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Livvic" panose="020B0604020202020204" charset="0"/>
      <p:regular r:id="rId30"/>
      <p:bold r:id="rId31"/>
      <p:italic r:id="rId32"/>
      <p:boldItalic r:id="rId33"/>
    </p:embeddedFont>
    <p:embeddedFont>
      <p:font typeface="Livvic Light" panose="020B0604020202020204" charset="0"/>
      <p:regular r:id="rId34"/>
      <p:bold r:id="rId35"/>
      <p:italic r:id="rId36"/>
      <p:boldItalic r:id="rId37"/>
    </p:embeddedFont>
    <p:embeddedFont>
      <p:font typeface="Livvic Medium" panose="020B0604020202020204" charset="0"/>
      <p:regular r:id="rId38"/>
      <p:bold r:id="rId39"/>
      <p:italic r:id="rId40"/>
      <p:boldItalic r:id="rId41"/>
    </p:embeddedFont>
    <p:embeddedFont>
      <p:font typeface="Livvic SemiBold" panose="020B0604020202020204" charset="0"/>
      <p:regular r:id="rId42"/>
      <p:bold r:id="rId43"/>
      <p:italic r:id="rId44"/>
      <p:boldItalic r:id="rId45"/>
    </p:embeddedFont>
    <p:embeddedFont>
      <p:font typeface="Nunito Light" pitchFamily="2" charset="0"/>
      <p:regular r:id="rId46"/>
      <p:italic r:id="rId47"/>
    </p:embeddedFont>
    <p:embeddedFont>
      <p:font typeface="Redressed" panose="020B0604020202020204" charset="0"/>
      <p:regular r:id="rId48"/>
    </p:embeddedFont>
    <p:embeddedFont>
      <p:font typeface="Roboto Slab Light" pitchFamily="2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52817E-3735-421E-BDC3-33B745DD80F8}">
  <a:tblStyle styleId="{4152817E-3735-421E-BDC3-33B745DD80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b20e223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b20e223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6b20e2230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6b20e2230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6bad27d065_0_2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6bad27d065_0_2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6b20e2230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6b20e2230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6bad27d065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6bad27d065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6b20e2230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6b20e2230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6b20e2230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6b20e2230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6b20e2230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6b20e2230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6b20e223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6b20e223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6b20e2230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6b20e2230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6b20e2230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6b20e22304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0c1df8b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0c1df8b9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8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605216" y="1211950"/>
            <a:ext cx="3435000" cy="32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882150" y="1195450"/>
            <a:ext cx="3435000" cy="33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2954115" y="2616503"/>
            <a:ext cx="12258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2617365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 idx="2"/>
          </p:nvPr>
        </p:nvSpPr>
        <p:spPr>
          <a:xfrm>
            <a:off x="6575123" y="2590403"/>
            <a:ext cx="17418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4963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 idx="4"/>
          </p:nvPr>
        </p:nvSpPr>
        <p:spPr>
          <a:xfrm>
            <a:off x="809527" y="2616503"/>
            <a:ext cx="18192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769552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 idx="6"/>
          </p:nvPr>
        </p:nvSpPr>
        <p:spPr>
          <a:xfrm>
            <a:off x="4723973" y="2590403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45121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8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 idx="2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3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 idx="4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5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7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MAIN_POINT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270075" y="509350"/>
            <a:ext cx="4946100" cy="24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7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BOD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 flipH="1">
            <a:off x="599976" y="3234588"/>
            <a:ext cx="33063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2282876" y="1309100"/>
            <a:ext cx="2111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2"/>
          </p:nvPr>
        </p:nvSpPr>
        <p:spPr>
          <a:xfrm flipH="1">
            <a:off x="5036376" y="690913"/>
            <a:ext cx="35028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title" idx="3"/>
          </p:nvPr>
        </p:nvSpPr>
        <p:spPr>
          <a:xfrm>
            <a:off x="4635451" y="3252460"/>
            <a:ext cx="2111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26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JiCMQyYHhs9NAMCtZGSIXG5_hBnj8Scw2eUyxRDpYI/cop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sketch-mountains-with-path-background_105185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vintage-hand-drawn-galleon-background_1125186.htm/?utm_source=slidesgo_template&amp;utm_medium=referral-link&amp;utm_campaign=sg_resources&amp;utm_content=freepik" TargetMode="External"/><Relationship Id="rId18" Type="http://schemas.openxmlformats.org/officeDocument/2006/relationships/hyperlink" Target="https://www.freepik.com/free-photo/high-angle-view-old-historic-map_2559409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vector/sketch-background-elegant-armor-helmet_1353735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hand-drawn-boat-with-waves-background_877386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hand-drawn-lighthouse-with-boat-other-sailor-elements_880203.htm/?utm_source=slidesgo_template&amp;utm_medium=referral-link&amp;utm_campaign=sg_resources&amp;utm_content=freepik" TargetMode="External"/><Relationship Id="rId17" Type="http://schemas.openxmlformats.org/officeDocument/2006/relationships/hyperlink" Target="https://www.freepik.com/free-photo/excellent-female-student-choosing-vintage-book-library_4912296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www.freepik.com/free-vector/stacked-books-hand-drawn-style_765568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ik.com/free-vector/hand-drawn-world-book-day-background_403813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sea-background-with-hand-drawn-boat_1050990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vector/hand-drawn-winter-landscape-background_3489685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vector/ancient-world-map_1104622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background-fishing-boat-sailing_1117616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sketchy-pack-medieval-elements_1357566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hand-drawn-collection-great-boats_1103097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hand-drawn-egyptian-gods-symbols-collection_2672404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3077650" y="352915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Here is where your presentation begins</a:t>
            </a:r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1923750" y="109155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dirty="0"/>
              <a:t>PAPYRUS HISTORY LESSON</a:t>
            </a:r>
            <a:br>
              <a:rPr lang="en" sz="5200" dirty="0"/>
            </a:br>
            <a:r>
              <a:rPr lang="en" sz="5200" dirty="0"/>
              <a:t>isinhvien</a:t>
            </a:r>
            <a:endParaRPr sz="5200" dirty="0"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5275" y="3528900"/>
            <a:ext cx="3216325" cy="2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64923" y="-513250"/>
            <a:ext cx="3633526" cy="318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26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120" name="Google Shape;120;p26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" name="Google Shape;122;p26"/>
          <p:cNvPicPr preferRelativeResize="0"/>
          <p:nvPr/>
        </p:nvPicPr>
        <p:blipFill rotWithShape="1">
          <a:blip r:embed="rId5">
            <a:alphaModFix/>
          </a:blip>
          <a:srcRect t="199" b="199"/>
          <a:stretch/>
        </p:blipFill>
        <p:spPr>
          <a:xfrm rot="902439">
            <a:off x="6476500" y="3528900"/>
            <a:ext cx="1432117" cy="19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688">
            <a:off x="881224" y="-448266"/>
            <a:ext cx="2255899" cy="295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6"/>
          <p:cNvPicPr preferRelativeResize="0"/>
          <p:nvPr/>
        </p:nvPicPr>
        <p:blipFill rotWithShape="1">
          <a:blip r:embed="rId3">
            <a:alphaModFix amt="90000"/>
          </a:blip>
          <a:srcRect t="759" b="35945"/>
          <a:stretch/>
        </p:blipFill>
        <p:spPr>
          <a:xfrm>
            <a:off x="4261375" y="1601400"/>
            <a:ext cx="3732074" cy="23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6"/>
          <p:cNvSpPr txBox="1">
            <a:spLocks noGrp="1"/>
          </p:cNvSpPr>
          <p:nvPr>
            <p:ph type="title"/>
          </p:nvPr>
        </p:nvSpPr>
        <p:spPr>
          <a:xfrm>
            <a:off x="3025050" y="368825"/>
            <a:ext cx="309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MULTIMEDIA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6" name="Google Shape;456;p36"/>
          <p:cNvSpPr txBox="1">
            <a:spLocks noGrp="1"/>
          </p:cNvSpPr>
          <p:nvPr>
            <p:ph type="subTitle" idx="4294967295"/>
          </p:nvPr>
        </p:nvSpPr>
        <p:spPr>
          <a:xfrm flipH="1">
            <a:off x="1027750" y="1858950"/>
            <a:ext cx="25281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ivvic"/>
                <a:ea typeface="Livvic"/>
                <a:cs typeface="Livvic"/>
                <a:sym typeface="Livvic"/>
              </a:rPr>
              <a:t>You can insert your own multimedia content here. It could be a nice addition to your lesson, making it more entertaining</a:t>
            </a:r>
            <a:endParaRPr sz="16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457" name="Google Shape;457;p36"/>
          <p:cNvGrpSpPr/>
          <p:nvPr/>
        </p:nvGrpSpPr>
        <p:grpSpPr>
          <a:xfrm>
            <a:off x="4147957" y="1525656"/>
            <a:ext cx="3972319" cy="2522757"/>
            <a:chOff x="1041975" y="238125"/>
            <a:chExt cx="1247000" cy="791950"/>
          </a:xfrm>
        </p:grpSpPr>
        <p:sp>
          <p:nvSpPr>
            <p:cNvPr id="458" name="Google Shape;458;p36"/>
            <p:cNvSpPr/>
            <p:nvPr/>
          </p:nvSpPr>
          <p:spPr>
            <a:xfrm>
              <a:off x="1041975" y="238125"/>
              <a:ext cx="1247000" cy="791950"/>
            </a:xfrm>
            <a:custGeom>
              <a:avLst/>
              <a:gdLst/>
              <a:ahLst/>
              <a:cxnLst/>
              <a:rect l="l" t="t" r="r" b="b"/>
              <a:pathLst>
                <a:path w="49880" h="31678" extrusionOk="0">
                  <a:moveTo>
                    <a:pt x="49674" y="0"/>
                  </a:moveTo>
                  <a:lnTo>
                    <a:pt x="43298" y="16"/>
                  </a:lnTo>
                  <a:lnTo>
                    <a:pt x="11871" y="90"/>
                  </a:lnTo>
                  <a:lnTo>
                    <a:pt x="197" y="45"/>
                  </a:lnTo>
                  <a:lnTo>
                    <a:pt x="103" y="45"/>
                  </a:lnTo>
                  <a:lnTo>
                    <a:pt x="103" y="140"/>
                  </a:lnTo>
                  <a:cubicBezTo>
                    <a:pt x="58" y="11116"/>
                    <a:pt x="0" y="27783"/>
                    <a:pt x="0" y="30672"/>
                  </a:cubicBezTo>
                  <a:lnTo>
                    <a:pt x="0" y="31480"/>
                  </a:lnTo>
                  <a:lnTo>
                    <a:pt x="0" y="31677"/>
                  </a:lnTo>
                  <a:lnTo>
                    <a:pt x="197" y="31677"/>
                  </a:lnTo>
                  <a:lnTo>
                    <a:pt x="25063" y="31595"/>
                  </a:lnTo>
                  <a:cubicBezTo>
                    <a:pt x="36097" y="31554"/>
                    <a:pt x="47081" y="31521"/>
                    <a:pt x="49715" y="31521"/>
                  </a:cubicBezTo>
                  <a:lnTo>
                    <a:pt x="30807" y="31460"/>
                  </a:lnTo>
                  <a:lnTo>
                    <a:pt x="6569" y="31460"/>
                  </a:lnTo>
                  <a:cubicBezTo>
                    <a:pt x="4993" y="31460"/>
                    <a:pt x="2641" y="31448"/>
                    <a:pt x="247" y="31431"/>
                  </a:cubicBezTo>
                  <a:lnTo>
                    <a:pt x="247" y="31431"/>
                  </a:lnTo>
                  <a:cubicBezTo>
                    <a:pt x="284" y="27056"/>
                    <a:pt x="320" y="22593"/>
                    <a:pt x="320" y="22593"/>
                  </a:cubicBezTo>
                  <a:lnTo>
                    <a:pt x="406" y="354"/>
                  </a:lnTo>
                  <a:lnTo>
                    <a:pt x="406" y="354"/>
                  </a:lnTo>
                  <a:lnTo>
                    <a:pt x="6483" y="378"/>
                  </a:lnTo>
                  <a:lnTo>
                    <a:pt x="37910" y="160"/>
                  </a:lnTo>
                  <a:lnTo>
                    <a:pt x="49666" y="148"/>
                  </a:lnTo>
                  <a:lnTo>
                    <a:pt x="49666" y="148"/>
                  </a:lnTo>
                  <a:lnTo>
                    <a:pt x="49687" y="31493"/>
                  </a:lnTo>
                  <a:lnTo>
                    <a:pt x="49760" y="15350"/>
                  </a:lnTo>
                  <a:cubicBezTo>
                    <a:pt x="49806" y="17168"/>
                    <a:pt x="49842" y="18990"/>
                    <a:pt x="49879" y="20820"/>
                  </a:cubicBezTo>
                  <a:cubicBezTo>
                    <a:pt x="49879" y="20820"/>
                    <a:pt x="49871" y="17734"/>
                    <a:pt x="49863" y="13602"/>
                  </a:cubicBezTo>
                  <a:cubicBezTo>
                    <a:pt x="49851" y="9483"/>
                    <a:pt x="49830" y="4317"/>
                    <a:pt x="49818" y="144"/>
                  </a:cubicBezTo>
                  <a:lnTo>
                    <a:pt x="49818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75400" y="259350"/>
              <a:ext cx="1179925" cy="749800"/>
            </a:xfrm>
            <a:custGeom>
              <a:avLst/>
              <a:gdLst/>
              <a:ahLst/>
              <a:cxnLst/>
              <a:rect l="l" t="t" r="r" b="b"/>
              <a:pathLst>
                <a:path w="47197" h="29992" extrusionOk="0">
                  <a:moveTo>
                    <a:pt x="46959" y="0"/>
                  </a:moveTo>
                  <a:cubicBezTo>
                    <a:pt x="44361" y="13"/>
                    <a:pt x="42191" y="17"/>
                    <a:pt x="40935" y="17"/>
                  </a:cubicBezTo>
                  <a:cubicBezTo>
                    <a:pt x="35851" y="17"/>
                    <a:pt x="11256" y="103"/>
                    <a:pt x="11256" y="103"/>
                  </a:cubicBezTo>
                  <a:lnTo>
                    <a:pt x="235" y="54"/>
                  </a:lnTo>
                  <a:lnTo>
                    <a:pt x="120" y="54"/>
                  </a:lnTo>
                  <a:lnTo>
                    <a:pt x="120" y="165"/>
                  </a:lnTo>
                  <a:cubicBezTo>
                    <a:pt x="71" y="10529"/>
                    <a:pt x="1" y="26265"/>
                    <a:pt x="1" y="28998"/>
                  </a:cubicBezTo>
                  <a:lnTo>
                    <a:pt x="1" y="29991"/>
                  </a:lnTo>
                  <a:lnTo>
                    <a:pt x="235" y="29991"/>
                  </a:lnTo>
                  <a:cubicBezTo>
                    <a:pt x="2832" y="29991"/>
                    <a:pt x="13308" y="29946"/>
                    <a:pt x="23730" y="29897"/>
                  </a:cubicBezTo>
                  <a:cubicBezTo>
                    <a:pt x="34152" y="29843"/>
                    <a:pt x="44517" y="29807"/>
                    <a:pt x="47008" y="29807"/>
                  </a:cubicBezTo>
                  <a:lnTo>
                    <a:pt x="29138" y="29745"/>
                  </a:lnTo>
                  <a:lnTo>
                    <a:pt x="6250" y="29745"/>
                  </a:lnTo>
                  <a:cubicBezTo>
                    <a:pt x="4766" y="29745"/>
                    <a:pt x="2549" y="29729"/>
                    <a:pt x="293" y="29709"/>
                  </a:cubicBezTo>
                  <a:lnTo>
                    <a:pt x="293" y="29709"/>
                  </a:lnTo>
                  <a:cubicBezTo>
                    <a:pt x="334" y="25578"/>
                    <a:pt x="382" y="21370"/>
                    <a:pt x="382" y="21370"/>
                  </a:cubicBezTo>
                  <a:lnTo>
                    <a:pt x="480" y="420"/>
                  </a:lnTo>
                  <a:lnTo>
                    <a:pt x="480" y="420"/>
                  </a:lnTo>
                  <a:lnTo>
                    <a:pt x="6168" y="448"/>
                  </a:lnTo>
                  <a:lnTo>
                    <a:pt x="35847" y="189"/>
                  </a:lnTo>
                  <a:lnTo>
                    <a:pt x="46950" y="177"/>
                  </a:lnTo>
                  <a:lnTo>
                    <a:pt x="46950" y="177"/>
                  </a:lnTo>
                  <a:lnTo>
                    <a:pt x="46975" y="29778"/>
                  </a:lnTo>
                  <a:lnTo>
                    <a:pt x="47057" y="14538"/>
                  </a:lnTo>
                  <a:cubicBezTo>
                    <a:pt x="47106" y="16258"/>
                    <a:pt x="47155" y="17989"/>
                    <a:pt x="47197" y="19725"/>
                  </a:cubicBezTo>
                  <a:cubicBezTo>
                    <a:pt x="47197" y="19725"/>
                    <a:pt x="47192" y="16803"/>
                    <a:pt x="47180" y="12897"/>
                  </a:cubicBezTo>
                  <a:cubicBezTo>
                    <a:pt x="47164" y="8999"/>
                    <a:pt x="47143" y="4116"/>
                    <a:pt x="47127" y="169"/>
                  </a:cubicBezTo>
                  <a:lnTo>
                    <a:pt x="47127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1072950" y="1015575"/>
              <a:ext cx="368700" cy="25"/>
            </a:xfrm>
            <a:custGeom>
              <a:avLst/>
              <a:gdLst/>
              <a:ahLst/>
              <a:cxnLst/>
              <a:rect l="l" t="t" r="r" b="b"/>
              <a:pathLst>
                <a:path w="14748" h="1" extrusionOk="0">
                  <a:moveTo>
                    <a:pt x="0" y="1"/>
                  </a:moveTo>
                  <a:lnTo>
                    <a:pt x="147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073125" y="1004500"/>
              <a:ext cx="345650" cy="3200"/>
            </a:xfrm>
            <a:custGeom>
              <a:avLst/>
              <a:gdLst/>
              <a:ahLst/>
              <a:cxnLst/>
              <a:rect l="l" t="t" r="r" b="b"/>
              <a:pathLst>
                <a:path w="13826" h="128" extrusionOk="0">
                  <a:moveTo>
                    <a:pt x="2963" y="0"/>
                  </a:moveTo>
                  <a:cubicBezTo>
                    <a:pt x="2928" y="0"/>
                    <a:pt x="2893" y="0"/>
                    <a:pt x="2857" y="1"/>
                  </a:cubicBezTo>
                  <a:cubicBezTo>
                    <a:pt x="2349" y="5"/>
                    <a:pt x="1844" y="29"/>
                    <a:pt x="1335" y="37"/>
                  </a:cubicBezTo>
                  <a:cubicBezTo>
                    <a:pt x="900" y="42"/>
                    <a:pt x="453" y="33"/>
                    <a:pt x="30" y="79"/>
                  </a:cubicBezTo>
                  <a:cubicBezTo>
                    <a:pt x="0" y="82"/>
                    <a:pt x="11" y="100"/>
                    <a:pt x="41" y="100"/>
                  </a:cubicBezTo>
                  <a:cubicBezTo>
                    <a:pt x="44" y="100"/>
                    <a:pt x="47" y="99"/>
                    <a:pt x="51" y="99"/>
                  </a:cubicBezTo>
                  <a:cubicBezTo>
                    <a:pt x="168" y="88"/>
                    <a:pt x="287" y="85"/>
                    <a:pt x="406" y="85"/>
                  </a:cubicBezTo>
                  <a:cubicBezTo>
                    <a:pt x="703" y="85"/>
                    <a:pt x="1004" y="108"/>
                    <a:pt x="1302" y="111"/>
                  </a:cubicBezTo>
                  <a:cubicBezTo>
                    <a:pt x="1737" y="111"/>
                    <a:pt x="2172" y="87"/>
                    <a:pt x="2607" y="83"/>
                  </a:cubicBezTo>
                  <a:cubicBezTo>
                    <a:pt x="3063" y="83"/>
                    <a:pt x="3514" y="95"/>
                    <a:pt x="3969" y="95"/>
                  </a:cubicBezTo>
                  <a:cubicBezTo>
                    <a:pt x="4425" y="95"/>
                    <a:pt x="4880" y="87"/>
                    <a:pt x="5332" y="87"/>
                  </a:cubicBezTo>
                  <a:cubicBezTo>
                    <a:pt x="5787" y="87"/>
                    <a:pt x="6243" y="87"/>
                    <a:pt x="6698" y="91"/>
                  </a:cubicBezTo>
                  <a:cubicBezTo>
                    <a:pt x="7154" y="95"/>
                    <a:pt x="7605" y="107"/>
                    <a:pt x="8060" y="111"/>
                  </a:cubicBezTo>
                  <a:cubicBezTo>
                    <a:pt x="8516" y="115"/>
                    <a:pt x="8967" y="124"/>
                    <a:pt x="9419" y="128"/>
                  </a:cubicBezTo>
                  <a:cubicBezTo>
                    <a:pt x="9870" y="128"/>
                    <a:pt x="10325" y="107"/>
                    <a:pt x="10777" y="99"/>
                  </a:cubicBezTo>
                  <a:cubicBezTo>
                    <a:pt x="11277" y="91"/>
                    <a:pt x="11778" y="70"/>
                    <a:pt x="12278" y="62"/>
                  </a:cubicBezTo>
                  <a:cubicBezTo>
                    <a:pt x="12294" y="62"/>
                    <a:pt x="12309" y="62"/>
                    <a:pt x="12325" y="62"/>
                  </a:cubicBezTo>
                  <a:cubicBezTo>
                    <a:pt x="12745" y="62"/>
                    <a:pt x="13166" y="107"/>
                    <a:pt x="13584" y="107"/>
                  </a:cubicBezTo>
                  <a:cubicBezTo>
                    <a:pt x="13653" y="107"/>
                    <a:pt x="13721" y="106"/>
                    <a:pt x="13788" y="103"/>
                  </a:cubicBezTo>
                  <a:cubicBezTo>
                    <a:pt x="13825" y="103"/>
                    <a:pt x="13821" y="99"/>
                    <a:pt x="13788" y="99"/>
                  </a:cubicBezTo>
                  <a:cubicBezTo>
                    <a:pt x="13337" y="99"/>
                    <a:pt x="12898" y="29"/>
                    <a:pt x="12451" y="25"/>
                  </a:cubicBezTo>
                  <a:cubicBezTo>
                    <a:pt x="12387" y="25"/>
                    <a:pt x="12323" y="24"/>
                    <a:pt x="12259" y="24"/>
                  </a:cubicBezTo>
                  <a:cubicBezTo>
                    <a:pt x="11877" y="24"/>
                    <a:pt x="11497" y="33"/>
                    <a:pt x="11117" y="33"/>
                  </a:cubicBezTo>
                  <a:cubicBezTo>
                    <a:pt x="10658" y="33"/>
                    <a:pt x="10198" y="17"/>
                    <a:pt x="9743" y="17"/>
                  </a:cubicBezTo>
                  <a:cubicBezTo>
                    <a:pt x="9712" y="17"/>
                    <a:pt x="9681" y="17"/>
                    <a:pt x="9650" y="17"/>
                  </a:cubicBezTo>
                  <a:cubicBezTo>
                    <a:pt x="9252" y="17"/>
                    <a:pt x="8854" y="38"/>
                    <a:pt x="8456" y="38"/>
                  </a:cubicBezTo>
                  <a:cubicBezTo>
                    <a:pt x="8426" y="38"/>
                    <a:pt x="8395" y="38"/>
                    <a:pt x="8364" y="37"/>
                  </a:cubicBezTo>
                  <a:cubicBezTo>
                    <a:pt x="7904" y="33"/>
                    <a:pt x="7449" y="9"/>
                    <a:pt x="6989" y="5"/>
                  </a:cubicBezTo>
                  <a:cubicBezTo>
                    <a:pt x="6530" y="5"/>
                    <a:pt x="6070" y="13"/>
                    <a:pt x="5611" y="13"/>
                  </a:cubicBezTo>
                  <a:cubicBezTo>
                    <a:pt x="5151" y="13"/>
                    <a:pt x="4696" y="17"/>
                    <a:pt x="4236" y="21"/>
                  </a:cubicBezTo>
                  <a:cubicBezTo>
                    <a:pt x="3812" y="21"/>
                    <a:pt x="3388" y="0"/>
                    <a:pt x="2963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1086275" y="1010350"/>
              <a:ext cx="348825" cy="4350"/>
            </a:xfrm>
            <a:custGeom>
              <a:avLst/>
              <a:gdLst/>
              <a:ahLst/>
              <a:cxnLst/>
              <a:rect l="l" t="t" r="r" b="b"/>
              <a:pathLst>
                <a:path w="13953" h="174" extrusionOk="0">
                  <a:moveTo>
                    <a:pt x="1597" y="0"/>
                  </a:moveTo>
                  <a:cubicBezTo>
                    <a:pt x="1076" y="5"/>
                    <a:pt x="555" y="17"/>
                    <a:pt x="38" y="25"/>
                  </a:cubicBezTo>
                  <a:cubicBezTo>
                    <a:pt x="1" y="25"/>
                    <a:pt x="5" y="41"/>
                    <a:pt x="38" y="41"/>
                  </a:cubicBezTo>
                  <a:cubicBezTo>
                    <a:pt x="493" y="41"/>
                    <a:pt x="949" y="62"/>
                    <a:pt x="1404" y="62"/>
                  </a:cubicBezTo>
                  <a:cubicBezTo>
                    <a:pt x="1455" y="62"/>
                    <a:pt x="1507" y="63"/>
                    <a:pt x="1558" y="63"/>
                  </a:cubicBezTo>
                  <a:cubicBezTo>
                    <a:pt x="1912" y="63"/>
                    <a:pt x="2267" y="53"/>
                    <a:pt x="2620" y="53"/>
                  </a:cubicBezTo>
                  <a:cubicBezTo>
                    <a:pt x="2672" y="53"/>
                    <a:pt x="2723" y="53"/>
                    <a:pt x="2775" y="54"/>
                  </a:cubicBezTo>
                  <a:cubicBezTo>
                    <a:pt x="3230" y="58"/>
                    <a:pt x="3685" y="70"/>
                    <a:pt x="4141" y="74"/>
                  </a:cubicBezTo>
                  <a:cubicBezTo>
                    <a:pt x="4596" y="82"/>
                    <a:pt x="5052" y="99"/>
                    <a:pt x="5507" y="103"/>
                  </a:cubicBezTo>
                  <a:cubicBezTo>
                    <a:pt x="5573" y="104"/>
                    <a:pt x="5639" y="105"/>
                    <a:pt x="5704" y="105"/>
                  </a:cubicBezTo>
                  <a:cubicBezTo>
                    <a:pt x="6057" y="105"/>
                    <a:pt x="6406" y="90"/>
                    <a:pt x="6759" y="90"/>
                  </a:cubicBezTo>
                  <a:cubicBezTo>
                    <a:pt x="6795" y="90"/>
                    <a:pt x="6830" y="90"/>
                    <a:pt x="6866" y="91"/>
                  </a:cubicBezTo>
                  <a:cubicBezTo>
                    <a:pt x="7317" y="95"/>
                    <a:pt x="7768" y="115"/>
                    <a:pt x="8220" y="124"/>
                  </a:cubicBezTo>
                  <a:cubicBezTo>
                    <a:pt x="8667" y="128"/>
                    <a:pt x="9122" y="132"/>
                    <a:pt x="9578" y="136"/>
                  </a:cubicBezTo>
                  <a:cubicBezTo>
                    <a:pt x="9641" y="136"/>
                    <a:pt x="9704" y="137"/>
                    <a:pt x="9767" y="137"/>
                  </a:cubicBezTo>
                  <a:cubicBezTo>
                    <a:pt x="10155" y="137"/>
                    <a:pt x="10544" y="127"/>
                    <a:pt x="10932" y="124"/>
                  </a:cubicBezTo>
                  <a:cubicBezTo>
                    <a:pt x="11024" y="123"/>
                    <a:pt x="11115" y="122"/>
                    <a:pt x="11207" y="122"/>
                  </a:cubicBezTo>
                  <a:cubicBezTo>
                    <a:pt x="11615" y="122"/>
                    <a:pt x="12020" y="129"/>
                    <a:pt x="12425" y="136"/>
                  </a:cubicBezTo>
                  <a:cubicBezTo>
                    <a:pt x="12906" y="148"/>
                    <a:pt x="13406" y="136"/>
                    <a:pt x="13878" y="173"/>
                  </a:cubicBezTo>
                  <a:cubicBezTo>
                    <a:pt x="13882" y="173"/>
                    <a:pt x="13885" y="173"/>
                    <a:pt x="13889" y="173"/>
                  </a:cubicBezTo>
                  <a:cubicBezTo>
                    <a:pt x="13938" y="173"/>
                    <a:pt x="13952" y="148"/>
                    <a:pt x="13898" y="144"/>
                  </a:cubicBezTo>
                  <a:cubicBezTo>
                    <a:pt x="13667" y="126"/>
                    <a:pt x="13435" y="124"/>
                    <a:pt x="13203" y="124"/>
                  </a:cubicBezTo>
                  <a:cubicBezTo>
                    <a:pt x="13126" y="124"/>
                    <a:pt x="13050" y="124"/>
                    <a:pt x="12973" y="124"/>
                  </a:cubicBezTo>
                  <a:cubicBezTo>
                    <a:pt x="12903" y="124"/>
                    <a:pt x="12832" y="124"/>
                    <a:pt x="12762" y="124"/>
                  </a:cubicBezTo>
                  <a:cubicBezTo>
                    <a:pt x="12306" y="115"/>
                    <a:pt x="11859" y="87"/>
                    <a:pt x="11408" y="82"/>
                  </a:cubicBezTo>
                  <a:cubicBezTo>
                    <a:pt x="11381" y="82"/>
                    <a:pt x="11354" y="82"/>
                    <a:pt x="11327" y="82"/>
                  </a:cubicBezTo>
                  <a:cubicBezTo>
                    <a:pt x="10949" y="82"/>
                    <a:pt x="10572" y="104"/>
                    <a:pt x="10197" y="104"/>
                  </a:cubicBezTo>
                  <a:cubicBezTo>
                    <a:pt x="10147" y="104"/>
                    <a:pt x="10096" y="104"/>
                    <a:pt x="10046" y="103"/>
                  </a:cubicBezTo>
                  <a:cubicBezTo>
                    <a:pt x="9594" y="95"/>
                    <a:pt x="9147" y="50"/>
                    <a:pt x="8696" y="41"/>
                  </a:cubicBezTo>
                  <a:cubicBezTo>
                    <a:pt x="8618" y="40"/>
                    <a:pt x="8540" y="40"/>
                    <a:pt x="8461" y="40"/>
                  </a:cubicBezTo>
                  <a:cubicBezTo>
                    <a:pt x="8122" y="40"/>
                    <a:pt x="7780" y="50"/>
                    <a:pt x="7441" y="50"/>
                  </a:cubicBezTo>
                  <a:cubicBezTo>
                    <a:pt x="7398" y="50"/>
                    <a:pt x="7355" y="50"/>
                    <a:pt x="7313" y="50"/>
                  </a:cubicBezTo>
                  <a:cubicBezTo>
                    <a:pt x="6849" y="41"/>
                    <a:pt x="6390" y="17"/>
                    <a:pt x="5926" y="13"/>
                  </a:cubicBezTo>
                  <a:cubicBezTo>
                    <a:pt x="5497" y="13"/>
                    <a:pt x="5064" y="38"/>
                    <a:pt x="4635" y="38"/>
                  </a:cubicBezTo>
                  <a:cubicBezTo>
                    <a:pt x="4604" y="38"/>
                    <a:pt x="4574" y="38"/>
                    <a:pt x="4543" y="37"/>
                  </a:cubicBezTo>
                  <a:cubicBezTo>
                    <a:pt x="4079" y="37"/>
                    <a:pt x="3620" y="9"/>
                    <a:pt x="3156" y="9"/>
                  </a:cubicBezTo>
                  <a:cubicBezTo>
                    <a:pt x="2635" y="9"/>
                    <a:pt x="2114" y="0"/>
                    <a:pt x="159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1072750" y="1014650"/>
              <a:ext cx="271150" cy="3650"/>
            </a:xfrm>
            <a:custGeom>
              <a:avLst/>
              <a:gdLst/>
              <a:ahLst/>
              <a:cxnLst/>
              <a:rect l="l" t="t" r="r" b="b"/>
              <a:pathLst>
                <a:path w="10846" h="146" extrusionOk="0">
                  <a:moveTo>
                    <a:pt x="4058" y="1"/>
                  </a:moveTo>
                  <a:cubicBezTo>
                    <a:pt x="3611" y="5"/>
                    <a:pt x="3164" y="17"/>
                    <a:pt x="2716" y="25"/>
                  </a:cubicBezTo>
                  <a:cubicBezTo>
                    <a:pt x="2269" y="34"/>
                    <a:pt x="1822" y="62"/>
                    <a:pt x="1375" y="71"/>
                  </a:cubicBezTo>
                  <a:cubicBezTo>
                    <a:pt x="927" y="83"/>
                    <a:pt x="476" y="79"/>
                    <a:pt x="29" y="83"/>
                  </a:cubicBezTo>
                  <a:cubicBezTo>
                    <a:pt x="0" y="83"/>
                    <a:pt x="0" y="103"/>
                    <a:pt x="29" y="103"/>
                  </a:cubicBezTo>
                  <a:cubicBezTo>
                    <a:pt x="476" y="99"/>
                    <a:pt x="927" y="87"/>
                    <a:pt x="1375" y="83"/>
                  </a:cubicBezTo>
                  <a:cubicBezTo>
                    <a:pt x="1822" y="83"/>
                    <a:pt x="2273" y="103"/>
                    <a:pt x="2721" y="103"/>
                  </a:cubicBezTo>
                  <a:cubicBezTo>
                    <a:pt x="3168" y="103"/>
                    <a:pt x="3619" y="116"/>
                    <a:pt x="4066" y="120"/>
                  </a:cubicBezTo>
                  <a:lnTo>
                    <a:pt x="5412" y="120"/>
                  </a:lnTo>
                  <a:cubicBezTo>
                    <a:pt x="5860" y="120"/>
                    <a:pt x="6311" y="124"/>
                    <a:pt x="6762" y="132"/>
                  </a:cubicBezTo>
                  <a:lnTo>
                    <a:pt x="8112" y="144"/>
                  </a:lnTo>
                  <a:cubicBezTo>
                    <a:pt x="8203" y="145"/>
                    <a:pt x="8293" y="146"/>
                    <a:pt x="8383" y="146"/>
                  </a:cubicBezTo>
                  <a:cubicBezTo>
                    <a:pt x="8744" y="146"/>
                    <a:pt x="9104" y="140"/>
                    <a:pt x="9462" y="140"/>
                  </a:cubicBezTo>
                  <a:cubicBezTo>
                    <a:pt x="9497" y="141"/>
                    <a:pt x="9533" y="141"/>
                    <a:pt x="9568" y="141"/>
                  </a:cubicBezTo>
                  <a:cubicBezTo>
                    <a:pt x="9919" y="141"/>
                    <a:pt x="10269" y="126"/>
                    <a:pt x="10618" y="126"/>
                  </a:cubicBezTo>
                  <a:cubicBezTo>
                    <a:pt x="10683" y="126"/>
                    <a:pt x="10748" y="127"/>
                    <a:pt x="10812" y="128"/>
                  </a:cubicBezTo>
                  <a:cubicBezTo>
                    <a:pt x="10841" y="128"/>
                    <a:pt x="10845" y="116"/>
                    <a:pt x="10816" y="116"/>
                  </a:cubicBezTo>
                  <a:cubicBezTo>
                    <a:pt x="10365" y="103"/>
                    <a:pt x="9914" y="112"/>
                    <a:pt x="9462" y="95"/>
                  </a:cubicBezTo>
                  <a:cubicBezTo>
                    <a:pt x="9011" y="83"/>
                    <a:pt x="8560" y="83"/>
                    <a:pt x="8108" y="75"/>
                  </a:cubicBezTo>
                  <a:cubicBezTo>
                    <a:pt x="7657" y="62"/>
                    <a:pt x="7210" y="58"/>
                    <a:pt x="6758" y="50"/>
                  </a:cubicBezTo>
                  <a:cubicBezTo>
                    <a:pt x="6307" y="46"/>
                    <a:pt x="5860" y="17"/>
                    <a:pt x="5408" y="13"/>
                  </a:cubicBezTo>
                  <a:cubicBezTo>
                    <a:pt x="4957" y="9"/>
                    <a:pt x="4510" y="1"/>
                    <a:pt x="405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1359150" y="1017925"/>
              <a:ext cx="49675" cy="2700"/>
            </a:xfrm>
            <a:custGeom>
              <a:avLst/>
              <a:gdLst/>
              <a:ahLst/>
              <a:cxnLst/>
              <a:rect l="l" t="t" r="r" b="b"/>
              <a:pathLst>
                <a:path w="1987" h="108" extrusionOk="0">
                  <a:moveTo>
                    <a:pt x="78" y="0"/>
                  </a:moveTo>
                  <a:cubicBezTo>
                    <a:pt x="55" y="0"/>
                    <a:pt x="32" y="1"/>
                    <a:pt x="9" y="1"/>
                  </a:cubicBezTo>
                  <a:cubicBezTo>
                    <a:pt x="0" y="1"/>
                    <a:pt x="9" y="38"/>
                    <a:pt x="13" y="38"/>
                  </a:cubicBezTo>
                  <a:cubicBezTo>
                    <a:pt x="337" y="38"/>
                    <a:pt x="649" y="63"/>
                    <a:pt x="973" y="71"/>
                  </a:cubicBezTo>
                  <a:cubicBezTo>
                    <a:pt x="1285" y="79"/>
                    <a:pt x="1584" y="91"/>
                    <a:pt x="1896" y="108"/>
                  </a:cubicBezTo>
                  <a:cubicBezTo>
                    <a:pt x="1941" y="108"/>
                    <a:pt x="1986" y="38"/>
                    <a:pt x="1941" y="34"/>
                  </a:cubicBezTo>
                  <a:cubicBezTo>
                    <a:pt x="1874" y="27"/>
                    <a:pt x="1804" y="24"/>
                    <a:pt x="1732" y="24"/>
                  </a:cubicBezTo>
                  <a:cubicBezTo>
                    <a:pt x="1506" y="24"/>
                    <a:pt x="1264" y="50"/>
                    <a:pt x="1043" y="50"/>
                  </a:cubicBezTo>
                  <a:cubicBezTo>
                    <a:pt x="721" y="50"/>
                    <a:pt x="399" y="0"/>
                    <a:pt x="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78175" y="1021850"/>
              <a:ext cx="364150" cy="4725"/>
            </a:xfrm>
            <a:custGeom>
              <a:avLst/>
              <a:gdLst/>
              <a:ahLst/>
              <a:cxnLst/>
              <a:rect l="l" t="t" r="r" b="b"/>
              <a:pathLst>
                <a:path w="14566" h="189" extrusionOk="0">
                  <a:moveTo>
                    <a:pt x="3296" y="0"/>
                  </a:moveTo>
                  <a:cubicBezTo>
                    <a:pt x="2930" y="4"/>
                    <a:pt x="2569" y="37"/>
                    <a:pt x="2204" y="45"/>
                  </a:cubicBezTo>
                  <a:cubicBezTo>
                    <a:pt x="1839" y="53"/>
                    <a:pt x="1478" y="78"/>
                    <a:pt x="1113" y="86"/>
                  </a:cubicBezTo>
                  <a:cubicBezTo>
                    <a:pt x="1088" y="86"/>
                    <a:pt x="1064" y="87"/>
                    <a:pt x="1039" y="87"/>
                  </a:cubicBezTo>
                  <a:cubicBezTo>
                    <a:pt x="722" y="87"/>
                    <a:pt x="403" y="65"/>
                    <a:pt x="86" y="65"/>
                  </a:cubicBezTo>
                  <a:cubicBezTo>
                    <a:pt x="62" y="65"/>
                    <a:pt x="37" y="65"/>
                    <a:pt x="13" y="66"/>
                  </a:cubicBezTo>
                  <a:cubicBezTo>
                    <a:pt x="1" y="66"/>
                    <a:pt x="1" y="90"/>
                    <a:pt x="13" y="90"/>
                  </a:cubicBezTo>
                  <a:cubicBezTo>
                    <a:pt x="174" y="88"/>
                    <a:pt x="335" y="87"/>
                    <a:pt x="496" y="87"/>
                  </a:cubicBezTo>
                  <a:cubicBezTo>
                    <a:pt x="817" y="87"/>
                    <a:pt x="1137" y="90"/>
                    <a:pt x="1457" y="90"/>
                  </a:cubicBezTo>
                  <a:cubicBezTo>
                    <a:pt x="1941" y="90"/>
                    <a:pt x="2422" y="57"/>
                    <a:pt x="2906" y="57"/>
                  </a:cubicBezTo>
                  <a:cubicBezTo>
                    <a:pt x="3386" y="57"/>
                    <a:pt x="3854" y="70"/>
                    <a:pt x="4330" y="74"/>
                  </a:cubicBezTo>
                  <a:cubicBezTo>
                    <a:pt x="4806" y="78"/>
                    <a:pt x="5277" y="103"/>
                    <a:pt x="5753" y="111"/>
                  </a:cubicBezTo>
                  <a:cubicBezTo>
                    <a:pt x="6225" y="119"/>
                    <a:pt x="6709" y="123"/>
                    <a:pt x="7185" y="131"/>
                  </a:cubicBezTo>
                  <a:cubicBezTo>
                    <a:pt x="7661" y="140"/>
                    <a:pt x="8137" y="164"/>
                    <a:pt x="8617" y="172"/>
                  </a:cubicBezTo>
                  <a:cubicBezTo>
                    <a:pt x="8718" y="174"/>
                    <a:pt x="8819" y="175"/>
                    <a:pt x="8920" y="175"/>
                  </a:cubicBezTo>
                  <a:cubicBezTo>
                    <a:pt x="9195" y="175"/>
                    <a:pt x="9472" y="170"/>
                    <a:pt x="9749" y="170"/>
                  </a:cubicBezTo>
                  <a:cubicBezTo>
                    <a:pt x="9851" y="170"/>
                    <a:pt x="9952" y="171"/>
                    <a:pt x="10054" y="172"/>
                  </a:cubicBezTo>
                  <a:cubicBezTo>
                    <a:pt x="10530" y="176"/>
                    <a:pt x="11010" y="189"/>
                    <a:pt x="11490" y="189"/>
                  </a:cubicBezTo>
                  <a:cubicBezTo>
                    <a:pt x="12003" y="189"/>
                    <a:pt x="12503" y="168"/>
                    <a:pt x="13016" y="164"/>
                  </a:cubicBezTo>
                  <a:cubicBezTo>
                    <a:pt x="13310" y="162"/>
                    <a:pt x="13609" y="151"/>
                    <a:pt x="13906" y="151"/>
                  </a:cubicBezTo>
                  <a:cubicBezTo>
                    <a:pt x="14095" y="151"/>
                    <a:pt x="14283" y="156"/>
                    <a:pt x="14469" y="168"/>
                  </a:cubicBezTo>
                  <a:cubicBezTo>
                    <a:pt x="14471" y="168"/>
                    <a:pt x="14473" y="168"/>
                    <a:pt x="14475" y="168"/>
                  </a:cubicBezTo>
                  <a:cubicBezTo>
                    <a:pt x="14533" y="168"/>
                    <a:pt x="14565" y="119"/>
                    <a:pt x="14510" y="115"/>
                  </a:cubicBezTo>
                  <a:cubicBezTo>
                    <a:pt x="14413" y="105"/>
                    <a:pt x="14313" y="102"/>
                    <a:pt x="14213" y="102"/>
                  </a:cubicBezTo>
                  <a:cubicBezTo>
                    <a:pt x="13923" y="102"/>
                    <a:pt x="13625" y="131"/>
                    <a:pt x="13344" y="131"/>
                  </a:cubicBezTo>
                  <a:lnTo>
                    <a:pt x="12011" y="131"/>
                  </a:lnTo>
                  <a:cubicBezTo>
                    <a:pt x="11769" y="129"/>
                    <a:pt x="11527" y="129"/>
                    <a:pt x="11285" y="129"/>
                  </a:cubicBezTo>
                  <a:cubicBezTo>
                    <a:pt x="11043" y="129"/>
                    <a:pt x="10802" y="129"/>
                    <a:pt x="10562" y="127"/>
                  </a:cubicBezTo>
                  <a:cubicBezTo>
                    <a:pt x="10078" y="123"/>
                    <a:pt x="9602" y="86"/>
                    <a:pt x="9122" y="70"/>
                  </a:cubicBezTo>
                  <a:cubicBezTo>
                    <a:pt x="8936" y="65"/>
                    <a:pt x="8747" y="64"/>
                    <a:pt x="8558" y="64"/>
                  </a:cubicBezTo>
                  <a:cubicBezTo>
                    <a:pt x="8404" y="64"/>
                    <a:pt x="8249" y="65"/>
                    <a:pt x="8095" y="65"/>
                  </a:cubicBezTo>
                  <a:cubicBezTo>
                    <a:pt x="7950" y="65"/>
                    <a:pt x="7805" y="64"/>
                    <a:pt x="7661" y="62"/>
                  </a:cubicBezTo>
                  <a:cubicBezTo>
                    <a:pt x="7177" y="57"/>
                    <a:pt x="6693" y="57"/>
                    <a:pt x="6209" y="53"/>
                  </a:cubicBezTo>
                  <a:cubicBezTo>
                    <a:pt x="5721" y="45"/>
                    <a:pt x="5240" y="0"/>
                    <a:pt x="4752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915350" y="253800"/>
              <a:ext cx="368700" cy="25"/>
            </a:xfrm>
            <a:custGeom>
              <a:avLst/>
              <a:gdLst/>
              <a:ahLst/>
              <a:cxnLst/>
              <a:rect l="l" t="t" r="r" b="b"/>
              <a:pathLst>
                <a:path w="14748" h="1" extrusionOk="0">
                  <a:moveTo>
                    <a:pt x="0" y="1"/>
                  </a:moveTo>
                  <a:lnTo>
                    <a:pt x="147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915625" y="242825"/>
              <a:ext cx="345650" cy="3200"/>
            </a:xfrm>
            <a:custGeom>
              <a:avLst/>
              <a:gdLst/>
              <a:ahLst/>
              <a:cxnLst/>
              <a:rect l="l" t="t" r="r" b="b"/>
              <a:pathLst>
                <a:path w="13826" h="128" extrusionOk="0">
                  <a:moveTo>
                    <a:pt x="2968" y="0"/>
                  </a:moveTo>
                  <a:cubicBezTo>
                    <a:pt x="2932" y="0"/>
                    <a:pt x="2897" y="0"/>
                    <a:pt x="2862" y="1"/>
                  </a:cubicBezTo>
                  <a:cubicBezTo>
                    <a:pt x="2353" y="5"/>
                    <a:pt x="1844" y="29"/>
                    <a:pt x="1335" y="38"/>
                  </a:cubicBezTo>
                  <a:cubicBezTo>
                    <a:pt x="900" y="42"/>
                    <a:pt x="453" y="34"/>
                    <a:pt x="34" y="79"/>
                  </a:cubicBezTo>
                  <a:cubicBezTo>
                    <a:pt x="1" y="82"/>
                    <a:pt x="15" y="100"/>
                    <a:pt x="45" y="100"/>
                  </a:cubicBezTo>
                  <a:cubicBezTo>
                    <a:pt x="48" y="100"/>
                    <a:pt x="52" y="100"/>
                    <a:pt x="55" y="99"/>
                  </a:cubicBezTo>
                  <a:cubicBezTo>
                    <a:pt x="173" y="89"/>
                    <a:pt x="291" y="85"/>
                    <a:pt x="410" y="85"/>
                  </a:cubicBezTo>
                  <a:cubicBezTo>
                    <a:pt x="705" y="85"/>
                    <a:pt x="1004" y="109"/>
                    <a:pt x="1302" y="112"/>
                  </a:cubicBezTo>
                  <a:cubicBezTo>
                    <a:pt x="1737" y="112"/>
                    <a:pt x="2172" y="87"/>
                    <a:pt x="2607" y="83"/>
                  </a:cubicBezTo>
                  <a:cubicBezTo>
                    <a:pt x="3063" y="83"/>
                    <a:pt x="3518" y="95"/>
                    <a:pt x="3969" y="95"/>
                  </a:cubicBezTo>
                  <a:cubicBezTo>
                    <a:pt x="4425" y="95"/>
                    <a:pt x="4880" y="87"/>
                    <a:pt x="5336" y="87"/>
                  </a:cubicBezTo>
                  <a:cubicBezTo>
                    <a:pt x="5787" y="87"/>
                    <a:pt x="6243" y="87"/>
                    <a:pt x="6698" y="91"/>
                  </a:cubicBezTo>
                  <a:cubicBezTo>
                    <a:pt x="7154" y="95"/>
                    <a:pt x="7609" y="107"/>
                    <a:pt x="8060" y="112"/>
                  </a:cubicBezTo>
                  <a:cubicBezTo>
                    <a:pt x="8516" y="116"/>
                    <a:pt x="8967" y="124"/>
                    <a:pt x="9419" y="128"/>
                  </a:cubicBezTo>
                  <a:cubicBezTo>
                    <a:pt x="9874" y="128"/>
                    <a:pt x="10325" y="107"/>
                    <a:pt x="10777" y="99"/>
                  </a:cubicBezTo>
                  <a:cubicBezTo>
                    <a:pt x="11277" y="91"/>
                    <a:pt x="11778" y="71"/>
                    <a:pt x="12283" y="62"/>
                  </a:cubicBezTo>
                  <a:cubicBezTo>
                    <a:pt x="12298" y="62"/>
                    <a:pt x="12313" y="62"/>
                    <a:pt x="12328" y="62"/>
                  </a:cubicBezTo>
                  <a:cubicBezTo>
                    <a:pt x="12746" y="62"/>
                    <a:pt x="13166" y="107"/>
                    <a:pt x="13585" y="107"/>
                  </a:cubicBezTo>
                  <a:cubicBezTo>
                    <a:pt x="13653" y="107"/>
                    <a:pt x="13721" y="106"/>
                    <a:pt x="13789" y="103"/>
                  </a:cubicBezTo>
                  <a:cubicBezTo>
                    <a:pt x="13826" y="103"/>
                    <a:pt x="13821" y="99"/>
                    <a:pt x="13784" y="99"/>
                  </a:cubicBezTo>
                  <a:cubicBezTo>
                    <a:pt x="13337" y="99"/>
                    <a:pt x="12894" y="29"/>
                    <a:pt x="12447" y="25"/>
                  </a:cubicBezTo>
                  <a:cubicBezTo>
                    <a:pt x="12383" y="25"/>
                    <a:pt x="12319" y="25"/>
                    <a:pt x="12256" y="25"/>
                  </a:cubicBezTo>
                  <a:cubicBezTo>
                    <a:pt x="11874" y="25"/>
                    <a:pt x="11497" y="34"/>
                    <a:pt x="11113" y="34"/>
                  </a:cubicBezTo>
                  <a:cubicBezTo>
                    <a:pt x="10658" y="34"/>
                    <a:pt x="10198" y="17"/>
                    <a:pt x="9739" y="17"/>
                  </a:cubicBezTo>
                  <a:cubicBezTo>
                    <a:pt x="9703" y="17"/>
                    <a:pt x="9668" y="17"/>
                    <a:pt x="9633" y="17"/>
                  </a:cubicBezTo>
                  <a:cubicBezTo>
                    <a:pt x="9208" y="17"/>
                    <a:pt x="8784" y="38"/>
                    <a:pt x="8364" y="38"/>
                  </a:cubicBezTo>
                  <a:cubicBezTo>
                    <a:pt x="7905" y="34"/>
                    <a:pt x="7445" y="9"/>
                    <a:pt x="6985" y="5"/>
                  </a:cubicBezTo>
                  <a:cubicBezTo>
                    <a:pt x="6920" y="4"/>
                    <a:pt x="6854" y="4"/>
                    <a:pt x="6789" y="4"/>
                  </a:cubicBezTo>
                  <a:cubicBezTo>
                    <a:pt x="6396" y="4"/>
                    <a:pt x="6005" y="13"/>
                    <a:pt x="5611" y="13"/>
                  </a:cubicBezTo>
                  <a:cubicBezTo>
                    <a:pt x="5523" y="12"/>
                    <a:pt x="5435" y="12"/>
                    <a:pt x="5348" y="12"/>
                  </a:cubicBezTo>
                  <a:cubicBezTo>
                    <a:pt x="4976" y="12"/>
                    <a:pt x="4605" y="18"/>
                    <a:pt x="4236" y="21"/>
                  </a:cubicBezTo>
                  <a:cubicBezTo>
                    <a:pt x="3812" y="21"/>
                    <a:pt x="3391" y="0"/>
                    <a:pt x="296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928775" y="248675"/>
              <a:ext cx="348725" cy="4350"/>
            </a:xfrm>
            <a:custGeom>
              <a:avLst/>
              <a:gdLst/>
              <a:ahLst/>
              <a:cxnLst/>
              <a:rect l="l" t="t" r="r" b="b"/>
              <a:pathLst>
                <a:path w="13949" h="174" extrusionOk="0">
                  <a:moveTo>
                    <a:pt x="1593" y="1"/>
                  </a:moveTo>
                  <a:cubicBezTo>
                    <a:pt x="1076" y="5"/>
                    <a:pt x="555" y="17"/>
                    <a:pt x="34" y="25"/>
                  </a:cubicBezTo>
                  <a:cubicBezTo>
                    <a:pt x="1" y="25"/>
                    <a:pt x="1" y="42"/>
                    <a:pt x="34" y="42"/>
                  </a:cubicBezTo>
                  <a:cubicBezTo>
                    <a:pt x="493" y="42"/>
                    <a:pt x="949" y="62"/>
                    <a:pt x="1404" y="62"/>
                  </a:cubicBezTo>
                  <a:cubicBezTo>
                    <a:pt x="1455" y="63"/>
                    <a:pt x="1507" y="63"/>
                    <a:pt x="1558" y="63"/>
                  </a:cubicBezTo>
                  <a:cubicBezTo>
                    <a:pt x="1911" y="63"/>
                    <a:pt x="2264" y="53"/>
                    <a:pt x="2617" y="53"/>
                  </a:cubicBezTo>
                  <a:cubicBezTo>
                    <a:pt x="2668" y="53"/>
                    <a:pt x="2719" y="54"/>
                    <a:pt x="2771" y="54"/>
                  </a:cubicBezTo>
                  <a:cubicBezTo>
                    <a:pt x="3226" y="58"/>
                    <a:pt x="3681" y="70"/>
                    <a:pt x="4137" y="74"/>
                  </a:cubicBezTo>
                  <a:cubicBezTo>
                    <a:pt x="4592" y="83"/>
                    <a:pt x="5048" y="99"/>
                    <a:pt x="5503" y="103"/>
                  </a:cubicBezTo>
                  <a:cubicBezTo>
                    <a:pt x="5569" y="104"/>
                    <a:pt x="5635" y="105"/>
                    <a:pt x="5701" y="105"/>
                  </a:cubicBezTo>
                  <a:cubicBezTo>
                    <a:pt x="6054" y="105"/>
                    <a:pt x="6405" y="90"/>
                    <a:pt x="6756" y="90"/>
                  </a:cubicBezTo>
                  <a:cubicBezTo>
                    <a:pt x="6791" y="90"/>
                    <a:pt x="6826" y="91"/>
                    <a:pt x="6861" y="91"/>
                  </a:cubicBezTo>
                  <a:cubicBezTo>
                    <a:pt x="7313" y="95"/>
                    <a:pt x="7764" y="116"/>
                    <a:pt x="8216" y="124"/>
                  </a:cubicBezTo>
                  <a:cubicBezTo>
                    <a:pt x="8667" y="128"/>
                    <a:pt x="9122" y="132"/>
                    <a:pt x="9574" y="136"/>
                  </a:cubicBezTo>
                  <a:cubicBezTo>
                    <a:pt x="9637" y="137"/>
                    <a:pt x="9701" y="137"/>
                    <a:pt x="9764" y="137"/>
                  </a:cubicBezTo>
                  <a:cubicBezTo>
                    <a:pt x="10154" y="137"/>
                    <a:pt x="10540" y="127"/>
                    <a:pt x="10932" y="124"/>
                  </a:cubicBezTo>
                  <a:cubicBezTo>
                    <a:pt x="11024" y="123"/>
                    <a:pt x="11115" y="123"/>
                    <a:pt x="11207" y="123"/>
                  </a:cubicBezTo>
                  <a:cubicBezTo>
                    <a:pt x="11614" y="123"/>
                    <a:pt x="12017" y="129"/>
                    <a:pt x="12426" y="136"/>
                  </a:cubicBezTo>
                  <a:cubicBezTo>
                    <a:pt x="12906" y="148"/>
                    <a:pt x="13406" y="136"/>
                    <a:pt x="13878" y="173"/>
                  </a:cubicBezTo>
                  <a:cubicBezTo>
                    <a:pt x="13882" y="173"/>
                    <a:pt x="13885" y="173"/>
                    <a:pt x="13888" y="173"/>
                  </a:cubicBezTo>
                  <a:cubicBezTo>
                    <a:pt x="13934" y="173"/>
                    <a:pt x="13948" y="148"/>
                    <a:pt x="13899" y="144"/>
                  </a:cubicBezTo>
                  <a:cubicBezTo>
                    <a:pt x="13667" y="127"/>
                    <a:pt x="13434" y="124"/>
                    <a:pt x="13200" y="124"/>
                  </a:cubicBezTo>
                  <a:cubicBezTo>
                    <a:pt x="13123" y="124"/>
                    <a:pt x="13046" y="125"/>
                    <a:pt x="12969" y="125"/>
                  </a:cubicBezTo>
                  <a:cubicBezTo>
                    <a:pt x="12899" y="125"/>
                    <a:pt x="12828" y="124"/>
                    <a:pt x="12758" y="124"/>
                  </a:cubicBezTo>
                  <a:cubicBezTo>
                    <a:pt x="12307" y="116"/>
                    <a:pt x="11859" y="87"/>
                    <a:pt x="11404" y="83"/>
                  </a:cubicBezTo>
                  <a:cubicBezTo>
                    <a:pt x="11377" y="82"/>
                    <a:pt x="11350" y="82"/>
                    <a:pt x="11323" y="82"/>
                  </a:cubicBezTo>
                  <a:cubicBezTo>
                    <a:pt x="10946" y="82"/>
                    <a:pt x="10571" y="105"/>
                    <a:pt x="10194" y="105"/>
                  </a:cubicBezTo>
                  <a:cubicBezTo>
                    <a:pt x="10143" y="105"/>
                    <a:pt x="10092" y="104"/>
                    <a:pt x="10042" y="103"/>
                  </a:cubicBezTo>
                  <a:cubicBezTo>
                    <a:pt x="9590" y="95"/>
                    <a:pt x="9143" y="50"/>
                    <a:pt x="8696" y="42"/>
                  </a:cubicBezTo>
                  <a:cubicBezTo>
                    <a:pt x="8617" y="40"/>
                    <a:pt x="8539" y="40"/>
                    <a:pt x="8460" y="40"/>
                  </a:cubicBezTo>
                  <a:cubicBezTo>
                    <a:pt x="8119" y="40"/>
                    <a:pt x="7779" y="50"/>
                    <a:pt x="7437" y="50"/>
                  </a:cubicBezTo>
                  <a:cubicBezTo>
                    <a:pt x="7395" y="50"/>
                    <a:pt x="7352" y="50"/>
                    <a:pt x="7309" y="50"/>
                  </a:cubicBezTo>
                  <a:cubicBezTo>
                    <a:pt x="6849" y="46"/>
                    <a:pt x="6386" y="17"/>
                    <a:pt x="5926" y="13"/>
                  </a:cubicBezTo>
                  <a:cubicBezTo>
                    <a:pt x="5493" y="13"/>
                    <a:pt x="5064" y="38"/>
                    <a:pt x="4632" y="38"/>
                  </a:cubicBezTo>
                  <a:cubicBezTo>
                    <a:pt x="4601" y="38"/>
                    <a:pt x="4570" y="38"/>
                    <a:pt x="4539" y="38"/>
                  </a:cubicBezTo>
                  <a:cubicBezTo>
                    <a:pt x="4079" y="38"/>
                    <a:pt x="3616" y="9"/>
                    <a:pt x="3156" y="9"/>
                  </a:cubicBezTo>
                  <a:cubicBezTo>
                    <a:pt x="2635" y="5"/>
                    <a:pt x="2114" y="1"/>
                    <a:pt x="1593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915250" y="252975"/>
              <a:ext cx="271050" cy="3650"/>
            </a:xfrm>
            <a:custGeom>
              <a:avLst/>
              <a:gdLst/>
              <a:ahLst/>
              <a:cxnLst/>
              <a:rect l="l" t="t" r="r" b="b"/>
              <a:pathLst>
                <a:path w="10842" h="146" extrusionOk="0">
                  <a:moveTo>
                    <a:pt x="4058" y="1"/>
                  </a:moveTo>
                  <a:cubicBezTo>
                    <a:pt x="3611" y="5"/>
                    <a:pt x="3160" y="21"/>
                    <a:pt x="2712" y="26"/>
                  </a:cubicBezTo>
                  <a:cubicBezTo>
                    <a:pt x="2265" y="34"/>
                    <a:pt x="1822" y="63"/>
                    <a:pt x="1371" y="75"/>
                  </a:cubicBezTo>
                  <a:cubicBezTo>
                    <a:pt x="923" y="83"/>
                    <a:pt x="476" y="79"/>
                    <a:pt x="29" y="83"/>
                  </a:cubicBezTo>
                  <a:cubicBezTo>
                    <a:pt x="0" y="83"/>
                    <a:pt x="0" y="104"/>
                    <a:pt x="29" y="104"/>
                  </a:cubicBezTo>
                  <a:cubicBezTo>
                    <a:pt x="476" y="99"/>
                    <a:pt x="923" y="87"/>
                    <a:pt x="1371" y="83"/>
                  </a:cubicBezTo>
                  <a:cubicBezTo>
                    <a:pt x="1822" y="83"/>
                    <a:pt x="2269" y="104"/>
                    <a:pt x="2717" y="104"/>
                  </a:cubicBezTo>
                  <a:cubicBezTo>
                    <a:pt x="3168" y="104"/>
                    <a:pt x="3615" y="116"/>
                    <a:pt x="4062" y="120"/>
                  </a:cubicBezTo>
                  <a:lnTo>
                    <a:pt x="5408" y="120"/>
                  </a:lnTo>
                  <a:cubicBezTo>
                    <a:pt x="5856" y="120"/>
                    <a:pt x="6311" y="124"/>
                    <a:pt x="6758" y="132"/>
                  </a:cubicBezTo>
                  <a:lnTo>
                    <a:pt x="8112" y="145"/>
                  </a:lnTo>
                  <a:cubicBezTo>
                    <a:pt x="8202" y="145"/>
                    <a:pt x="8291" y="146"/>
                    <a:pt x="8381" y="146"/>
                  </a:cubicBezTo>
                  <a:cubicBezTo>
                    <a:pt x="8740" y="146"/>
                    <a:pt x="9101" y="140"/>
                    <a:pt x="9462" y="140"/>
                  </a:cubicBezTo>
                  <a:cubicBezTo>
                    <a:pt x="9503" y="141"/>
                    <a:pt x="9544" y="141"/>
                    <a:pt x="9586" y="141"/>
                  </a:cubicBezTo>
                  <a:cubicBezTo>
                    <a:pt x="9951" y="141"/>
                    <a:pt x="10320" y="128"/>
                    <a:pt x="10688" y="128"/>
                  </a:cubicBezTo>
                  <a:cubicBezTo>
                    <a:pt x="10729" y="128"/>
                    <a:pt x="10771" y="128"/>
                    <a:pt x="10812" y="128"/>
                  </a:cubicBezTo>
                  <a:cubicBezTo>
                    <a:pt x="10841" y="128"/>
                    <a:pt x="10841" y="116"/>
                    <a:pt x="10816" y="116"/>
                  </a:cubicBezTo>
                  <a:cubicBezTo>
                    <a:pt x="10365" y="104"/>
                    <a:pt x="9910" y="112"/>
                    <a:pt x="9458" y="95"/>
                  </a:cubicBezTo>
                  <a:cubicBezTo>
                    <a:pt x="9011" y="83"/>
                    <a:pt x="8556" y="83"/>
                    <a:pt x="8104" y="75"/>
                  </a:cubicBezTo>
                  <a:cubicBezTo>
                    <a:pt x="7653" y="63"/>
                    <a:pt x="7206" y="58"/>
                    <a:pt x="6754" y="50"/>
                  </a:cubicBezTo>
                  <a:cubicBezTo>
                    <a:pt x="6303" y="46"/>
                    <a:pt x="5856" y="17"/>
                    <a:pt x="5404" y="13"/>
                  </a:cubicBezTo>
                  <a:cubicBezTo>
                    <a:pt x="4953" y="13"/>
                    <a:pt x="4506" y="1"/>
                    <a:pt x="405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2201650" y="256250"/>
              <a:ext cx="49675" cy="2700"/>
            </a:xfrm>
            <a:custGeom>
              <a:avLst/>
              <a:gdLst/>
              <a:ahLst/>
              <a:cxnLst/>
              <a:rect l="l" t="t" r="r" b="b"/>
              <a:pathLst>
                <a:path w="1987" h="108" extrusionOk="0">
                  <a:moveTo>
                    <a:pt x="78" y="0"/>
                  </a:moveTo>
                  <a:cubicBezTo>
                    <a:pt x="55" y="0"/>
                    <a:pt x="32" y="1"/>
                    <a:pt x="9" y="1"/>
                  </a:cubicBezTo>
                  <a:cubicBezTo>
                    <a:pt x="1" y="1"/>
                    <a:pt x="9" y="38"/>
                    <a:pt x="13" y="38"/>
                  </a:cubicBezTo>
                  <a:cubicBezTo>
                    <a:pt x="337" y="38"/>
                    <a:pt x="649" y="63"/>
                    <a:pt x="969" y="71"/>
                  </a:cubicBezTo>
                  <a:cubicBezTo>
                    <a:pt x="1285" y="79"/>
                    <a:pt x="1584" y="92"/>
                    <a:pt x="1892" y="108"/>
                  </a:cubicBezTo>
                  <a:cubicBezTo>
                    <a:pt x="1941" y="108"/>
                    <a:pt x="1986" y="38"/>
                    <a:pt x="1941" y="34"/>
                  </a:cubicBezTo>
                  <a:cubicBezTo>
                    <a:pt x="1873" y="27"/>
                    <a:pt x="1802" y="25"/>
                    <a:pt x="1730" y="25"/>
                  </a:cubicBezTo>
                  <a:cubicBezTo>
                    <a:pt x="1504" y="25"/>
                    <a:pt x="1264" y="51"/>
                    <a:pt x="1043" y="51"/>
                  </a:cubicBezTo>
                  <a:cubicBezTo>
                    <a:pt x="721" y="51"/>
                    <a:pt x="399" y="0"/>
                    <a:pt x="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1920575" y="260275"/>
              <a:ext cx="364225" cy="4750"/>
            </a:xfrm>
            <a:custGeom>
              <a:avLst/>
              <a:gdLst/>
              <a:ahLst/>
              <a:cxnLst/>
              <a:rect l="l" t="t" r="r" b="b"/>
              <a:pathLst>
                <a:path w="14569" h="190" extrusionOk="0">
                  <a:moveTo>
                    <a:pt x="3295" y="0"/>
                  </a:moveTo>
                  <a:cubicBezTo>
                    <a:pt x="2930" y="4"/>
                    <a:pt x="2569" y="37"/>
                    <a:pt x="2204" y="45"/>
                  </a:cubicBezTo>
                  <a:cubicBezTo>
                    <a:pt x="1839" y="50"/>
                    <a:pt x="1478" y="78"/>
                    <a:pt x="1113" y="82"/>
                  </a:cubicBezTo>
                  <a:cubicBezTo>
                    <a:pt x="1067" y="83"/>
                    <a:pt x="1021" y="84"/>
                    <a:pt x="976" y="84"/>
                  </a:cubicBezTo>
                  <a:cubicBezTo>
                    <a:pt x="683" y="84"/>
                    <a:pt x="386" y="66"/>
                    <a:pt x="91" y="66"/>
                  </a:cubicBezTo>
                  <a:cubicBezTo>
                    <a:pt x="66" y="66"/>
                    <a:pt x="42" y="66"/>
                    <a:pt x="17" y="66"/>
                  </a:cubicBezTo>
                  <a:cubicBezTo>
                    <a:pt x="1" y="66"/>
                    <a:pt x="5" y="86"/>
                    <a:pt x="17" y="86"/>
                  </a:cubicBezTo>
                  <a:cubicBezTo>
                    <a:pt x="177" y="85"/>
                    <a:pt x="337" y="85"/>
                    <a:pt x="497" y="85"/>
                  </a:cubicBezTo>
                  <a:cubicBezTo>
                    <a:pt x="818" y="85"/>
                    <a:pt x="1139" y="86"/>
                    <a:pt x="1461" y="86"/>
                  </a:cubicBezTo>
                  <a:cubicBezTo>
                    <a:pt x="1946" y="86"/>
                    <a:pt x="2426" y="58"/>
                    <a:pt x="2906" y="58"/>
                  </a:cubicBezTo>
                  <a:cubicBezTo>
                    <a:pt x="3390" y="58"/>
                    <a:pt x="3858" y="70"/>
                    <a:pt x="4334" y="74"/>
                  </a:cubicBezTo>
                  <a:cubicBezTo>
                    <a:pt x="4805" y="78"/>
                    <a:pt x="5281" y="99"/>
                    <a:pt x="5753" y="107"/>
                  </a:cubicBezTo>
                  <a:cubicBezTo>
                    <a:pt x="6229" y="115"/>
                    <a:pt x="6709" y="123"/>
                    <a:pt x="7189" y="132"/>
                  </a:cubicBezTo>
                  <a:cubicBezTo>
                    <a:pt x="7670" y="140"/>
                    <a:pt x="8146" y="164"/>
                    <a:pt x="8622" y="173"/>
                  </a:cubicBezTo>
                  <a:cubicBezTo>
                    <a:pt x="8693" y="173"/>
                    <a:pt x="8765" y="174"/>
                    <a:pt x="8837" y="174"/>
                  </a:cubicBezTo>
                  <a:cubicBezTo>
                    <a:pt x="9117" y="174"/>
                    <a:pt x="9399" y="170"/>
                    <a:pt x="9681" y="170"/>
                  </a:cubicBezTo>
                  <a:cubicBezTo>
                    <a:pt x="9807" y="170"/>
                    <a:pt x="9932" y="170"/>
                    <a:pt x="10058" y="173"/>
                  </a:cubicBezTo>
                  <a:cubicBezTo>
                    <a:pt x="10538" y="177"/>
                    <a:pt x="11014" y="189"/>
                    <a:pt x="11494" y="189"/>
                  </a:cubicBezTo>
                  <a:cubicBezTo>
                    <a:pt x="12007" y="189"/>
                    <a:pt x="12511" y="169"/>
                    <a:pt x="13020" y="164"/>
                  </a:cubicBezTo>
                  <a:cubicBezTo>
                    <a:pt x="13316" y="159"/>
                    <a:pt x="13617" y="150"/>
                    <a:pt x="13916" y="150"/>
                  </a:cubicBezTo>
                  <a:cubicBezTo>
                    <a:pt x="14103" y="150"/>
                    <a:pt x="14289" y="153"/>
                    <a:pt x="14473" y="164"/>
                  </a:cubicBezTo>
                  <a:cubicBezTo>
                    <a:pt x="14475" y="165"/>
                    <a:pt x="14477" y="165"/>
                    <a:pt x="14480" y="165"/>
                  </a:cubicBezTo>
                  <a:cubicBezTo>
                    <a:pt x="14537" y="165"/>
                    <a:pt x="14569" y="115"/>
                    <a:pt x="14510" y="111"/>
                  </a:cubicBezTo>
                  <a:cubicBezTo>
                    <a:pt x="14415" y="102"/>
                    <a:pt x="14317" y="98"/>
                    <a:pt x="14218" y="98"/>
                  </a:cubicBezTo>
                  <a:cubicBezTo>
                    <a:pt x="13929" y="98"/>
                    <a:pt x="13629" y="129"/>
                    <a:pt x="13344" y="132"/>
                  </a:cubicBezTo>
                  <a:cubicBezTo>
                    <a:pt x="12901" y="132"/>
                    <a:pt x="12458" y="132"/>
                    <a:pt x="12011" y="128"/>
                  </a:cubicBezTo>
                  <a:cubicBezTo>
                    <a:pt x="11771" y="125"/>
                    <a:pt x="11530" y="125"/>
                    <a:pt x="11288" y="125"/>
                  </a:cubicBezTo>
                  <a:cubicBezTo>
                    <a:pt x="11047" y="125"/>
                    <a:pt x="10804" y="125"/>
                    <a:pt x="10562" y="123"/>
                  </a:cubicBezTo>
                  <a:cubicBezTo>
                    <a:pt x="10082" y="119"/>
                    <a:pt x="9606" y="82"/>
                    <a:pt x="9126" y="66"/>
                  </a:cubicBezTo>
                  <a:cubicBezTo>
                    <a:pt x="8954" y="62"/>
                    <a:pt x="8781" y="60"/>
                    <a:pt x="8608" y="60"/>
                  </a:cubicBezTo>
                  <a:cubicBezTo>
                    <a:pt x="8369" y="60"/>
                    <a:pt x="8129" y="63"/>
                    <a:pt x="7891" y="63"/>
                  </a:cubicBezTo>
                  <a:cubicBezTo>
                    <a:pt x="7816" y="63"/>
                    <a:pt x="7741" y="62"/>
                    <a:pt x="7665" y="62"/>
                  </a:cubicBezTo>
                  <a:cubicBezTo>
                    <a:pt x="7181" y="54"/>
                    <a:pt x="6693" y="58"/>
                    <a:pt x="6209" y="50"/>
                  </a:cubicBezTo>
                  <a:cubicBezTo>
                    <a:pt x="5725" y="45"/>
                    <a:pt x="5240" y="0"/>
                    <a:pt x="4756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6"/>
          <p:cNvGrpSpPr/>
          <p:nvPr/>
        </p:nvGrpSpPr>
        <p:grpSpPr>
          <a:xfrm>
            <a:off x="5778516" y="2446915"/>
            <a:ext cx="697785" cy="674758"/>
            <a:chOff x="1523075" y="480050"/>
            <a:chExt cx="279550" cy="270325"/>
          </a:xfrm>
        </p:grpSpPr>
        <p:sp>
          <p:nvSpPr>
            <p:cNvPr id="473" name="Google Shape;473;p36"/>
            <p:cNvSpPr/>
            <p:nvPr/>
          </p:nvSpPr>
          <p:spPr>
            <a:xfrm>
              <a:off x="1523075" y="480050"/>
              <a:ext cx="279550" cy="270325"/>
            </a:xfrm>
            <a:custGeom>
              <a:avLst/>
              <a:gdLst/>
              <a:ahLst/>
              <a:cxnLst/>
              <a:rect l="l" t="t" r="r" b="b"/>
              <a:pathLst>
                <a:path w="11182" h="10813" extrusionOk="0">
                  <a:moveTo>
                    <a:pt x="5731" y="1"/>
                  </a:moveTo>
                  <a:cubicBezTo>
                    <a:pt x="3454" y="1"/>
                    <a:pt x="1380" y="1433"/>
                    <a:pt x="600" y="3630"/>
                  </a:cubicBezTo>
                  <a:cubicBezTo>
                    <a:pt x="0" y="5300"/>
                    <a:pt x="267" y="7159"/>
                    <a:pt x="1305" y="8595"/>
                  </a:cubicBezTo>
                  <a:cubicBezTo>
                    <a:pt x="2318" y="9991"/>
                    <a:pt x="3936" y="10813"/>
                    <a:pt x="5653" y="10813"/>
                  </a:cubicBezTo>
                  <a:cubicBezTo>
                    <a:pt x="5703" y="10813"/>
                    <a:pt x="5753" y="10812"/>
                    <a:pt x="5802" y="10811"/>
                  </a:cubicBezTo>
                  <a:cubicBezTo>
                    <a:pt x="8695" y="10741"/>
                    <a:pt x="11001" y="8365"/>
                    <a:pt x="10985" y="5468"/>
                  </a:cubicBezTo>
                  <a:lnTo>
                    <a:pt x="10985" y="5468"/>
                  </a:lnTo>
                  <a:cubicBezTo>
                    <a:pt x="10968" y="7598"/>
                    <a:pt x="9672" y="9510"/>
                    <a:pt x="7702" y="10310"/>
                  </a:cubicBezTo>
                  <a:cubicBezTo>
                    <a:pt x="7058" y="10573"/>
                    <a:pt x="6393" y="10697"/>
                    <a:pt x="5738" y="10697"/>
                  </a:cubicBezTo>
                  <a:cubicBezTo>
                    <a:pt x="3681" y="10697"/>
                    <a:pt x="1734" y="9470"/>
                    <a:pt x="915" y="7450"/>
                  </a:cubicBezTo>
                  <a:cubicBezTo>
                    <a:pt x="661" y="6818"/>
                    <a:pt x="530" y="6145"/>
                    <a:pt x="538" y="5468"/>
                  </a:cubicBezTo>
                  <a:cubicBezTo>
                    <a:pt x="538" y="5218"/>
                    <a:pt x="558" y="4972"/>
                    <a:pt x="591" y="4725"/>
                  </a:cubicBezTo>
                  <a:cubicBezTo>
                    <a:pt x="600" y="4664"/>
                    <a:pt x="612" y="4602"/>
                    <a:pt x="624" y="4541"/>
                  </a:cubicBezTo>
                  <a:cubicBezTo>
                    <a:pt x="632" y="4479"/>
                    <a:pt x="645" y="4418"/>
                    <a:pt x="657" y="4356"/>
                  </a:cubicBezTo>
                  <a:lnTo>
                    <a:pt x="702" y="4176"/>
                  </a:lnTo>
                  <a:lnTo>
                    <a:pt x="751" y="3995"/>
                  </a:lnTo>
                  <a:cubicBezTo>
                    <a:pt x="895" y="3519"/>
                    <a:pt x="1104" y="3064"/>
                    <a:pt x="1379" y="2649"/>
                  </a:cubicBezTo>
                  <a:cubicBezTo>
                    <a:pt x="1613" y="2292"/>
                    <a:pt x="1888" y="1964"/>
                    <a:pt x="2204" y="1673"/>
                  </a:cubicBezTo>
                  <a:cubicBezTo>
                    <a:pt x="2516" y="1385"/>
                    <a:pt x="2865" y="1135"/>
                    <a:pt x="3242" y="930"/>
                  </a:cubicBezTo>
                  <a:cubicBezTo>
                    <a:pt x="3998" y="523"/>
                    <a:pt x="4842" y="310"/>
                    <a:pt x="5702" y="310"/>
                  </a:cubicBezTo>
                  <a:cubicBezTo>
                    <a:pt x="5771" y="310"/>
                    <a:pt x="5840" y="312"/>
                    <a:pt x="5909" y="314"/>
                  </a:cubicBezTo>
                  <a:cubicBezTo>
                    <a:pt x="5967" y="314"/>
                    <a:pt x="6024" y="323"/>
                    <a:pt x="6081" y="327"/>
                  </a:cubicBezTo>
                  <a:cubicBezTo>
                    <a:pt x="6139" y="331"/>
                    <a:pt x="6196" y="335"/>
                    <a:pt x="6254" y="339"/>
                  </a:cubicBezTo>
                  <a:cubicBezTo>
                    <a:pt x="6369" y="356"/>
                    <a:pt x="6484" y="368"/>
                    <a:pt x="6594" y="392"/>
                  </a:cubicBezTo>
                  <a:cubicBezTo>
                    <a:pt x="6824" y="433"/>
                    <a:pt x="7050" y="487"/>
                    <a:pt x="7267" y="557"/>
                  </a:cubicBezTo>
                  <a:cubicBezTo>
                    <a:pt x="7378" y="593"/>
                    <a:pt x="7489" y="630"/>
                    <a:pt x="7596" y="676"/>
                  </a:cubicBezTo>
                  <a:cubicBezTo>
                    <a:pt x="7702" y="721"/>
                    <a:pt x="7805" y="766"/>
                    <a:pt x="7912" y="811"/>
                  </a:cubicBezTo>
                  <a:cubicBezTo>
                    <a:pt x="7965" y="836"/>
                    <a:pt x="8014" y="864"/>
                    <a:pt x="8067" y="889"/>
                  </a:cubicBezTo>
                  <a:cubicBezTo>
                    <a:pt x="8117" y="918"/>
                    <a:pt x="8170" y="942"/>
                    <a:pt x="8219" y="971"/>
                  </a:cubicBezTo>
                  <a:lnTo>
                    <a:pt x="8371" y="1057"/>
                  </a:lnTo>
                  <a:lnTo>
                    <a:pt x="8515" y="1152"/>
                  </a:lnTo>
                  <a:cubicBezTo>
                    <a:pt x="8880" y="1377"/>
                    <a:pt x="9216" y="1648"/>
                    <a:pt x="9512" y="1956"/>
                  </a:cubicBezTo>
                  <a:cubicBezTo>
                    <a:pt x="10119" y="2579"/>
                    <a:pt x="10558" y="3343"/>
                    <a:pt x="10792" y="4180"/>
                  </a:cubicBezTo>
                  <a:cubicBezTo>
                    <a:pt x="10907" y="4602"/>
                    <a:pt x="10973" y="5033"/>
                    <a:pt x="10985" y="5468"/>
                  </a:cubicBezTo>
                  <a:cubicBezTo>
                    <a:pt x="11051" y="5320"/>
                    <a:pt x="11124" y="5169"/>
                    <a:pt x="11182" y="5013"/>
                  </a:cubicBezTo>
                  <a:cubicBezTo>
                    <a:pt x="10973" y="2448"/>
                    <a:pt x="8999" y="380"/>
                    <a:pt x="6447" y="48"/>
                  </a:cubicBezTo>
                  <a:cubicBezTo>
                    <a:pt x="6207" y="16"/>
                    <a:pt x="5968" y="1"/>
                    <a:pt x="5731" y="1"/>
                  </a:cubicBezTo>
                  <a:close/>
                </a:path>
              </a:pathLst>
            </a:custGeom>
            <a:solidFill>
              <a:srgbClr val="5D3D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641450" y="573050"/>
              <a:ext cx="79525" cy="96650"/>
            </a:xfrm>
            <a:custGeom>
              <a:avLst/>
              <a:gdLst/>
              <a:ahLst/>
              <a:cxnLst/>
              <a:rect l="l" t="t" r="r" b="b"/>
              <a:pathLst>
                <a:path w="3181" h="3866" extrusionOk="0">
                  <a:moveTo>
                    <a:pt x="95" y="0"/>
                  </a:moveTo>
                  <a:cubicBezTo>
                    <a:pt x="83" y="599"/>
                    <a:pt x="66" y="1202"/>
                    <a:pt x="50" y="1814"/>
                  </a:cubicBezTo>
                  <a:cubicBezTo>
                    <a:pt x="33" y="2425"/>
                    <a:pt x="17" y="3049"/>
                    <a:pt x="5" y="3669"/>
                  </a:cubicBezTo>
                  <a:lnTo>
                    <a:pt x="1" y="3865"/>
                  </a:lnTo>
                  <a:lnTo>
                    <a:pt x="169" y="3759"/>
                  </a:lnTo>
                  <a:lnTo>
                    <a:pt x="1470" y="2942"/>
                  </a:lnTo>
                  <a:lnTo>
                    <a:pt x="2270" y="2421"/>
                  </a:lnTo>
                  <a:lnTo>
                    <a:pt x="2955" y="1974"/>
                  </a:lnTo>
                  <a:lnTo>
                    <a:pt x="3004" y="1941"/>
                  </a:lnTo>
                  <a:lnTo>
                    <a:pt x="3181" y="1822"/>
                  </a:lnTo>
                  <a:lnTo>
                    <a:pt x="3004" y="1711"/>
                  </a:lnTo>
                  <a:cubicBezTo>
                    <a:pt x="2508" y="1391"/>
                    <a:pt x="1999" y="1079"/>
                    <a:pt x="1494" y="772"/>
                  </a:cubicBezTo>
                  <a:cubicBezTo>
                    <a:pt x="1006" y="513"/>
                    <a:pt x="542" y="259"/>
                    <a:pt x="95" y="0"/>
                  </a:cubicBezTo>
                  <a:lnTo>
                    <a:pt x="95" y="0"/>
                  </a:lnTo>
                  <a:cubicBezTo>
                    <a:pt x="161" y="74"/>
                    <a:pt x="226" y="148"/>
                    <a:pt x="288" y="226"/>
                  </a:cubicBezTo>
                  <a:cubicBezTo>
                    <a:pt x="715" y="513"/>
                    <a:pt x="1141" y="796"/>
                    <a:pt x="1572" y="1075"/>
                  </a:cubicBezTo>
                  <a:cubicBezTo>
                    <a:pt x="1967" y="1327"/>
                    <a:pt x="2369" y="1576"/>
                    <a:pt x="2775" y="1827"/>
                  </a:cubicBezTo>
                  <a:lnTo>
                    <a:pt x="2775" y="1827"/>
                  </a:lnTo>
                  <a:lnTo>
                    <a:pt x="135" y="3621"/>
                  </a:lnTo>
                  <a:lnTo>
                    <a:pt x="107" y="1847"/>
                  </a:lnTo>
                  <a:cubicBezTo>
                    <a:pt x="99" y="1235"/>
                    <a:pt x="95" y="616"/>
                    <a:pt x="95" y="0"/>
                  </a:cubicBezTo>
                  <a:close/>
                </a:path>
              </a:pathLst>
            </a:custGeom>
            <a:solidFill>
              <a:srgbClr val="5D3D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"/>
          <p:cNvSpPr/>
          <p:nvPr/>
        </p:nvSpPr>
        <p:spPr>
          <a:xfrm>
            <a:off x="661125" y="495350"/>
            <a:ext cx="3783426" cy="1294626"/>
          </a:xfrm>
          <a:custGeom>
            <a:avLst/>
            <a:gdLst/>
            <a:ahLst/>
            <a:cxnLst/>
            <a:rect l="l" t="t" r="r" b="b"/>
            <a:pathLst>
              <a:path w="3797" h="3796" extrusionOk="0">
                <a:moveTo>
                  <a:pt x="1" y="0"/>
                </a:moveTo>
                <a:lnTo>
                  <a:pt x="1" y="3796"/>
                </a:lnTo>
                <a:lnTo>
                  <a:pt x="3796" y="3796"/>
                </a:lnTo>
                <a:lnTo>
                  <a:pt x="3796" y="0"/>
                </a:lnTo>
                <a:close/>
              </a:path>
            </a:pathLst>
          </a:custGeom>
          <a:solidFill>
            <a:srgbClr val="C1AD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7"/>
          <p:cNvSpPr txBox="1">
            <a:spLocks noGrp="1"/>
          </p:cNvSpPr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481" name="Google Shape;481;p37"/>
          <p:cNvSpPr/>
          <p:nvPr/>
        </p:nvSpPr>
        <p:spPr>
          <a:xfrm>
            <a:off x="661125" y="495350"/>
            <a:ext cx="3824105" cy="134363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8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KNOW THIS?</a:t>
            </a:r>
            <a:endParaRPr/>
          </a:p>
        </p:txBody>
      </p:sp>
      <p:sp>
        <p:nvSpPr>
          <p:cNvPr id="487" name="Google Shape;487;p38"/>
          <p:cNvSpPr txBox="1">
            <a:spLocks noGrp="1"/>
          </p:cNvSpPr>
          <p:nvPr>
            <p:ph type="ctrTitle" idx="4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488" name="Google Shape;488;p38"/>
          <p:cNvSpPr txBox="1">
            <a:spLocks noGrp="1"/>
          </p:cNvSpPr>
          <p:nvPr>
            <p:ph type="subTitle" idx="5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Yes, this is the ringed planet. It’s a gas giant, composed of hydrogen and helium</a:t>
            </a:r>
            <a:endParaRPr/>
          </a:p>
        </p:txBody>
      </p:sp>
      <p:sp>
        <p:nvSpPr>
          <p:cNvPr id="489" name="Google Shape;489;p38"/>
          <p:cNvSpPr txBox="1">
            <a:spLocks noGrp="1"/>
          </p:cNvSpPr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90" name="Google Shape;490;p38"/>
          <p:cNvSpPr txBox="1">
            <a:spLocks noGrp="1"/>
          </p:cNvSpPr>
          <p:nvPr>
            <p:ph type="subTitle" idx="1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 has a beautiful name and is the second planet from the Sun. It’s quite hot, even hotter than Mercury</a:t>
            </a:r>
            <a:endParaRPr/>
          </a:p>
        </p:txBody>
      </p:sp>
      <p:sp>
        <p:nvSpPr>
          <p:cNvPr id="491" name="Google Shape;491;p38"/>
          <p:cNvSpPr txBox="1">
            <a:spLocks noGrp="1"/>
          </p:cNvSpPr>
          <p:nvPr>
            <p:ph type="ctrTitle" idx="2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492" name="Google Shape;492;p38"/>
          <p:cNvSpPr txBox="1">
            <a:spLocks noGrp="1"/>
          </p:cNvSpPr>
          <p:nvPr>
            <p:ph type="subTitle" idx="3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Neptune is the farthest planet from the Sun and the fourth-largest by diameter in our Solar System</a:t>
            </a:r>
            <a:endParaRPr/>
          </a:p>
        </p:txBody>
      </p:sp>
      <p:sp>
        <p:nvSpPr>
          <p:cNvPr id="493" name="Google Shape;493;p38"/>
          <p:cNvSpPr txBox="1">
            <a:spLocks noGrp="1"/>
          </p:cNvSpPr>
          <p:nvPr>
            <p:ph type="ctrTitle" idx="4"/>
          </p:nvPr>
        </p:nvSpPr>
        <p:spPr>
          <a:xfrm>
            <a:off x="1495174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01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4" name="Google Shape;494;p38"/>
          <p:cNvSpPr txBox="1">
            <a:spLocks noGrp="1"/>
          </p:cNvSpPr>
          <p:nvPr>
            <p:ph type="ctrTitle" idx="4"/>
          </p:nvPr>
        </p:nvSpPr>
        <p:spPr>
          <a:xfrm>
            <a:off x="3874207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02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5" name="Google Shape;495;p38"/>
          <p:cNvSpPr txBox="1">
            <a:spLocks noGrp="1"/>
          </p:cNvSpPr>
          <p:nvPr>
            <p:ph type="ctrTitle" idx="4"/>
          </p:nvPr>
        </p:nvSpPr>
        <p:spPr>
          <a:xfrm>
            <a:off x="6306594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6" name="Google Shape;496;p38"/>
          <p:cNvSpPr/>
          <p:nvPr/>
        </p:nvSpPr>
        <p:spPr>
          <a:xfrm>
            <a:off x="1242844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8"/>
          <p:cNvSpPr/>
          <p:nvPr/>
        </p:nvSpPr>
        <p:spPr>
          <a:xfrm>
            <a:off x="3621876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6054264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/>
          <p:nvPr/>
        </p:nvSpPr>
        <p:spPr>
          <a:xfrm rot="-5400000">
            <a:off x="2048074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 rot="-5400000">
            <a:off x="4427107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8"/>
          <p:cNvSpPr/>
          <p:nvPr/>
        </p:nvSpPr>
        <p:spPr>
          <a:xfrm rot="-5400000">
            <a:off x="6859494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"/>
          <p:cNvSpPr txBox="1">
            <a:spLocks noGrp="1"/>
          </p:cNvSpPr>
          <p:nvPr>
            <p:ph type="subTitle" idx="1"/>
          </p:nvPr>
        </p:nvSpPr>
        <p:spPr>
          <a:xfrm flipH="1">
            <a:off x="599976" y="3234588"/>
            <a:ext cx="33063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terribly hot, even hotter than Mercury</a:t>
            </a:r>
            <a:endParaRPr/>
          </a:p>
        </p:txBody>
      </p:sp>
      <p:sp>
        <p:nvSpPr>
          <p:cNvPr id="507" name="Google Shape;507;p39"/>
          <p:cNvSpPr txBox="1">
            <a:spLocks noGrp="1"/>
          </p:cNvSpPr>
          <p:nvPr>
            <p:ph type="title"/>
          </p:nvPr>
        </p:nvSpPr>
        <p:spPr>
          <a:xfrm>
            <a:off x="2282876" y="1309100"/>
            <a:ext cx="2111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508" name="Google Shape;508;p39"/>
          <p:cNvSpPr txBox="1">
            <a:spLocks noGrp="1"/>
          </p:cNvSpPr>
          <p:nvPr>
            <p:ph type="subTitle" idx="2"/>
          </p:nvPr>
        </p:nvSpPr>
        <p:spPr>
          <a:xfrm flipH="1">
            <a:off x="5036376" y="690913"/>
            <a:ext cx="35028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place. It’s full of iron oxide dust, which gives the planet its reddish cast</a:t>
            </a:r>
            <a:endParaRPr/>
          </a:p>
        </p:txBody>
      </p:sp>
      <p:sp>
        <p:nvSpPr>
          <p:cNvPr id="509" name="Google Shape;509;p39"/>
          <p:cNvSpPr txBox="1">
            <a:spLocks noGrp="1"/>
          </p:cNvSpPr>
          <p:nvPr>
            <p:ph type="title" idx="3"/>
          </p:nvPr>
        </p:nvSpPr>
        <p:spPr>
          <a:xfrm>
            <a:off x="4635451" y="3252460"/>
            <a:ext cx="2111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grpSp>
        <p:nvGrpSpPr>
          <p:cNvPr id="510" name="Google Shape;510;p39"/>
          <p:cNvGrpSpPr/>
          <p:nvPr/>
        </p:nvGrpSpPr>
        <p:grpSpPr>
          <a:xfrm>
            <a:off x="2130466" y="1083755"/>
            <a:ext cx="4698617" cy="2888332"/>
            <a:chOff x="809625" y="4528500"/>
            <a:chExt cx="1173950" cy="721650"/>
          </a:xfrm>
        </p:grpSpPr>
        <p:sp>
          <p:nvSpPr>
            <p:cNvPr id="511" name="Google Shape;511;p39"/>
            <p:cNvSpPr/>
            <p:nvPr/>
          </p:nvSpPr>
          <p:spPr>
            <a:xfrm>
              <a:off x="809625" y="4528500"/>
              <a:ext cx="689875" cy="474825"/>
            </a:xfrm>
            <a:custGeom>
              <a:avLst/>
              <a:gdLst/>
              <a:ahLst/>
              <a:cxnLst/>
              <a:rect l="l" t="t" r="r" b="b"/>
              <a:pathLst>
                <a:path w="27595" h="18993" extrusionOk="0">
                  <a:moveTo>
                    <a:pt x="91" y="0"/>
                  </a:moveTo>
                  <a:lnTo>
                    <a:pt x="74" y="3065"/>
                  </a:lnTo>
                  <a:cubicBezTo>
                    <a:pt x="66" y="4128"/>
                    <a:pt x="58" y="5211"/>
                    <a:pt x="45" y="6315"/>
                  </a:cubicBezTo>
                  <a:cubicBezTo>
                    <a:pt x="33" y="8551"/>
                    <a:pt x="17" y="10533"/>
                    <a:pt x="4" y="12642"/>
                  </a:cubicBezTo>
                  <a:cubicBezTo>
                    <a:pt x="0" y="13738"/>
                    <a:pt x="8" y="14739"/>
                    <a:pt x="13" y="15662"/>
                  </a:cubicBezTo>
                  <a:cubicBezTo>
                    <a:pt x="17" y="16126"/>
                    <a:pt x="17" y="16565"/>
                    <a:pt x="13" y="16984"/>
                  </a:cubicBezTo>
                  <a:cubicBezTo>
                    <a:pt x="13" y="17447"/>
                    <a:pt x="8" y="17907"/>
                    <a:pt x="4" y="18362"/>
                  </a:cubicBezTo>
                  <a:lnTo>
                    <a:pt x="4" y="18863"/>
                  </a:lnTo>
                  <a:lnTo>
                    <a:pt x="2323" y="18875"/>
                  </a:lnTo>
                  <a:cubicBezTo>
                    <a:pt x="3213" y="18884"/>
                    <a:pt x="3878" y="18888"/>
                    <a:pt x="4629" y="18900"/>
                  </a:cubicBezTo>
                  <a:lnTo>
                    <a:pt x="6869" y="18937"/>
                  </a:lnTo>
                  <a:cubicBezTo>
                    <a:pt x="7612" y="18945"/>
                    <a:pt x="8408" y="18949"/>
                    <a:pt x="9105" y="18949"/>
                  </a:cubicBezTo>
                  <a:lnTo>
                    <a:pt x="12310" y="18929"/>
                  </a:lnTo>
                  <a:cubicBezTo>
                    <a:pt x="12451" y="18928"/>
                    <a:pt x="12586" y="18928"/>
                    <a:pt x="12714" y="18928"/>
                  </a:cubicBezTo>
                  <a:cubicBezTo>
                    <a:pt x="13288" y="18928"/>
                    <a:pt x="13745" y="18934"/>
                    <a:pt x="14103" y="18941"/>
                  </a:cubicBezTo>
                  <a:cubicBezTo>
                    <a:pt x="15006" y="18953"/>
                    <a:pt x="15954" y="18974"/>
                    <a:pt x="16947" y="18982"/>
                  </a:cubicBezTo>
                  <a:lnTo>
                    <a:pt x="17694" y="18986"/>
                  </a:lnTo>
                  <a:lnTo>
                    <a:pt x="18354" y="18986"/>
                  </a:lnTo>
                  <a:lnTo>
                    <a:pt x="19606" y="18990"/>
                  </a:lnTo>
                  <a:cubicBezTo>
                    <a:pt x="20275" y="18992"/>
                    <a:pt x="20912" y="18993"/>
                    <a:pt x="21512" y="18993"/>
                  </a:cubicBezTo>
                  <a:cubicBezTo>
                    <a:pt x="22360" y="18993"/>
                    <a:pt x="23136" y="18991"/>
                    <a:pt x="23828" y="18986"/>
                  </a:cubicBezTo>
                  <a:cubicBezTo>
                    <a:pt x="25010" y="18978"/>
                    <a:pt x="25949" y="18970"/>
                    <a:pt x="26589" y="18953"/>
                  </a:cubicBezTo>
                  <a:cubicBezTo>
                    <a:pt x="27229" y="18941"/>
                    <a:pt x="27582" y="18920"/>
                    <a:pt x="27591" y="18904"/>
                  </a:cubicBezTo>
                  <a:cubicBezTo>
                    <a:pt x="27595" y="18884"/>
                    <a:pt x="27258" y="18863"/>
                    <a:pt x="26630" y="18842"/>
                  </a:cubicBezTo>
                  <a:cubicBezTo>
                    <a:pt x="25999" y="18822"/>
                    <a:pt x="25075" y="18806"/>
                    <a:pt x="23910" y="18785"/>
                  </a:cubicBezTo>
                  <a:lnTo>
                    <a:pt x="19721" y="18732"/>
                  </a:lnTo>
                  <a:lnTo>
                    <a:pt x="18477" y="18715"/>
                  </a:lnTo>
                  <a:lnTo>
                    <a:pt x="17841" y="18711"/>
                  </a:lnTo>
                  <a:lnTo>
                    <a:pt x="17263" y="18703"/>
                  </a:lnTo>
                  <a:lnTo>
                    <a:pt x="14526" y="18658"/>
                  </a:lnTo>
                  <a:cubicBezTo>
                    <a:pt x="14137" y="18651"/>
                    <a:pt x="13532" y="18644"/>
                    <a:pt x="12770" y="18644"/>
                  </a:cubicBezTo>
                  <a:cubicBezTo>
                    <a:pt x="12598" y="18644"/>
                    <a:pt x="12419" y="18645"/>
                    <a:pt x="12232" y="18646"/>
                  </a:cubicBezTo>
                  <a:cubicBezTo>
                    <a:pt x="11231" y="18646"/>
                    <a:pt x="10102" y="18666"/>
                    <a:pt x="8962" y="18670"/>
                  </a:cubicBezTo>
                  <a:cubicBezTo>
                    <a:pt x="8796" y="18671"/>
                    <a:pt x="8625" y="18672"/>
                    <a:pt x="8449" y="18672"/>
                  </a:cubicBezTo>
                  <a:cubicBezTo>
                    <a:pt x="7473" y="18672"/>
                    <a:pt x="6338" y="18654"/>
                    <a:pt x="4941" y="18633"/>
                  </a:cubicBezTo>
                  <a:lnTo>
                    <a:pt x="3640" y="18621"/>
                  </a:lnTo>
                  <a:lnTo>
                    <a:pt x="2347" y="18617"/>
                  </a:lnTo>
                  <a:lnTo>
                    <a:pt x="255" y="18613"/>
                  </a:lnTo>
                  <a:lnTo>
                    <a:pt x="255" y="18350"/>
                  </a:lnTo>
                  <a:cubicBezTo>
                    <a:pt x="259" y="17886"/>
                    <a:pt x="259" y="17415"/>
                    <a:pt x="259" y="16934"/>
                  </a:cubicBezTo>
                  <a:cubicBezTo>
                    <a:pt x="259" y="16417"/>
                    <a:pt x="259" y="15905"/>
                    <a:pt x="255" y="15404"/>
                  </a:cubicBezTo>
                  <a:cubicBezTo>
                    <a:pt x="251" y="14403"/>
                    <a:pt x="238" y="13434"/>
                    <a:pt x="238" y="12503"/>
                  </a:cubicBezTo>
                  <a:cubicBezTo>
                    <a:pt x="246" y="10488"/>
                    <a:pt x="255" y="8396"/>
                    <a:pt x="263" y="6245"/>
                  </a:cubicBezTo>
                  <a:cubicBezTo>
                    <a:pt x="267" y="5183"/>
                    <a:pt x="275" y="4083"/>
                    <a:pt x="279" y="2938"/>
                  </a:cubicBezTo>
                  <a:lnTo>
                    <a:pt x="283" y="185"/>
                  </a:lnTo>
                  <a:lnTo>
                    <a:pt x="521" y="185"/>
                  </a:lnTo>
                  <a:lnTo>
                    <a:pt x="7308" y="189"/>
                  </a:lnTo>
                  <a:lnTo>
                    <a:pt x="12942" y="189"/>
                  </a:lnTo>
                  <a:lnTo>
                    <a:pt x="14817" y="168"/>
                  </a:lnTo>
                  <a:cubicBezTo>
                    <a:pt x="15420" y="164"/>
                    <a:pt x="16007" y="156"/>
                    <a:pt x="16577" y="156"/>
                  </a:cubicBezTo>
                  <a:cubicBezTo>
                    <a:pt x="16741" y="155"/>
                    <a:pt x="16907" y="154"/>
                    <a:pt x="17074" y="154"/>
                  </a:cubicBezTo>
                  <a:cubicBezTo>
                    <a:pt x="17478" y="154"/>
                    <a:pt x="17892" y="157"/>
                    <a:pt x="18301" y="160"/>
                  </a:cubicBezTo>
                  <a:cubicBezTo>
                    <a:pt x="19466" y="168"/>
                    <a:pt x="20644" y="181"/>
                    <a:pt x="21834" y="181"/>
                  </a:cubicBezTo>
                  <a:cubicBezTo>
                    <a:pt x="22072" y="182"/>
                    <a:pt x="22308" y="182"/>
                    <a:pt x="22542" y="182"/>
                  </a:cubicBezTo>
                  <a:cubicBezTo>
                    <a:pt x="23478" y="182"/>
                    <a:pt x="24382" y="177"/>
                    <a:pt x="25252" y="177"/>
                  </a:cubicBezTo>
                  <a:lnTo>
                    <a:pt x="27402" y="177"/>
                  </a:lnTo>
                  <a:lnTo>
                    <a:pt x="27402" y="846"/>
                  </a:lnTo>
                  <a:cubicBezTo>
                    <a:pt x="27402" y="1892"/>
                    <a:pt x="27398" y="2905"/>
                    <a:pt x="27398" y="3886"/>
                  </a:cubicBezTo>
                  <a:cubicBezTo>
                    <a:pt x="27394" y="4838"/>
                    <a:pt x="27385" y="5745"/>
                    <a:pt x="27377" y="6652"/>
                  </a:cubicBezTo>
                  <a:cubicBezTo>
                    <a:pt x="27373" y="7554"/>
                    <a:pt x="27365" y="8461"/>
                    <a:pt x="27365" y="9331"/>
                  </a:cubicBezTo>
                  <a:cubicBezTo>
                    <a:pt x="27365" y="10197"/>
                    <a:pt x="27373" y="10989"/>
                    <a:pt x="27377" y="11719"/>
                  </a:cubicBezTo>
                  <a:cubicBezTo>
                    <a:pt x="27381" y="12445"/>
                    <a:pt x="27385" y="13110"/>
                    <a:pt x="27390" y="13709"/>
                  </a:cubicBezTo>
                  <a:cubicBezTo>
                    <a:pt x="27394" y="14325"/>
                    <a:pt x="27398" y="14924"/>
                    <a:pt x="27398" y="15445"/>
                  </a:cubicBezTo>
                  <a:cubicBezTo>
                    <a:pt x="27406" y="16495"/>
                    <a:pt x="27414" y="17320"/>
                    <a:pt x="27431" y="17886"/>
                  </a:cubicBezTo>
                  <a:cubicBezTo>
                    <a:pt x="27447" y="18449"/>
                    <a:pt x="27467" y="18756"/>
                    <a:pt x="27492" y="18765"/>
                  </a:cubicBezTo>
                  <a:cubicBezTo>
                    <a:pt x="27493" y="18765"/>
                    <a:pt x="27493" y="18765"/>
                    <a:pt x="27494" y="18765"/>
                  </a:cubicBezTo>
                  <a:cubicBezTo>
                    <a:pt x="27517" y="18765"/>
                    <a:pt x="27529" y="18474"/>
                    <a:pt x="27545" y="17927"/>
                  </a:cubicBezTo>
                  <a:cubicBezTo>
                    <a:pt x="27558" y="17365"/>
                    <a:pt x="27570" y="16536"/>
                    <a:pt x="27578" y="15478"/>
                  </a:cubicBezTo>
                  <a:cubicBezTo>
                    <a:pt x="27578" y="14940"/>
                    <a:pt x="27582" y="14374"/>
                    <a:pt x="27586" y="13709"/>
                  </a:cubicBezTo>
                  <a:cubicBezTo>
                    <a:pt x="27586" y="13028"/>
                    <a:pt x="27582" y="12306"/>
                    <a:pt x="27578" y="11563"/>
                  </a:cubicBezTo>
                  <a:cubicBezTo>
                    <a:pt x="27574" y="10821"/>
                    <a:pt x="27570" y="10045"/>
                    <a:pt x="27570" y="9270"/>
                  </a:cubicBezTo>
                  <a:cubicBezTo>
                    <a:pt x="27566" y="8494"/>
                    <a:pt x="27570" y="7653"/>
                    <a:pt x="27578" y="6742"/>
                  </a:cubicBezTo>
                  <a:cubicBezTo>
                    <a:pt x="27582" y="5839"/>
                    <a:pt x="27586" y="4813"/>
                    <a:pt x="27586" y="3800"/>
                  </a:cubicBezTo>
                  <a:cubicBezTo>
                    <a:pt x="27586" y="2811"/>
                    <a:pt x="27582" y="1785"/>
                    <a:pt x="27582" y="731"/>
                  </a:cubicBezTo>
                  <a:lnTo>
                    <a:pt x="27582" y="0"/>
                  </a:lnTo>
                  <a:lnTo>
                    <a:pt x="26700" y="0"/>
                  </a:lnTo>
                  <a:lnTo>
                    <a:pt x="25014" y="8"/>
                  </a:lnTo>
                  <a:cubicBezTo>
                    <a:pt x="23898" y="13"/>
                    <a:pt x="22782" y="21"/>
                    <a:pt x="21674" y="21"/>
                  </a:cubicBezTo>
                  <a:lnTo>
                    <a:pt x="18169" y="4"/>
                  </a:lnTo>
                  <a:cubicBezTo>
                    <a:pt x="17767" y="4"/>
                    <a:pt x="17349" y="3"/>
                    <a:pt x="16922" y="3"/>
                  </a:cubicBezTo>
                  <a:cubicBezTo>
                    <a:pt x="16709" y="3"/>
                    <a:pt x="16494" y="3"/>
                    <a:pt x="16278" y="4"/>
                  </a:cubicBezTo>
                  <a:lnTo>
                    <a:pt x="14419" y="25"/>
                  </a:lnTo>
                  <a:cubicBezTo>
                    <a:pt x="13812" y="29"/>
                    <a:pt x="13225" y="37"/>
                    <a:pt x="12651" y="37"/>
                  </a:cubicBezTo>
                  <a:lnTo>
                    <a:pt x="10833" y="37"/>
                  </a:lnTo>
                  <a:lnTo>
                    <a:pt x="7091" y="25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293700" y="4775300"/>
              <a:ext cx="689875" cy="474850"/>
            </a:xfrm>
            <a:custGeom>
              <a:avLst/>
              <a:gdLst/>
              <a:ahLst/>
              <a:cxnLst/>
              <a:rect l="l" t="t" r="r" b="b"/>
              <a:pathLst>
                <a:path w="27595" h="18994" extrusionOk="0">
                  <a:moveTo>
                    <a:pt x="91" y="1"/>
                  </a:moveTo>
                  <a:lnTo>
                    <a:pt x="74" y="3066"/>
                  </a:lnTo>
                  <a:cubicBezTo>
                    <a:pt x="66" y="4129"/>
                    <a:pt x="58" y="5212"/>
                    <a:pt x="46" y="6316"/>
                  </a:cubicBezTo>
                  <a:cubicBezTo>
                    <a:pt x="33" y="8552"/>
                    <a:pt x="17" y="10534"/>
                    <a:pt x="5" y="12647"/>
                  </a:cubicBezTo>
                  <a:cubicBezTo>
                    <a:pt x="1" y="13738"/>
                    <a:pt x="13" y="14744"/>
                    <a:pt x="13" y="15667"/>
                  </a:cubicBezTo>
                  <a:cubicBezTo>
                    <a:pt x="13" y="16127"/>
                    <a:pt x="13" y="16566"/>
                    <a:pt x="13" y="16984"/>
                  </a:cubicBezTo>
                  <a:cubicBezTo>
                    <a:pt x="9" y="17452"/>
                    <a:pt x="9" y="17912"/>
                    <a:pt x="5" y="18363"/>
                  </a:cubicBezTo>
                  <a:lnTo>
                    <a:pt x="5" y="18868"/>
                  </a:lnTo>
                  <a:lnTo>
                    <a:pt x="2319" y="18880"/>
                  </a:lnTo>
                  <a:cubicBezTo>
                    <a:pt x="3213" y="18884"/>
                    <a:pt x="3878" y="18888"/>
                    <a:pt x="4629" y="18900"/>
                  </a:cubicBezTo>
                  <a:lnTo>
                    <a:pt x="6869" y="18937"/>
                  </a:lnTo>
                  <a:cubicBezTo>
                    <a:pt x="7612" y="18946"/>
                    <a:pt x="8408" y="18950"/>
                    <a:pt x="9102" y="18950"/>
                  </a:cubicBezTo>
                  <a:lnTo>
                    <a:pt x="12310" y="18929"/>
                  </a:lnTo>
                  <a:cubicBezTo>
                    <a:pt x="13078" y="18929"/>
                    <a:pt x="13664" y="18937"/>
                    <a:pt x="14103" y="18941"/>
                  </a:cubicBezTo>
                  <a:cubicBezTo>
                    <a:pt x="15006" y="18954"/>
                    <a:pt x="15954" y="18974"/>
                    <a:pt x="16943" y="18982"/>
                  </a:cubicBezTo>
                  <a:lnTo>
                    <a:pt x="17694" y="18991"/>
                  </a:lnTo>
                  <a:lnTo>
                    <a:pt x="19606" y="18991"/>
                  </a:lnTo>
                  <a:cubicBezTo>
                    <a:pt x="20276" y="18992"/>
                    <a:pt x="20912" y="18993"/>
                    <a:pt x="21512" y="18993"/>
                  </a:cubicBezTo>
                  <a:cubicBezTo>
                    <a:pt x="22361" y="18993"/>
                    <a:pt x="23136" y="18991"/>
                    <a:pt x="23828" y="18987"/>
                  </a:cubicBezTo>
                  <a:cubicBezTo>
                    <a:pt x="25010" y="18978"/>
                    <a:pt x="25945" y="18970"/>
                    <a:pt x="26590" y="18954"/>
                  </a:cubicBezTo>
                  <a:cubicBezTo>
                    <a:pt x="27234" y="18941"/>
                    <a:pt x="27583" y="18925"/>
                    <a:pt x="27587" y="18905"/>
                  </a:cubicBezTo>
                  <a:cubicBezTo>
                    <a:pt x="27595" y="18884"/>
                    <a:pt x="27259" y="18863"/>
                    <a:pt x="26631" y="18843"/>
                  </a:cubicBezTo>
                  <a:cubicBezTo>
                    <a:pt x="25999" y="18827"/>
                    <a:pt x="25076" y="18806"/>
                    <a:pt x="23906" y="18790"/>
                  </a:cubicBezTo>
                  <a:lnTo>
                    <a:pt x="19721" y="18732"/>
                  </a:lnTo>
                  <a:lnTo>
                    <a:pt x="18478" y="18720"/>
                  </a:lnTo>
                  <a:lnTo>
                    <a:pt x="17842" y="18712"/>
                  </a:lnTo>
                  <a:lnTo>
                    <a:pt x="17259" y="18708"/>
                  </a:lnTo>
                  <a:lnTo>
                    <a:pt x="14526" y="18658"/>
                  </a:lnTo>
                  <a:cubicBezTo>
                    <a:pt x="14113" y="18655"/>
                    <a:pt x="13466" y="18645"/>
                    <a:pt x="12643" y="18645"/>
                  </a:cubicBezTo>
                  <a:cubicBezTo>
                    <a:pt x="12509" y="18645"/>
                    <a:pt x="12371" y="18645"/>
                    <a:pt x="12228" y="18646"/>
                  </a:cubicBezTo>
                  <a:cubicBezTo>
                    <a:pt x="11231" y="18650"/>
                    <a:pt x="10103" y="18667"/>
                    <a:pt x="8962" y="18675"/>
                  </a:cubicBezTo>
                  <a:cubicBezTo>
                    <a:pt x="8867" y="18675"/>
                    <a:pt x="8771" y="18675"/>
                    <a:pt x="8673" y="18675"/>
                  </a:cubicBezTo>
                  <a:cubicBezTo>
                    <a:pt x="7648" y="18675"/>
                    <a:pt x="6447" y="18657"/>
                    <a:pt x="4941" y="18638"/>
                  </a:cubicBezTo>
                  <a:lnTo>
                    <a:pt x="3640" y="18625"/>
                  </a:lnTo>
                  <a:lnTo>
                    <a:pt x="2348" y="18621"/>
                  </a:lnTo>
                  <a:lnTo>
                    <a:pt x="255" y="18613"/>
                  </a:lnTo>
                  <a:lnTo>
                    <a:pt x="255" y="18355"/>
                  </a:lnTo>
                  <a:cubicBezTo>
                    <a:pt x="259" y="17887"/>
                    <a:pt x="259" y="17415"/>
                    <a:pt x="259" y="16935"/>
                  </a:cubicBezTo>
                  <a:cubicBezTo>
                    <a:pt x="259" y="16418"/>
                    <a:pt x="259" y="15909"/>
                    <a:pt x="255" y="15409"/>
                  </a:cubicBezTo>
                  <a:cubicBezTo>
                    <a:pt x="247" y="14403"/>
                    <a:pt x="239" y="13439"/>
                    <a:pt x="239" y="12503"/>
                  </a:cubicBezTo>
                  <a:cubicBezTo>
                    <a:pt x="247" y="10493"/>
                    <a:pt x="255" y="8396"/>
                    <a:pt x="263" y="6246"/>
                  </a:cubicBezTo>
                  <a:cubicBezTo>
                    <a:pt x="267" y="5187"/>
                    <a:pt x="271" y="4083"/>
                    <a:pt x="280" y="2939"/>
                  </a:cubicBezTo>
                  <a:lnTo>
                    <a:pt x="284" y="185"/>
                  </a:lnTo>
                  <a:lnTo>
                    <a:pt x="522" y="185"/>
                  </a:lnTo>
                  <a:lnTo>
                    <a:pt x="7308" y="189"/>
                  </a:lnTo>
                  <a:lnTo>
                    <a:pt x="12942" y="189"/>
                  </a:lnTo>
                  <a:lnTo>
                    <a:pt x="14813" y="173"/>
                  </a:lnTo>
                  <a:cubicBezTo>
                    <a:pt x="15421" y="165"/>
                    <a:pt x="16003" y="161"/>
                    <a:pt x="16574" y="157"/>
                  </a:cubicBezTo>
                  <a:cubicBezTo>
                    <a:pt x="17132" y="157"/>
                    <a:pt x="17718" y="157"/>
                    <a:pt x="18301" y="161"/>
                  </a:cubicBezTo>
                  <a:cubicBezTo>
                    <a:pt x="19462" y="169"/>
                    <a:pt x="20640" y="181"/>
                    <a:pt x="21830" y="185"/>
                  </a:cubicBezTo>
                  <a:cubicBezTo>
                    <a:pt x="23020" y="185"/>
                    <a:pt x="24161" y="181"/>
                    <a:pt x="25252" y="181"/>
                  </a:cubicBezTo>
                  <a:lnTo>
                    <a:pt x="27402" y="181"/>
                  </a:lnTo>
                  <a:lnTo>
                    <a:pt x="27402" y="846"/>
                  </a:lnTo>
                  <a:cubicBezTo>
                    <a:pt x="27398" y="1892"/>
                    <a:pt x="27398" y="2906"/>
                    <a:pt x="27394" y="3891"/>
                  </a:cubicBezTo>
                  <a:cubicBezTo>
                    <a:pt x="27394" y="4843"/>
                    <a:pt x="27386" y="5745"/>
                    <a:pt x="27378" y="6652"/>
                  </a:cubicBezTo>
                  <a:cubicBezTo>
                    <a:pt x="27369" y="7559"/>
                    <a:pt x="27365" y="8466"/>
                    <a:pt x="27365" y="9332"/>
                  </a:cubicBezTo>
                  <a:cubicBezTo>
                    <a:pt x="27365" y="10197"/>
                    <a:pt x="27373" y="10993"/>
                    <a:pt x="27378" y="11720"/>
                  </a:cubicBezTo>
                  <a:cubicBezTo>
                    <a:pt x="27382" y="12446"/>
                    <a:pt x="27386" y="13111"/>
                    <a:pt x="27390" y="13714"/>
                  </a:cubicBezTo>
                  <a:cubicBezTo>
                    <a:pt x="27394" y="14329"/>
                    <a:pt x="27394" y="14924"/>
                    <a:pt x="27398" y="15445"/>
                  </a:cubicBezTo>
                  <a:cubicBezTo>
                    <a:pt x="27406" y="16496"/>
                    <a:pt x="27414" y="17321"/>
                    <a:pt x="27431" y="17887"/>
                  </a:cubicBezTo>
                  <a:cubicBezTo>
                    <a:pt x="27447" y="18453"/>
                    <a:pt x="27464" y="18757"/>
                    <a:pt x="27492" y="18765"/>
                  </a:cubicBezTo>
                  <a:cubicBezTo>
                    <a:pt x="27493" y="18765"/>
                    <a:pt x="27493" y="18765"/>
                    <a:pt x="27494" y="18765"/>
                  </a:cubicBezTo>
                  <a:cubicBezTo>
                    <a:pt x="27518" y="18765"/>
                    <a:pt x="27538" y="18479"/>
                    <a:pt x="27550" y="17928"/>
                  </a:cubicBezTo>
                  <a:cubicBezTo>
                    <a:pt x="27566" y="17366"/>
                    <a:pt x="27574" y="16537"/>
                    <a:pt x="27583" y="15478"/>
                  </a:cubicBezTo>
                  <a:cubicBezTo>
                    <a:pt x="27587" y="14941"/>
                    <a:pt x="27587" y="14374"/>
                    <a:pt x="27591" y="13710"/>
                  </a:cubicBezTo>
                  <a:cubicBezTo>
                    <a:pt x="27595" y="13029"/>
                    <a:pt x="27591" y="12311"/>
                    <a:pt x="27587" y="11564"/>
                  </a:cubicBezTo>
                  <a:cubicBezTo>
                    <a:pt x="27583" y="10821"/>
                    <a:pt x="27579" y="10046"/>
                    <a:pt x="27574" y="9270"/>
                  </a:cubicBezTo>
                  <a:cubicBezTo>
                    <a:pt x="27574" y="8495"/>
                    <a:pt x="27579" y="7657"/>
                    <a:pt x="27583" y="6742"/>
                  </a:cubicBezTo>
                  <a:cubicBezTo>
                    <a:pt x="27591" y="5840"/>
                    <a:pt x="27595" y="4818"/>
                    <a:pt x="27595" y="3804"/>
                  </a:cubicBezTo>
                  <a:cubicBezTo>
                    <a:pt x="27591" y="2811"/>
                    <a:pt x="27587" y="1786"/>
                    <a:pt x="27587" y="731"/>
                  </a:cubicBezTo>
                  <a:lnTo>
                    <a:pt x="27587" y="1"/>
                  </a:lnTo>
                  <a:lnTo>
                    <a:pt x="26709" y="1"/>
                  </a:lnTo>
                  <a:lnTo>
                    <a:pt x="25022" y="9"/>
                  </a:lnTo>
                  <a:cubicBezTo>
                    <a:pt x="23902" y="13"/>
                    <a:pt x="22786" y="21"/>
                    <a:pt x="21678" y="21"/>
                  </a:cubicBezTo>
                  <a:lnTo>
                    <a:pt x="18178" y="9"/>
                  </a:lnTo>
                  <a:cubicBezTo>
                    <a:pt x="17776" y="9"/>
                    <a:pt x="17356" y="5"/>
                    <a:pt x="16929" y="5"/>
                  </a:cubicBezTo>
                  <a:cubicBezTo>
                    <a:pt x="16716" y="5"/>
                    <a:pt x="16501" y="6"/>
                    <a:pt x="16286" y="9"/>
                  </a:cubicBezTo>
                  <a:lnTo>
                    <a:pt x="14424" y="25"/>
                  </a:lnTo>
                  <a:cubicBezTo>
                    <a:pt x="13820" y="34"/>
                    <a:pt x="13229" y="38"/>
                    <a:pt x="12659" y="38"/>
                  </a:cubicBezTo>
                  <a:lnTo>
                    <a:pt x="10829" y="38"/>
                  </a:lnTo>
                  <a:lnTo>
                    <a:pt x="7091" y="29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353400" y="4850975"/>
              <a:ext cx="19625" cy="3775"/>
            </a:xfrm>
            <a:custGeom>
              <a:avLst/>
              <a:gdLst/>
              <a:ahLst/>
              <a:cxnLst/>
              <a:rect l="l" t="t" r="r" b="b"/>
              <a:pathLst>
                <a:path w="785" h="151" extrusionOk="0">
                  <a:moveTo>
                    <a:pt x="166" y="0"/>
                  </a:moveTo>
                  <a:cubicBezTo>
                    <a:pt x="125" y="0"/>
                    <a:pt x="85" y="10"/>
                    <a:pt x="46" y="27"/>
                  </a:cubicBezTo>
                  <a:cubicBezTo>
                    <a:pt x="29" y="39"/>
                    <a:pt x="13" y="55"/>
                    <a:pt x="1" y="72"/>
                  </a:cubicBezTo>
                  <a:cubicBezTo>
                    <a:pt x="39" y="122"/>
                    <a:pt x="75" y="151"/>
                    <a:pt x="117" y="151"/>
                  </a:cubicBezTo>
                  <a:cubicBezTo>
                    <a:pt x="133" y="151"/>
                    <a:pt x="151" y="147"/>
                    <a:pt x="169" y="137"/>
                  </a:cubicBezTo>
                  <a:cubicBezTo>
                    <a:pt x="198" y="121"/>
                    <a:pt x="230" y="113"/>
                    <a:pt x="263" y="113"/>
                  </a:cubicBezTo>
                  <a:cubicBezTo>
                    <a:pt x="296" y="113"/>
                    <a:pt x="329" y="121"/>
                    <a:pt x="358" y="137"/>
                  </a:cubicBezTo>
                  <a:cubicBezTo>
                    <a:pt x="376" y="146"/>
                    <a:pt x="397" y="150"/>
                    <a:pt x="418" y="150"/>
                  </a:cubicBezTo>
                  <a:cubicBezTo>
                    <a:pt x="439" y="150"/>
                    <a:pt x="460" y="146"/>
                    <a:pt x="481" y="137"/>
                  </a:cubicBezTo>
                  <a:cubicBezTo>
                    <a:pt x="507" y="125"/>
                    <a:pt x="537" y="119"/>
                    <a:pt x="567" y="119"/>
                  </a:cubicBezTo>
                  <a:cubicBezTo>
                    <a:pt x="597" y="119"/>
                    <a:pt x="626" y="125"/>
                    <a:pt x="653" y="137"/>
                  </a:cubicBezTo>
                  <a:cubicBezTo>
                    <a:pt x="665" y="143"/>
                    <a:pt x="679" y="146"/>
                    <a:pt x="692" y="146"/>
                  </a:cubicBezTo>
                  <a:cubicBezTo>
                    <a:pt x="718" y="146"/>
                    <a:pt x="743" y="135"/>
                    <a:pt x="760" y="113"/>
                  </a:cubicBezTo>
                  <a:cubicBezTo>
                    <a:pt x="784" y="88"/>
                    <a:pt x="780" y="51"/>
                    <a:pt x="752" y="35"/>
                  </a:cubicBezTo>
                  <a:cubicBezTo>
                    <a:pt x="739" y="27"/>
                    <a:pt x="727" y="27"/>
                    <a:pt x="715" y="27"/>
                  </a:cubicBezTo>
                  <a:cubicBezTo>
                    <a:pt x="709" y="27"/>
                    <a:pt x="703" y="27"/>
                    <a:pt x="697" y="27"/>
                  </a:cubicBezTo>
                  <a:cubicBezTo>
                    <a:pt x="596" y="27"/>
                    <a:pt x="496" y="3"/>
                    <a:pt x="396" y="3"/>
                  </a:cubicBezTo>
                  <a:cubicBezTo>
                    <a:pt x="360" y="3"/>
                    <a:pt x="324" y="6"/>
                    <a:pt x="288" y="14"/>
                  </a:cubicBezTo>
                  <a:cubicBezTo>
                    <a:pt x="263" y="14"/>
                    <a:pt x="243" y="10"/>
                    <a:pt x="222" y="6"/>
                  </a:cubicBezTo>
                  <a:cubicBezTo>
                    <a:pt x="203" y="2"/>
                    <a:pt x="185" y="0"/>
                    <a:pt x="16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391875" y="4850800"/>
              <a:ext cx="12525" cy="3900"/>
            </a:xfrm>
            <a:custGeom>
              <a:avLst/>
              <a:gdLst/>
              <a:ahLst/>
              <a:cxnLst/>
              <a:rect l="l" t="t" r="r" b="b"/>
              <a:pathLst>
                <a:path w="501" h="156" extrusionOk="0">
                  <a:moveTo>
                    <a:pt x="349" y="1"/>
                  </a:moveTo>
                  <a:lnTo>
                    <a:pt x="70" y="17"/>
                  </a:lnTo>
                  <a:cubicBezTo>
                    <a:pt x="68" y="15"/>
                    <a:pt x="65" y="14"/>
                    <a:pt x="62" y="14"/>
                  </a:cubicBezTo>
                  <a:cubicBezTo>
                    <a:pt x="59" y="14"/>
                    <a:pt x="56" y="15"/>
                    <a:pt x="54" y="17"/>
                  </a:cubicBezTo>
                  <a:cubicBezTo>
                    <a:pt x="21" y="17"/>
                    <a:pt x="0" y="42"/>
                    <a:pt x="0" y="70"/>
                  </a:cubicBezTo>
                  <a:cubicBezTo>
                    <a:pt x="0" y="107"/>
                    <a:pt x="17" y="144"/>
                    <a:pt x="54" y="148"/>
                  </a:cubicBezTo>
                  <a:cubicBezTo>
                    <a:pt x="83" y="153"/>
                    <a:pt x="111" y="155"/>
                    <a:pt x="141" y="155"/>
                  </a:cubicBezTo>
                  <a:cubicBezTo>
                    <a:pt x="162" y="155"/>
                    <a:pt x="183" y="154"/>
                    <a:pt x="206" y="153"/>
                  </a:cubicBezTo>
                  <a:cubicBezTo>
                    <a:pt x="249" y="146"/>
                    <a:pt x="290" y="124"/>
                    <a:pt x="334" y="124"/>
                  </a:cubicBezTo>
                  <a:cubicBezTo>
                    <a:pt x="348" y="124"/>
                    <a:pt x="363" y="126"/>
                    <a:pt x="378" y="132"/>
                  </a:cubicBezTo>
                  <a:cubicBezTo>
                    <a:pt x="382" y="134"/>
                    <a:pt x="386" y="134"/>
                    <a:pt x="390" y="134"/>
                  </a:cubicBezTo>
                  <a:cubicBezTo>
                    <a:pt x="409" y="134"/>
                    <a:pt x="431" y="122"/>
                    <a:pt x="448" y="116"/>
                  </a:cubicBezTo>
                  <a:cubicBezTo>
                    <a:pt x="472" y="103"/>
                    <a:pt x="501" y="95"/>
                    <a:pt x="493" y="50"/>
                  </a:cubicBezTo>
                  <a:cubicBezTo>
                    <a:pt x="489" y="25"/>
                    <a:pt x="470" y="3"/>
                    <a:pt x="446" y="3"/>
                  </a:cubicBezTo>
                  <a:cubicBezTo>
                    <a:pt x="443" y="3"/>
                    <a:pt x="439" y="4"/>
                    <a:pt x="435" y="5"/>
                  </a:cubicBezTo>
                  <a:lnTo>
                    <a:pt x="353" y="5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1405100" y="4850975"/>
              <a:ext cx="6175" cy="2700"/>
            </a:xfrm>
            <a:custGeom>
              <a:avLst/>
              <a:gdLst/>
              <a:ahLst/>
              <a:cxnLst/>
              <a:rect l="l" t="t" r="r" b="b"/>
              <a:pathLst>
                <a:path w="247" h="108" extrusionOk="0">
                  <a:moveTo>
                    <a:pt x="95" y="1"/>
                  </a:moveTo>
                  <a:cubicBezTo>
                    <a:pt x="51" y="1"/>
                    <a:pt x="12" y="28"/>
                    <a:pt x="1" y="72"/>
                  </a:cubicBezTo>
                  <a:cubicBezTo>
                    <a:pt x="46" y="95"/>
                    <a:pt x="94" y="107"/>
                    <a:pt x="143" y="107"/>
                  </a:cubicBezTo>
                  <a:cubicBezTo>
                    <a:pt x="171" y="107"/>
                    <a:pt x="199" y="104"/>
                    <a:pt x="226" y="96"/>
                  </a:cubicBezTo>
                  <a:cubicBezTo>
                    <a:pt x="235" y="88"/>
                    <a:pt x="243" y="72"/>
                    <a:pt x="247" y="59"/>
                  </a:cubicBezTo>
                  <a:cubicBezTo>
                    <a:pt x="247" y="47"/>
                    <a:pt x="235" y="22"/>
                    <a:pt x="226" y="18"/>
                  </a:cubicBezTo>
                  <a:cubicBezTo>
                    <a:pt x="189" y="6"/>
                    <a:pt x="148" y="2"/>
                    <a:pt x="111" y="2"/>
                  </a:cubicBezTo>
                  <a:cubicBezTo>
                    <a:pt x="106" y="1"/>
                    <a:pt x="100" y="1"/>
                    <a:pt x="9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1412075" y="4850725"/>
              <a:ext cx="5250" cy="3275"/>
            </a:xfrm>
            <a:custGeom>
              <a:avLst/>
              <a:gdLst/>
              <a:ahLst/>
              <a:cxnLst/>
              <a:rect l="l" t="t" r="r" b="b"/>
              <a:pathLst>
                <a:path w="210" h="131" extrusionOk="0">
                  <a:moveTo>
                    <a:pt x="127" y="1"/>
                  </a:moveTo>
                  <a:cubicBezTo>
                    <a:pt x="76" y="1"/>
                    <a:pt x="29" y="25"/>
                    <a:pt x="1" y="69"/>
                  </a:cubicBezTo>
                  <a:cubicBezTo>
                    <a:pt x="42" y="108"/>
                    <a:pt x="79" y="131"/>
                    <a:pt x="115" y="131"/>
                  </a:cubicBezTo>
                  <a:cubicBezTo>
                    <a:pt x="137" y="131"/>
                    <a:pt x="159" y="123"/>
                    <a:pt x="181" y="106"/>
                  </a:cubicBezTo>
                  <a:cubicBezTo>
                    <a:pt x="198" y="90"/>
                    <a:pt x="206" y="73"/>
                    <a:pt x="210" y="53"/>
                  </a:cubicBezTo>
                  <a:cubicBezTo>
                    <a:pt x="202" y="32"/>
                    <a:pt x="189" y="16"/>
                    <a:pt x="173" y="8"/>
                  </a:cubicBezTo>
                  <a:cubicBezTo>
                    <a:pt x="158" y="3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1381000" y="4851250"/>
              <a:ext cx="3825" cy="3375"/>
            </a:xfrm>
            <a:custGeom>
              <a:avLst/>
              <a:gdLst/>
              <a:ahLst/>
              <a:cxnLst/>
              <a:rect l="l" t="t" r="r" b="b"/>
              <a:pathLst>
                <a:path w="153" h="135" extrusionOk="0">
                  <a:moveTo>
                    <a:pt x="72" y="0"/>
                  </a:moveTo>
                  <a:cubicBezTo>
                    <a:pt x="53" y="0"/>
                    <a:pt x="35" y="18"/>
                    <a:pt x="0" y="52"/>
                  </a:cubicBezTo>
                  <a:cubicBezTo>
                    <a:pt x="9" y="98"/>
                    <a:pt x="33" y="130"/>
                    <a:pt x="70" y="135"/>
                  </a:cubicBezTo>
                  <a:cubicBezTo>
                    <a:pt x="72" y="135"/>
                    <a:pt x="75" y="135"/>
                    <a:pt x="77" y="135"/>
                  </a:cubicBezTo>
                  <a:cubicBezTo>
                    <a:pt x="108" y="135"/>
                    <a:pt x="141" y="110"/>
                    <a:pt x="152" y="52"/>
                  </a:cubicBezTo>
                  <a:cubicBezTo>
                    <a:pt x="111" y="18"/>
                    <a:pt x="91" y="0"/>
                    <a:pt x="7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1386650" y="4851325"/>
              <a:ext cx="3800" cy="3400"/>
            </a:xfrm>
            <a:custGeom>
              <a:avLst/>
              <a:gdLst/>
              <a:ahLst/>
              <a:cxnLst/>
              <a:rect l="l" t="t" r="r" b="b"/>
              <a:pathLst>
                <a:path w="152" h="136" extrusionOk="0">
                  <a:moveTo>
                    <a:pt x="74" y="0"/>
                  </a:moveTo>
                  <a:cubicBezTo>
                    <a:pt x="29" y="0"/>
                    <a:pt x="0" y="25"/>
                    <a:pt x="0" y="58"/>
                  </a:cubicBezTo>
                  <a:cubicBezTo>
                    <a:pt x="4" y="95"/>
                    <a:pt x="33" y="127"/>
                    <a:pt x="70" y="136"/>
                  </a:cubicBezTo>
                  <a:cubicBezTo>
                    <a:pt x="111" y="136"/>
                    <a:pt x="144" y="111"/>
                    <a:pt x="152" y="70"/>
                  </a:cubicBezTo>
                  <a:cubicBezTo>
                    <a:pt x="152" y="54"/>
                    <a:pt x="148" y="41"/>
                    <a:pt x="140" y="29"/>
                  </a:cubicBezTo>
                  <a:cubicBezTo>
                    <a:pt x="127" y="17"/>
                    <a:pt x="111" y="4"/>
                    <a:pt x="9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1375975" y="4851000"/>
              <a:ext cx="3500" cy="3175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66" y="1"/>
                  </a:moveTo>
                  <a:cubicBezTo>
                    <a:pt x="45" y="9"/>
                    <a:pt x="25" y="21"/>
                    <a:pt x="9" y="38"/>
                  </a:cubicBezTo>
                  <a:cubicBezTo>
                    <a:pt x="0" y="50"/>
                    <a:pt x="0" y="71"/>
                    <a:pt x="4" y="87"/>
                  </a:cubicBezTo>
                  <a:cubicBezTo>
                    <a:pt x="17" y="112"/>
                    <a:pt x="43" y="126"/>
                    <a:pt x="70" y="126"/>
                  </a:cubicBezTo>
                  <a:cubicBezTo>
                    <a:pt x="87" y="126"/>
                    <a:pt x="105" y="120"/>
                    <a:pt x="119" y="108"/>
                  </a:cubicBezTo>
                  <a:cubicBezTo>
                    <a:pt x="132" y="91"/>
                    <a:pt x="140" y="67"/>
                    <a:pt x="140" y="46"/>
                  </a:cubicBezTo>
                  <a:cubicBezTo>
                    <a:pt x="140" y="34"/>
                    <a:pt x="119" y="21"/>
                    <a:pt x="107" y="13"/>
                  </a:cubicBezTo>
                  <a:cubicBezTo>
                    <a:pt x="91" y="5"/>
                    <a:pt x="78" y="5"/>
                    <a:pt x="6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377825" y="4889475"/>
              <a:ext cx="38175" cy="4400"/>
            </a:xfrm>
            <a:custGeom>
              <a:avLst/>
              <a:gdLst/>
              <a:ahLst/>
              <a:cxnLst/>
              <a:rect l="l" t="t" r="r" b="b"/>
              <a:pathLst>
                <a:path w="1527" h="176" extrusionOk="0">
                  <a:moveTo>
                    <a:pt x="1461" y="1"/>
                  </a:moveTo>
                  <a:cubicBezTo>
                    <a:pt x="1342" y="1"/>
                    <a:pt x="1223" y="1"/>
                    <a:pt x="1104" y="5"/>
                  </a:cubicBezTo>
                  <a:cubicBezTo>
                    <a:pt x="882" y="17"/>
                    <a:pt x="665" y="29"/>
                    <a:pt x="447" y="50"/>
                  </a:cubicBezTo>
                  <a:cubicBezTo>
                    <a:pt x="388" y="52"/>
                    <a:pt x="329" y="55"/>
                    <a:pt x="270" y="55"/>
                  </a:cubicBezTo>
                  <a:cubicBezTo>
                    <a:pt x="226" y="55"/>
                    <a:pt x="183" y="53"/>
                    <a:pt x="140" y="50"/>
                  </a:cubicBezTo>
                  <a:cubicBezTo>
                    <a:pt x="131" y="49"/>
                    <a:pt x="123" y="48"/>
                    <a:pt x="114" y="48"/>
                  </a:cubicBezTo>
                  <a:cubicBezTo>
                    <a:pt x="73" y="48"/>
                    <a:pt x="31" y="64"/>
                    <a:pt x="0" y="91"/>
                  </a:cubicBezTo>
                  <a:cubicBezTo>
                    <a:pt x="17" y="157"/>
                    <a:pt x="54" y="157"/>
                    <a:pt x="86" y="165"/>
                  </a:cubicBezTo>
                  <a:cubicBezTo>
                    <a:pt x="110" y="173"/>
                    <a:pt x="133" y="175"/>
                    <a:pt x="157" y="175"/>
                  </a:cubicBezTo>
                  <a:cubicBezTo>
                    <a:pt x="170" y="175"/>
                    <a:pt x="184" y="175"/>
                    <a:pt x="197" y="173"/>
                  </a:cubicBezTo>
                  <a:cubicBezTo>
                    <a:pt x="240" y="166"/>
                    <a:pt x="283" y="161"/>
                    <a:pt x="326" y="161"/>
                  </a:cubicBezTo>
                  <a:cubicBezTo>
                    <a:pt x="357" y="161"/>
                    <a:pt x="388" y="164"/>
                    <a:pt x="419" y="169"/>
                  </a:cubicBezTo>
                  <a:cubicBezTo>
                    <a:pt x="489" y="169"/>
                    <a:pt x="558" y="165"/>
                    <a:pt x="628" y="161"/>
                  </a:cubicBezTo>
                  <a:lnTo>
                    <a:pt x="1083" y="144"/>
                  </a:lnTo>
                  <a:cubicBezTo>
                    <a:pt x="1112" y="144"/>
                    <a:pt x="1141" y="140"/>
                    <a:pt x="1170" y="136"/>
                  </a:cubicBezTo>
                  <a:cubicBezTo>
                    <a:pt x="1205" y="132"/>
                    <a:pt x="1240" y="124"/>
                    <a:pt x="1276" y="124"/>
                  </a:cubicBezTo>
                  <a:cubicBezTo>
                    <a:pt x="1306" y="124"/>
                    <a:pt x="1336" y="129"/>
                    <a:pt x="1367" y="148"/>
                  </a:cubicBezTo>
                  <a:cubicBezTo>
                    <a:pt x="1386" y="160"/>
                    <a:pt x="1404" y="165"/>
                    <a:pt x="1420" y="165"/>
                  </a:cubicBezTo>
                  <a:cubicBezTo>
                    <a:pt x="1462" y="165"/>
                    <a:pt x="1492" y="131"/>
                    <a:pt x="1510" y="87"/>
                  </a:cubicBezTo>
                  <a:cubicBezTo>
                    <a:pt x="1527" y="58"/>
                    <a:pt x="1514" y="21"/>
                    <a:pt x="1486" y="9"/>
                  </a:cubicBezTo>
                  <a:cubicBezTo>
                    <a:pt x="1477" y="5"/>
                    <a:pt x="1469" y="1"/>
                    <a:pt x="146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416400" y="4889375"/>
              <a:ext cx="5250" cy="3400"/>
            </a:xfrm>
            <a:custGeom>
              <a:avLst/>
              <a:gdLst/>
              <a:ahLst/>
              <a:cxnLst/>
              <a:rect l="l" t="t" r="r" b="b"/>
              <a:pathLst>
                <a:path w="210" h="136" extrusionOk="0">
                  <a:moveTo>
                    <a:pt x="98" y="0"/>
                  </a:moveTo>
                  <a:cubicBezTo>
                    <a:pt x="67" y="0"/>
                    <a:pt x="34" y="14"/>
                    <a:pt x="0" y="50"/>
                  </a:cubicBezTo>
                  <a:cubicBezTo>
                    <a:pt x="25" y="119"/>
                    <a:pt x="59" y="136"/>
                    <a:pt x="97" y="136"/>
                  </a:cubicBezTo>
                  <a:cubicBezTo>
                    <a:pt x="116" y="136"/>
                    <a:pt x="136" y="132"/>
                    <a:pt x="156" y="128"/>
                  </a:cubicBezTo>
                  <a:cubicBezTo>
                    <a:pt x="193" y="120"/>
                    <a:pt x="209" y="91"/>
                    <a:pt x="197" y="33"/>
                  </a:cubicBezTo>
                  <a:cubicBezTo>
                    <a:pt x="164" y="15"/>
                    <a:pt x="131" y="0"/>
                    <a:pt x="9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423775" y="4889875"/>
              <a:ext cx="4750" cy="3325"/>
            </a:xfrm>
            <a:custGeom>
              <a:avLst/>
              <a:gdLst/>
              <a:ahLst/>
              <a:cxnLst/>
              <a:rect l="l" t="t" r="r" b="b"/>
              <a:pathLst>
                <a:path w="190" h="133" extrusionOk="0">
                  <a:moveTo>
                    <a:pt x="108" y="0"/>
                  </a:moveTo>
                  <a:cubicBezTo>
                    <a:pt x="83" y="0"/>
                    <a:pt x="58" y="7"/>
                    <a:pt x="33" y="13"/>
                  </a:cubicBezTo>
                  <a:cubicBezTo>
                    <a:pt x="9" y="17"/>
                    <a:pt x="0" y="59"/>
                    <a:pt x="17" y="79"/>
                  </a:cubicBezTo>
                  <a:cubicBezTo>
                    <a:pt x="36" y="113"/>
                    <a:pt x="68" y="133"/>
                    <a:pt x="105" y="133"/>
                  </a:cubicBezTo>
                  <a:cubicBezTo>
                    <a:pt x="108" y="133"/>
                    <a:pt x="112" y="133"/>
                    <a:pt x="115" y="132"/>
                  </a:cubicBezTo>
                  <a:cubicBezTo>
                    <a:pt x="165" y="124"/>
                    <a:pt x="177" y="87"/>
                    <a:pt x="189" y="30"/>
                  </a:cubicBezTo>
                  <a:cubicBezTo>
                    <a:pt x="161" y="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359550" y="4890775"/>
              <a:ext cx="2900" cy="2525"/>
            </a:xfrm>
            <a:custGeom>
              <a:avLst/>
              <a:gdLst/>
              <a:ahLst/>
              <a:cxnLst/>
              <a:rect l="l" t="t" r="r" b="b"/>
              <a:pathLst>
                <a:path w="116" h="101" extrusionOk="0">
                  <a:moveTo>
                    <a:pt x="41" y="1"/>
                  </a:moveTo>
                  <a:cubicBezTo>
                    <a:pt x="24" y="1"/>
                    <a:pt x="7" y="8"/>
                    <a:pt x="1" y="31"/>
                  </a:cubicBezTo>
                  <a:cubicBezTo>
                    <a:pt x="1" y="55"/>
                    <a:pt x="5" y="80"/>
                    <a:pt x="13" y="100"/>
                  </a:cubicBezTo>
                  <a:cubicBezTo>
                    <a:pt x="42" y="100"/>
                    <a:pt x="66" y="92"/>
                    <a:pt x="95" y="88"/>
                  </a:cubicBezTo>
                  <a:cubicBezTo>
                    <a:pt x="108" y="76"/>
                    <a:pt x="112" y="64"/>
                    <a:pt x="116" y="51"/>
                  </a:cubicBezTo>
                  <a:cubicBezTo>
                    <a:pt x="112" y="35"/>
                    <a:pt x="103" y="18"/>
                    <a:pt x="91" y="6"/>
                  </a:cubicBezTo>
                  <a:cubicBezTo>
                    <a:pt x="87" y="2"/>
                    <a:pt x="81" y="1"/>
                    <a:pt x="74" y="1"/>
                  </a:cubicBezTo>
                  <a:cubicBezTo>
                    <a:pt x="68" y="1"/>
                    <a:pt x="60" y="2"/>
                    <a:pt x="54" y="2"/>
                  </a:cubicBezTo>
                  <a:cubicBezTo>
                    <a:pt x="50" y="1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403050" y="4811175"/>
              <a:ext cx="61475" cy="5650"/>
            </a:xfrm>
            <a:custGeom>
              <a:avLst/>
              <a:gdLst/>
              <a:ahLst/>
              <a:cxnLst/>
              <a:rect l="l" t="t" r="r" b="b"/>
              <a:pathLst>
                <a:path w="2459" h="226" extrusionOk="0">
                  <a:moveTo>
                    <a:pt x="2110" y="0"/>
                  </a:moveTo>
                  <a:cubicBezTo>
                    <a:pt x="2078" y="0"/>
                    <a:pt x="2045" y="21"/>
                    <a:pt x="1999" y="59"/>
                  </a:cubicBezTo>
                  <a:cubicBezTo>
                    <a:pt x="1955" y="16"/>
                    <a:pt x="1907" y="7"/>
                    <a:pt x="1858" y="7"/>
                  </a:cubicBezTo>
                  <a:cubicBezTo>
                    <a:pt x="1823" y="7"/>
                    <a:pt x="1788" y="11"/>
                    <a:pt x="1753" y="11"/>
                  </a:cubicBezTo>
                  <a:cubicBezTo>
                    <a:pt x="1743" y="11"/>
                    <a:pt x="1734" y="11"/>
                    <a:pt x="1724" y="10"/>
                  </a:cubicBezTo>
                  <a:cubicBezTo>
                    <a:pt x="1662" y="10"/>
                    <a:pt x="1597" y="14"/>
                    <a:pt x="1539" y="22"/>
                  </a:cubicBezTo>
                  <a:cubicBezTo>
                    <a:pt x="1419" y="22"/>
                    <a:pt x="1299" y="33"/>
                    <a:pt x="1178" y="33"/>
                  </a:cubicBezTo>
                  <a:cubicBezTo>
                    <a:pt x="1118" y="33"/>
                    <a:pt x="1058" y="31"/>
                    <a:pt x="998" y="22"/>
                  </a:cubicBezTo>
                  <a:cubicBezTo>
                    <a:pt x="969" y="21"/>
                    <a:pt x="940" y="20"/>
                    <a:pt x="911" y="20"/>
                  </a:cubicBezTo>
                  <a:cubicBezTo>
                    <a:pt x="871" y="20"/>
                    <a:pt x="831" y="22"/>
                    <a:pt x="793" y="26"/>
                  </a:cubicBezTo>
                  <a:cubicBezTo>
                    <a:pt x="764" y="26"/>
                    <a:pt x="735" y="22"/>
                    <a:pt x="706" y="22"/>
                  </a:cubicBezTo>
                  <a:cubicBezTo>
                    <a:pt x="642" y="20"/>
                    <a:pt x="578" y="11"/>
                    <a:pt x="512" y="11"/>
                  </a:cubicBezTo>
                  <a:cubicBezTo>
                    <a:pt x="469" y="11"/>
                    <a:pt x="426" y="15"/>
                    <a:pt x="382" y="26"/>
                  </a:cubicBezTo>
                  <a:cubicBezTo>
                    <a:pt x="358" y="33"/>
                    <a:pt x="332" y="36"/>
                    <a:pt x="306" y="36"/>
                  </a:cubicBezTo>
                  <a:cubicBezTo>
                    <a:pt x="254" y="36"/>
                    <a:pt x="200" y="26"/>
                    <a:pt x="148" y="26"/>
                  </a:cubicBezTo>
                  <a:cubicBezTo>
                    <a:pt x="111" y="26"/>
                    <a:pt x="79" y="31"/>
                    <a:pt x="46" y="39"/>
                  </a:cubicBezTo>
                  <a:cubicBezTo>
                    <a:pt x="29" y="39"/>
                    <a:pt x="17" y="59"/>
                    <a:pt x="9" y="72"/>
                  </a:cubicBezTo>
                  <a:cubicBezTo>
                    <a:pt x="5" y="76"/>
                    <a:pt x="1" y="84"/>
                    <a:pt x="1" y="92"/>
                  </a:cubicBezTo>
                  <a:cubicBezTo>
                    <a:pt x="5" y="113"/>
                    <a:pt x="13" y="129"/>
                    <a:pt x="17" y="145"/>
                  </a:cubicBezTo>
                  <a:cubicBezTo>
                    <a:pt x="29" y="150"/>
                    <a:pt x="38" y="154"/>
                    <a:pt x="50" y="154"/>
                  </a:cubicBezTo>
                  <a:lnTo>
                    <a:pt x="374" y="141"/>
                  </a:lnTo>
                  <a:cubicBezTo>
                    <a:pt x="390" y="141"/>
                    <a:pt x="403" y="141"/>
                    <a:pt x="419" y="145"/>
                  </a:cubicBezTo>
                  <a:cubicBezTo>
                    <a:pt x="440" y="151"/>
                    <a:pt x="461" y="155"/>
                    <a:pt x="481" y="155"/>
                  </a:cubicBezTo>
                  <a:cubicBezTo>
                    <a:pt x="488" y="155"/>
                    <a:pt x="495" y="155"/>
                    <a:pt x="501" y="154"/>
                  </a:cubicBezTo>
                  <a:cubicBezTo>
                    <a:pt x="547" y="138"/>
                    <a:pt x="593" y="130"/>
                    <a:pt x="638" y="130"/>
                  </a:cubicBezTo>
                  <a:cubicBezTo>
                    <a:pt x="654" y="130"/>
                    <a:pt x="670" y="131"/>
                    <a:pt x="686" y="133"/>
                  </a:cubicBezTo>
                  <a:cubicBezTo>
                    <a:pt x="801" y="141"/>
                    <a:pt x="916" y="158"/>
                    <a:pt x="1031" y="170"/>
                  </a:cubicBezTo>
                  <a:cubicBezTo>
                    <a:pt x="1145" y="178"/>
                    <a:pt x="1260" y="207"/>
                    <a:pt x="1371" y="223"/>
                  </a:cubicBezTo>
                  <a:cubicBezTo>
                    <a:pt x="1377" y="225"/>
                    <a:pt x="1383" y="225"/>
                    <a:pt x="1389" y="225"/>
                  </a:cubicBezTo>
                  <a:cubicBezTo>
                    <a:pt x="1421" y="225"/>
                    <a:pt x="1453" y="211"/>
                    <a:pt x="1485" y="211"/>
                  </a:cubicBezTo>
                  <a:cubicBezTo>
                    <a:pt x="1488" y="211"/>
                    <a:pt x="1491" y="211"/>
                    <a:pt x="1494" y="211"/>
                  </a:cubicBezTo>
                  <a:cubicBezTo>
                    <a:pt x="1497" y="211"/>
                    <a:pt x="1499" y="211"/>
                    <a:pt x="1502" y="211"/>
                  </a:cubicBezTo>
                  <a:cubicBezTo>
                    <a:pt x="1545" y="211"/>
                    <a:pt x="1589" y="190"/>
                    <a:pt x="1633" y="190"/>
                  </a:cubicBezTo>
                  <a:cubicBezTo>
                    <a:pt x="1656" y="190"/>
                    <a:pt x="1680" y="196"/>
                    <a:pt x="1703" y="215"/>
                  </a:cubicBezTo>
                  <a:lnTo>
                    <a:pt x="1712" y="215"/>
                  </a:lnTo>
                  <a:lnTo>
                    <a:pt x="2007" y="121"/>
                  </a:lnTo>
                  <a:cubicBezTo>
                    <a:pt x="2040" y="147"/>
                    <a:pt x="2083" y="163"/>
                    <a:pt x="2127" y="163"/>
                  </a:cubicBezTo>
                  <a:cubicBezTo>
                    <a:pt x="2132" y="163"/>
                    <a:pt x="2137" y="162"/>
                    <a:pt x="2143" y="162"/>
                  </a:cubicBezTo>
                  <a:cubicBezTo>
                    <a:pt x="2152" y="163"/>
                    <a:pt x="2162" y="163"/>
                    <a:pt x="2172" y="163"/>
                  </a:cubicBezTo>
                  <a:cubicBezTo>
                    <a:pt x="2230" y="163"/>
                    <a:pt x="2288" y="148"/>
                    <a:pt x="2344" y="148"/>
                  </a:cubicBezTo>
                  <a:cubicBezTo>
                    <a:pt x="2353" y="148"/>
                    <a:pt x="2363" y="149"/>
                    <a:pt x="2372" y="150"/>
                  </a:cubicBezTo>
                  <a:cubicBezTo>
                    <a:pt x="2377" y="151"/>
                    <a:pt x="2382" y="151"/>
                    <a:pt x="2387" y="151"/>
                  </a:cubicBezTo>
                  <a:cubicBezTo>
                    <a:pt x="2424" y="151"/>
                    <a:pt x="2448" y="123"/>
                    <a:pt x="2458" y="72"/>
                  </a:cubicBezTo>
                  <a:cubicBezTo>
                    <a:pt x="2447" y="31"/>
                    <a:pt x="2426" y="14"/>
                    <a:pt x="2395" y="14"/>
                  </a:cubicBezTo>
                  <a:cubicBezTo>
                    <a:pt x="2392" y="14"/>
                    <a:pt x="2388" y="14"/>
                    <a:pt x="2385" y="14"/>
                  </a:cubicBezTo>
                  <a:cubicBezTo>
                    <a:pt x="2356" y="17"/>
                    <a:pt x="2327" y="18"/>
                    <a:pt x="2298" y="18"/>
                  </a:cubicBezTo>
                  <a:cubicBezTo>
                    <a:pt x="2241" y="18"/>
                    <a:pt x="2184" y="13"/>
                    <a:pt x="2126" y="2"/>
                  </a:cubicBezTo>
                  <a:cubicBezTo>
                    <a:pt x="2121" y="1"/>
                    <a:pt x="2115" y="0"/>
                    <a:pt x="211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369825" y="4811300"/>
              <a:ext cx="9450" cy="3125"/>
            </a:xfrm>
            <a:custGeom>
              <a:avLst/>
              <a:gdLst/>
              <a:ahLst/>
              <a:cxnLst/>
              <a:rect l="l" t="t" r="r" b="b"/>
              <a:pathLst>
                <a:path w="378" h="125" extrusionOk="0">
                  <a:moveTo>
                    <a:pt x="111" y="1"/>
                  </a:moveTo>
                  <a:cubicBezTo>
                    <a:pt x="49" y="5"/>
                    <a:pt x="49" y="5"/>
                    <a:pt x="0" y="63"/>
                  </a:cubicBezTo>
                  <a:cubicBezTo>
                    <a:pt x="17" y="95"/>
                    <a:pt x="54" y="116"/>
                    <a:pt x="90" y="116"/>
                  </a:cubicBezTo>
                  <a:cubicBezTo>
                    <a:pt x="98" y="117"/>
                    <a:pt x="105" y="117"/>
                    <a:pt x="113" y="117"/>
                  </a:cubicBezTo>
                  <a:cubicBezTo>
                    <a:pt x="151" y="117"/>
                    <a:pt x="191" y="107"/>
                    <a:pt x="230" y="107"/>
                  </a:cubicBezTo>
                  <a:cubicBezTo>
                    <a:pt x="255" y="107"/>
                    <a:pt x="280" y="111"/>
                    <a:pt x="304" y="124"/>
                  </a:cubicBezTo>
                  <a:cubicBezTo>
                    <a:pt x="308" y="124"/>
                    <a:pt x="316" y="124"/>
                    <a:pt x="324" y="120"/>
                  </a:cubicBezTo>
                  <a:cubicBezTo>
                    <a:pt x="357" y="112"/>
                    <a:pt x="378" y="83"/>
                    <a:pt x="378" y="50"/>
                  </a:cubicBezTo>
                  <a:cubicBezTo>
                    <a:pt x="378" y="17"/>
                    <a:pt x="357" y="1"/>
                    <a:pt x="3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1386950" y="4810875"/>
              <a:ext cx="4750" cy="3375"/>
            </a:xfrm>
            <a:custGeom>
              <a:avLst/>
              <a:gdLst/>
              <a:ahLst/>
              <a:cxnLst/>
              <a:rect l="l" t="t" r="r" b="b"/>
              <a:pathLst>
                <a:path w="190" h="135" extrusionOk="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87" y="6"/>
                    <a:pt x="54" y="18"/>
                    <a:pt x="25" y="34"/>
                  </a:cubicBezTo>
                  <a:cubicBezTo>
                    <a:pt x="0" y="47"/>
                    <a:pt x="13" y="112"/>
                    <a:pt x="41" y="121"/>
                  </a:cubicBezTo>
                  <a:cubicBezTo>
                    <a:pt x="63" y="130"/>
                    <a:pt x="87" y="134"/>
                    <a:pt x="110" y="134"/>
                  </a:cubicBezTo>
                  <a:cubicBezTo>
                    <a:pt x="117" y="134"/>
                    <a:pt x="125" y="134"/>
                    <a:pt x="132" y="133"/>
                  </a:cubicBezTo>
                  <a:cubicBezTo>
                    <a:pt x="152" y="125"/>
                    <a:pt x="169" y="92"/>
                    <a:pt x="189" y="67"/>
                  </a:cubicBezTo>
                  <a:cubicBezTo>
                    <a:pt x="171" y="24"/>
                    <a:pt x="153" y="0"/>
                    <a:pt x="1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1393400" y="4811225"/>
              <a:ext cx="4250" cy="3600"/>
            </a:xfrm>
            <a:custGeom>
              <a:avLst/>
              <a:gdLst/>
              <a:ahLst/>
              <a:cxnLst/>
              <a:rect l="l" t="t" r="r" b="b"/>
              <a:pathLst>
                <a:path w="170" h="144" extrusionOk="0">
                  <a:moveTo>
                    <a:pt x="85" y="1"/>
                  </a:moveTo>
                  <a:cubicBezTo>
                    <a:pt x="66" y="1"/>
                    <a:pt x="48" y="6"/>
                    <a:pt x="30" y="16"/>
                  </a:cubicBezTo>
                  <a:cubicBezTo>
                    <a:pt x="9" y="29"/>
                    <a:pt x="1" y="53"/>
                    <a:pt x="13" y="74"/>
                  </a:cubicBezTo>
                  <a:cubicBezTo>
                    <a:pt x="30" y="115"/>
                    <a:pt x="71" y="143"/>
                    <a:pt x="116" y="143"/>
                  </a:cubicBezTo>
                  <a:cubicBezTo>
                    <a:pt x="157" y="135"/>
                    <a:pt x="165" y="94"/>
                    <a:pt x="169" y="45"/>
                  </a:cubicBezTo>
                  <a:cubicBezTo>
                    <a:pt x="148" y="16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1398325" y="4811375"/>
              <a:ext cx="3925" cy="3575"/>
            </a:xfrm>
            <a:custGeom>
              <a:avLst/>
              <a:gdLst/>
              <a:ahLst/>
              <a:cxnLst/>
              <a:rect l="l" t="t" r="r" b="b"/>
              <a:pathLst>
                <a:path w="157" h="143" extrusionOk="0">
                  <a:moveTo>
                    <a:pt x="88" y="1"/>
                  </a:moveTo>
                  <a:cubicBezTo>
                    <a:pt x="69" y="1"/>
                    <a:pt x="48" y="19"/>
                    <a:pt x="9" y="55"/>
                  </a:cubicBezTo>
                  <a:cubicBezTo>
                    <a:pt x="1" y="101"/>
                    <a:pt x="34" y="137"/>
                    <a:pt x="79" y="142"/>
                  </a:cubicBezTo>
                  <a:cubicBezTo>
                    <a:pt x="83" y="142"/>
                    <a:pt x="86" y="143"/>
                    <a:pt x="90" y="143"/>
                  </a:cubicBezTo>
                  <a:cubicBezTo>
                    <a:pt x="127" y="143"/>
                    <a:pt x="146" y="105"/>
                    <a:pt x="157" y="60"/>
                  </a:cubicBezTo>
                  <a:cubicBezTo>
                    <a:pt x="126" y="20"/>
                    <a:pt x="108" y="1"/>
                    <a:pt x="8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1382225" y="4811125"/>
              <a:ext cx="3425" cy="2775"/>
            </a:xfrm>
            <a:custGeom>
              <a:avLst/>
              <a:gdLst/>
              <a:ahLst/>
              <a:cxnLst/>
              <a:rect l="l" t="t" r="r" b="b"/>
              <a:pathLst>
                <a:path w="137" h="111" extrusionOk="0">
                  <a:moveTo>
                    <a:pt x="76" y="1"/>
                  </a:moveTo>
                  <a:cubicBezTo>
                    <a:pt x="51" y="1"/>
                    <a:pt x="27" y="15"/>
                    <a:pt x="1" y="41"/>
                  </a:cubicBezTo>
                  <a:cubicBezTo>
                    <a:pt x="19" y="96"/>
                    <a:pt x="47" y="110"/>
                    <a:pt x="75" y="110"/>
                  </a:cubicBezTo>
                  <a:cubicBezTo>
                    <a:pt x="85" y="110"/>
                    <a:pt x="94" y="109"/>
                    <a:pt x="103" y="106"/>
                  </a:cubicBezTo>
                  <a:cubicBezTo>
                    <a:pt x="120" y="106"/>
                    <a:pt x="132" y="70"/>
                    <a:pt x="136" y="45"/>
                  </a:cubicBezTo>
                  <a:cubicBezTo>
                    <a:pt x="136" y="37"/>
                    <a:pt x="120" y="16"/>
                    <a:pt x="107" y="8"/>
                  </a:cubicBezTo>
                  <a:cubicBezTo>
                    <a:pt x="97" y="3"/>
                    <a:pt x="86" y="1"/>
                    <a:pt x="7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1464800" y="4811400"/>
              <a:ext cx="3425" cy="2800"/>
            </a:xfrm>
            <a:custGeom>
              <a:avLst/>
              <a:gdLst/>
              <a:ahLst/>
              <a:cxnLst/>
              <a:rect l="l" t="t" r="r" b="b"/>
              <a:pathLst>
                <a:path w="137" h="112" extrusionOk="0">
                  <a:moveTo>
                    <a:pt x="66" y="1"/>
                  </a:moveTo>
                  <a:cubicBezTo>
                    <a:pt x="57" y="1"/>
                    <a:pt x="49" y="2"/>
                    <a:pt x="42" y="5"/>
                  </a:cubicBezTo>
                  <a:cubicBezTo>
                    <a:pt x="13" y="13"/>
                    <a:pt x="1" y="46"/>
                    <a:pt x="17" y="95"/>
                  </a:cubicBezTo>
                  <a:lnTo>
                    <a:pt x="91" y="112"/>
                  </a:lnTo>
                  <a:cubicBezTo>
                    <a:pt x="116" y="79"/>
                    <a:pt x="136" y="46"/>
                    <a:pt x="107" y="13"/>
                  </a:cubicBezTo>
                  <a:cubicBezTo>
                    <a:pt x="97" y="5"/>
                    <a:pt x="81" y="1"/>
                    <a:pt x="6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1395775" y="4903150"/>
              <a:ext cx="43625" cy="3625"/>
            </a:xfrm>
            <a:custGeom>
              <a:avLst/>
              <a:gdLst/>
              <a:ahLst/>
              <a:cxnLst/>
              <a:rect l="l" t="t" r="r" b="b"/>
              <a:pathLst>
                <a:path w="1745" h="145" extrusionOk="0">
                  <a:moveTo>
                    <a:pt x="1583" y="1"/>
                  </a:moveTo>
                  <a:cubicBezTo>
                    <a:pt x="1568" y="1"/>
                    <a:pt x="1554" y="2"/>
                    <a:pt x="1539" y="4"/>
                  </a:cubicBezTo>
                  <a:cubicBezTo>
                    <a:pt x="1449" y="4"/>
                    <a:pt x="1358" y="12"/>
                    <a:pt x="1268" y="12"/>
                  </a:cubicBezTo>
                  <a:cubicBezTo>
                    <a:pt x="1075" y="12"/>
                    <a:pt x="887" y="12"/>
                    <a:pt x="694" y="20"/>
                  </a:cubicBezTo>
                  <a:cubicBezTo>
                    <a:pt x="684" y="20"/>
                    <a:pt x="673" y="20"/>
                    <a:pt x="663" y="20"/>
                  </a:cubicBezTo>
                  <a:cubicBezTo>
                    <a:pt x="608" y="20"/>
                    <a:pt x="553" y="16"/>
                    <a:pt x="497" y="16"/>
                  </a:cubicBezTo>
                  <a:cubicBezTo>
                    <a:pt x="438" y="16"/>
                    <a:pt x="379" y="21"/>
                    <a:pt x="320" y="40"/>
                  </a:cubicBezTo>
                  <a:cubicBezTo>
                    <a:pt x="317" y="41"/>
                    <a:pt x="315" y="41"/>
                    <a:pt x="312" y="41"/>
                  </a:cubicBezTo>
                  <a:cubicBezTo>
                    <a:pt x="294" y="41"/>
                    <a:pt x="276" y="32"/>
                    <a:pt x="255" y="28"/>
                  </a:cubicBezTo>
                  <a:cubicBezTo>
                    <a:pt x="227" y="19"/>
                    <a:pt x="198" y="14"/>
                    <a:pt x="169" y="14"/>
                  </a:cubicBezTo>
                  <a:cubicBezTo>
                    <a:pt x="108" y="14"/>
                    <a:pt x="48" y="34"/>
                    <a:pt x="0" y="73"/>
                  </a:cubicBezTo>
                  <a:cubicBezTo>
                    <a:pt x="46" y="110"/>
                    <a:pt x="102" y="129"/>
                    <a:pt x="158" y="129"/>
                  </a:cubicBezTo>
                  <a:cubicBezTo>
                    <a:pt x="176" y="129"/>
                    <a:pt x="195" y="127"/>
                    <a:pt x="214" y="123"/>
                  </a:cubicBezTo>
                  <a:cubicBezTo>
                    <a:pt x="239" y="117"/>
                    <a:pt x="265" y="115"/>
                    <a:pt x="291" y="115"/>
                  </a:cubicBezTo>
                  <a:cubicBezTo>
                    <a:pt x="327" y="115"/>
                    <a:pt x="363" y="119"/>
                    <a:pt x="398" y="127"/>
                  </a:cubicBezTo>
                  <a:cubicBezTo>
                    <a:pt x="458" y="139"/>
                    <a:pt x="517" y="145"/>
                    <a:pt x="577" y="145"/>
                  </a:cubicBezTo>
                  <a:cubicBezTo>
                    <a:pt x="595" y="145"/>
                    <a:pt x="614" y="144"/>
                    <a:pt x="632" y="143"/>
                  </a:cubicBezTo>
                  <a:cubicBezTo>
                    <a:pt x="952" y="143"/>
                    <a:pt x="1272" y="139"/>
                    <a:pt x="1588" y="135"/>
                  </a:cubicBezTo>
                  <a:cubicBezTo>
                    <a:pt x="1594" y="135"/>
                    <a:pt x="1600" y="135"/>
                    <a:pt x="1606" y="135"/>
                  </a:cubicBezTo>
                  <a:cubicBezTo>
                    <a:pt x="1656" y="135"/>
                    <a:pt x="1704" y="119"/>
                    <a:pt x="1744" y="90"/>
                  </a:cubicBezTo>
                  <a:lnTo>
                    <a:pt x="1744" y="32"/>
                  </a:lnTo>
                  <a:cubicBezTo>
                    <a:pt x="1692" y="13"/>
                    <a:pt x="1638" y="1"/>
                    <a:pt x="15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1391150" y="4903975"/>
              <a:ext cx="3725" cy="2000"/>
            </a:xfrm>
            <a:custGeom>
              <a:avLst/>
              <a:gdLst/>
              <a:ahLst/>
              <a:cxnLst/>
              <a:rect l="l" t="t" r="r" b="b"/>
              <a:pathLst>
                <a:path w="149" h="80" extrusionOk="0">
                  <a:moveTo>
                    <a:pt x="68" y="1"/>
                  </a:moveTo>
                  <a:cubicBezTo>
                    <a:pt x="45" y="1"/>
                    <a:pt x="23" y="10"/>
                    <a:pt x="1" y="36"/>
                  </a:cubicBezTo>
                  <a:cubicBezTo>
                    <a:pt x="31" y="65"/>
                    <a:pt x="55" y="79"/>
                    <a:pt x="76" y="79"/>
                  </a:cubicBezTo>
                  <a:cubicBezTo>
                    <a:pt x="101" y="79"/>
                    <a:pt x="122" y="61"/>
                    <a:pt x="148" y="24"/>
                  </a:cubicBezTo>
                  <a:cubicBezTo>
                    <a:pt x="119" y="11"/>
                    <a:pt x="93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1362525" y="4916225"/>
              <a:ext cx="41675" cy="3550"/>
            </a:xfrm>
            <a:custGeom>
              <a:avLst/>
              <a:gdLst/>
              <a:ahLst/>
              <a:cxnLst/>
              <a:rect l="l" t="t" r="r" b="b"/>
              <a:pathLst>
                <a:path w="1667" h="142" extrusionOk="0">
                  <a:moveTo>
                    <a:pt x="295" y="1"/>
                  </a:moveTo>
                  <a:cubicBezTo>
                    <a:pt x="239" y="1"/>
                    <a:pt x="184" y="3"/>
                    <a:pt x="128" y="10"/>
                  </a:cubicBezTo>
                  <a:cubicBezTo>
                    <a:pt x="83" y="18"/>
                    <a:pt x="42" y="26"/>
                    <a:pt x="1" y="43"/>
                  </a:cubicBezTo>
                  <a:cubicBezTo>
                    <a:pt x="21" y="92"/>
                    <a:pt x="71" y="125"/>
                    <a:pt x="128" y="125"/>
                  </a:cubicBezTo>
                  <a:cubicBezTo>
                    <a:pt x="161" y="127"/>
                    <a:pt x="193" y="127"/>
                    <a:pt x="224" y="127"/>
                  </a:cubicBezTo>
                  <a:cubicBezTo>
                    <a:pt x="256" y="127"/>
                    <a:pt x="288" y="127"/>
                    <a:pt x="321" y="129"/>
                  </a:cubicBezTo>
                  <a:cubicBezTo>
                    <a:pt x="551" y="133"/>
                    <a:pt x="780" y="141"/>
                    <a:pt x="1006" y="141"/>
                  </a:cubicBezTo>
                  <a:cubicBezTo>
                    <a:pt x="1117" y="141"/>
                    <a:pt x="1224" y="129"/>
                    <a:pt x="1334" y="125"/>
                  </a:cubicBezTo>
                  <a:lnTo>
                    <a:pt x="1548" y="125"/>
                  </a:lnTo>
                  <a:cubicBezTo>
                    <a:pt x="1581" y="125"/>
                    <a:pt x="1613" y="117"/>
                    <a:pt x="1642" y="104"/>
                  </a:cubicBezTo>
                  <a:cubicBezTo>
                    <a:pt x="1654" y="96"/>
                    <a:pt x="1663" y="80"/>
                    <a:pt x="1667" y="63"/>
                  </a:cubicBezTo>
                  <a:cubicBezTo>
                    <a:pt x="1663" y="43"/>
                    <a:pt x="1650" y="30"/>
                    <a:pt x="1638" y="18"/>
                  </a:cubicBezTo>
                  <a:cubicBezTo>
                    <a:pt x="1618" y="10"/>
                    <a:pt x="1597" y="6"/>
                    <a:pt x="1572" y="6"/>
                  </a:cubicBezTo>
                  <a:cubicBezTo>
                    <a:pt x="1437" y="10"/>
                    <a:pt x="1297" y="22"/>
                    <a:pt x="1162" y="22"/>
                  </a:cubicBezTo>
                  <a:cubicBezTo>
                    <a:pt x="990" y="22"/>
                    <a:pt x="817" y="18"/>
                    <a:pt x="645" y="14"/>
                  </a:cubicBezTo>
                  <a:cubicBezTo>
                    <a:pt x="528" y="11"/>
                    <a:pt x="412" y="1"/>
                    <a:pt x="29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1354325" y="4916350"/>
              <a:ext cx="7100" cy="2925"/>
            </a:xfrm>
            <a:custGeom>
              <a:avLst/>
              <a:gdLst/>
              <a:ahLst/>
              <a:cxnLst/>
              <a:rect l="l" t="t" r="r" b="b"/>
              <a:pathLst>
                <a:path w="284" h="117" extrusionOk="0">
                  <a:moveTo>
                    <a:pt x="136" y="0"/>
                  </a:moveTo>
                  <a:cubicBezTo>
                    <a:pt x="92" y="0"/>
                    <a:pt x="47" y="10"/>
                    <a:pt x="1" y="42"/>
                  </a:cubicBezTo>
                  <a:cubicBezTo>
                    <a:pt x="53" y="102"/>
                    <a:pt x="106" y="116"/>
                    <a:pt x="159" y="116"/>
                  </a:cubicBezTo>
                  <a:cubicBezTo>
                    <a:pt x="192" y="116"/>
                    <a:pt x="226" y="111"/>
                    <a:pt x="259" y="107"/>
                  </a:cubicBezTo>
                  <a:cubicBezTo>
                    <a:pt x="267" y="107"/>
                    <a:pt x="280" y="79"/>
                    <a:pt x="280" y="62"/>
                  </a:cubicBezTo>
                  <a:cubicBezTo>
                    <a:pt x="284" y="46"/>
                    <a:pt x="267" y="17"/>
                    <a:pt x="259" y="17"/>
                  </a:cubicBezTo>
                  <a:cubicBezTo>
                    <a:pt x="219" y="9"/>
                    <a:pt x="178" y="0"/>
                    <a:pt x="13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1343975" y="4916550"/>
              <a:ext cx="7000" cy="3000"/>
            </a:xfrm>
            <a:custGeom>
              <a:avLst/>
              <a:gdLst/>
              <a:ahLst/>
              <a:cxnLst/>
              <a:rect l="l" t="t" r="r" b="b"/>
              <a:pathLst>
                <a:path w="280" h="120" extrusionOk="0">
                  <a:moveTo>
                    <a:pt x="205" y="1"/>
                  </a:moveTo>
                  <a:cubicBezTo>
                    <a:pt x="152" y="5"/>
                    <a:pt x="99" y="13"/>
                    <a:pt x="49" y="26"/>
                  </a:cubicBezTo>
                  <a:cubicBezTo>
                    <a:pt x="33" y="30"/>
                    <a:pt x="17" y="62"/>
                    <a:pt x="0" y="87"/>
                  </a:cubicBezTo>
                  <a:cubicBezTo>
                    <a:pt x="21" y="104"/>
                    <a:pt x="37" y="120"/>
                    <a:pt x="49" y="120"/>
                  </a:cubicBezTo>
                  <a:cubicBezTo>
                    <a:pt x="107" y="120"/>
                    <a:pt x="164" y="116"/>
                    <a:pt x="226" y="112"/>
                  </a:cubicBezTo>
                  <a:cubicBezTo>
                    <a:pt x="246" y="112"/>
                    <a:pt x="246" y="112"/>
                    <a:pt x="279" y="34"/>
                  </a:cubicBezTo>
                  <a:cubicBezTo>
                    <a:pt x="255" y="26"/>
                    <a:pt x="230" y="1"/>
                    <a:pt x="20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1336775" y="4916850"/>
              <a:ext cx="3425" cy="2100"/>
            </a:xfrm>
            <a:custGeom>
              <a:avLst/>
              <a:gdLst/>
              <a:ahLst/>
              <a:cxnLst/>
              <a:rect l="l" t="t" r="r" b="b"/>
              <a:pathLst>
                <a:path w="137" h="84" extrusionOk="0">
                  <a:moveTo>
                    <a:pt x="72" y="0"/>
                  </a:moveTo>
                  <a:cubicBezTo>
                    <a:pt x="53" y="0"/>
                    <a:pt x="34" y="16"/>
                    <a:pt x="1" y="46"/>
                  </a:cubicBezTo>
                  <a:cubicBezTo>
                    <a:pt x="21" y="71"/>
                    <a:pt x="43" y="83"/>
                    <a:pt x="66" y="83"/>
                  </a:cubicBezTo>
                  <a:cubicBezTo>
                    <a:pt x="88" y="83"/>
                    <a:pt x="112" y="71"/>
                    <a:pt x="136" y="46"/>
                  </a:cubicBezTo>
                  <a:cubicBezTo>
                    <a:pt x="108" y="16"/>
                    <a:pt x="90" y="0"/>
                    <a:pt x="7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1393625" y="4797600"/>
              <a:ext cx="4325" cy="2875"/>
            </a:xfrm>
            <a:custGeom>
              <a:avLst/>
              <a:gdLst/>
              <a:ahLst/>
              <a:cxnLst/>
              <a:rect l="l" t="t" r="r" b="b"/>
              <a:pathLst>
                <a:path w="173" h="115" extrusionOk="0">
                  <a:moveTo>
                    <a:pt x="98" y="0"/>
                  </a:moveTo>
                  <a:cubicBezTo>
                    <a:pt x="72" y="0"/>
                    <a:pt x="46" y="13"/>
                    <a:pt x="21" y="28"/>
                  </a:cubicBezTo>
                  <a:cubicBezTo>
                    <a:pt x="0" y="48"/>
                    <a:pt x="4" y="81"/>
                    <a:pt x="25" y="98"/>
                  </a:cubicBezTo>
                  <a:cubicBezTo>
                    <a:pt x="49" y="110"/>
                    <a:pt x="78" y="114"/>
                    <a:pt x="107" y="114"/>
                  </a:cubicBezTo>
                  <a:cubicBezTo>
                    <a:pt x="136" y="114"/>
                    <a:pt x="160" y="94"/>
                    <a:pt x="172" y="40"/>
                  </a:cubicBezTo>
                  <a:cubicBezTo>
                    <a:pt x="147" y="11"/>
                    <a:pt x="122" y="0"/>
                    <a:pt x="9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1423575" y="4797675"/>
              <a:ext cx="3400" cy="2825"/>
            </a:xfrm>
            <a:custGeom>
              <a:avLst/>
              <a:gdLst/>
              <a:ahLst/>
              <a:cxnLst/>
              <a:rect l="l" t="t" r="r" b="b"/>
              <a:pathLst>
                <a:path w="136" h="113" extrusionOk="0">
                  <a:moveTo>
                    <a:pt x="56" y="1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17" y="13"/>
                    <a:pt x="4" y="25"/>
                    <a:pt x="0" y="41"/>
                  </a:cubicBezTo>
                  <a:cubicBezTo>
                    <a:pt x="0" y="62"/>
                    <a:pt x="8" y="82"/>
                    <a:pt x="25" y="99"/>
                  </a:cubicBezTo>
                  <a:cubicBezTo>
                    <a:pt x="34" y="108"/>
                    <a:pt x="44" y="112"/>
                    <a:pt x="55" y="112"/>
                  </a:cubicBezTo>
                  <a:cubicBezTo>
                    <a:pt x="78" y="112"/>
                    <a:pt x="105" y="91"/>
                    <a:pt x="136" y="49"/>
                  </a:cubicBezTo>
                  <a:cubicBezTo>
                    <a:pt x="119" y="20"/>
                    <a:pt x="87" y="1"/>
                    <a:pt x="5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1399475" y="4797675"/>
              <a:ext cx="21750" cy="3600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111" y="0"/>
                  </a:moveTo>
                  <a:cubicBezTo>
                    <a:pt x="70" y="4"/>
                    <a:pt x="33" y="17"/>
                    <a:pt x="0" y="37"/>
                  </a:cubicBezTo>
                  <a:cubicBezTo>
                    <a:pt x="27" y="118"/>
                    <a:pt x="70" y="143"/>
                    <a:pt x="114" y="143"/>
                  </a:cubicBezTo>
                  <a:cubicBezTo>
                    <a:pt x="124" y="143"/>
                    <a:pt x="134" y="142"/>
                    <a:pt x="144" y="140"/>
                  </a:cubicBezTo>
                  <a:cubicBezTo>
                    <a:pt x="171" y="134"/>
                    <a:pt x="198" y="132"/>
                    <a:pt x="225" y="132"/>
                  </a:cubicBezTo>
                  <a:cubicBezTo>
                    <a:pt x="283" y="132"/>
                    <a:pt x="342" y="141"/>
                    <a:pt x="400" y="141"/>
                  </a:cubicBezTo>
                  <a:cubicBezTo>
                    <a:pt x="413" y="141"/>
                    <a:pt x="426" y="141"/>
                    <a:pt x="439" y="140"/>
                  </a:cubicBezTo>
                  <a:cubicBezTo>
                    <a:pt x="448" y="139"/>
                    <a:pt x="456" y="139"/>
                    <a:pt x="465" y="139"/>
                  </a:cubicBezTo>
                  <a:cubicBezTo>
                    <a:pt x="499" y="139"/>
                    <a:pt x="534" y="142"/>
                    <a:pt x="568" y="142"/>
                  </a:cubicBezTo>
                  <a:cubicBezTo>
                    <a:pt x="611" y="142"/>
                    <a:pt x="654" y="138"/>
                    <a:pt x="698" y="119"/>
                  </a:cubicBezTo>
                  <a:cubicBezTo>
                    <a:pt x="701" y="118"/>
                    <a:pt x="704" y="117"/>
                    <a:pt x="708" y="117"/>
                  </a:cubicBezTo>
                  <a:cubicBezTo>
                    <a:pt x="726" y="117"/>
                    <a:pt x="747" y="132"/>
                    <a:pt x="767" y="136"/>
                  </a:cubicBezTo>
                  <a:cubicBezTo>
                    <a:pt x="775" y="138"/>
                    <a:pt x="782" y="140"/>
                    <a:pt x="790" y="140"/>
                  </a:cubicBezTo>
                  <a:cubicBezTo>
                    <a:pt x="816" y="140"/>
                    <a:pt x="840" y="124"/>
                    <a:pt x="849" y="99"/>
                  </a:cubicBezTo>
                  <a:cubicBezTo>
                    <a:pt x="870" y="62"/>
                    <a:pt x="862" y="21"/>
                    <a:pt x="829" y="13"/>
                  </a:cubicBezTo>
                  <a:cubicBezTo>
                    <a:pt x="817" y="4"/>
                    <a:pt x="804" y="4"/>
                    <a:pt x="792" y="4"/>
                  </a:cubicBezTo>
                  <a:lnTo>
                    <a:pt x="447" y="4"/>
                  </a:lnTo>
                  <a:cubicBezTo>
                    <a:pt x="332" y="4"/>
                    <a:pt x="222" y="0"/>
                    <a:pt x="11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1381725" y="4798125"/>
              <a:ext cx="4625" cy="2975"/>
            </a:xfrm>
            <a:custGeom>
              <a:avLst/>
              <a:gdLst/>
              <a:ahLst/>
              <a:cxnLst/>
              <a:rect l="l" t="t" r="r" b="b"/>
              <a:pathLst>
                <a:path w="185" h="119" extrusionOk="0">
                  <a:moveTo>
                    <a:pt x="116" y="1"/>
                  </a:moveTo>
                  <a:cubicBezTo>
                    <a:pt x="88" y="1"/>
                    <a:pt x="53" y="19"/>
                    <a:pt x="0" y="56"/>
                  </a:cubicBezTo>
                  <a:cubicBezTo>
                    <a:pt x="15" y="103"/>
                    <a:pt x="39" y="118"/>
                    <a:pt x="70" y="118"/>
                  </a:cubicBezTo>
                  <a:cubicBezTo>
                    <a:pt x="74" y="118"/>
                    <a:pt x="78" y="118"/>
                    <a:pt x="82" y="118"/>
                  </a:cubicBezTo>
                  <a:cubicBezTo>
                    <a:pt x="119" y="114"/>
                    <a:pt x="164" y="118"/>
                    <a:pt x="185" y="56"/>
                  </a:cubicBezTo>
                  <a:cubicBezTo>
                    <a:pt x="162" y="19"/>
                    <a:pt x="143" y="1"/>
                    <a:pt x="1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1444200" y="4798175"/>
              <a:ext cx="3600" cy="3075"/>
            </a:xfrm>
            <a:custGeom>
              <a:avLst/>
              <a:gdLst/>
              <a:ahLst/>
              <a:cxnLst/>
              <a:rect l="l" t="t" r="r" b="b"/>
              <a:pathLst>
                <a:path w="144" h="123" extrusionOk="0">
                  <a:moveTo>
                    <a:pt x="49" y="1"/>
                  </a:moveTo>
                  <a:cubicBezTo>
                    <a:pt x="21" y="1"/>
                    <a:pt x="0" y="25"/>
                    <a:pt x="4" y="54"/>
                  </a:cubicBezTo>
                  <a:cubicBezTo>
                    <a:pt x="8" y="75"/>
                    <a:pt x="21" y="99"/>
                    <a:pt x="41" y="116"/>
                  </a:cubicBezTo>
                  <a:cubicBezTo>
                    <a:pt x="52" y="120"/>
                    <a:pt x="63" y="123"/>
                    <a:pt x="72" y="123"/>
                  </a:cubicBezTo>
                  <a:cubicBezTo>
                    <a:pt x="102" y="123"/>
                    <a:pt x="122" y="95"/>
                    <a:pt x="144" y="25"/>
                  </a:cubicBezTo>
                  <a:cubicBezTo>
                    <a:pt x="115" y="13"/>
                    <a:pt x="82" y="5"/>
                    <a:pt x="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1388375" y="4797900"/>
              <a:ext cx="3825" cy="3075"/>
            </a:xfrm>
            <a:custGeom>
              <a:avLst/>
              <a:gdLst/>
              <a:ahLst/>
              <a:cxnLst/>
              <a:rect l="l" t="t" r="r" b="b"/>
              <a:pathLst>
                <a:path w="153" h="123" extrusionOk="0">
                  <a:moveTo>
                    <a:pt x="79" y="0"/>
                  </a:moveTo>
                  <a:cubicBezTo>
                    <a:pt x="63" y="0"/>
                    <a:pt x="47" y="5"/>
                    <a:pt x="34" y="16"/>
                  </a:cubicBezTo>
                  <a:cubicBezTo>
                    <a:pt x="5" y="36"/>
                    <a:pt x="1" y="73"/>
                    <a:pt x="25" y="94"/>
                  </a:cubicBezTo>
                  <a:cubicBezTo>
                    <a:pt x="46" y="110"/>
                    <a:pt x="67" y="118"/>
                    <a:pt x="95" y="123"/>
                  </a:cubicBezTo>
                  <a:cubicBezTo>
                    <a:pt x="120" y="123"/>
                    <a:pt x="120" y="118"/>
                    <a:pt x="153" y="40"/>
                  </a:cubicBezTo>
                  <a:cubicBezTo>
                    <a:pt x="135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1430125" y="479810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61" y="0"/>
                  </a:moveTo>
                  <a:cubicBezTo>
                    <a:pt x="46" y="0"/>
                    <a:pt x="29" y="14"/>
                    <a:pt x="1" y="45"/>
                  </a:cubicBezTo>
                  <a:cubicBezTo>
                    <a:pt x="12" y="95"/>
                    <a:pt x="32" y="120"/>
                    <a:pt x="61" y="120"/>
                  </a:cubicBezTo>
                  <a:cubicBezTo>
                    <a:pt x="66" y="120"/>
                    <a:pt x="70" y="120"/>
                    <a:pt x="75" y="119"/>
                  </a:cubicBezTo>
                  <a:cubicBezTo>
                    <a:pt x="103" y="115"/>
                    <a:pt x="124" y="86"/>
                    <a:pt x="120" y="53"/>
                  </a:cubicBezTo>
                  <a:cubicBezTo>
                    <a:pt x="112" y="37"/>
                    <a:pt x="99" y="20"/>
                    <a:pt x="83" y="8"/>
                  </a:cubicBezTo>
                  <a:cubicBezTo>
                    <a:pt x="75" y="3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1439775" y="4798075"/>
              <a:ext cx="2800" cy="3175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58" y="0"/>
                  </a:moveTo>
                  <a:cubicBezTo>
                    <a:pt x="24" y="0"/>
                    <a:pt x="12" y="27"/>
                    <a:pt x="1" y="103"/>
                  </a:cubicBezTo>
                  <a:cubicBezTo>
                    <a:pt x="21" y="115"/>
                    <a:pt x="41" y="126"/>
                    <a:pt x="59" y="126"/>
                  </a:cubicBezTo>
                  <a:cubicBezTo>
                    <a:pt x="73" y="126"/>
                    <a:pt x="86" y="119"/>
                    <a:pt x="99" y="99"/>
                  </a:cubicBezTo>
                  <a:cubicBezTo>
                    <a:pt x="107" y="79"/>
                    <a:pt x="111" y="58"/>
                    <a:pt x="107" y="33"/>
                  </a:cubicBezTo>
                  <a:cubicBezTo>
                    <a:pt x="99" y="17"/>
                    <a:pt x="83" y="5"/>
                    <a:pt x="66" y="1"/>
                  </a:cubicBezTo>
                  <a:cubicBezTo>
                    <a:pt x="63" y="0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1375550" y="4798650"/>
              <a:ext cx="3225" cy="2425"/>
            </a:xfrm>
            <a:custGeom>
              <a:avLst/>
              <a:gdLst/>
              <a:ahLst/>
              <a:cxnLst/>
              <a:rect l="l" t="t" r="r" b="b"/>
              <a:pathLst>
                <a:path w="129" h="97" extrusionOk="0">
                  <a:moveTo>
                    <a:pt x="69" y="0"/>
                  </a:moveTo>
                  <a:cubicBezTo>
                    <a:pt x="41" y="0"/>
                    <a:pt x="13" y="16"/>
                    <a:pt x="1" y="43"/>
                  </a:cubicBezTo>
                  <a:cubicBezTo>
                    <a:pt x="10" y="77"/>
                    <a:pt x="39" y="96"/>
                    <a:pt x="70" y="96"/>
                  </a:cubicBezTo>
                  <a:cubicBezTo>
                    <a:pt x="81" y="96"/>
                    <a:pt x="93" y="94"/>
                    <a:pt x="104" y="88"/>
                  </a:cubicBezTo>
                  <a:cubicBezTo>
                    <a:pt x="116" y="76"/>
                    <a:pt x="124" y="60"/>
                    <a:pt x="128" y="43"/>
                  </a:cubicBezTo>
                  <a:cubicBezTo>
                    <a:pt x="124" y="27"/>
                    <a:pt x="112" y="15"/>
                    <a:pt x="99" y="6"/>
                  </a:cubicBezTo>
                  <a:cubicBezTo>
                    <a:pt x="90" y="2"/>
                    <a:pt x="79" y="0"/>
                    <a:pt x="6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1434750" y="4798275"/>
              <a:ext cx="2275" cy="2700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4" y="1"/>
                  </a:moveTo>
                  <a:cubicBezTo>
                    <a:pt x="25" y="1"/>
                    <a:pt x="5" y="25"/>
                    <a:pt x="5" y="54"/>
                  </a:cubicBezTo>
                  <a:cubicBezTo>
                    <a:pt x="1" y="83"/>
                    <a:pt x="25" y="108"/>
                    <a:pt x="54" y="108"/>
                  </a:cubicBezTo>
                  <a:cubicBezTo>
                    <a:pt x="78" y="108"/>
                    <a:pt x="91" y="87"/>
                    <a:pt x="91" y="50"/>
                  </a:cubicBezTo>
                  <a:cubicBezTo>
                    <a:pt x="91" y="25"/>
                    <a:pt x="83" y="1"/>
                    <a:pt x="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1368475" y="4837525"/>
              <a:ext cx="15425" cy="3450"/>
            </a:xfrm>
            <a:custGeom>
              <a:avLst/>
              <a:gdLst/>
              <a:ahLst/>
              <a:cxnLst/>
              <a:rect l="l" t="t" r="r" b="b"/>
              <a:pathLst>
                <a:path w="617" h="138" extrusionOk="0">
                  <a:moveTo>
                    <a:pt x="181" y="1"/>
                  </a:moveTo>
                  <a:cubicBezTo>
                    <a:pt x="115" y="1"/>
                    <a:pt x="53" y="21"/>
                    <a:pt x="1" y="60"/>
                  </a:cubicBezTo>
                  <a:cubicBezTo>
                    <a:pt x="21" y="107"/>
                    <a:pt x="69" y="138"/>
                    <a:pt x="120" y="138"/>
                  </a:cubicBezTo>
                  <a:cubicBezTo>
                    <a:pt x="131" y="138"/>
                    <a:pt x="142" y="137"/>
                    <a:pt x="153" y="134"/>
                  </a:cubicBezTo>
                  <a:cubicBezTo>
                    <a:pt x="191" y="121"/>
                    <a:pt x="229" y="117"/>
                    <a:pt x="267" y="117"/>
                  </a:cubicBezTo>
                  <a:cubicBezTo>
                    <a:pt x="344" y="117"/>
                    <a:pt x="419" y="134"/>
                    <a:pt x="493" y="134"/>
                  </a:cubicBezTo>
                  <a:cubicBezTo>
                    <a:pt x="530" y="130"/>
                    <a:pt x="567" y="126"/>
                    <a:pt x="604" y="117"/>
                  </a:cubicBezTo>
                  <a:cubicBezTo>
                    <a:pt x="616" y="52"/>
                    <a:pt x="592" y="27"/>
                    <a:pt x="559" y="23"/>
                  </a:cubicBezTo>
                  <a:cubicBezTo>
                    <a:pt x="514" y="15"/>
                    <a:pt x="464" y="11"/>
                    <a:pt x="419" y="11"/>
                  </a:cubicBezTo>
                  <a:cubicBezTo>
                    <a:pt x="350" y="7"/>
                    <a:pt x="284" y="11"/>
                    <a:pt x="214" y="2"/>
                  </a:cubicBezTo>
                  <a:cubicBezTo>
                    <a:pt x="203" y="1"/>
                    <a:pt x="192" y="1"/>
                    <a:pt x="18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1357825" y="4838425"/>
              <a:ext cx="7400" cy="2800"/>
            </a:xfrm>
            <a:custGeom>
              <a:avLst/>
              <a:gdLst/>
              <a:ahLst/>
              <a:cxnLst/>
              <a:rect l="l" t="t" r="r" b="b"/>
              <a:pathLst>
                <a:path w="296" h="112" extrusionOk="0">
                  <a:moveTo>
                    <a:pt x="206" y="0"/>
                  </a:moveTo>
                  <a:cubicBezTo>
                    <a:pt x="177" y="0"/>
                    <a:pt x="148" y="7"/>
                    <a:pt x="119" y="12"/>
                  </a:cubicBezTo>
                  <a:cubicBezTo>
                    <a:pt x="116" y="11"/>
                    <a:pt x="112" y="11"/>
                    <a:pt x="108" y="11"/>
                  </a:cubicBezTo>
                  <a:cubicBezTo>
                    <a:pt x="63" y="11"/>
                    <a:pt x="19" y="35"/>
                    <a:pt x="0" y="77"/>
                  </a:cubicBezTo>
                  <a:cubicBezTo>
                    <a:pt x="46" y="100"/>
                    <a:pt x="95" y="111"/>
                    <a:pt x="145" y="111"/>
                  </a:cubicBezTo>
                  <a:cubicBezTo>
                    <a:pt x="186" y="111"/>
                    <a:pt x="227" y="104"/>
                    <a:pt x="267" y="90"/>
                  </a:cubicBezTo>
                  <a:cubicBezTo>
                    <a:pt x="279" y="90"/>
                    <a:pt x="283" y="57"/>
                    <a:pt x="296" y="32"/>
                  </a:cubicBezTo>
                  <a:cubicBezTo>
                    <a:pt x="265" y="7"/>
                    <a:pt x="235" y="0"/>
                    <a:pt x="2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1347350" y="4838275"/>
              <a:ext cx="6375" cy="2950"/>
            </a:xfrm>
            <a:custGeom>
              <a:avLst/>
              <a:gdLst/>
              <a:ahLst/>
              <a:cxnLst/>
              <a:rect l="l" t="t" r="r" b="b"/>
              <a:pathLst>
                <a:path w="255" h="118" extrusionOk="0">
                  <a:moveTo>
                    <a:pt x="191" y="0"/>
                  </a:moveTo>
                  <a:cubicBezTo>
                    <a:pt x="188" y="0"/>
                    <a:pt x="184" y="1"/>
                    <a:pt x="181" y="1"/>
                  </a:cubicBezTo>
                  <a:cubicBezTo>
                    <a:pt x="171" y="2"/>
                    <a:pt x="161" y="3"/>
                    <a:pt x="151" y="3"/>
                  </a:cubicBezTo>
                  <a:cubicBezTo>
                    <a:pt x="138" y="3"/>
                    <a:pt x="124" y="2"/>
                    <a:pt x="111" y="2"/>
                  </a:cubicBezTo>
                  <a:cubicBezTo>
                    <a:pt x="71" y="2"/>
                    <a:pt x="32" y="8"/>
                    <a:pt x="1" y="54"/>
                  </a:cubicBezTo>
                  <a:cubicBezTo>
                    <a:pt x="4" y="89"/>
                    <a:pt x="37" y="116"/>
                    <a:pt x="75" y="116"/>
                  </a:cubicBezTo>
                  <a:cubicBezTo>
                    <a:pt x="77" y="116"/>
                    <a:pt x="80" y="116"/>
                    <a:pt x="83" y="116"/>
                  </a:cubicBezTo>
                  <a:cubicBezTo>
                    <a:pt x="92" y="117"/>
                    <a:pt x="101" y="118"/>
                    <a:pt x="110" y="118"/>
                  </a:cubicBezTo>
                  <a:cubicBezTo>
                    <a:pt x="162" y="118"/>
                    <a:pt x="213" y="98"/>
                    <a:pt x="255" y="63"/>
                  </a:cubicBezTo>
                  <a:cubicBezTo>
                    <a:pt x="240" y="15"/>
                    <a:pt x="216" y="0"/>
                    <a:pt x="19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1420175" y="4837925"/>
              <a:ext cx="4650" cy="3575"/>
            </a:xfrm>
            <a:custGeom>
              <a:avLst/>
              <a:gdLst/>
              <a:ahLst/>
              <a:cxnLst/>
              <a:rect l="l" t="t" r="r" b="b"/>
              <a:pathLst>
                <a:path w="186" h="143" extrusionOk="0">
                  <a:moveTo>
                    <a:pt x="100" y="1"/>
                  </a:moveTo>
                  <a:cubicBezTo>
                    <a:pt x="64" y="1"/>
                    <a:pt x="28" y="9"/>
                    <a:pt x="1" y="48"/>
                  </a:cubicBezTo>
                  <a:cubicBezTo>
                    <a:pt x="28" y="111"/>
                    <a:pt x="61" y="142"/>
                    <a:pt x="96" y="142"/>
                  </a:cubicBezTo>
                  <a:cubicBezTo>
                    <a:pt x="114" y="142"/>
                    <a:pt x="133" y="134"/>
                    <a:pt x="153" y="118"/>
                  </a:cubicBezTo>
                  <a:cubicBezTo>
                    <a:pt x="173" y="97"/>
                    <a:pt x="181" y="73"/>
                    <a:pt x="186" y="48"/>
                  </a:cubicBezTo>
                  <a:cubicBezTo>
                    <a:pt x="186" y="11"/>
                    <a:pt x="161" y="3"/>
                    <a:pt x="140" y="3"/>
                  </a:cubicBezTo>
                  <a:cubicBezTo>
                    <a:pt x="127" y="2"/>
                    <a:pt x="114" y="1"/>
                    <a:pt x="10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1413525" y="4837975"/>
              <a:ext cx="3700" cy="2800"/>
            </a:xfrm>
            <a:custGeom>
              <a:avLst/>
              <a:gdLst/>
              <a:ahLst/>
              <a:cxnLst/>
              <a:rect l="l" t="t" r="r" b="b"/>
              <a:pathLst>
                <a:path w="148" h="112" extrusionOk="0">
                  <a:moveTo>
                    <a:pt x="66" y="1"/>
                  </a:moveTo>
                  <a:cubicBezTo>
                    <a:pt x="49" y="1"/>
                    <a:pt x="37" y="9"/>
                    <a:pt x="25" y="13"/>
                  </a:cubicBezTo>
                  <a:cubicBezTo>
                    <a:pt x="0" y="34"/>
                    <a:pt x="0" y="71"/>
                    <a:pt x="25" y="91"/>
                  </a:cubicBezTo>
                  <a:cubicBezTo>
                    <a:pt x="45" y="108"/>
                    <a:pt x="70" y="112"/>
                    <a:pt x="95" y="112"/>
                  </a:cubicBezTo>
                  <a:cubicBezTo>
                    <a:pt x="119" y="99"/>
                    <a:pt x="131" y="83"/>
                    <a:pt x="140" y="58"/>
                  </a:cubicBezTo>
                  <a:cubicBezTo>
                    <a:pt x="148" y="25"/>
                    <a:pt x="123" y="13"/>
                    <a:pt x="99" y="5"/>
                  </a:cubicBezTo>
                  <a:cubicBezTo>
                    <a:pt x="86" y="1"/>
                    <a:pt x="78" y="1"/>
                    <a:pt x="6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1385400" y="4838275"/>
              <a:ext cx="3100" cy="2500"/>
            </a:xfrm>
            <a:custGeom>
              <a:avLst/>
              <a:gdLst/>
              <a:ahLst/>
              <a:cxnLst/>
              <a:rect l="l" t="t" r="r" b="b"/>
              <a:pathLst>
                <a:path w="124" h="100" extrusionOk="0">
                  <a:moveTo>
                    <a:pt x="62" y="0"/>
                  </a:moveTo>
                  <a:cubicBezTo>
                    <a:pt x="47" y="0"/>
                    <a:pt x="32" y="11"/>
                    <a:pt x="1" y="34"/>
                  </a:cubicBezTo>
                  <a:cubicBezTo>
                    <a:pt x="1" y="71"/>
                    <a:pt x="13" y="96"/>
                    <a:pt x="46" y="100"/>
                  </a:cubicBezTo>
                  <a:cubicBezTo>
                    <a:pt x="49" y="100"/>
                    <a:pt x="52" y="100"/>
                    <a:pt x="55" y="100"/>
                  </a:cubicBezTo>
                  <a:cubicBezTo>
                    <a:pt x="83" y="100"/>
                    <a:pt x="117" y="96"/>
                    <a:pt x="124" y="34"/>
                  </a:cubicBezTo>
                  <a:cubicBezTo>
                    <a:pt x="93" y="11"/>
                    <a:pt x="78" y="0"/>
                    <a:pt x="6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1399775" y="4838075"/>
              <a:ext cx="2900" cy="2600"/>
            </a:xfrm>
            <a:custGeom>
              <a:avLst/>
              <a:gdLst/>
              <a:ahLst/>
              <a:cxnLst/>
              <a:rect l="l" t="t" r="r" b="b"/>
              <a:pathLst>
                <a:path w="116" h="104" extrusionOk="0">
                  <a:moveTo>
                    <a:pt x="45" y="1"/>
                  </a:moveTo>
                  <a:cubicBezTo>
                    <a:pt x="33" y="1"/>
                    <a:pt x="13" y="30"/>
                    <a:pt x="9" y="46"/>
                  </a:cubicBezTo>
                  <a:cubicBezTo>
                    <a:pt x="0" y="71"/>
                    <a:pt x="21" y="99"/>
                    <a:pt x="45" y="104"/>
                  </a:cubicBezTo>
                  <a:cubicBezTo>
                    <a:pt x="78" y="104"/>
                    <a:pt x="103" y="91"/>
                    <a:pt x="115" y="26"/>
                  </a:cubicBezTo>
                  <a:cubicBezTo>
                    <a:pt x="91" y="13"/>
                    <a:pt x="70" y="5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1393625" y="4838175"/>
              <a:ext cx="2375" cy="2425"/>
            </a:xfrm>
            <a:custGeom>
              <a:avLst/>
              <a:gdLst/>
              <a:ahLst/>
              <a:cxnLst/>
              <a:rect l="l" t="t" r="r" b="b"/>
              <a:pathLst>
                <a:path w="95" h="97" extrusionOk="0">
                  <a:moveTo>
                    <a:pt x="51" y="0"/>
                  </a:moveTo>
                  <a:cubicBezTo>
                    <a:pt x="30" y="0"/>
                    <a:pt x="11" y="11"/>
                    <a:pt x="0" y="46"/>
                  </a:cubicBezTo>
                  <a:cubicBezTo>
                    <a:pt x="9" y="82"/>
                    <a:pt x="27" y="96"/>
                    <a:pt x="47" y="96"/>
                  </a:cubicBezTo>
                  <a:cubicBezTo>
                    <a:pt x="55" y="96"/>
                    <a:pt x="62" y="95"/>
                    <a:pt x="70" y="91"/>
                  </a:cubicBezTo>
                  <a:cubicBezTo>
                    <a:pt x="82" y="83"/>
                    <a:pt x="94" y="54"/>
                    <a:pt x="94" y="34"/>
                  </a:cubicBezTo>
                  <a:cubicBezTo>
                    <a:pt x="94" y="22"/>
                    <a:pt x="74" y="5"/>
                    <a:pt x="62" y="1"/>
                  </a:cubicBezTo>
                  <a:cubicBezTo>
                    <a:pt x="58" y="0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1407350" y="4838400"/>
              <a:ext cx="2400" cy="2675"/>
            </a:xfrm>
            <a:custGeom>
              <a:avLst/>
              <a:gdLst/>
              <a:ahLst/>
              <a:cxnLst/>
              <a:rect l="l" t="t" r="r" b="b"/>
              <a:pathLst>
                <a:path w="96" h="107" extrusionOk="0">
                  <a:moveTo>
                    <a:pt x="42" y="0"/>
                  </a:moveTo>
                  <a:cubicBezTo>
                    <a:pt x="26" y="0"/>
                    <a:pt x="9" y="13"/>
                    <a:pt x="5" y="25"/>
                  </a:cubicBezTo>
                  <a:cubicBezTo>
                    <a:pt x="1" y="41"/>
                    <a:pt x="5" y="62"/>
                    <a:pt x="13" y="74"/>
                  </a:cubicBezTo>
                  <a:cubicBezTo>
                    <a:pt x="17" y="86"/>
                    <a:pt x="26" y="91"/>
                    <a:pt x="38" y="95"/>
                  </a:cubicBezTo>
                  <a:cubicBezTo>
                    <a:pt x="46" y="103"/>
                    <a:pt x="54" y="103"/>
                    <a:pt x="63" y="107"/>
                  </a:cubicBezTo>
                  <a:cubicBezTo>
                    <a:pt x="95" y="33"/>
                    <a:pt x="87" y="0"/>
                    <a:pt x="4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1375250" y="4825200"/>
              <a:ext cx="4650" cy="2775"/>
            </a:xfrm>
            <a:custGeom>
              <a:avLst/>
              <a:gdLst/>
              <a:ahLst/>
              <a:cxnLst/>
              <a:rect l="l" t="t" r="r" b="b"/>
              <a:pathLst>
                <a:path w="186" h="111" extrusionOk="0">
                  <a:moveTo>
                    <a:pt x="103" y="1"/>
                  </a:moveTo>
                  <a:cubicBezTo>
                    <a:pt x="66" y="1"/>
                    <a:pt x="28" y="16"/>
                    <a:pt x="1" y="44"/>
                  </a:cubicBezTo>
                  <a:cubicBezTo>
                    <a:pt x="21" y="87"/>
                    <a:pt x="61" y="110"/>
                    <a:pt x="103" y="110"/>
                  </a:cubicBezTo>
                  <a:cubicBezTo>
                    <a:pt x="121" y="110"/>
                    <a:pt x="139" y="106"/>
                    <a:pt x="157" y="97"/>
                  </a:cubicBezTo>
                  <a:cubicBezTo>
                    <a:pt x="181" y="89"/>
                    <a:pt x="185" y="56"/>
                    <a:pt x="173" y="19"/>
                  </a:cubicBezTo>
                  <a:cubicBezTo>
                    <a:pt x="151" y="7"/>
                    <a:pt x="127" y="1"/>
                    <a:pt x="10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1384175" y="4825300"/>
              <a:ext cx="3525" cy="2450"/>
            </a:xfrm>
            <a:custGeom>
              <a:avLst/>
              <a:gdLst/>
              <a:ahLst/>
              <a:cxnLst/>
              <a:rect l="l" t="t" r="r" b="b"/>
              <a:pathLst>
                <a:path w="141" h="98" extrusionOk="0">
                  <a:moveTo>
                    <a:pt x="72" y="0"/>
                  </a:moveTo>
                  <a:cubicBezTo>
                    <a:pt x="55" y="0"/>
                    <a:pt x="36" y="13"/>
                    <a:pt x="5" y="36"/>
                  </a:cubicBezTo>
                  <a:cubicBezTo>
                    <a:pt x="1" y="65"/>
                    <a:pt x="21" y="93"/>
                    <a:pt x="50" y="93"/>
                  </a:cubicBezTo>
                  <a:cubicBezTo>
                    <a:pt x="61" y="95"/>
                    <a:pt x="73" y="97"/>
                    <a:pt x="84" y="97"/>
                  </a:cubicBezTo>
                  <a:cubicBezTo>
                    <a:pt x="106" y="97"/>
                    <a:pt x="127" y="89"/>
                    <a:pt x="140" y="48"/>
                  </a:cubicBezTo>
                  <a:cubicBezTo>
                    <a:pt x="110" y="16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1416700" y="4825475"/>
              <a:ext cx="2275" cy="2425"/>
            </a:xfrm>
            <a:custGeom>
              <a:avLst/>
              <a:gdLst/>
              <a:ahLst/>
              <a:cxnLst/>
              <a:rect l="l" t="t" r="r" b="b"/>
              <a:pathLst>
                <a:path w="91" h="97" extrusionOk="0">
                  <a:moveTo>
                    <a:pt x="58" y="1"/>
                  </a:moveTo>
                  <a:cubicBezTo>
                    <a:pt x="54" y="1"/>
                    <a:pt x="50" y="2"/>
                    <a:pt x="45" y="4"/>
                  </a:cubicBezTo>
                  <a:cubicBezTo>
                    <a:pt x="17" y="13"/>
                    <a:pt x="0" y="21"/>
                    <a:pt x="4" y="58"/>
                  </a:cubicBezTo>
                  <a:cubicBezTo>
                    <a:pt x="7" y="86"/>
                    <a:pt x="18" y="97"/>
                    <a:pt x="44" y="97"/>
                  </a:cubicBezTo>
                  <a:cubicBezTo>
                    <a:pt x="56" y="97"/>
                    <a:pt x="71" y="94"/>
                    <a:pt x="91" y="91"/>
                  </a:cubicBezTo>
                  <a:cubicBezTo>
                    <a:pt x="81" y="24"/>
                    <a:pt x="73" y="1"/>
                    <a:pt x="5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1423975" y="4877150"/>
              <a:ext cx="5150" cy="2800"/>
            </a:xfrm>
            <a:custGeom>
              <a:avLst/>
              <a:gdLst/>
              <a:ahLst/>
              <a:cxnLst/>
              <a:rect l="l" t="t" r="r" b="b"/>
              <a:pathLst>
                <a:path w="206" h="112" extrusionOk="0">
                  <a:moveTo>
                    <a:pt x="116" y="0"/>
                  </a:moveTo>
                  <a:cubicBezTo>
                    <a:pt x="79" y="0"/>
                    <a:pt x="41" y="17"/>
                    <a:pt x="1" y="51"/>
                  </a:cubicBezTo>
                  <a:cubicBezTo>
                    <a:pt x="61" y="91"/>
                    <a:pt x="103" y="112"/>
                    <a:pt x="135" y="112"/>
                  </a:cubicBezTo>
                  <a:cubicBezTo>
                    <a:pt x="170" y="112"/>
                    <a:pt x="191" y="86"/>
                    <a:pt x="206" y="34"/>
                  </a:cubicBezTo>
                  <a:cubicBezTo>
                    <a:pt x="176" y="12"/>
                    <a:pt x="146" y="0"/>
                    <a:pt x="1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1407350" y="487752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79" y="1"/>
                  </a:moveTo>
                  <a:cubicBezTo>
                    <a:pt x="58" y="1"/>
                    <a:pt x="35" y="14"/>
                    <a:pt x="1" y="40"/>
                  </a:cubicBezTo>
                  <a:cubicBezTo>
                    <a:pt x="1" y="68"/>
                    <a:pt x="21" y="93"/>
                    <a:pt x="50" y="97"/>
                  </a:cubicBezTo>
                  <a:cubicBezTo>
                    <a:pt x="58" y="99"/>
                    <a:pt x="66" y="101"/>
                    <a:pt x="74" y="101"/>
                  </a:cubicBezTo>
                  <a:cubicBezTo>
                    <a:pt x="108" y="101"/>
                    <a:pt x="140" y="81"/>
                    <a:pt x="153" y="48"/>
                  </a:cubicBezTo>
                  <a:cubicBezTo>
                    <a:pt x="123" y="16"/>
                    <a:pt x="102" y="1"/>
                    <a:pt x="7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1354950" y="4877200"/>
              <a:ext cx="3000" cy="2350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56" y="1"/>
                  </a:moveTo>
                  <a:cubicBezTo>
                    <a:pt x="32" y="1"/>
                    <a:pt x="20" y="20"/>
                    <a:pt x="0" y="94"/>
                  </a:cubicBezTo>
                  <a:lnTo>
                    <a:pt x="103" y="94"/>
                  </a:lnTo>
                  <a:cubicBezTo>
                    <a:pt x="119" y="44"/>
                    <a:pt x="107" y="16"/>
                    <a:pt x="74" y="3"/>
                  </a:cubicBezTo>
                  <a:cubicBezTo>
                    <a:pt x="67" y="2"/>
                    <a:pt x="61" y="1"/>
                    <a:pt x="5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1362425" y="4877550"/>
              <a:ext cx="2400" cy="2325"/>
            </a:xfrm>
            <a:custGeom>
              <a:avLst/>
              <a:gdLst/>
              <a:ahLst/>
              <a:cxnLst/>
              <a:rect l="l" t="t" r="r" b="b"/>
              <a:pathLst>
                <a:path w="96" h="93" extrusionOk="0">
                  <a:moveTo>
                    <a:pt x="49" y="0"/>
                  </a:moveTo>
                  <a:cubicBezTo>
                    <a:pt x="31" y="0"/>
                    <a:pt x="12" y="12"/>
                    <a:pt x="1" y="39"/>
                  </a:cubicBezTo>
                  <a:cubicBezTo>
                    <a:pt x="9" y="78"/>
                    <a:pt x="25" y="92"/>
                    <a:pt x="45" y="92"/>
                  </a:cubicBezTo>
                  <a:cubicBezTo>
                    <a:pt x="54" y="92"/>
                    <a:pt x="64" y="89"/>
                    <a:pt x="75" y="84"/>
                  </a:cubicBezTo>
                  <a:cubicBezTo>
                    <a:pt x="87" y="76"/>
                    <a:pt x="91" y="63"/>
                    <a:pt x="95" y="47"/>
                  </a:cubicBezTo>
                  <a:cubicBezTo>
                    <a:pt x="91" y="30"/>
                    <a:pt x="79" y="6"/>
                    <a:pt x="70" y="6"/>
                  </a:cubicBezTo>
                  <a:cubicBezTo>
                    <a:pt x="63" y="2"/>
                    <a:pt x="56" y="0"/>
                    <a:pt x="4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1369200" y="4877275"/>
              <a:ext cx="2375" cy="2300"/>
            </a:xfrm>
            <a:custGeom>
              <a:avLst/>
              <a:gdLst/>
              <a:ahLst/>
              <a:cxnLst/>
              <a:rect l="l" t="t" r="r" b="b"/>
              <a:pathLst>
                <a:path w="95" h="92" extrusionOk="0">
                  <a:moveTo>
                    <a:pt x="50" y="0"/>
                  </a:moveTo>
                  <a:cubicBezTo>
                    <a:pt x="21" y="0"/>
                    <a:pt x="1" y="25"/>
                    <a:pt x="1" y="74"/>
                  </a:cubicBezTo>
                  <a:cubicBezTo>
                    <a:pt x="14" y="86"/>
                    <a:pt x="33" y="92"/>
                    <a:pt x="51" y="92"/>
                  </a:cubicBezTo>
                  <a:cubicBezTo>
                    <a:pt x="67" y="92"/>
                    <a:pt x="82" y="88"/>
                    <a:pt x="95" y="78"/>
                  </a:cubicBezTo>
                  <a:cubicBezTo>
                    <a:pt x="95" y="25"/>
                    <a:pt x="79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1353300" y="4863775"/>
              <a:ext cx="13775" cy="3475"/>
            </a:xfrm>
            <a:custGeom>
              <a:avLst/>
              <a:gdLst/>
              <a:ahLst/>
              <a:cxnLst/>
              <a:rect l="l" t="t" r="r" b="b"/>
              <a:pathLst>
                <a:path w="551" h="139" extrusionOk="0">
                  <a:moveTo>
                    <a:pt x="250" y="1"/>
                  </a:moveTo>
                  <a:cubicBezTo>
                    <a:pt x="178" y="1"/>
                    <a:pt x="107" y="9"/>
                    <a:pt x="37" y="40"/>
                  </a:cubicBezTo>
                  <a:cubicBezTo>
                    <a:pt x="25" y="48"/>
                    <a:pt x="9" y="60"/>
                    <a:pt x="1" y="73"/>
                  </a:cubicBezTo>
                  <a:cubicBezTo>
                    <a:pt x="24" y="113"/>
                    <a:pt x="65" y="137"/>
                    <a:pt x="109" y="137"/>
                  </a:cubicBezTo>
                  <a:cubicBezTo>
                    <a:pt x="118" y="137"/>
                    <a:pt x="127" y="136"/>
                    <a:pt x="136" y="134"/>
                  </a:cubicBezTo>
                  <a:cubicBezTo>
                    <a:pt x="177" y="130"/>
                    <a:pt x="218" y="128"/>
                    <a:pt x="259" y="128"/>
                  </a:cubicBezTo>
                  <a:cubicBezTo>
                    <a:pt x="300" y="128"/>
                    <a:pt x="341" y="130"/>
                    <a:pt x="382" y="134"/>
                  </a:cubicBezTo>
                  <a:cubicBezTo>
                    <a:pt x="395" y="137"/>
                    <a:pt x="408" y="138"/>
                    <a:pt x="420" y="138"/>
                  </a:cubicBezTo>
                  <a:cubicBezTo>
                    <a:pt x="464" y="138"/>
                    <a:pt x="507" y="122"/>
                    <a:pt x="542" y="93"/>
                  </a:cubicBezTo>
                  <a:cubicBezTo>
                    <a:pt x="550" y="36"/>
                    <a:pt x="522" y="11"/>
                    <a:pt x="493" y="11"/>
                  </a:cubicBezTo>
                  <a:cubicBezTo>
                    <a:pt x="413" y="11"/>
                    <a:pt x="331" y="1"/>
                    <a:pt x="25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1402125" y="4863975"/>
              <a:ext cx="10175" cy="3475"/>
            </a:xfrm>
            <a:custGeom>
              <a:avLst/>
              <a:gdLst/>
              <a:ahLst/>
              <a:cxnLst/>
              <a:rect l="l" t="t" r="r" b="b"/>
              <a:pathLst>
                <a:path w="407" h="139" extrusionOk="0">
                  <a:moveTo>
                    <a:pt x="119" y="1"/>
                  </a:moveTo>
                  <a:cubicBezTo>
                    <a:pt x="97" y="1"/>
                    <a:pt x="76" y="1"/>
                    <a:pt x="54" y="3"/>
                  </a:cubicBezTo>
                  <a:cubicBezTo>
                    <a:pt x="38" y="3"/>
                    <a:pt x="21" y="28"/>
                    <a:pt x="1" y="40"/>
                  </a:cubicBezTo>
                  <a:cubicBezTo>
                    <a:pt x="34" y="109"/>
                    <a:pt x="67" y="139"/>
                    <a:pt x="111" y="139"/>
                  </a:cubicBezTo>
                  <a:cubicBezTo>
                    <a:pt x="133" y="139"/>
                    <a:pt x="157" y="131"/>
                    <a:pt x="185" y="118"/>
                  </a:cubicBezTo>
                  <a:cubicBezTo>
                    <a:pt x="199" y="114"/>
                    <a:pt x="214" y="105"/>
                    <a:pt x="222" y="105"/>
                  </a:cubicBezTo>
                  <a:cubicBezTo>
                    <a:pt x="224" y="105"/>
                    <a:pt x="225" y="105"/>
                    <a:pt x="226" y="106"/>
                  </a:cubicBezTo>
                  <a:cubicBezTo>
                    <a:pt x="249" y="123"/>
                    <a:pt x="277" y="132"/>
                    <a:pt x="305" y="132"/>
                  </a:cubicBezTo>
                  <a:cubicBezTo>
                    <a:pt x="341" y="132"/>
                    <a:pt x="377" y="117"/>
                    <a:pt x="403" y="89"/>
                  </a:cubicBezTo>
                  <a:cubicBezTo>
                    <a:pt x="407" y="22"/>
                    <a:pt x="404" y="2"/>
                    <a:pt x="372" y="2"/>
                  </a:cubicBezTo>
                  <a:cubicBezTo>
                    <a:pt x="369" y="2"/>
                    <a:pt x="366" y="3"/>
                    <a:pt x="362" y="3"/>
                  </a:cubicBezTo>
                  <a:cubicBezTo>
                    <a:pt x="340" y="5"/>
                    <a:pt x="318" y="5"/>
                    <a:pt x="297" y="5"/>
                  </a:cubicBezTo>
                  <a:cubicBezTo>
                    <a:pt x="238" y="5"/>
                    <a:pt x="178" y="1"/>
                    <a:pt x="1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1386325" y="4863525"/>
              <a:ext cx="6800" cy="3600"/>
            </a:xfrm>
            <a:custGeom>
              <a:avLst/>
              <a:gdLst/>
              <a:ahLst/>
              <a:cxnLst/>
              <a:rect l="l" t="t" r="r" b="b"/>
              <a:pathLst>
                <a:path w="272" h="144" extrusionOk="0">
                  <a:moveTo>
                    <a:pt x="212" y="4"/>
                  </a:moveTo>
                  <a:cubicBezTo>
                    <a:pt x="209" y="4"/>
                    <a:pt x="205" y="4"/>
                    <a:pt x="202" y="5"/>
                  </a:cubicBezTo>
                  <a:cubicBezTo>
                    <a:pt x="136" y="21"/>
                    <a:pt x="62" y="1"/>
                    <a:pt x="1" y="79"/>
                  </a:cubicBezTo>
                  <a:cubicBezTo>
                    <a:pt x="37" y="133"/>
                    <a:pt x="79" y="143"/>
                    <a:pt x="120" y="143"/>
                  </a:cubicBezTo>
                  <a:cubicBezTo>
                    <a:pt x="144" y="143"/>
                    <a:pt x="167" y="140"/>
                    <a:pt x="190" y="140"/>
                  </a:cubicBezTo>
                  <a:cubicBezTo>
                    <a:pt x="231" y="140"/>
                    <a:pt x="263" y="111"/>
                    <a:pt x="272" y="54"/>
                  </a:cubicBezTo>
                  <a:cubicBezTo>
                    <a:pt x="261" y="18"/>
                    <a:pt x="237" y="4"/>
                    <a:pt x="212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1377500" y="4863875"/>
              <a:ext cx="5875" cy="3075"/>
            </a:xfrm>
            <a:custGeom>
              <a:avLst/>
              <a:gdLst/>
              <a:ahLst/>
              <a:cxnLst/>
              <a:rect l="l" t="t" r="r" b="b"/>
              <a:pathLst>
                <a:path w="235" h="123" extrusionOk="0">
                  <a:moveTo>
                    <a:pt x="154" y="1"/>
                  </a:moveTo>
                  <a:cubicBezTo>
                    <a:pt x="103" y="1"/>
                    <a:pt x="53" y="10"/>
                    <a:pt x="1" y="56"/>
                  </a:cubicBezTo>
                  <a:cubicBezTo>
                    <a:pt x="48" y="101"/>
                    <a:pt x="94" y="123"/>
                    <a:pt x="137" y="123"/>
                  </a:cubicBezTo>
                  <a:cubicBezTo>
                    <a:pt x="165" y="123"/>
                    <a:pt x="191" y="113"/>
                    <a:pt x="214" y="93"/>
                  </a:cubicBezTo>
                  <a:cubicBezTo>
                    <a:pt x="227" y="77"/>
                    <a:pt x="235" y="60"/>
                    <a:pt x="235" y="40"/>
                  </a:cubicBezTo>
                  <a:cubicBezTo>
                    <a:pt x="235" y="23"/>
                    <a:pt x="214" y="3"/>
                    <a:pt x="206" y="3"/>
                  </a:cubicBezTo>
                  <a:cubicBezTo>
                    <a:pt x="189" y="2"/>
                    <a:pt x="171" y="1"/>
                    <a:pt x="1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1369500" y="4864050"/>
              <a:ext cx="5275" cy="3300"/>
            </a:xfrm>
            <a:custGeom>
              <a:avLst/>
              <a:gdLst/>
              <a:ahLst/>
              <a:cxnLst/>
              <a:rect l="l" t="t" r="r" b="b"/>
              <a:pathLst>
                <a:path w="211" h="132" extrusionOk="0">
                  <a:moveTo>
                    <a:pt x="75" y="0"/>
                  </a:moveTo>
                  <a:cubicBezTo>
                    <a:pt x="46" y="0"/>
                    <a:pt x="13" y="16"/>
                    <a:pt x="1" y="82"/>
                  </a:cubicBezTo>
                  <a:cubicBezTo>
                    <a:pt x="30" y="94"/>
                    <a:pt x="58" y="107"/>
                    <a:pt x="83" y="123"/>
                  </a:cubicBezTo>
                  <a:cubicBezTo>
                    <a:pt x="95" y="129"/>
                    <a:pt x="106" y="131"/>
                    <a:pt x="117" y="131"/>
                  </a:cubicBezTo>
                  <a:cubicBezTo>
                    <a:pt x="146" y="131"/>
                    <a:pt x="170" y="112"/>
                    <a:pt x="194" y="82"/>
                  </a:cubicBezTo>
                  <a:cubicBezTo>
                    <a:pt x="210" y="58"/>
                    <a:pt x="202" y="29"/>
                    <a:pt x="186" y="21"/>
                  </a:cubicBezTo>
                  <a:cubicBezTo>
                    <a:pt x="149" y="8"/>
                    <a:pt x="112" y="0"/>
                    <a:pt x="7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1395775" y="4863750"/>
              <a:ext cx="4525" cy="3400"/>
            </a:xfrm>
            <a:custGeom>
              <a:avLst/>
              <a:gdLst/>
              <a:ahLst/>
              <a:cxnLst/>
              <a:rect l="l" t="t" r="r" b="b"/>
              <a:pathLst>
                <a:path w="181" h="136" extrusionOk="0">
                  <a:moveTo>
                    <a:pt x="101" y="1"/>
                  </a:moveTo>
                  <a:cubicBezTo>
                    <a:pt x="59" y="1"/>
                    <a:pt x="17" y="24"/>
                    <a:pt x="0" y="61"/>
                  </a:cubicBezTo>
                  <a:cubicBezTo>
                    <a:pt x="28" y="113"/>
                    <a:pt x="59" y="135"/>
                    <a:pt x="95" y="135"/>
                  </a:cubicBezTo>
                  <a:cubicBezTo>
                    <a:pt x="108" y="135"/>
                    <a:pt x="122" y="132"/>
                    <a:pt x="136" y="127"/>
                  </a:cubicBezTo>
                  <a:cubicBezTo>
                    <a:pt x="164" y="111"/>
                    <a:pt x="181" y="82"/>
                    <a:pt x="177" y="53"/>
                  </a:cubicBezTo>
                  <a:cubicBezTo>
                    <a:pt x="177" y="24"/>
                    <a:pt x="156" y="4"/>
                    <a:pt x="127" y="4"/>
                  </a:cubicBezTo>
                  <a:cubicBezTo>
                    <a:pt x="119" y="2"/>
                    <a:pt x="110" y="1"/>
                    <a:pt x="10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1421525" y="4863825"/>
              <a:ext cx="3500" cy="3000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70" y="0"/>
                  </a:moveTo>
                  <a:cubicBezTo>
                    <a:pt x="58" y="0"/>
                    <a:pt x="45" y="3"/>
                    <a:pt x="33" y="9"/>
                  </a:cubicBezTo>
                  <a:cubicBezTo>
                    <a:pt x="17" y="21"/>
                    <a:pt x="4" y="38"/>
                    <a:pt x="0" y="62"/>
                  </a:cubicBezTo>
                  <a:cubicBezTo>
                    <a:pt x="4" y="83"/>
                    <a:pt x="17" y="99"/>
                    <a:pt x="33" y="112"/>
                  </a:cubicBezTo>
                  <a:cubicBezTo>
                    <a:pt x="44" y="117"/>
                    <a:pt x="54" y="120"/>
                    <a:pt x="64" y="120"/>
                  </a:cubicBezTo>
                  <a:cubicBezTo>
                    <a:pt x="91" y="120"/>
                    <a:pt x="116" y="97"/>
                    <a:pt x="140" y="46"/>
                  </a:cubicBezTo>
                  <a:cubicBezTo>
                    <a:pt x="128" y="17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1426225" y="4863925"/>
              <a:ext cx="2800" cy="2825"/>
            </a:xfrm>
            <a:custGeom>
              <a:avLst/>
              <a:gdLst/>
              <a:ahLst/>
              <a:cxnLst/>
              <a:rect l="l" t="t" r="r" b="b"/>
              <a:pathLst>
                <a:path w="112" h="113" extrusionOk="0">
                  <a:moveTo>
                    <a:pt x="42" y="1"/>
                  </a:moveTo>
                  <a:cubicBezTo>
                    <a:pt x="30" y="13"/>
                    <a:pt x="17" y="26"/>
                    <a:pt x="9" y="42"/>
                  </a:cubicBezTo>
                  <a:cubicBezTo>
                    <a:pt x="1" y="67"/>
                    <a:pt x="38" y="112"/>
                    <a:pt x="58" y="112"/>
                  </a:cubicBezTo>
                  <a:cubicBezTo>
                    <a:pt x="60" y="112"/>
                    <a:pt x="61" y="112"/>
                    <a:pt x="62" y="112"/>
                  </a:cubicBezTo>
                  <a:cubicBezTo>
                    <a:pt x="86" y="112"/>
                    <a:pt x="112" y="77"/>
                    <a:pt x="108" y="50"/>
                  </a:cubicBezTo>
                  <a:cubicBezTo>
                    <a:pt x="104" y="21"/>
                    <a:pt x="91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1415975" y="486415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0" y="1"/>
                  </a:moveTo>
                  <a:cubicBezTo>
                    <a:pt x="37" y="1"/>
                    <a:pt x="25" y="13"/>
                    <a:pt x="1" y="37"/>
                  </a:cubicBezTo>
                  <a:cubicBezTo>
                    <a:pt x="19" y="66"/>
                    <a:pt x="29" y="81"/>
                    <a:pt x="42" y="81"/>
                  </a:cubicBezTo>
                  <a:cubicBezTo>
                    <a:pt x="56" y="81"/>
                    <a:pt x="73" y="67"/>
                    <a:pt x="107" y="41"/>
                  </a:cubicBezTo>
                  <a:cubicBezTo>
                    <a:pt x="78" y="14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1398850" y="4784850"/>
              <a:ext cx="77775" cy="4750"/>
            </a:xfrm>
            <a:custGeom>
              <a:avLst/>
              <a:gdLst/>
              <a:ahLst/>
              <a:cxnLst/>
              <a:rect l="l" t="t" r="r" b="b"/>
              <a:pathLst>
                <a:path w="3111" h="190" extrusionOk="0">
                  <a:moveTo>
                    <a:pt x="833" y="0"/>
                  </a:moveTo>
                  <a:cubicBezTo>
                    <a:pt x="776" y="0"/>
                    <a:pt x="718" y="17"/>
                    <a:pt x="665" y="21"/>
                  </a:cubicBezTo>
                  <a:cubicBezTo>
                    <a:pt x="552" y="29"/>
                    <a:pt x="438" y="46"/>
                    <a:pt x="324" y="46"/>
                  </a:cubicBezTo>
                  <a:cubicBezTo>
                    <a:pt x="272" y="46"/>
                    <a:pt x="220" y="42"/>
                    <a:pt x="169" y="33"/>
                  </a:cubicBezTo>
                  <a:cubicBezTo>
                    <a:pt x="145" y="27"/>
                    <a:pt x="118" y="23"/>
                    <a:pt x="93" y="23"/>
                  </a:cubicBezTo>
                  <a:cubicBezTo>
                    <a:pt x="84" y="23"/>
                    <a:pt x="75" y="24"/>
                    <a:pt x="66" y="25"/>
                  </a:cubicBezTo>
                  <a:cubicBezTo>
                    <a:pt x="41" y="29"/>
                    <a:pt x="21" y="37"/>
                    <a:pt x="0" y="45"/>
                  </a:cubicBezTo>
                  <a:cubicBezTo>
                    <a:pt x="9" y="111"/>
                    <a:pt x="29" y="140"/>
                    <a:pt x="70" y="144"/>
                  </a:cubicBezTo>
                  <a:cubicBezTo>
                    <a:pt x="160" y="152"/>
                    <a:pt x="251" y="169"/>
                    <a:pt x="341" y="169"/>
                  </a:cubicBezTo>
                  <a:cubicBezTo>
                    <a:pt x="448" y="169"/>
                    <a:pt x="558" y="152"/>
                    <a:pt x="665" y="148"/>
                  </a:cubicBezTo>
                  <a:cubicBezTo>
                    <a:pt x="694" y="148"/>
                    <a:pt x="718" y="160"/>
                    <a:pt x="747" y="160"/>
                  </a:cubicBezTo>
                  <a:cubicBezTo>
                    <a:pt x="892" y="160"/>
                    <a:pt x="1035" y="148"/>
                    <a:pt x="1177" y="148"/>
                  </a:cubicBezTo>
                  <a:cubicBezTo>
                    <a:pt x="1220" y="148"/>
                    <a:pt x="1263" y="149"/>
                    <a:pt x="1305" y="152"/>
                  </a:cubicBezTo>
                  <a:cubicBezTo>
                    <a:pt x="1469" y="160"/>
                    <a:pt x="1638" y="169"/>
                    <a:pt x="1802" y="173"/>
                  </a:cubicBezTo>
                  <a:cubicBezTo>
                    <a:pt x="1943" y="180"/>
                    <a:pt x="2076" y="190"/>
                    <a:pt x="2212" y="190"/>
                  </a:cubicBezTo>
                  <a:cubicBezTo>
                    <a:pt x="2234" y="190"/>
                    <a:pt x="2256" y="190"/>
                    <a:pt x="2278" y="189"/>
                  </a:cubicBezTo>
                  <a:cubicBezTo>
                    <a:pt x="2368" y="185"/>
                    <a:pt x="2462" y="177"/>
                    <a:pt x="2557" y="160"/>
                  </a:cubicBezTo>
                  <a:cubicBezTo>
                    <a:pt x="2610" y="153"/>
                    <a:pt x="2664" y="142"/>
                    <a:pt x="2718" y="142"/>
                  </a:cubicBezTo>
                  <a:cubicBezTo>
                    <a:pt x="2756" y="142"/>
                    <a:pt x="2794" y="147"/>
                    <a:pt x="2832" y="164"/>
                  </a:cubicBezTo>
                  <a:cubicBezTo>
                    <a:pt x="2841" y="161"/>
                    <a:pt x="2850" y="160"/>
                    <a:pt x="2859" y="160"/>
                  </a:cubicBezTo>
                  <a:cubicBezTo>
                    <a:pt x="2884" y="160"/>
                    <a:pt x="2911" y="169"/>
                    <a:pt x="2937" y="169"/>
                  </a:cubicBezTo>
                  <a:cubicBezTo>
                    <a:pt x="2959" y="169"/>
                    <a:pt x="2980" y="163"/>
                    <a:pt x="3000" y="140"/>
                  </a:cubicBezTo>
                  <a:cubicBezTo>
                    <a:pt x="3003" y="136"/>
                    <a:pt x="3007" y="134"/>
                    <a:pt x="3012" y="134"/>
                  </a:cubicBezTo>
                  <a:cubicBezTo>
                    <a:pt x="3021" y="134"/>
                    <a:pt x="3034" y="140"/>
                    <a:pt x="3045" y="140"/>
                  </a:cubicBezTo>
                  <a:cubicBezTo>
                    <a:pt x="3048" y="140"/>
                    <a:pt x="3051" y="140"/>
                    <a:pt x="3054" y="140"/>
                  </a:cubicBezTo>
                  <a:cubicBezTo>
                    <a:pt x="3082" y="140"/>
                    <a:pt x="3100" y="123"/>
                    <a:pt x="3111" y="87"/>
                  </a:cubicBezTo>
                  <a:cubicBezTo>
                    <a:pt x="3104" y="50"/>
                    <a:pt x="3084" y="30"/>
                    <a:pt x="3059" y="30"/>
                  </a:cubicBezTo>
                  <a:cubicBezTo>
                    <a:pt x="3053" y="30"/>
                    <a:pt x="3047" y="31"/>
                    <a:pt x="3041" y="33"/>
                  </a:cubicBezTo>
                  <a:cubicBezTo>
                    <a:pt x="3029" y="36"/>
                    <a:pt x="3018" y="37"/>
                    <a:pt x="3006" y="37"/>
                  </a:cubicBezTo>
                  <a:cubicBezTo>
                    <a:pt x="2985" y="37"/>
                    <a:pt x="2964" y="33"/>
                    <a:pt x="2942" y="25"/>
                  </a:cubicBezTo>
                  <a:cubicBezTo>
                    <a:pt x="2886" y="12"/>
                    <a:pt x="2826" y="6"/>
                    <a:pt x="2768" y="6"/>
                  </a:cubicBezTo>
                  <a:cubicBezTo>
                    <a:pt x="2732" y="6"/>
                    <a:pt x="2697" y="8"/>
                    <a:pt x="2663" y="13"/>
                  </a:cubicBezTo>
                  <a:cubicBezTo>
                    <a:pt x="2569" y="29"/>
                    <a:pt x="2475" y="25"/>
                    <a:pt x="2380" y="33"/>
                  </a:cubicBezTo>
                  <a:cubicBezTo>
                    <a:pt x="2339" y="37"/>
                    <a:pt x="2302" y="45"/>
                    <a:pt x="2261" y="45"/>
                  </a:cubicBezTo>
                  <a:lnTo>
                    <a:pt x="1962" y="45"/>
                  </a:lnTo>
                  <a:cubicBezTo>
                    <a:pt x="1736" y="41"/>
                    <a:pt x="1514" y="33"/>
                    <a:pt x="1293" y="21"/>
                  </a:cubicBezTo>
                  <a:cubicBezTo>
                    <a:pt x="1141" y="17"/>
                    <a:pt x="985" y="4"/>
                    <a:pt x="8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1355350" y="4784900"/>
              <a:ext cx="42075" cy="3900"/>
            </a:xfrm>
            <a:custGeom>
              <a:avLst/>
              <a:gdLst/>
              <a:ahLst/>
              <a:cxnLst/>
              <a:rect l="l" t="t" r="r" b="b"/>
              <a:pathLst>
                <a:path w="1683" h="156" extrusionOk="0">
                  <a:moveTo>
                    <a:pt x="934" y="1"/>
                  </a:moveTo>
                  <a:cubicBezTo>
                    <a:pt x="884" y="1"/>
                    <a:pt x="834" y="5"/>
                    <a:pt x="784" y="19"/>
                  </a:cubicBezTo>
                  <a:cubicBezTo>
                    <a:pt x="755" y="14"/>
                    <a:pt x="726" y="12"/>
                    <a:pt x="697" y="12"/>
                  </a:cubicBezTo>
                  <a:cubicBezTo>
                    <a:pt x="591" y="12"/>
                    <a:pt x="485" y="38"/>
                    <a:pt x="377" y="38"/>
                  </a:cubicBezTo>
                  <a:cubicBezTo>
                    <a:pt x="347" y="38"/>
                    <a:pt x="318" y="36"/>
                    <a:pt x="288" y="31"/>
                  </a:cubicBezTo>
                  <a:cubicBezTo>
                    <a:pt x="259" y="27"/>
                    <a:pt x="229" y="25"/>
                    <a:pt x="200" y="25"/>
                  </a:cubicBezTo>
                  <a:cubicBezTo>
                    <a:pt x="170" y="25"/>
                    <a:pt x="140" y="27"/>
                    <a:pt x="111" y="31"/>
                  </a:cubicBezTo>
                  <a:cubicBezTo>
                    <a:pt x="70" y="35"/>
                    <a:pt x="29" y="52"/>
                    <a:pt x="1" y="80"/>
                  </a:cubicBezTo>
                  <a:cubicBezTo>
                    <a:pt x="24" y="114"/>
                    <a:pt x="65" y="137"/>
                    <a:pt x="106" y="137"/>
                  </a:cubicBezTo>
                  <a:cubicBezTo>
                    <a:pt x="115" y="137"/>
                    <a:pt x="123" y="136"/>
                    <a:pt x="132" y="134"/>
                  </a:cubicBezTo>
                  <a:cubicBezTo>
                    <a:pt x="148" y="132"/>
                    <a:pt x="164" y="131"/>
                    <a:pt x="179" y="131"/>
                  </a:cubicBezTo>
                  <a:cubicBezTo>
                    <a:pt x="194" y="131"/>
                    <a:pt x="210" y="132"/>
                    <a:pt x="226" y="134"/>
                  </a:cubicBezTo>
                  <a:lnTo>
                    <a:pt x="329" y="138"/>
                  </a:lnTo>
                  <a:lnTo>
                    <a:pt x="456" y="146"/>
                  </a:lnTo>
                  <a:cubicBezTo>
                    <a:pt x="464" y="148"/>
                    <a:pt x="472" y="149"/>
                    <a:pt x="481" y="149"/>
                  </a:cubicBezTo>
                  <a:cubicBezTo>
                    <a:pt x="489" y="149"/>
                    <a:pt x="497" y="148"/>
                    <a:pt x="505" y="146"/>
                  </a:cubicBezTo>
                  <a:cubicBezTo>
                    <a:pt x="546" y="135"/>
                    <a:pt x="587" y="131"/>
                    <a:pt x="629" y="131"/>
                  </a:cubicBezTo>
                  <a:cubicBezTo>
                    <a:pt x="692" y="131"/>
                    <a:pt x="757" y="139"/>
                    <a:pt x="821" y="142"/>
                  </a:cubicBezTo>
                  <a:cubicBezTo>
                    <a:pt x="838" y="138"/>
                    <a:pt x="858" y="134"/>
                    <a:pt x="875" y="130"/>
                  </a:cubicBezTo>
                  <a:cubicBezTo>
                    <a:pt x="907" y="119"/>
                    <a:pt x="941" y="114"/>
                    <a:pt x="975" y="114"/>
                  </a:cubicBezTo>
                  <a:cubicBezTo>
                    <a:pt x="1008" y="114"/>
                    <a:pt x="1041" y="119"/>
                    <a:pt x="1072" y="130"/>
                  </a:cubicBezTo>
                  <a:cubicBezTo>
                    <a:pt x="1086" y="133"/>
                    <a:pt x="1101" y="135"/>
                    <a:pt x="1117" y="135"/>
                  </a:cubicBezTo>
                  <a:cubicBezTo>
                    <a:pt x="1123" y="135"/>
                    <a:pt x="1130" y="135"/>
                    <a:pt x="1137" y="134"/>
                  </a:cubicBezTo>
                  <a:cubicBezTo>
                    <a:pt x="1159" y="130"/>
                    <a:pt x="1181" y="128"/>
                    <a:pt x="1203" y="128"/>
                  </a:cubicBezTo>
                  <a:cubicBezTo>
                    <a:pt x="1252" y="128"/>
                    <a:pt x="1301" y="137"/>
                    <a:pt x="1346" y="154"/>
                  </a:cubicBezTo>
                  <a:cubicBezTo>
                    <a:pt x="1352" y="155"/>
                    <a:pt x="1358" y="156"/>
                    <a:pt x="1364" y="156"/>
                  </a:cubicBezTo>
                  <a:cubicBezTo>
                    <a:pt x="1380" y="156"/>
                    <a:pt x="1396" y="152"/>
                    <a:pt x="1408" y="146"/>
                  </a:cubicBezTo>
                  <a:cubicBezTo>
                    <a:pt x="1433" y="130"/>
                    <a:pt x="1453" y="113"/>
                    <a:pt x="1474" y="97"/>
                  </a:cubicBezTo>
                  <a:cubicBezTo>
                    <a:pt x="1536" y="129"/>
                    <a:pt x="1572" y="146"/>
                    <a:pt x="1599" y="146"/>
                  </a:cubicBezTo>
                  <a:cubicBezTo>
                    <a:pt x="1631" y="146"/>
                    <a:pt x="1650" y="122"/>
                    <a:pt x="1683" y="68"/>
                  </a:cubicBezTo>
                  <a:cubicBezTo>
                    <a:pt x="1683" y="31"/>
                    <a:pt x="1667" y="15"/>
                    <a:pt x="1642" y="15"/>
                  </a:cubicBezTo>
                  <a:lnTo>
                    <a:pt x="1584" y="15"/>
                  </a:lnTo>
                  <a:cubicBezTo>
                    <a:pt x="1542" y="25"/>
                    <a:pt x="1500" y="29"/>
                    <a:pt x="1457" y="29"/>
                  </a:cubicBezTo>
                  <a:cubicBezTo>
                    <a:pt x="1385" y="29"/>
                    <a:pt x="1312" y="19"/>
                    <a:pt x="1240" y="19"/>
                  </a:cubicBezTo>
                  <a:cubicBezTo>
                    <a:pt x="1139" y="19"/>
                    <a:pt x="1036" y="1"/>
                    <a:pt x="93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1315050" y="4785450"/>
              <a:ext cx="32225" cy="3250"/>
            </a:xfrm>
            <a:custGeom>
              <a:avLst/>
              <a:gdLst/>
              <a:ahLst/>
              <a:cxnLst/>
              <a:rect l="l" t="t" r="r" b="b"/>
              <a:pathLst>
                <a:path w="1289" h="130" extrusionOk="0">
                  <a:moveTo>
                    <a:pt x="944" y="1"/>
                  </a:moveTo>
                  <a:cubicBezTo>
                    <a:pt x="829" y="1"/>
                    <a:pt x="714" y="1"/>
                    <a:pt x="599" y="5"/>
                  </a:cubicBezTo>
                  <a:cubicBezTo>
                    <a:pt x="538" y="5"/>
                    <a:pt x="476" y="21"/>
                    <a:pt x="414" y="21"/>
                  </a:cubicBezTo>
                  <a:cubicBezTo>
                    <a:pt x="363" y="24"/>
                    <a:pt x="312" y="24"/>
                    <a:pt x="261" y="24"/>
                  </a:cubicBezTo>
                  <a:cubicBezTo>
                    <a:pt x="209" y="24"/>
                    <a:pt x="158" y="24"/>
                    <a:pt x="107" y="26"/>
                  </a:cubicBezTo>
                  <a:cubicBezTo>
                    <a:pt x="101" y="25"/>
                    <a:pt x="95" y="25"/>
                    <a:pt x="88" y="25"/>
                  </a:cubicBezTo>
                  <a:cubicBezTo>
                    <a:pt x="57" y="25"/>
                    <a:pt x="24" y="34"/>
                    <a:pt x="0" y="54"/>
                  </a:cubicBezTo>
                  <a:cubicBezTo>
                    <a:pt x="45" y="110"/>
                    <a:pt x="95" y="126"/>
                    <a:pt x="146" y="126"/>
                  </a:cubicBezTo>
                  <a:cubicBezTo>
                    <a:pt x="178" y="126"/>
                    <a:pt x="210" y="120"/>
                    <a:pt x="242" y="112"/>
                  </a:cubicBezTo>
                  <a:cubicBezTo>
                    <a:pt x="255" y="106"/>
                    <a:pt x="270" y="103"/>
                    <a:pt x="284" y="103"/>
                  </a:cubicBezTo>
                  <a:cubicBezTo>
                    <a:pt x="300" y="103"/>
                    <a:pt x="317" y="107"/>
                    <a:pt x="332" y="116"/>
                  </a:cubicBezTo>
                  <a:cubicBezTo>
                    <a:pt x="345" y="125"/>
                    <a:pt x="362" y="130"/>
                    <a:pt x="378" y="130"/>
                  </a:cubicBezTo>
                  <a:cubicBezTo>
                    <a:pt x="383" y="130"/>
                    <a:pt x="389" y="129"/>
                    <a:pt x="394" y="128"/>
                  </a:cubicBezTo>
                  <a:cubicBezTo>
                    <a:pt x="426" y="114"/>
                    <a:pt x="458" y="109"/>
                    <a:pt x="491" y="109"/>
                  </a:cubicBezTo>
                  <a:cubicBezTo>
                    <a:pt x="537" y="109"/>
                    <a:pt x="584" y="118"/>
                    <a:pt x="631" y="118"/>
                  </a:cubicBezTo>
                  <a:cubicBezTo>
                    <a:pt x="643" y="118"/>
                    <a:pt x="656" y="118"/>
                    <a:pt x="669" y="116"/>
                  </a:cubicBezTo>
                  <a:cubicBezTo>
                    <a:pt x="716" y="112"/>
                    <a:pt x="763" y="110"/>
                    <a:pt x="810" y="110"/>
                  </a:cubicBezTo>
                  <a:cubicBezTo>
                    <a:pt x="858" y="110"/>
                    <a:pt x="905" y="112"/>
                    <a:pt x="952" y="116"/>
                  </a:cubicBezTo>
                  <a:cubicBezTo>
                    <a:pt x="977" y="116"/>
                    <a:pt x="1001" y="112"/>
                    <a:pt x="1026" y="108"/>
                  </a:cubicBezTo>
                  <a:lnTo>
                    <a:pt x="1186" y="95"/>
                  </a:lnTo>
                  <a:cubicBezTo>
                    <a:pt x="1188" y="95"/>
                    <a:pt x="1191" y="95"/>
                    <a:pt x="1193" y="95"/>
                  </a:cubicBezTo>
                  <a:cubicBezTo>
                    <a:pt x="1205" y="95"/>
                    <a:pt x="1219" y="98"/>
                    <a:pt x="1231" y="98"/>
                  </a:cubicBezTo>
                  <a:cubicBezTo>
                    <a:pt x="1252" y="98"/>
                    <a:pt x="1271" y="90"/>
                    <a:pt x="1280" y="50"/>
                  </a:cubicBezTo>
                  <a:cubicBezTo>
                    <a:pt x="1288" y="13"/>
                    <a:pt x="1260" y="1"/>
                    <a:pt x="11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1296050" y="4785975"/>
              <a:ext cx="12650" cy="2575"/>
            </a:xfrm>
            <a:custGeom>
              <a:avLst/>
              <a:gdLst/>
              <a:ahLst/>
              <a:cxnLst/>
              <a:rect l="l" t="t" r="r" b="b"/>
              <a:pathLst>
                <a:path w="506" h="103" extrusionOk="0">
                  <a:moveTo>
                    <a:pt x="356" y="1"/>
                  </a:moveTo>
                  <a:cubicBezTo>
                    <a:pt x="258" y="1"/>
                    <a:pt x="162" y="5"/>
                    <a:pt x="67" y="5"/>
                  </a:cubicBezTo>
                  <a:cubicBezTo>
                    <a:pt x="46" y="9"/>
                    <a:pt x="21" y="17"/>
                    <a:pt x="1" y="29"/>
                  </a:cubicBezTo>
                  <a:cubicBezTo>
                    <a:pt x="13" y="70"/>
                    <a:pt x="46" y="95"/>
                    <a:pt x="87" y="99"/>
                  </a:cubicBezTo>
                  <a:cubicBezTo>
                    <a:pt x="116" y="101"/>
                    <a:pt x="144" y="102"/>
                    <a:pt x="171" y="102"/>
                  </a:cubicBezTo>
                  <a:cubicBezTo>
                    <a:pt x="199" y="102"/>
                    <a:pt x="227" y="101"/>
                    <a:pt x="255" y="99"/>
                  </a:cubicBezTo>
                  <a:cubicBezTo>
                    <a:pt x="289" y="89"/>
                    <a:pt x="323" y="85"/>
                    <a:pt x="356" y="85"/>
                  </a:cubicBezTo>
                  <a:cubicBezTo>
                    <a:pt x="380" y="85"/>
                    <a:pt x="404" y="87"/>
                    <a:pt x="428" y="91"/>
                  </a:cubicBezTo>
                  <a:cubicBezTo>
                    <a:pt x="432" y="92"/>
                    <a:pt x="437" y="92"/>
                    <a:pt x="441" y="92"/>
                  </a:cubicBezTo>
                  <a:cubicBezTo>
                    <a:pt x="470" y="92"/>
                    <a:pt x="491" y="66"/>
                    <a:pt x="506" y="5"/>
                  </a:cubicBezTo>
                  <a:cubicBezTo>
                    <a:pt x="455" y="2"/>
                    <a:pt x="405" y="1"/>
                    <a:pt x="35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1310525" y="4786050"/>
              <a:ext cx="2450" cy="2225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59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33" y="6"/>
                    <a:pt x="17" y="18"/>
                    <a:pt x="9" y="34"/>
                  </a:cubicBezTo>
                  <a:cubicBezTo>
                    <a:pt x="1" y="58"/>
                    <a:pt x="26" y="88"/>
                    <a:pt x="60" y="88"/>
                  </a:cubicBezTo>
                  <a:cubicBezTo>
                    <a:pt x="62" y="88"/>
                    <a:pt x="64" y="88"/>
                    <a:pt x="66" y="88"/>
                  </a:cubicBezTo>
                  <a:cubicBezTo>
                    <a:pt x="70" y="80"/>
                    <a:pt x="87" y="63"/>
                    <a:pt x="91" y="47"/>
                  </a:cubicBezTo>
                  <a:cubicBezTo>
                    <a:pt x="98" y="12"/>
                    <a:pt x="78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1350725" y="4785775"/>
              <a:ext cx="2700" cy="1800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9" y="0"/>
                  </a:moveTo>
                  <a:cubicBezTo>
                    <a:pt x="58" y="4"/>
                    <a:pt x="38" y="4"/>
                    <a:pt x="17" y="13"/>
                  </a:cubicBezTo>
                  <a:cubicBezTo>
                    <a:pt x="13" y="13"/>
                    <a:pt x="9" y="29"/>
                    <a:pt x="1" y="45"/>
                  </a:cubicBezTo>
                  <a:cubicBezTo>
                    <a:pt x="15" y="62"/>
                    <a:pt x="37" y="72"/>
                    <a:pt x="59" y="72"/>
                  </a:cubicBezTo>
                  <a:cubicBezTo>
                    <a:pt x="69" y="72"/>
                    <a:pt x="78" y="70"/>
                    <a:pt x="87" y="66"/>
                  </a:cubicBezTo>
                  <a:cubicBezTo>
                    <a:pt x="104" y="54"/>
                    <a:pt x="108" y="29"/>
                    <a:pt x="95" y="13"/>
                  </a:cubicBezTo>
                  <a:cubicBezTo>
                    <a:pt x="91" y="8"/>
                    <a:pt x="87" y="0"/>
                    <a:pt x="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1430025" y="4888150"/>
              <a:ext cx="66300" cy="7200"/>
            </a:xfrm>
            <a:custGeom>
              <a:avLst/>
              <a:gdLst/>
              <a:ahLst/>
              <a:cxnLst/>
              <a:rect l="l" t="t" r="r" b="b"/>
              <a:pathLst>
                <a:path w="2652" h="288" extrusionOk="0">
                  <a:moveTo>
                    <a:pt x="2606" y="0"/>
                  </a:moveTo>
                  <a:cubicBezTo>
                    <a:pt x="2516" y="0"/>
                    <a:pt x="2426" y="17"/>
                    <a:pt x="2336" y="21"/>
                  </a:cubicBezTo>
                  <a:cubicBezTo>
                    <a:pt x="2327" y="22"/>
                    <a:pt x="2319" y="22"/>
                    <a:pt x="2311" y="22"/>
                  </a:cubicBezTo>
                  <a:cubicBezTo>
                    <a:pt x="2278" y="22"/>
                    <a:pt x="2245" y="17"/>
                    <a:pt x="2212" y="17"/>
                  </a:cubicBezTo>
                  <a:cubicBezTo>
                    <a:pt x="2196" y="17"/>
                    <a:pt x="2180" y="21"/>
                    <a:pt x="2159" y="21"/>
                  </a:cubicBezTo>
                  <a:lnTo>
                    <a:pt x="1954" y="21"/>
                  </a:lnTo>
                  <a:cubicBezTo>
                    <a:pt x="1909" y="17"/>
                    <a:pt x="1860" y="9"/>
                    <a:pt x="1814" y="9"/>
                  </a:cubicBezTo>
                  <a:cubicBezTo>
                    <a:pt x="1630" y="17"/>
                    <a:pt x="1445" y="25"/>
                    <a:pt x="1265" y="33"/>
                  </a:cubicBezTo>
                  <a:cubicBezTo>
                    <a:pt x="1236" y="33"/>
                    <a:pt x="1211" y="33"/>
                    <a:pt x="1187" y="29"/>
                  </a:cubicBezTo>
                  <a:cubicBezTo>
                    <a:pt x="1162" y="25"/>
                    <a:pt x="1136" y="22"/>
                    <a:pt x="1110" y="22"/>
                  </a:cubicBezTo>
                  <a:cubicBezTo>
                    <a:pt x="1064" y="22"/>
                    <a:pt x="1018" y="30"/>
                    <a:pt x="973" y="45"/>
                  </a:cubicBezTo>
                  <a:cubicBezTo>
                    <a:pt x="965" y="45"/>
                    <a:pt x="953" y="50"/>
                    <a:pt x="945" y="50"/>
                  </a:cubicBezTo>
                  <a:cubicBezTo>
                    <a:pt x="797" y="58"/>
                    <a:pt x="649" y="54"/>
                    <a:pt x="505" y="70"/>
                  </a:cubicBezTo>
                  <a:cubicBezTo>
                    <a:pt x="455" y="76"/>
                    <a:pt x="405" y="78"/>
                    <a:pt x="356" y="78"/>
                  </a:cubicBezTo>
                  <a:cubicBezTo>
                    <a:pt x="301" y="78"/>
                    <a:pt x="247" y="76"/>
                    <a:pt x="193" y="76"/>
                  </a:cubicBezTo>
                  <a:cubicBezTo>
                    <a:pt x="163" y="76"/>
                    <a:pt x="133" y="76"/>
                    <a:pt x="103" y="78"/>
                  </a:cubicBezTo>
                  <a:cubicBezTo>
                    <a:pt x="98" y="78"/>
                    <a:pt x="93" y="78"/>
                    <a:pt x="88" y="78"/>
                  </a:cubicBezTo>
                  <a:cubicBezTo>
                    <a:pt x="53" y="78"/>
                    <a:pt x="22" y="91"/>
                    <a:pt x="1" y="119"/>
                  </a:cubicBezTo>
                  <a:cubicBezTo>
                    <a:pt x="13" y="148"/>
                    <a:pt x="21" y="177"/>
                    <a:pt x="34" y="205"/>
                  </a:cubicBezTo>
                  <a:cubicBezTo>
                    <a:pt x="38" y="205"/>
                    <a:pt x="46" y="210"/>
                    <a:pt x="50" y="210"/>
                  </a:cubicBezTo>
                  <a:cubicBezTo>
                    <a:pt x="61" y="208"/>
                    <a:pt x="73" y="208"/>
                    <a:pt x="85" y="208"/>
                  </a:cubicBezTo>
                  <a:cubicBezTo>
                    <a:pt x="103" y="208"/>
                    <a:pt x="122" y="209"/>
                    <a:pt x="140" y="209"/>
                  </a:cubicBezTo>
                  <a:cubicBezTo>
                    <a:pt x="179" y="209"/>
                    <a:pt x="218" y="204"/>
                    <a:pt x="255" y="177"/>
                  </a:cubicBezTo>
                  <a:cubicBezTo>
                    <a:pt x="258" y="174"/>
                    <a:pt x="261" y="173"/>
                    <a:pt x="265" y="173"/>
                  </a:cubicBezTo>
                  <a:cubicBezTo>
                    <a:pt x="276" y="173"/>
                    <a:pt x="291" y="179"/>
                    <a:pt x="309" y="185"/>
                  </a:cubicBezTo>
                  <a:cubicBezTo>
                    <a:pt x="349" y="211"/>
                    <a:pt x="398" y="225"/>
                    <a:pt x="449" y="225"/>
                  </a:cubicBezTo>
                  <a:cubicBezTo>
                    <a:pt x="471" y="225"/>
                    <a:pt x="492" y="223"/>
                    <a:pt x="514" y="218"/>
                  </a:cubicBezTo>
                  <a:cubicBezTo>
                    <a:pt x="543" y="210"/>
                    <a:pt x="573" y="206"/>
                    <a:pt x="603" y="206"/>
                  </a:cubicBezTo>
                  <a:cubicBezTo>
                    <a:pt x="637" y="206"/>
                    <a:pt x="672" y="211"/>
                    <a:pt x="707" y="222"/>
                  </a:cubicBezTo>
                  <a:cubicBezTo>
                    <a:pt x="719" y="224"/>
                    <a:pt x="732" y="225"/>
                    <a:pt x="746" y="225"/>
                  </a:cubicBezTo>
                  <a:cubicBezTo>
                    <a:pt x="760" y="225"/>
                    <a:pt x="774" y="224"/>
                    <a:pt x="789" y="222"/>
                  </a:cubicBezTo>
                  <a:cubicBezTo>
                    <a:pt x="806" y="222"/>
                    <a:pt x="828" y="208"/>
                    <a:pt x="850" y="208"/>
                  </a:cubicBezTo>
                  <a:cubicBezTo>
                    <a:pt x="854" y="208"/>
                    <a:pt x="858" y="208"/>
                    <a:pt x="862" y="210"/>
                  </a:cubicBezTo>
                  <a:cubicBezTo>
                    <a:pt x="901" y="220"/>
                    <a:pt x="940" y="224"/>
                    <a:pt x="979" y="224"/>
                  </a:cubicBezTo>
                  <a:cubicBezTo>
                    <a:pt x="1061" y="224"/>
                    <a:pt x="1142" y="208"/>
                    <a:pt x="1224" y="208"/>
                  </a:cubicBezTo>
                  <a:cubicBezTo>
                    <a:pt x="1257" y="208"/>
                    <a:pt x="1289" y="211"/>
                    <a:pt x="1322" y="218"/>
                  </a:cubicBezTo>
                  <a:cubicBezTo>
                    <a:pt x="1356" y="223"/>
                    <a:pt x="1388" y="225"/>
                    <a:pt x="1420" y="225"/>
                  </a:cubicBezTo>
                  <a:cubicBezTo>
                    <a:pt x="1443" y="225"/>
                    <a:pt x="1466" y="224"/>
                    <a:pt x="1490" y="222"/>
                  </a:cubicBezTo>
                  <a:cubicBezTo>
                    <a:pt x="1617" y="230"/>
                    <a:pt x="1745" y="234"/>
                    <a:pt x="1872" y="247"/>
                  </a:cubicBezTo>
                  <a:cubicBezTo>
                    <a:pt x="1879" y="246"/>
                    <a:pt x="1887" y="246"/>
                    <a:pt x="1894" y="246"/>
                  </a:cubicBezTo>
                  <a:cubicBezTo>
                    <a:pt x="1932" y="246"/>
                    <a:pt x="1969" y="254"/>
                    <a:pt x="2003" y="271"/>
                  </a:cubicBezTo>
                  <a:cubicBezTo>
                    <a:pt x="2029" y="284"/>
                    <a:pt x="2053" y="288"/>
                    <a:pt x="2078" y="288"/>
                  </a:cubicBezTo>
                  <a:cubicBezTo>
                    <a:pt x="2117" y="288"/>
                    <a:pt x="2156" y="278"/>
                    <a:pt x="2196" y="275"/>
                  </a:cubicBezTo>
                  <a:cubicBezTo>
                    <a:pt x="2260" y="272"/>
                    <a:pt x="2326" y="269"/>
                    <a:pt x="2392" y="269"/>
                  </a:cubicBezTo>
                  <a:cubicBezTo>
                    <a:pt x="2420" y="269"/>
                    <a:pt x="2447" y="270"/>
                    <a:pt x="2475" y="271"/>
                  </a:cubicBezTo>
                  <a:cubicBezTo>
                    <a:pt x="2532" y="279"/>
                    <a:pt x="2590" y="288"/>
                    <a:pt x="2651" y="288"/>
                  </a:cubicBezTo>
                  <a:lnTo>
                    <a:pt x="2651" y="9"/>
                  </a:lnTo>
                  <a:cubicBezTo>
                    <a:pt x="2635" y="0"/>
                    <a:pt x="2619" y="0"/>
                    <a:pt x="26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1429925" y="4875075"/>
              <a:ext cx="66300" cy="7150"/>
            </a:xfrm>
            <a:custGeom>
              <a:avLst/>
              <a:gdLst/>
              <a:ahLst/>
              <a:cxnLst/>
              <a:rect l="l" t="t" r="r" b="b"/>
              <a:pathLst>
                <a:path w="2652" h="286" extrusionOk="0">
                  <a:moveTo>
                    <a:pt x="2414" y="1"/>
                  </a:moveTo>
                  <a:cubicBezTo>
                    <a:pt x="2404" y="1"/>
                    <a:pt x="2394" y="1"/>
                    <a:pt x="2385" y="2"/>
                  </a:cubicBezTo>
                  <a:cubicBezTo>
                    <a:pt x="2221" y="19"/>
                    <a:pt x="2056" y="35"/>
                    <a:pt x="1892" y="47"/>
                  </a:cubicBezTo>
                  <a:cubicBezTo>
                    <a:pt x="1880" y="48"/>
                    <a:pt x="1868" y="48"/>
                    <a:pt x="1856" y="48"/>
                  </a:cubicBezTo>
                  <a:cubicBezTo>
                    <a:pt x="1808" y="48"/>
                    <a:pt x="1761" y="43"/>
                    <a:pt x="1712" y="43"/>
                  </a:cubicBezTo>
                  <a:cubicBezTo>
                    <a:pt x="1642" y="43"/>
                    <a:pt x="1576" y="47"/>
                    <a:pt x="1507" y="56"/>
                  </a:cubicBezTo>
                  <a:cubicBezTo>
                    <a:pt x="1478" y="60"/>
                    <a:pt x="1448" y="62"/>
                    <a:pt x="1418" y="62"/>
                  </a:cubicBezTo>
                  <a:cubicBezTo>
                    <a:pt x="1389" y="62"/>
                    <a:pt x="1359" y="60"/>
                    <a:pt x="1330" y="56"/>
                  </a:cubicBezTo>
                  <a:cubicBezTo>
                    <a:pt x="1314" y="54"/>
                    <a:pt x="1297" y="54"/>
                    <a:pt x="1281" y="54"/>
                  </a:cubicBezTo>
                  <a:cubicBezTo>
                    <a:pt x="1236" y="54"/>
                    <a:pt x="1191" y="58"/>
                    <a:pt x="1145" y="64"/>
                  </a:cubicBezTo>
                  <a:cubicBezTo>
                    <a:pt x="1122" y="67"/>
                    <a:pt x="1097" y="70"/>
                    <a:pt x="1073" y="70"/>
                  </a:cubicBezTo>
                  <a:cubicBezTo>
                    <a:pt x="1062" y="70"/>
                    <a:pt x="1053" y="69"/>
                    <a:pt x="1043" y="68"/>
                  </a:cubicBezTo>
                  <a:cubicBezTo>
                    <a:pt x="981" y="60"/>
                    <a:pt x="920" y="56"/>
                    <a:pt x="859" y="56"/>
                  </a:cubicBezTo>
                  <a:cubicBezTo>
                    <a:pt x="798" y="56"/>
                    <a:pt x="737" y="60"/>
                    <a:pt x="678" y="68"/>
                  </a:cubicBezTo>
                  <a:cubicBezTo>
                    <a:pt x="526" y="84"/>
                    <a:pt x="370" y="88"/>
                    <a:pt x="218" y="97"/>
                  </a:cubicBezTo>
                  <a:cubicBezTo>
                    <a:pt x="181" y="97"/>
                    <a:pt x="148" y="88"/>
                    <a:pt x="116" y="80"/>
                  </a:cubicBezTo>
                  <a:cubicBezTo>
                    <a:pt x="109" y="79"/>
                    <a:pt x="103" y="79"/>
                    <a:pt x="97" y="79"/>
                  </a:cubicBezTo>
                  <a:cubicBezTo>
                    <a:pt x="55" y="79"/>
                    <a:pt x="19" y="102"/>
                    <a:pt x="1" y="142"/>
                  </a:cubicBezTo>
                  <a:cubicBezTo>
                    <a:pt x="13" y="170"/>
                    <a:pt x="25" y="199"/>
                    <a:pt x="42" y="232"/>
                  </a:cubicBezTo>
                  <a:cubicBezTo>
                    <a:pt x="75" y="228"/>
                    <a:pt x="116" y="232"/>
                    <a:pt x="140" y="211"/>
                  </a:cubicBezTo>
                  <a:cubicBezTo>
                    <a:pt x="158" y="198"/>
                    <a:pt x="179" y="192"/>
                    <a:pt x="199" y="192"/>
                  </a:cubicBezTo>
                  <a:cubicBezTo>
                    <a:pt x="216" y="192"/>
                    <a:pt x="232" y="196"/>
                    <a:pt x="247" y="203"/>
                  </a:cubicBezTo>
                  <a:cubicBezTo>
                    <a:pt x="305" y="222"/>
                    <a:pt x="366" y="231"/>
                    <a:pt x="427" y="231"/>
                  </a:cubicBezTo>
                  <a:cubicBezTo>
                    <a:pt x="448" y="231"/>
                    <a:pt x="468" y="230"/>
                    <a:pt x="489" y="228"/>
                  </a:cubicBezTo>
                  <a:cubicBezTo>
                    <a:pt x="551" y="228"/>
                    <a:pt x="616" y="224"/>
                    <a:pt x="678" y="216"/>
                  </a:cubicBezTo>
                  <a:cubicBezTo>
                    <a:pt x="699" y="212"/>
                    <a:pt x="719" y="211"/>
                    <a:pt x="740" y="211"/>
                  </a:cubicBezTo>
                  <a:cubicBezTo>
                    <a:pt x="812" y="211"/>
                    <a:pt x="882" y="228"/>
                    <a:pt x="953" y="228"/>
                  </a:cubicBezTo>
                  <a:cubicBezTo>
                    <a:pt x="1055" y="228"/>
                    <a:pt x="1156" y="251"/>
                    <a:pt x="1257" y="251"/>
                  </a:cubicBezTo>
                  <a:cubicBezTo>
                    <a:pt x="1286" y="251"/>
                    <a:pt x="1314" y="249"/>
                    <a:pt x="1342" y="244"/>
                  </a:cubicBezTo>
                  <a:cubicBezTo>
                    <a:pt x="1383" y="244"/>
                    <a:pt x="1429" y="248"/>
                    <a:pt x="1470" y="257"/>
                  </a:cubicBezTo>
                  <a:cubicBezTo>
                    <a:pt x="1510" y="260"/>
                    <a:pt x="1551" y="261"/>
                    <a:pt x="1590" y="261"/>
                  </a:cubicBezTo>
                  <a:cubicBezTo>
                    <a:pt x="1663" y="261"/>
                    <a:pt x="1735" y="256"/>
                    <a:pt x="1806" y="248"/>
                  </a:cubicBezTo>
                  <a:cubicBezTo>
                    <a:pt x="1832" y="247"/>
                    <a:pt x="1857" y="247"/>
                    <a:pt x="1882" y="247"/>
                  </a:cubicBezTo>
                  <a:cubicBezTo>
                    <a:pt x="1958" y="247"/>
                    <a:pt x="2032" y="251"/>
                    <a:pt x="2106" y="261"/>
                  </a:cubicBezTo>
                  <a:cubicBezTo>
                    <a:pt x="2192" y="269"/>
                    <a:pt x="2282" y="265"/>
                    <a:pt x="2368" y="269"/>
                  </a:cubicBezTo>
                  <a:cubicBezTo>
                    <a:pt x="2450" y="269"/>
                    <a:pt x="2528" y="273"/>
                    <a:pt x="2610" y="285"/>
                  </a:cubicBezTo>
                  <a:lnTo>
                    <a:pt x="2651" y="285"/>
                  </a:lnTo>
                  <a:lnTo>
                    <a:pt x="2651" y="43"/>
                  </a:lnTo>
                  <a:cubicBezTo>
                    <a:pt x="2575" y="29"/>
                    <a:pt x="2494" y="1"/>
                    <a:pt x="24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1440400" y="4901175"/>
              <a:ext cx="55725" cy="7425"/>
            </a:xfrm>
            <a:custGeom>
              <a:avLst/>
              <a:gdLst/>
              <a:ahLst/>
              <a:cxnLst/>
              <a:rect l="l" t="t" r="r" b="b"/>
              <a:pathLst>
                <a:path w="2229" h="297" extrusionOk="0">
                  <a:moveTo>
                    <a:pt x="2183" y="0"/>
                  </a:moveTo>
                  <a:cubicBezTo>
                    <a:pt x="2119" y="8"/>
                    <a:pt x="2054" y="19"/>
                    <a:pt x="1992" y="19"/>
                  </a:cubicBezTo>
                  <a:cubicBezTo>
                    <a:pt x="1955" y="19"/>
                    <a:pt x="1919" y="15"/>
                    <a:pt x="1884" y="5"/>
                  </a:cubicBezTo>
                  <a:cubicBezTo>
                    <a:pt x="1881" y="4"/>
                    <a:pt x="1878" y="4"/>
                    <a:pt x="1875" y="4"/>
                  </a:cubicBezTo>
                  <a:cubicBezTo>
                    <a:pt x="1856" y="4"/>
                    <a:pt x="1836" y="13"/>
                    <a:pt x="1818" y="13"/>
                  </a:cubicBezTo>
                  <a:cubicBezTo>
                    <a:pt x="1791" y="15"/>
                    <a:pt x="1766" y="16"/>
                    <a:pt x="1741" y="16"/>
                  </a:cubicBezTo>
                  <a:cubicBezTo>
                    <a:pt x="1715" y="16"/>
                    <a:pt x="1691" y="15"/>
                    <a:pt x="1666" y="13"/>
                  </a:cubicBezTo>
                  <a:cubicBezTo>
                    <a:pt x="1635" y="9"/>
                    <a:pt x="1603" y="7"/>
                    <a:pt x="1572" y="7"/>
                  </a:cubicBezTo>
                  <a:cubicBezTo>
                    <a:pt x="1534" y="7"/>
                    <a:pt x="1495" y="10"/>
                    <a:pt x="1457" y="17"/>
                  </a:cubicBezTo>
                  <a:cubicBezTo>
                    <a:pt x="1406" y="23"/>
                    <a:pt x="1355" y="27"/>
                    <a:pt x="1305" y="27"/>
                  </a:cubicBezTo>
                  <a:cubicBezTo>
                    <a:pt x="1287" y="27"/>
                    <a:pt x="1269" y="26"/>
                    <a:pt x="1252" y="25"/>
                  </a:cubicBezTo>
                  <a:cubicBezTo>
                    <a:pt x="1196" y="22"/>
                    <a:pt x="1140" y="21"/>
                    <a:pt x="1084" y="21"/>
                  </a:cubicBezTo>
                  <a:cubicBezTo>
                    <a:pt x="972" y="21"/>
                    <a:pt x="861" y="26"/>
                    <a:pt x="751" y="37"/>
                  </a:cubicBezTo>
                  <a:cubicBezTo>
                    <a:pt x="575" y="54"/>
                    <a:pt x="394" y="58"/>
                    <a:pt x="218" y="66"/>
                  </a:cubicBezTo>
                  <a:lnTo>
                    <a:pt x="123" y="66"/>
                  </a:lnTo>
                  <a:cubicBezTo>
                    <a:pt x="86" y="74"/>
                    <a:pt x="45" y="87"/>
                    <a:pt x="8" y="99"/>
                  </a:cubicBezTo>
                  <a:lnTo>
                    <a:pt x="0" y="128"/>
                  </a:lnTo>
                  <a:cubicBezTo>
                    <a:pt x="17" y="148"/>
                    <a:pt x="29" y="177"/>
                    <a:pt x="45" y="181"/>
                  </a:cubicBezTo>
                  <a:cubicBezTo>
                    <a:pt x="103" y="189"/>
                    <a:pt x="156" y="197"/>
                    <a:pt x="214" y="197"/>
                  </a:cubicBezTo>
                  <a:cubicBezTo>
                    <a:pt x="237" y="194"/>
                    <a:pt x="261" y="193"/>
                    <a:pt x="285" y="193"/>
                  </a:cubicBezTo>
                  <a:cubicBezTo>
                    <a:pt x="325" y="193"/>
                    <a:pt x="364" y="196"/>
                    <a:pt x="402" y="202"/>
                  </a:cubicBezTo>
                  <a:cubicBezTo>
                    <a:pt x="429" y="212"/>
                    <a:pt x="457" y="217"/>
                    <a:pt x="484" y="217"/>
                  </a:cubicBezTo>
                  <a:cubicBezTo>
                    <a:pt x="512" y="217"/>
                    <a:pt x="540" y="212"/>
                    <a:pt x="566" y="202"/>
                  </a:cubicBezTo>
                  <a:cubicBezTo>
                    <a:pt x="581" y="199"/>
                    <a:pt x="598" y="196"/>
                    <a:pt x="613" y="196"/>
                  </a:cubicBezTo>
                  <a:cubicBezTo>
                    <a:pt x="620" y="196"/>
                    <a:pt x="626" y="196"/>
                    <a:pt x="632" y="197"/>
                  </a:cubicBezTo>
                  <a:cubicBezTo>
                    <a:pt x="714" y="214"/>
                    <a:pt x="795" y="218"/>
                    <a:pt x="876" y="218"/>
                  </a:cubicBezTo>
                  <a:cubicBezTo>
                    <a:pt x="957" y="218"/>
                    <a:pt x="1038" y="214"/>
                    <a:pt x="1120" y="214"/>
                  </a:cubicBezTo>
                  <a:cubicBezTo>
                    <a:pt x="1243" y="214"/>
                    <a:pt x="1375" y="234"/>
                    <a:pt x="1494" y="243"/>
                  </a:cubicBezTo>
                  <a:cubicBezTo>
                    <a:pt x="1609" y="251"/>
                    <a:pt x="1728" y="251"/>
                    <a:pt x="1847" y="259"/>
                  </a:cubicBezTo>
                  <a:cubicBezTo>
                    <a:pt x="1857" y="258"/>
                    <a:pt x="1866" y="257"/>
                    <a:pt x="1876" y="257"/>
                  </a:cubicBezTo>
                  <a:cubicBezTo>
                    <a:pt x="1903" y="257"/>
                    <a:pt x="1930" y="261"/>
                    <a:pt x="1957" y="267"/>
                  </a:cubicBezTo>
                  <a:cubicBezTo>
                    <a:pt x="2033" y="285"/>
                    <a:pt x="2114" y="297"/>
                    <a:pt x="2193" y="297"/>
                  </a:cubicBezTo>
                  <a:cubicBezTo>
                    <a:pt x="2205" y="297"/>
                    <a:pt x="2217" y="296"/>
                    <a:pt x="2228" y="296"/>
                  </a:cubicBezTo>
                  <a:lnTo>
                    <a:pt x="2228" y="9"/>
                  </a:lnTo>
                  <a:cubicBezTo>
                    <a:pt x="2216" y="5"/>
                    <a:pt x="2200" y="0"/>
                    <a:pt x="218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1469225" y="4810125"/>
              <a:ext cx="27000" cy="6275"/>
            </a:xfrm>
            <a:custGeom>
              <a:avLst/>
              <a:gdLst/>
              <a:ahLst/>
              <a:cxnLst/>
              <a:rect l="l" t="t" r="r" b="b"/>
              <a:pathLst>
                <a:path w="1080" h="251" extrusionOk="0">
                  <a:moveTo>
                    <a:pt x="760" y="1"/>
                  </a:moveTo>
                  <a:cubicBezTo>
                    <a:pt x="670" y="1"/>
                    <a:pt x="582" y="20"/>
                    <a:pt x="493" y="40"/>
                  </a:cubicBezTo>
                  <a:cubicBezTo>
                    <a:pt x="476" y="40"/>
                    <a:pt x="456" y="36"/>
                    <a:pt x="439" y="32"/>
                  </a:cubicBezTo>
                  <a:cubicBezTo>
                    <a:pt x="415" y="32"/>
                    <a:pt x="390" y="27"/>
                    <a:pt x="365" y="27"/>
                  </a:cubicBezTo>
                  <a:cubicBezTo>
                    <a:pt x="279" y="32"/>
                    <a:pt x="197" y="40"/>
                    <a:pt x="111" y="44"/>
                  </a:cubicBezTo>
                  <a:cubicBezTo>
                    <a:pt x="78" y="44"/>
                    <a:pt x="45" y="48"/>
                    <a:pt x="0" y="52"/>
                  </a:cubicBezTo>
                  <a:cubicBezTo>
                    <a:pt x="13" y="89"/>
                    <a:pt x="13" y="118"/>
                    <a:pt x="25" y="130"/>
                  </a:cubicBezTo>
                  <a:cubicBezTo>
                    <a:pt x="48" y="149"/>
                    <a:pt x="78" y="176"/>
                    <a:pt x="109" y="176"/>
                  </a:cubicBezTo>
                  <a:cubicBezTo>
                    <a:pt x="111" y="176"/>
                    <a:pt x="113" y="175"/>
                    <a:pt x="115" y="175"/>
                  </a:cubicBezTo>
                  <a:cubicBezTo>
                    <a:pt x="126" y="174"/>
                    <a:pt x="138" y="174"/>
                    <a:pt x="149" y="174"/>
                  </a:cubicBezTo>
                  <a:cubicBezTo>
                    <a:pt x="205" y="174"/>
                    <a:pt x="262" y="182"/>
                    <a:pt x="316" y="196"/>
                  </a:cubicBezTo>
                  <a:cubicBezTo>
                    <a:pt x="328" y="200"/>
                    <a:pt x="341" y="204"/>
                    <a:pt x="353" y="204"/>
                  </a:cubicBezTo>
                  <a:cubicBezTo>
                    <a:pt x="372" y="199"/>
                    <a:pt x="391" y="197"/>
                    <a:pt x="411" y="197"/>
                  </a:cubicBezTo>
                  <a:cubicBezTo>
                    <a:pt x="482" y="197"/>
                    <a:pt x="552" y="225"/>
                    <a:pt x="620" y="229"/>
                  </a:cubicBezTo>
                  <a:cubicBezTo>
                    <a:pt x="669" y="233"/>
                    <a:pt x="714" y="233"/>
                    <a:pt x="763" y="233"/>
                  </a:cubicBezTo>
                  <a:cubicBezTo>
                    <a:pt x="770" y="233"/>
                    <a:pt x="776" y="234"/>
                    <a:pt x="783" y="234"/>
                  </a:cubicBezTo>
                  <a:cubicBezTo>
                    <a:pt x="796" y="234"/>
                    <a:pt x="810" y="233"/>
                    <a:pt x="824" y="233"/>
                  </a:cubicBezTo>
                  <a:cubicBezTo>
                    <a:pt x="844" y="233"/>
                    <a:pt x="864" y="235"/>
                    <a:pt x="878" y="245"/>
                  </a:cubicBezTo>
                  <a:cubicBezTo>
                    <a:pt x="893" y="249"/>
                    <a:pt x="909" y="250"/>
                    <a:pt x="924" y="250"/>
                  </a:cubicBezTo>
                  <a:cubicBezTo>
                    <a:pt x="967" y="250"/>
                    <a:pt x="1011" y="239"/>
                    <a:pt x="1054" y="239"/>
                  </a:cubicBezTo>
                  <a:cubicBezTo>
                    <a:pt x="1062" y="239"/>
                    <a:pt x="1071" y="240"/>
                    <a:pt x="1079" y="241"/>
                  </a:cubicBezTo>
                  <a:lnTo>
                    <a:pt x="1079" y="7"/>
                  </a:lnTo>
                  <a:cubicBezTo>
                    <a:pt x="1018" y="11"/>
                    <a:pt x="969" y="7"/>
                    <a:pt x="903" y="15"/>
                  </a:cubicBezTo>
                  <a:lnTo>
                    <a:pt x="887" y="15"/>
                  </a:lnTo>
                  <a:cubicBezTo>
                    <a:pt x="844" y="5"/>
                    <a:pt x="802" y="1"/>
                    <a:pt x="7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1432075" y="4862275"/>
              <a:ext cx="64050" cy="6650"/>
            </a:xfrm>
            <a:custGeom>
              <a:avLst/>
              <a:gdLst/>
              <a:ahLst/>
              <a:cxnLst/>
              <a:rect l="l" t="t" r="r" b="b"/>
              <a:pathLst>
                <a:path w="2562" h="266" extrusionOk="0">
                  <a:moveTo>
                    <a:pt x="2437" y="0"/>
                  </a:moveTo>
                  <a:cubicBezTo>
                    <a:pt x="2379" y="0"/>
                    <a:pt x="2319" y="4"/>
                    <a:pt x="2262" y="14"/>
                  </a:cubicBezTo>
                  <a:cubicBezTo>
                    <a:pt x="2178" y="20"/>
                    <a:pt x="2094" y="27"/>
                    <a:pt x="2010" y="27"/>
                  </a:cubicBezTo>
                  <a:cubicBezTo>
                    <a:pt x="1992" y="27"/>
                    <a:pt x="1973" y="27"/>
                    <a:pt x="1954" y="26"/>
                  </a:cubicBezTo>
                  <a:cubicBezTo>
                    <a:pt x="1843" y="34"/>
                    <a:pt x="1728" y="46"/>
                    <a:pt x="1626" y="55"/>
                  </a:cubicBezTo>
                  <a:cubicBezTo>
                    <a:pt x="1523" y="67"/>
                    <a:pt x="1425" y="59"/>
                    <a:pt x="1318" y="71"/>
                  </a:cubicBezTo>
                  <a:cubicBezTo>
                    <a:pt x="1308" y="73"/>
                    <a:pt x="1296" y="74"/>
                    <a:pt x="1285" y="74"/>
                  </a:cubicBezTo>
                  <a:cubicBezTo>
                    <a:pt x="1274" y="74"/>
                    <a:pt x="1263" y="73"/>
                    <a:pt x="1252" y="71"/>
                  </a:cubicBezTo>
                  <a:cubicBezTo>
                    <a:pt x="1180" y="56"/>
                    <a:pt x="1107" y="51"/>
                    <a:pt x="1033" y="51"/>
                  </a:cubicBezTo>
                  <a:cubicBezTo>
                    <a:pt x="899" y="51"/>
                    <a:pt x="763" y="67"/>
                    <a:pt x="629" y="67"/>
                  </a:cubicBezTo>
                  <a:cubicBezTo>
                    <a:pt x="619" y="67"/>
                    <a:pt x="610" y="67"/>
                    <a:pt x="600" y="67"/>
                  </a:cubicBezTo>
                  <a:cubicBezTo>
                    <a:pt x="559" y="67"/>
                    <a:pt x="514" y="63"/>
                    <a:pt x="469" y="59"/>
                  </a:cubicBezTo>
                  <a:cubicBezTo>
                    <a:pt x="383" y="43"/>
                    <a:pt x="297" y="37"/>
                    <a:pt x="211" y="37"/>
                  </a:cubicBezTo>
                  <a:cubicBezTo>
                    <a:pt x="186" y="37"/>
                    <a:pt x="161" y="37"/>
                    <a:pt x="136" y="38"/>
                  </a:cubicBezTo>
                  <a:cubicBezTo>
                    <a:pt x="127" y="37"/>
                    <a:pt x="117" y="37"/>
                    <a:pt x="108" y="37"/>
                  </a:cubicBezTo>
                  <a:cubicBezTo>
                    <a:pt x="67" y="37"/>
                    <a:pt x="27" y="48"/>
                    <a:pt x="1" y="108"/>
                  </a:cubicBezTo>
                  <a:cubicBezTo>
                    <a:pt x="17" y="161"/>
                    <a:pt x="66" y="194"/>
                    <a:pt x="124" y="194"/>
                  </a:cubicBezTo>
                  <a:cubicBezTo>
                    <a:pt x="165" y="198"/>
                    <a:pt x="210" y="202"/>
                    <a:pt x="251" y="206"/>
                  </a:cubicBezTo>
                  <a:cubicBezTo>
                    <a:pt x="287" y="202"/>
                    <a:pt x="323" y="200"/>
                    <a:pt x="359" y="200"/>
                  </a:cubicBezTo>
                  <a:cubicBezTo>
                    <a:pt x="419" y="200"/>
                    <a:pt x="479" y="206"/>
                    <a:pt x="538" y="219"/>
                  </a:cubicBezTo>
                  <a:cubicBezTo>
                    <a:pt x="562" y="204"/>
                    <a:pt x="586" y="198"/>
                    <a:pt x="609" y="198"/>
                  </a:cubicBezTo>
                  <a:cubicBezTo>
                    <a:pt x="643" y="198"/>
                    <a:pt x="677" y="209"/>
                    <a:pt x="711" y="219"/>
                  </a:cubicBezTo>
                  <a:cubicBezTo>
                    <a:pt x="748" y="223"/>
                    <a:pt x="780" y="227"/>
                    <a:pt x="813" y="231"/>
                  </a:cubicBezTo>
                  <a:cubicBezTo>
                    <a:pt x="867" y="235"/>
                    <a:pt x="920" y="248"/>
                    <a:pt x="969" y="256"/>
                  </a:cubicBezTo>
                  <a:cubicBezTo>
                    <a:pt x="1002" y="262"/>
                    <a:pt x="1036" y="265"/>
                    <a:pt x="1070" y="265"/>
                  </a:cubicBezTo>
                  <a:cubicBezTo>
                    <a:pt x="1124" y="265"/>
                    <a:pt x="1179" y="257"/>
                    <a:pt x="1232" y="239"/>
                  </a:cubicBezTo>
                  <a:cubicBezTo>
                    <a:pt x="1239" y="239"/>
                    <a:pt x="1246" y="230"/>
                    <a:pt x="1253" y="230"/>
                  </a:cubicBezTo>
                  <a:cubicBezTo>
                    <a:pt x="1254" y="230"/>
                    <a:pt x="1255" y="231"/>
                    <a:pt x="1256" y="231"/>
                  </a:cubicBezTo>
                  <a:cubicBezTo>
                    <a:pt x="1282" y="241"/>
                    <a:pt x="1307" y="244"/>
                    <a:pt x="1333" y="244"/>
                  </a:cubicBezTo>
                  <a:cubicBezTo>
                    <a:pt x="1385" y="244"/>
                    <a:pt x="1438" y="230"/>
                    <a:pt x="1491" y="230"/>
                  </a:cubicBezTo>
                  <a:cubicBezTo>
                    <a:pt x="1499" y="230"/>
                    <a:pt x="1507" y="230"/>
                    <a:pt x="1515" y="231"/>
                  </a:cubicBezTo>
                  <a:cubicBezTo>
                    <a:pt x="1589" y="231"/>
                    <a:pt x="1663" y="243"/>
                    <a:pt x="1737" y="256"/>
                  </a:cubicBezTo>
                  <a:cubicBezTo>
                    <a:pt x="1776" y="263"/>
                    <a:pt x="1815" y="266"/>
                    <a:pt x="1854" y="266"/>
                  </a:cubicBezTo>
                  <a:cubicBezTo>
                    <a:pt x="1933" y="266"/>
                    <a:pt x="2012" y="255"/>
                    <a:pt x="2092" y="255"/>
                  </a:cubicBezTo>
                  <a:cubicBezTo>
                    <a:pt x="2101" y="255"/>
                    <a:pt x="2109" y="255"/>
                    <a:pt x="2118" y="256"/>
                  </a:cubicBezTo>
                  <a:cubicBezTo>
                    <a:pt x="2121" y="256"/>
                    <a:pt x="2124" y="256"/>
                    <a:pt x="2128" y="256"/>
                  </a:cubicBezTo>
                  <a:cubicBezTo>
                    <a:pt x="2210" y="256"/>
                    <a:pt x="2284" y="221"/>
                    <a:pt x="2360" y="221"/>
                  </a:cubicBezTo>
                  <a:cubicBezTo>
                    <a:pt x="2393" y="221"/>
                    <a:pt x="2427" y="228"/>
                    <a:pt x="2463" y="248"/>
                  </a:cubicBezTo>
                  <a:cubicBezTo>
                    <a:pt x="2496" y="256"/>
                    <a:pt x="2528" y="260"/>
                    <a:pt x="2561" y="260"/>
                  </a:cubicBezTo>
                  <a:lnTo>
                    <a:pt x="2561" y="5"/>
                  </a:lnTo>
                  <a:cubicBezTo>
                    <a:pt x="2520" y="2"/>
                    <a:pt x="2479" y="0"/>
                    <a:pt x="243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1418350" y="4849050"/>
              <a:ext cx="77775" cy="7125"/>
            </a:xfrm>
            <a:custGeom>
              <a:avLst/>
              <a:gdLst/>
              <a:ahLst/>
              <a:cxnLst/>
              <a:rect l="l" t="t" r="r" b="b"/>
              <a:pathLst>
                <a:path w="3111" h="285" extrusionOk="0">
                  <a:moveTo>
                    <a:pt x="2969" y="0"/>
                  </a:moveTo>
                  <a:cubicBezTo>
                    <a:pt x="2852" y="0"/>
                    <a:pt x="2737" y="14"/>
                    <a:pt x="2626" y="42"/>
                  </a:cubicBezTo>
                  <a:cubicBezTo>
                    <a:pt x="2532" y="58"/>
                    <a:pt x="2437" y="67"/>
                    <a:pt x="2343" y="71"/>
                  </a:cubicBezTo>
                  <a:cubicBezTo>
                    <a:pt x="2322" y="71"/>
                    <a:pt x="2294" y="75"/>
                    <a:pt x="2269" y="75"/>
                  </a:cubicBezTo>
                  <a:cubicBezTo>
                    <a:pt x="2223" y="78"/>
                    <a:pt x="2176" y="81"/>
                    <a:pt x="2130" y="81"/>
                  </a:cubicBezTo>
                  <a:cubicBezTo>
                    <a:pt x="2111" y="81"/>
                    <a:pt x="2091" y="80"/>
                    <a:pt x="2072" y="79"/>
                  </a:cubicBezTo>
                  <a:cubicBezTo>
                    <a:pt x="2023" y="75"/>
                    <a:pt x="1974" y="73"/>
                    <a:pt x="1925" y="73"/>
                  </a:cubicBezTo>
                  <a:cubicBezTo>
                    <a:pt x="1857" y="73"/>
                    <a:pt x="1789" y="76"/>
                    <a:pt x="1720" y="76"/>
                  </a:cubicBezTo>
                  <a:cubicBezTo>
                    <a:pt x="1698" y="76"/>
                    <a:pt x="1676" y="75"/>
                    <a:pt x="1654" y="75"/>
                  </a:cubicBezTo>
                  <a:cubicBezTo>
                    <a:pt x="1510" y="75"/>
                    <a:pt x="1366" y="67"/>
                    <a:pt x="1223" y="67"/>
                  </a:cubicBezTo>
                  <a:cubicBezTo>
                    <a:pt x="1169" y="67"/>
                    <a:pt x="1112" y="75"/>
                    <a:pt x="1063" y="75"/>
                  </a:cubicBezTo>
                  <a:cubicBezTo>
                    <a:pt x="978" y="78"/>
                    <a:pt x="893" y="91"/>
                    <a:pt x="808" y="91"/>
                  </a:cubicBezTo>
                  <a:cubicBezTo>
                    <a:pt x="774" y="91"/>
                    <a:pt x="740" y="89"/>
                    <a:pt x="706" y="83"/>
                  </a:cubicBezTo>
                  <a:cubicBezTo>
                    <a:pt x="624" y="68"/>
                    <a:pt x="542" y="64"/>
                    <a:pt x="460" y="64"/>
                  </a:cubicBezTo>
                  <a:cubicBezTo>
                    <a:pt x="358" y="64"/>
                    <a:pt x="256" y="71"/>
                    <a:pt x="156" y="71"/>
                  </a:cubicBezTo>
                  <a:cubicBezTo>
                    <a:pt x="152" y="70"/>
                    <a:pt x="147" y="70"/>
                    <a:pt x="143" y="70"/>
                  </a:cubicBezTo>
                  <a:cubicBezTo>
                    <a:pt x="86" y="70"/>
                    <a:pt x="34" y="95"/>
                    <a:pt x="0" y="140"/>
                  </a:cubicBezTo>
                  <a:cubicBezTo>
                    <a:pt x="27" y="177"/>
                    <a:pt x="68" y="198"/>
                    <a:pt x="112" y="198"/>
                  </a:cubicBezTo>
                  <a:cubicBezTo>
                    <a:pt x="128" y="198"/>
                    <a:pt x="144" y="195"/>
                    <a:pt x="160" y="190"/>
                  </a:cubicBezTo>
                  <a:cubicBezTo>
                    <a:pt x="185" y="184"/>
                    <a:pt x="210" y="181"/>
                    <a:pt x="236" y="181"/>
                  </a:cubicBezTo>
                  <a:cubicBezTo>
                    <a:pt x="266" y="181"/>
                    <a:pt x="296" y="185"/>
                    <a:pt x="324" y="194"/>
                  </a:cubicBezTo>
                  <a:cubicBezTo>
                    <a:pt x="373" y="202"/>
                    <a:pt x="419" y="202"/>
                    <a:pt x="464" y="206"/>
                  </a:cubicBezTo>
                  <a:cubicBezTo>
                    <a:pt x="504" y="214"/>
                    <a:pt x="545" y="217"/>
                    <a:pt x="586" y="217"/>
                  </a:cubicBezTo>
                  <a:cubicBezTo>
                    <a:pt x="633" y="217"/>
                    <a:pt x="680" y="213"/>
                    <a:pt x="726" y="206"/>
                  </a:cubicBezTo>
                  <a:cubicBezTo>
                    <a:pt x="730" y="205"/>
                    <a:pt x="733" y="205"/>
                    <a:pt x="736" y="205"/>
                  </a:cubicBezTo>
                  <a:cubicBezTo>
                    <a:pt x="745" y="205"/>
                    <a:pt x="753" y="208"/>
                    <a:pt x="759" y="214"/>
                  </a:cubicBezTo>
                  <a:cubicBezTo>
                    <a:pt x="781" y="226"/>
                    <a:pt x="805" y="233"/>
                    <a:pt x="829" y="233"/>
                  </a:cubicBezTo>
                  <a:cubicBezTo>
                    <a:pt x="846" y="233"/>
                    <a:pt x="863" y="229"/>
                    <a:pt x="878" y="223"/>
                  </a:cubicBezTo>
                  <a:cubicBezTo>
                    <a:pt x="927" y="214"/>
                    <a:pt x="972" y="210"/>
                    <a:pt x="1018" y="210"/>
                  </a:cubicBezTo>
                  <a:cubicBezTo>
                    <a:pt x="1063" y="206"/>
                    <a:pt x="1104" y="206"/>
                    <a:pt x="1149" y="206"/>
                  </a:cubicBezTo>
                  <a:cubicBezTo>
                    <a:pt x="1165" y="204"/>
                    <a:pt x="1182" y="203"/>
                    <a:pt x="1198" y="203"/>
                  </a:cubicBezTo>
                  <a:cubicBezTo>
                    <a:pt x="1247" y="203"/>
                    <a:pt x="1296" y="212"/>
                    <a:pt x="1342" y="231"/>
                  </a:cubicBezTo>
                  <a:cubicBezTo>
                    <a:pt x="1391" y="247"/>
                    <a:pt x="1440" y="251"/>
                    <a:pt x="1489" y="251"/>
                  </a:cubicBezTo>
                  <a:cubicBezTo>
                    <a:pt x="1592" y="255"/>
                    <a:pt x="1695" y="255"/>
                    <a:pt x="1797" y="259"/>
                  </a:cubicBezTo>
                  <a:cubicBezTo>
                    <a:pt x="2002" y="268"/>
                    <a:pt x="2199" y="280"/>
                    <a:pt x="2405" y="284"/>
                  </a:cubicBezTo>
                  <a:cubicBezTo>
                    <a:pt x="2416" y="285"/>
                    <a:pt x="2427" y="285"/>
                    <a:pt x="2439" y="285"/>
                  </a:cubicBezTo>
                  <a:cubicBezTo>
                    <a:pt x="2530" y="285"/>
                    <a:pt x="2621" y="272"/>
                    <a:pt x="2712" y="272"/>
                  </a:cubicBezTo>
                  <a:cubicBezTo>
                    <a:pt x="2747" y="270"/>
                    <a:pt x="2782" y="269"/>
                    <a:pt x="2817" y="269"/>
                  </a:cubicBezTo>
                  <a:cubicBezTo>
                    <a:pt x="2852" y="269"/>
                    <a:pt x="2887" y="270"/>
                    <a:pt x="2922" y="272"/>
                  </a:cubicBezTo>
                  <a:cubicBezTo>
                    <a:pt x="2954" y="280"/>
                    <a:pt x="2987" y="284"/>
                    <a:pt x="3020" y="284"/>
                  </a:cubicBezTo>
                  <a:cubicBezTo>
                    <a:pt x="3049" y="280"/>
                    <a:pt x="3082" y="276"/>
                    <a:pt x="3110" y="276"/>
                  </a:cubicBezTo>
                  <a:lnTo>
                    <a:pt x="3110" y="9"/>
                  </a:lnTo>
                  <a:lnTo>
                    <a:pt x="3086" y="5"/>
                  </a:lnTo>
                  <a:cubicBezTo>
                    <a:pt x="3047" y="2"/>
                    <a:pt x="3008" y="0"/>
                    <a:pt x="296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1425925" y="4836025"/>
              <a:ext cx="70300" cy="6900"/>
            </a:xfrm>
            <a:custGeom>
              <a:avLst/>
              <a:gdLst/>
              <a:ahLst/>
              <a:cxnLst/>
              <a:rect l="l" t="t" r="r" b="b"/>
              <a:pathLst>
                <a:path w="2812" h="276" extrusionOk="0">
                  <a:moveTo>
                    <a:pt x="2811" y="1"/>
                  </a:moveTo>
                  <a:cubicBezTo>
                    <a:pt x="2782" y="3"/>
                    <a:pt x="2752" y="3"/>
                    <a:pt x="2723" y="3"/>
                  </a:cubicBezTo>
                  <a:cubicBezTo>
                    <a:pt x="2671" y="3"/>
                    <a:pt x="2621" y="1"/>
                    <a:pt x="2570" y="1"/>
                  </a:cubicBezTo>
                  <a:cubicBezTo>
                    <a:pt x="2523" y="1"/>
                    <a:pt x="2477" y="3"/>
                    <a:pt x="2430" y="9"/>
                  </a:cubicBezTo>
                  <a:cubicBezTo>
                    <a:pt x="2381" y="13"/>
                    <a:pt x="2331" y="21"/>
                    <a:pt x="2282" y="34"/>
                  </a:cubicBezTo>
                  <a:cubicBezTo>
                    <a:pt x="2232" y="46"/>
                    <a:pt x="2182" y="52"/>
                    <a:pt x="2132" y="52"/>
                  </a:cubicBezTo>
                  <a:cubicBezTo>
                    <a:pt x="2116" y="52"/>
                    <a:pt x="2101" y="51"/>
                    <a:pt x="2085" y="50"/>
                  </a:cubicBezTo>
                  <a:cubicBezTo>
                    <a:pt x="2052" y="49"/>
                    <a:pt x="2019" y="48"/>
                    <a:pt x="1986" y="48"/>
                  </a:cubicBezTo>
                  <a:cubicBezTo>
                    <a:pt x="1921" y="48"/>
                    <a:pt x="1854" y="50"/>
                    <a:pt x="1786" y="50"/>
                  </a:cubicBezTo>
                  <a:lnTo>
                    <a:pt x="1215" y="54"/>
                  </a:lnTo>
                  <a:lnTo>
                    <a:pt x="961" y="54"/>
                  </a:lnTo>
                  <a:cubicBezTo>
                    <a:pt x="957" y="53"/>
                    <a:pt x="954" y="53"/>
                    <a:pt x="950" y="53"/>
                  </a:cubicBezTo>
                  <a:cubicBezTo>
                    <a:pt x="917" y="53"/>
                    <a:pt x="888" y="94"/>
                    <a:pt x="853" y="94"/>
                  </a:cubicBezTo>
                  <a:cubicBezTo>
                    <a:pt x="845" y="94"/>
                    <a:pt x="838" y="92"/>
                    <a:pt x="830" y="87"/>
                  </a:cubicBezTo>
                  <a:cubicBezTo>
                    <a:pt x="788" y="67"/>
                    <a:pt x="743" y="58"/>
                    <a:pt x="702" y="58"/>
                  </a:cubicBezTo>
                  <a:cubicBezTo>
                    <a:pt x="509" y="54"/>
                    <a:pt x="321" y="54"/>
                    <a:pt x="128" y="54"/>
                  </a:cubicBezTo>
                  <a:cubicBezTo>
                    <a:pt x="91" y="54"/>
                    <a:pt x="58" y="62"/>
                    <a:pt x="25" y="79"/>
                  </a:cubicBezTo>
                  <a:cubicBezTo>
                    <a:pt x="13" y="87"/>
                    <a:pt x="1" y="103"/>
                    <a:pt x="1" y="124"/>
                  </a:cubicBezTo>
                  <a:cubicBezTo>
                    <a:pt x="1" y="140"/>
                    <a:pt x="9" y="161"/>
                    <a:pt x="21" y="173"/>
                  </a:cubicBezTo>
                  <a:cubicBezTo>
                    <a:pt x="33" y="186"/>
                    <a:pt x="50" y="190"/>
                    <a:pt x="66" y="190"/>
                  </a:cubicBezTo>
                  <a:cubicBezTo>
                    <a:pt x="83" y="192"/>
                    <a:pt x="98" y="193"/>
                    <a:pt x="113" y="193"/>
                  </a:cubicBezTo>
                  <a:cubicBezTo>
                    <a:pt x="129" y="193"/>
                    <a:pt x="144" y="192"/>
                    <a:pt x="161" y="190"/>
                  </a:cubicBezTo>
                  <a:cubicBezTo>
                    <a:pt x="194" y="181"/>
                    <a:pt x="226" y="177"/>
                    <a:pt x="259" y="177"/>
                  </a:cubicBezTo>
                  <a:cubicBezTo>
                    <a:pt x="291" y="177"/>
                    <a:pt x="323" y="181"/>
                    <a:pt x="354" y="190"/>
                  </a:cubicBezTo>
                  <a:cubicBezTo>
                    <a:pt x="362" y="191"/>
                    <a:pt x="371" y="192"/>
                    <a:pt x="380" y="192"/>
                  </a:cubicBezTo>
                  <a:cubicBezTo>
                    <a:pt x="400" y="192"/>
                    <a:pt x="420" y="189"/>
                    <a:pt x="440" y="189"/>
                  </a:cubicBezTo>
                  <a:cubicBezTo>
                    <a:pt x="452" y="189"/>
                    <a:pt x="465" y="190"/>
                    <a:pt x="477" y="194"/>
                  </a:cubicBezTo>
                  <a:cubicBezTo>
                    <a:pt x="508" y="203"/>
                    <a:pt x="540" y="212"/>
                    <a:pt x="572" y="212"/>
                  </a:cubicBezTo>
                  <a:cubicBezTo>
                    <a:pt x="598" y="212"/>
                    <a:pt x="623" y="206"/>
                    <a:pt x="649" y="190"/>
                  </a:cubicBezTo>
                  <a:cubicBezTo>
                    <a:pt x="653" y="186"/>
                    <a:pt x="658" y="185"/>
                    <a:pt x="663" y="185"/>
                  </a:cubicBezTo>
                  <a:cubicBezTo>
                    <a:pt x="678" y="185"/>
                    <a:pt x="695" y="195"/>
                    <a:pt x="711" y="198"/>
                  </a:cubicBezTo>
                  <a:cubicBezTo>
                    <a:pt x="724" y="202"/>
                    <a:pt x="738" y="204"/>
                    <a:pt x="752" y="204"/>
                  </a:cubicBezTo>
                  <a:cubicBezTo>
                    <a:pt x="790" y="204"/>
                    <a:pt x="827" y="187"/>
                    <a:pt x="854" y="157"/>
                  </a:cubicBezTo>
                  <a:cubicBezTo>
                    <a:pt x="892" y="191"/>
                    <a:pt x="938" y="208"/>
                    <a:pt x="985" y="208"/>
                  </a:cubicBezTo>
                  <a:cubicBezTo>
                    <a:pt x="995" y="208"/>
                    <a:pt x="1005" y="207"/>
                    <a:pt x="1014" y="206"/>
                  </a:cubicBezTo>
                  <a:cubicBezTo>
                    <a:pt x="1026" y="205"/>
                    <a:pt x="1038" y="205"/>
                    <a:pt x="1050" y="205"/>
                  </a:cubicBezTo>
                  <a:cubicBezTo>
                    <a:pt x="1121" y="205"/>
                    <a:pt x="1194" y="214"/>
                    <a:pt x="1264" y="214"/>
                  </a:cubicBezTo>
                  <a:cubicBezTo>
                    <a:pt x="1367" y="222"/>
                    <a:pt x="1461" y="222"/>
                    <a:pt x="1564" y="222"/>
                  </a:cubicBezTo>
                  <a:cubicBezTo>
                    <a:pt x="1575" y="221"/>
                    <a:pt x="1585" y="221"/>
                    <a:pt x="1595" y="221"/>
                  </a:cubicBezTo>
                  <a:cubicBezTo>
                    <a:pt x="1620" y="221"/>
                    <a:pt x="1643" y="224"/>
                    <a:pt x="1667" y="227"/>
                  </a:cubicBezTo>
                  <a:cubicBezTo>
                    <a:pt x="1689" y="235"/>
                    <a:pt x="1712" y="239"/>
                    <a:pt x="1735" y="239"/>
                  </a:cubicBezTo>
                  <a:cubicBezTo>
                    <a:pt x="1756" y="239"/>
                    <a:pt x="1777" y="236"/>
                    <a:pt x="1798" y="231"/>
                  </a:cubicBezTo>
                  <a:cubicBezTo>
                    <a:pt x="1804" y="229"/>
                    <a:pt x="1810" y="228"/>
                    <a:pt x="1817" y="228"/>
                  </a:cubicBezTo>
                  <a:cubicBezTo>
                    <a:pt x="1829" y="228"/>
                    <a:pt x="1841" y="231"/>
                    <a:pt x="1851" y="239"/>
                  </a:cubicBezTo>
                  <a:cubicBezTo>
                    <a:pt x="1884" y="262"/>
                    <a:pt x="1919" y="267"/>
                    <a:pt x="1953" y="267"/>
                  </a:cubicBezTo>
                  <a:cubicBezTo>
                    <a:pt x="1974" y="267"/>
                    <a:pt x="1995" y="265"/>
                    <a:pt x="2015" y="263"/>
                  </a:cubicBezTo>
                  <a:cubicBezTo>
                    <a:pt x="2106" y="255"/>
                    <a:pt x="2200" y="247"/>
                    <a:pt x="2290" y="239"/>
                  </a:cubicBezTo>
                  <a:cubicBezTo>
                    <a:pt x="2360" y="235"/>
                    <a:pt x="2430" y="222"/>
                    <a:pt x="2500" y="218"/>
                  </a:cubicBezTo>
                  <a:cubicBezTo>
                    <a:pt x="2506" y="218"/>
                    <a:pt x="2512" y="218"/>
                    <a:pt x="2519" y="218"/>
                  </a:cubicBezTo>
                  <a:cubicBezTo>
                    <a:pt x="2562" y="218"/>
                    <a:pt x="2608" y="229"/>
                    <a:pt x="2647" y="247"/>
                  </a:cubicBezTo>
                  <a:cubicBezTo>
                    <a:pt x="2696" y="268"/>
                    <a:pt x="2754" y="276"/>
                    <a:pt x="2811" y="276"/>
                  </a:cubicBezTo>
                  <a:lnTo>
                    <a:pt x="281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1477725" y="4784225"/>
              <a:ext cx="18500" cy="6175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739" y="1"/>
                  </a:moveTo>
                  <a:cubicBezTo>
                    <a:pt x="719" y="1"/>
                    <a:pt x="698" y="1"/>
                    <a:pt x="678" y="5"/>
                  </a:cubicBezTo>
                  <a:lnTo>
                    <a:pt x="354" y="5"/>
                  </a:lnTo>
                  <a:cubicBezTo>
                    <a:pt x="337" y="9"/>
                    <a:pt x="321" y="9"/>
                    <a:pt x="309" y="13"/>
                  </a:cubicBezTo>
                  <a:lnTo>
                    <a:pt x="95" y="38"/>
                  </a:lnTo>
                  <a:lnTo>
                    <a:pt x="66" y="38"/>
                  </a:lnTo>
                  <a:cubicBezTo>
                    <a:pt x="30" y="42"/>
                    <a:pt x="1" y="75"/>
                    <a:pt x="1" y="112"/>
                  </a:cubicBezTo>
                  <a:cubicBezTo>
                    <a:pt x="5" y="157"/>
                    <a:pt x="36" y="199"/>
                    <a:pt x="70" y="199"/>
                  </a:cubicBezTo>
                  <a:cubicBezTo>
                    <a:pt x="73" y="199"/>
                    <a:pt x="76" y="198"/>
                    <a:pt x="79" y="198"/>
                  </a:cubicBezTo>
                  <a:cubicBezTo>
                    <a:pt x="95" y="194"/>
                    <a:pt x="111" y="193"/>
                    <a:pt x="127" y="193"/>
                  </a:cubicBezTo>
                  <a:cubicBezTo>
                    <a:pt x="172" y="193"/>
                    <a:pt x="216" y="203"/>
                    <a:pt x="261" y="203"/>
                  </a:cubicBezTo>
                  <a:cubicBezTo>
                    <a:pt x="270" y="203"/>
                    <a:pt x="279" y="203"/>
                    <a:pt x="288" y="202"/>
                  </a:cubicBezTo>
                  <a:cubicBezTo>
                    <a:pt x="293" y="202"/>
                    <a:pt x="298" y="201"/>
                    <a:pt x="302" y="201"/>
                  </a:cubicBezTo>
                  <a:cubicBezTo>
                    <a:pt x="379" y="201"/>
                    <a:pt x="453" y="231"/>
                    <a:pt x="526" y="243"/>
                  </a:cubicBezTo>
                  <a:cubicBezTo>
                    <a:pt x="553" y="243"/>
                    <a:pt x="595" y="228"/>
                    <a:pt x="631" y="228"/>
                  </a:cubicBezTo>
                  <a:cubicBezTo>
                    <a:pt x="649" y="228"/>
                    <a:pt x="666" y="232"/>
                    <a:pt x="678" y="243"/>
                  </a:cubicBezTo>
                  <a:cubicBezTo>
                    <a:pt x="698" y="247"/>
                    <a:pt x="719" y="247"/>
                    <a:pt x="739" y="247"/>
                  </a:cubicBezTo>
                  <a:lnTo>
                    <a:pt x="739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1406325" y="4914125"/>
              <a:ext cx="89900" cy="7700"/>
            </a:xfrm>
            <a:custGeom>
              <a:avLst/>
              <a:gdLst/>
              <a:ahLst/>
              <a:cxnLst/>
              <a:rect l="l" t="t" r="r" b="b"/>
              <a:pathLst>
                <a:path w="3596" h="308" extrusionOk="0">
                  <a:moveTo>
                    <a:pt x="3558" y="0"/>
                  </a:moveTo>
                  <a:cubicBezTo>
                    <a:pt x="3546" y="0"/>
                    <a:pt x="3534" y="2"/>
                    <a:pt x="3522" y="4"/>
                  </a:cubicBezTo>
                  <a:cubicBezTo>
                    <a:pt x="3464" y="20"/>
                    <a:pt x="3398" y="32"/>
                    <a:pt x="3337" y="36"/>
                  </a:cubicBezTo>
                  <a:cubicBezTo>
                    <a:pt x="3298" y="34"/>
                    <a:pt x="3260" y="33"/>
                    <a:pt x="3222" y="33"/>
                  </a:cubicBezTo>
                  <a:cubicBezTo>
                    <a:pt x="3129" y="33"/>
                    <a:pt x="3036" y="39"/>
                    <a:pt x="2943" y="45"/>
                  </a:cubicBezTo>
                  <a:cubicBezTo>
                    <a:pt x="2906" y="45"/>
                    <a:pt x="2869" y="49"/>
                    <a:pt x="2832" y="57"/>
                  </a:cubicBezTo>
                  <a:cubicBezTo>
                    <a:pt x="2763" y="71"/>
                    <a:pt x="2694" y="76"/>
                    <a:pt x="2624" y="76"/>
                  </a:cubicBezTo>
                  <a:cubicBezTo>
                    <a:pt x="2494" y="76"/>
                    <a:pt x="2364" y="60"/>
                    <a:pt x="2233" y="57"/>
                  </a:cubicBezTo>
                  <a:cubicBezTo>
                    <a:pt x="2134" y="54"/>
                    <a:pt x="2033" y="39"/>
                    <a:pt x="1930" y="39"/>
                  </a:cubicBezTo>
                  <a:cubicBezTo>
                    <a:pt x="1897" y="39"/>
                    <a:pt x="1864" y="41"/>
                    <a:pt x="1831" y="45"/>
                  </a:cubicBezTo>
                  <a:cubicBezTo>
                    <a:pt x="1806" y="49"/>
                    <a:pt x="1781" y="50"/>
                    <a:pt x="1755" y="50"/>
                  </a:cubicBezTo>
                  <a:cubicBezTo>
                    <a:pt x="1720" y="50"/>
                    <a:pt x="1685" y="48"/>
                    <a:pt x="1650" y="48"/>
                  </a:cubicBezTo>
                  <a:cubicBezTo>
                    <a:pt x="1639" y="48"/>
                    <a:pt x="1628" y="48"/>
                    <a:pt x="1618" y="49"/>
                  </a:cubicBezTo>
                  <a:cubicBezTo>
                    <a:pt x="1515" y="57"/>
                    <a:pt x="1412" y="77"/>
                    <a:pt x="1310" y="82"/>
                  </a:cubicBezTo>
                  <a:cubicBezTo>
                    <a:pt x="1203" y="90"/>
                    <a:pt x="1096" y="90"/>
                    <a:pt x="990" y="90"/>
                  </a:cubicBezTo>
                  <a:cubicBezTo>
                    <a:pt x="908" y="90"/>
                    <a:pt x="834" y="77"/>
                    <a:pt x="752" y="77"/>
                  </a:cubicBezTo>
                  <a:cubicBezTo>
                    <a:pt x="698" y="77"/>
                    <a:pt x="641" y="90"/>
                    <a:pt x="584" y="90"/>
                  </a:cubicBezTo>
                  <a:lnTo>
                    <a:pt x="124" y="90"/>
                  </a:lnTo>
                  <a:cubicBezTo>
                    <a:pt x="111" y="90"/>
                    <a:pt x="97" y="89"/>
                    <a:pt x="83" y="89"/>
                  </a:cubicBezTo>
                  <a:cubicBezTo>
                    <a:pt x="54" y="89"/>
                    <a:pt x="23" y="94"/>
                    <a:pt x="1" y="131"/>
                  </a:cubicBezTo>
                  <a:cubicBezTo>
                    <a:pt x="21" y="176"/>
                    <a:pt x="62" y="205"/>
                    <a:pt x="116" y="205"/>
                  </a:cubicBezTo>
                  <a:cubicBezTo>
                    <a:pt x="138" y="205"/>
                    <a:pt x="160" y="206"/>
                    <a:pt x="183" y="206"/>
                  </a:cubicBezTo>
                  <a:cubicBezTo>
                    <a:pt x="194" y="206"/>
                    <a:pt x="206" y="206"/>
                    <a:pt x="218" y="205"/>
                  </a:cubicBezTo>
                  <a:cubicBezTo>
                    <a:pt x="262" y="200"/>
                    <a:pt x="304" y="198"/>
                    <a:pt x="347" y="198"/>
                  </a:cubicBezTo>
                  <a:cubicBezTo>
                    <a:pt x="457" y="198"/>
                    <a:pt x="567" y="210"/>
                    <a:pt x="682" y="213"/>
                  </a:cubicBezTo>
                  <a:cubicBezTo>
                    <a:pt x="842" y="217"/>
                    <a:pt x="1006" y="221"/>
                    <a:pt x="1166" y="221"/>
                  </a:cubicBezTo>
                  <a:cubicBezTo>
                    <a:pt x="1298" y="221"/>
                    <a:pt x="1429" y="213"/>
                    <a:pt x="1560" y="205"/>
                  </a:cubicBezTo>
                  <a:cubicBezTo>
                    <a:pt x="1685" y="189"/>
                    <a:pt x="1810" y="181"/>
                    <a:pt x="1934" y="181"/>
                  </a:cubicBezTo>
                  <a:cubicBezTo>
                    <a:pt x="1978" y="181"/>
                    <a:pt x="2021" y="182"/>
                    <a:pt x="2065" y="184"/>
                  </a:cubicBezTo>
                  <a:cubicBezTo>
                    <a:pt x="2094" y="188"/>
                    <a:pt x="2118" y="192"/>
                    <a:pt x="2147" y="201"/>
                  </a:cubicBezTo>
                  <a:cubicBezTo>
                    <a:pt x="2188" y="213"/>
                    <a:pt x="2225" y="221"/>
                    <a:pt x="2266" y="229"/>
                  </a:cubicBezTo>
                  <a:cubicBezTo>
                    <a:pt x="2300" y="228"/>
                    <a:pt x="2333" y="228"/>
                    <a:pt x="2366" y="228"/>
                  </a:cubicBezTo>
                  <a:cubicBezTo>
                    <a:pt x="2446" y="228"/>
                    <a:pt x="2524" y="230"/>
                    <a:pt x="2602" y="233"/>
                  </a:cubicBezTo>
                  <a:cubicBezTo>
                    <a:pt x="2618" y="232"/>
                    <a:pt x="2633" y="232"/>
                    <a:pt x="2648" y="232"/>
                  </a:cubicBezTo>
                  <a:cubicBezTo>
                    <a:pt x="2693" y="232"/>
                    <a:pt x="2736" y="236"/>
                    <a:pt x="2779" y="246"/>
                  </a:cubicBezTo>
                  <a:cubicBezTo>
                    <a:pt x="2803" y="254"/>
                    <a:pt x="2829" y="258"/>
                    <a:pt x="2855" y="258"/>
                  </a:cubicBezTo>
                  <a:cubicBezTo>
                    <a:pt x="2880" y="258"/>
                    <a:pt x="2906" y="254"/>
                    <a:pt x="2931" y="246"/>
                  </a:cubicBezTo>
                  <a:cubicBezTo>
                    <a:pt x="2943" y="244"/>
                    <a:pt x="2955" y="243"/>
                    <a:pt x="2968" y="243"/>
                  </a:cubicBezTo>
                  <a:cubicBezTo>
                    <a:pt x="2980" y="243"/>
                    <a:pt x="2992" y="244"/>
                    <a:pt x="3005" y="246"/>
                  </a:cubicBezTo>
                  <a:lnTo>
                    <a:pt x="3144" y="246"/>
                  </a:lnTo>
                  <a:cubicBezTo>
                    <a:pt x="3163" y="244"/>
                    <a:pt x="3182" y="244"/>
                    <a:pt x="3201" y="244"/>
                  </a:cubicBezTo>
                  <a:cubicBezTo>
                    <a:pt x="3314" y="244"/>
                    <a:pt x="3428" y="265"/>
                    <a:pt x="3534" y="307"/>
                  </a:cubicBezTo>
                  <a:cubicBezTo>
                    <a:pt x="3554" y="307"/>
                    <a:pt x="3575" y="303"/>
                    <a:pt x="3595" y="299"/>
                  </a:cubicBezTo>
                  <a:lnTo>
                    <a:pt x="3595" y="4"/>
                  </a:lnTo>
                  <a:cubicBezTo>
                    <a:pt x="3583" y="2"/>
                    <a:pt x="3571" y="0"/>
                    <a:pt x="35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1449725" y="4796900"/>
              <a:ext cx="46500" cy="6850"/>
            </a:xfrm>
            <a:custGeom>
              <a:avLst/>
              <a:gdLst/>
              <a:ahLst/>
              <a:cxnLst/>
              <a:rect l="l" t="t" r="r" b="b"/>
              <a:pathLst>
                <a:path w="1860" h="274" extrusionOk="0">
                  <a:moveTo>
                    <a:pt x="1730" y="0"/>
                  </a:moveTo>
                  <a:cubicBezTo>
                    <a:pt x="1681" y="0"/>
                    <a:pt x="1632" y="7"/>
                    <a:pt x="1584" y="7"/>
                  </a:cubicBezTo>
                  <a:cubicBezTo>
                    <a:pt x="1576" y="7"/>
                    <a:pt x="1568" y="7"/>
                    <a:pt x="1560" y="7"/>
                  </a:cubicBezTo>
                  <a:cubicBezTo>
                    <a:pt x="1548" y="5"/>
                    <a:pt x="1536" y="5"/>
                    <a:pt x="1524" y="5"/>
                  </a:cubicBezTo>
                  <a:cubicBezTo>
                    <a:pt x="1473" y="5"/>
                    <a:pt x="1422" y="15"/>
                    <a:pt x="1373" y="15"/>
                  </a:cubicBezTo>
                  <a:cubicBezTo>
                    <a:pt x="1367" y="15"/>
                    <a:pt x="1361" y="15"/>
                    <a:pt x="1355" y="15"/>
                  </a:cubicBezTo>
                  <a:cubicBezTo>
                    <a:pt x="1335" y="13"/>
                    <a:pt x="1316" y="12"/>
                    <a:pt x="1297" y="12"/>
                  </a:cubicBezTo>
                  <a:cubicBezTo>
                    <a:pt x="1207" y="12"/>
                    <a:pt x="1119" y="32"/>
                    <a:pt x="1031" y="35"/>
                  </a:cubicBezTo>
                  <a:cubicBezTo>
                    <a:pt x="985" y="35"/>
                    <a:pt x="936" y="27"/>
                    <a:pt x="891" y="27"/>
                  </a:cubicBezTo>
                  <a:cubicBezTo>
                    <a:pt x="784" y="31"/>
                    <a:pt x="678" y="48"/>
                    <a:pt x="579" y="76"/>
                  </a:cubicBezTo>
                  <a:cubicBezTo>
                    <a:pt x="569" y="78"/>
                    <a:pt x="559" y="79"/>
                    <a:pt x="549" y="79"/>
                  </a:cubicBezTo>
                  <a:cubicBezTo>
                    <a:pt x="539" y="79"/>
                    <a:pt x="530" y="78"/>
                    <a:pt x="522" y="76"/>
                  </a:cubicBezTo>
                  <a:cubicBezTo>
                    <a:pt x="419" y="64"/>
                    <a:pt x="312" y="44"/>
                    <a:pt x="206" y="39"/>
                  </a:cubicBezTo>
                  <a:cubicBezTo>
                    <a:pt x="202" y="39"/>
                    <a:pt x="198" y="39"/>
                    <a:pt x="193" y="39"/>
                  </a:cubicBezTo>
                  <a:cubicBezTo>
                    <a:pt x="152" y="39"/>
                    <a:pt x="107" y="56"/>
                    <a:pt x="62" y="56"/>
                  </a:cubicBezTo>
                  <a:cubicBezTo>
                    <a:pt x="25" y="60"/>
                    <a:pt x="1" y="93"/>
                    <a:pt x="9" y="126"/>
                  </a:cubicBezTo>
                  <a:cubicBezTo>
                    <a:pt x="12" y="158"/>
                    <a:pt x="41" y="181"/>
                    <a:pt x="70" y="181"/>
                  </a:cubicBezTo>
                  <a:cubicBezTo>
                    <a:pt x="74" y="181"/>
                    <a:pt x="78" y="180"/>
                    <a:pt x="83" y="179"/>
                  </a:cubicBezTo>
                  <a:cubicBezTo>
                    <a:pt x="131" y="172"/>
                    <a:pt x="179" y="169"/>
                    <a:pt x="227" y="169"/>
                  </a:cubicBezTo>
                  <a:cubicBezTo>
                    <a:pt x="293" y="169"/>
                    <a:pt x="360" y="175"/>
                    <a:pt x="427" y="187"/>
                  </a:cubicBezTo>
                  <a:cubicBezTo>
                    <a:pt x="439" y="190"/>
                    <a:pt x="450" y="190"/>
                    <a:pt x="461" y="190"/>
                  </a:cubicBezTo>
                  <a:cubicBezTo>
                    <a:pt x="487" y="190"/>
                    <a:pt x="512" y="186"/>
                    <a:pt x="539" y="186"/>
                  </a:cubicBezTo>
                  <a:cubicBezTo>
                    <a:pt x="561" y="186"/>
                    <a:pt x="584" y="189"/>
                    <a:pt x="608" y="199"/>
                  </a:cubicBezTo>
                  <a:cubicBezTo>
                    <a:pt x="623" y="207"/>
                    <a:pt x="640" y="209"/>
                    <a:pt x="657" y="209"/>
                  </a:cubicBezTo>
                  <a:cubicBezTo>
                    <a:pt x="699" y="209"/>
                    <a:pt x="745" y="193"/>
                    <a:pt x="788" y="187"/>
                  </a:cubicBezTo>
                  <a:cubicBezTo>
                    <a:pt x="834" y="183"/>
                    <a:pt x="879" y="179"/>
                    <a:pt x="928" y="179"/>
                  </a:cubicBezTo>
                  <a:cubicBezTo>
                    <a:pt x="1088" y="187"/>
                    <a:pt x="1244" y="179"/>
                    <a:pt x="1404" y="204"/>
                  </a:cubicBezTo>
                  <a:cubicBezTo>
                    <a:pt x="1449" y="208"/>
                    <a:pt x="1498" y="236"/>
                    <a:pt x="1539" y="245"/>
                  </a:cubicBezTo>
                  <a:cubicBezTo>
                    <a:pt x="1584" y="253"/>
                    <a:pt x="1630" y="249"/>
                    <a:pt x="1671" y="261"/>
                  </a:cubicBezTo>
                  <a:cubicBezTo>
                    <a:pt x="1678" y="263"/>
                    <a:pt x="1686" y="264"/>
                    <a:pt x="1693" y="264"/>
                  </a:cubicBezTo>
                  <a:cubicBezTo>
                    <a:pt x="1724" y="264"/>
                    <a:pt x="1756" y="252"/>
                    <a:pt x="1788" y="252"/>
                  </a:cubicBezTo>
                  <a:cubicBezTo>
                    <a:pt x="1802" y="252"/>
                    <a:pt x="1817" y="255"/>
                    <a:pt x="1831" y="261"/>
                  </a:cubicBezTo>
                  <a:cubicBezTo>
                    <a:pt x="1839" y="265"/>
                    <a:pt x="1847" y="269"/>
                    <a:pt x="1859" y="273"/>
                  </a:cubicBezTo>
                  <a:lnTo>
                    <a:pt x="1859" y="7"/>
                  </a:lnTo>
                  <a:lnTo>
                    <a:pt x="1847" y="7"/>
                  </a:lnTo>
                  <a:cubicBezTo>
                    <a:pt x="1822" y="7"/>
                    <a:pt x="1798" y="7"/>
                    <a:pt x="1773" y="3"/>
                  </a:cubicBezTo>
                  <a:cubicBezTo>
                    <a:pt x="1759" y="1"/>
                    <a:pt x="1744" y="0"/>
                    <a:pt x="173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1439375" y="4823425"/>
              <a:ext cx="56850" cy="6250"/>
            </a:xfrm>
            <a:custGeom>
              <a:avLst/>
              <a:gdLst/>
              <a:ahLst/>
              <a:cxnLst/>
              <a:rect l="l" t="t" r="r" b="b"/>
              <a:pathLst>
                <a:path w="2274" h="250" extrusionOk="0">
                  <a:moveTo>
                    <a:pt x="1941" y="0"/>
                  </a:moveTo>
                  <a:cubicBezTo>
                    <a:pt x="1892" y="0"/>
                    <a:pt x="1847" y="0"/>
                    <a:pt x="1802" y="8"/>
                  </a:cubicBezTo>
                  <a:cubicBezTo>
                    <a:pt x="1695" y="29"/>
                    <a:pt x="1588" y="38"/>
                    <a:pt x="1482" y="38"/>
                  </a:cubicBezTo>
                  <a:cubicBezTo>
                    <a:pt x="1461" y="38"/>
                    <a:pt x="1441" y="38"/>
                    <a:pt x="1420" y="37"/>
                  </a:cubicBezTo>
                  <a:cubicBezTo>
                    <a:pt x="1403" y="37"/>
                    <a:pt x="1387" y="37"/>
                    <a:pt x="1371" y="45"/>
                  </a:cubicBezTo>
                  <a:cubicBezTo>
                    <a:pt x="1340" y="49"/>
                    <a:pt x="1309" y="51"/>
                    <a:pt x="1278" y="51"/>
                  </a:cubicBezTo>
                  <a:cubicBezTo>
                    <a:pt x="1248" y="51"/>
                    <a:pt x="1217" y="49"/>
                    <a:pt x="1186" y="45"/>
                  </a:cubicBezTo>
                  <a:cubicBezTo>
                    <a:pt x="1139" y="42"/>
                    <a:pt x="1093" y="41"/>
                    <a:pt x="1047" y="41"/>
                  </a:cubicBezTo>
                  <a:cubicBezTo>
                    <a:pt x="984" y="41"/>
                    <a:pt x="922" y="43"/>
                    <a:pt x="858" y="45"/>
                  </a:cubicBezTo>
                  <a:cubicBezTo>
                    <a:pt x="811" y="53"/>
                    <a:pt x="764" y="56"/>
                    <a:pt x="717" y="56"/>
                  </a:cubicBezTo>
                  <a:cubicBezTo>
                    <a:pt x="690" y="56"/>
                    <a:pt x="663" y="55"/>
                    <a:pt x="636" y="54"/>
                  </a:cubicBezTo>
                  <a:cubicBezTo>
                    <a:pt x="534" y="45"/>
                    <a:pt x="435" y="41"/>
                    <a:pt x="337" y="41"/>
                  </a:cubicBezTo>
                  <a:cubicBezTo>
                    <a:pt x="312" y="41"/>
                    <a:pt x="292" y="41"/>
                    <a:pt x="271" y="49"/>
                  </a:cubicBezTo>
                  <a:cubicBezTo>
                    <a:pt x="248" y="61"/>
                    <a:pt x="224" y="66"/>
                    <a:pt x="200" y="66"/>
                  </a:cubicBezTo>
                  <a:cubicBezTo>
                    <a:pt x="171" y="66"/>
                    <a:pt x="142" y="59"/>
                    <a:pt x="115" y="45"/>
                  </a:cubicBezTo>
                  <a:cubicBezTo>
                    <a:pt x="109" y="42"/>
                    <a:pt x="103" y="39"/>
                    <a:pt x="96" y="39"/>
                  </a:cubicBezTo>
                  <a:cubicBezTo>
                    <a:pt x="93" y="39"/>
                    <a:pt x="90" y="40"/>
                    <a:pt x="86" y="41"/>
                  </a:cubicBezTo>
                  <a:cubicBezTo>
                    <a:pt x="33" y="45"/>
                    <a:pt x="4" y="62"/>
                    <a:pt x="4" y="95"/>
                  </a:cubicBezTo>
                  <a:cubicBezTo>
                    <a:pt x="1" y="129"/>
                    <a:pt x="26" y="160"/>
                    <a:pt x="58" y="160"/>
                  </a:cubicBezTo>
                  <a:cubicBezTo>
                    <a:pt x="65" y="160"/>
                    <a:pt x="71" y="159"/>
                    <a:pt x="78" y="156"/>
                  </a:cubicBezTo>
                  <a:cubicBezTo>
                    <a:pt x="102" y="148"/>
                    <a:pt x="127" y="143"/>
                    <a:pt x="152" y="143"/>
                  </a:cubicBezTo>
                  <a:cubicBezTo>
                    <a:pt x="199" y="143"/>
                    <a:pt x="246" y="158"/>
                    <a:pt x="283" y="185"/>
                  </a:cubicBezTo>
                  <a:cubicBezTo>
                    <a:pt x="358" y="190"/>
                    <a:pt x="433" y="207"/>
                    <a:pt x="508" y="207"/>
                  </a:cubicBezTo>
                  <a:cubicBezTo>
                    <a:pt x="557" y="207"/>
                    <a:pt x="605" y="199"/>
                    <a:pt x="653" y="177"/>
                  </a:cubicBezTo>
                  <a:cubicBezTo>
                    <a:pt x="663" y="172"/>
                    <a:pt x="674" y="168"/>
                    <a:pt x="687" y="168"/>
                  </a:cubicBezTo>
                  <a:cubicBezTo>
                    <a:pt x="694" y="168"/>
                    <a:pt x="702" y="169"/>
                    <a:pt x="710" y="173"/>
                  </a:cubicBezTo>
                  <a:cubicBezTo>
                    <a:pt x="752" y="192"/>
                    <a:pt x="802" y="204"/>
                    <a:pt x="852" y="204"/>
                  </a:cubicBezTo>
                  <a:cubicBezTo>
                    <a:pt x="865" y="204"/>
                    <a:pt x="878" y="203"/>
                    <a:pt x="891" y="201"/>
                  </a:cubicBezTo>
                  <a:cubicBezTo>
                    <a:pt x="943" y="210"/>
                    <a:pt x="993" y="215"/>
                    <a:pt x="1044" y="215"/>
                  </a:cubicBezTo>
                  <a:cubicBezTo>
                    <a:pt x="1061" y="215"/>
                    <a:pt x="1078" y="215"/>
                    <a:pt x="1096" y="214"/>
                  </a:cubicBezTo>
                  <a:cubicBezTo>
                    <a:pt x="1115" y="210"/>
                    <a:pt x="1134" y="209"/>
                    <a:pt x="1153" y="209"/>
                  </a:cubicBezTo>
                  <a:cubicBezTo>
                    <a:pt x="1209" y="209"/>
                    <a:pt x="1264" y="222"/>
                    <a:pt x="1313" y="246"/>
                  </a:cubicBezTo>
                  <a:cubicBezTo>
                    <a:pt x="1317" y="248"/>
                    <a:pt x="1322" y="249"/>
                    <a:pt x="1328" y="249"/>
                  </a:cubicBezTo>
                  <a:cubicBezTo>
                    <a:pt x="1333" y="249"/>
                    <a:pt x="1338" y="248"/>
                    <a:pt x="1342" y="246"/>
                  </a:cubicBezTo>
                  <a:cubicBezTo>
                    <a:pt x="1371" y="230"/>
                    <a:pt x="1400" y="225"/>
                    <a:pt x="1429" y="225"/>
                  </a:cubicBezTo>
                  <a:cubicBezTo>
                    <a:pt x="1466" y="225"/>
                    <a:pt x="1504" y="233"/>
                    <a:pt x="1541" y="233"/>
                  </a:cubicBezTo>
                  <a:cubicBezTo>
                    <a:pt x="1564" y="233"/>
                    <a:pt x="1586" y="230"/>
                    <a:pt x="1609" y="222"/>
                  </a:cubicBezTo>
                  <a:cubicBezTo>
                    <a:pt x="1610" y="221"/>
                    <a:pt x="1612" y="221"/>
                    <a:pt x="1614" y="221"/>
                  </a:cubicBezTo>
                  <a:cubicBezTo>
                    <a:pt x="1627" y="221"/>
                    <a:pt x="1644" y="230"/>
                    <a:pt x="1658" y="230"/>
                  </a:cubicBezTo>
                  <a:cubicBezTo>
                    <a:pt x="1752" y="230"/>
                    <a:pt x="1851" y="230"/>
                    <a:pt x="1945" y="238"/>
                  </a:cubicBezTo>
                  <a:cubicBezTo>
                    <a:pt x="1961" y="239"/>
                    <a:pt x="1977" y="239"/>
                    <a:pt x="1993" y="239"/>
                  </a:cubicBezTo>
                  <a:cubicBezTo>
                    <a:pt x="2056" y="239"/>
                    <a:pt x="2118" y="235"/>
                    <a:pt x="2180" y="235"/>
                  </a:cubicBezTo>
                  <a:cubicBezTo>
                    <a:pt x="2207" y="235"/>
                    <a:pt x="2234" y="236"/>
                    <a:pt x="2261" y="238"/>
                  </a:cubicBezTo>
                  <a:cubicBezTo>
                    <a:pt x="2261" y="236"/>
                    <a:pt x="2263" y="235"/>
                    <a:pt x="2266" y="235"/>
                  </a:cubicBezTo>
                  <a:cubicBezTo>
                    <a:pt x="2268" y="235"/>
                    <a:pt x="2271" y="236"/>
                    <a:pt x="2273" y="238"/>
                  </a:cubicBezTo>
                  <a:lnTo>
                    <a:pt x="2273" y="0"/>
                  </a:lnTo>
                  <a:lnTo>
                    <a:pt x="2265" y="0"/>
                  </a:lnTo>
                  <a:cubicBezTo>
                    <a:pt x="2253" y="2"/>
                    <a:pt x="2241" y="3"/>
                    <a:pt x="2228" y="3"/>
                  </a:cubicBezTo>
                  <a:cubicBezTo>
                    <a:pt x="2206" y="3"/>
                    <a:pt x="2183" y="1"/>
                    <a:pt x="2160" y="1"/>
                  </a:cubicBezTo>
                  <a:cubicBezTo>
                    <a:pt x="2139" y="1"/>
                    <a:pt x="2118" y="2"/>
                    <a:pt x="2097" y="8"/>
                  </a:cubicBezTo>
                  <a:cubicBezTo>
                    <a:pt x="2084" y="12"/>
                    <a:pt x="2070" y="14"/>
                    <a:pt x="2057" y="14"/>
                  </a:cubicBezTo>
                  <a:cubicBezTo>
                    <a:pt x="2017" y="14"/>
                    <a:pt x="1978" y="0"/>
                    <a:pt x="19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1496100" y="4823500"/>
              <a:ext cx="3300" cy="6100"/>
            </a:xfrm>
            <a:custGeom>
              <a:avLst/>
              <a:gdLst/>
              <a:ahLst/>
              <a:cxnLst/>
              <a:rect l="l" t="t" r="r" b="b"/>
              <a:pathLst>
                <a:path w="132" h="244" extrusionOk="0">
                  <a:moveTo>
                    <a:pt x="20" y="0"/>
                  </a:moveTo>
                  <a:cubicBezTo>
                    <a:pt x="14" y="0"/>
                    <a:pt x="7" y="1"/>
                    <a:pt x="0" y="1"/>
                  </a:cubicBezTo>
                  <a:lnTo>
                    <a:pt x="0" y="239"/>
                  </a:lnTo>
                  <a:cubicBezTo>
                    <a:pt x="8" y="239"/>
                    <a:pt x="17" y="243"/>
                    <a:pt x="25" y="243"/>
                  </a:cubicBezTo>
                  <a:cubicBezTo>
                    <a:pt x="91" y="235"/>
                    <a:pt x="132" y="202"/>
                    <a:pt x="127" y="133"/>
                  </a:cubicBezTo>
                  <a:cubicBezTo>
                    <a:pt x="120" y="39"/>
                    <a:pt x="85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1496200" y="4836225"/>
              <a:ext cx="3100" cy="6825"/>
            </a:xfrm>
            <a:custGeom>
              <a:avLst/>
              <a:gdLst/>
              <a:ahLst/>
              <a:cxnLst/>
              <a:rect l="l" t="t" r="r" b="b"/>
              <a:pathLst>
                <a:path w="124" h="273" extrusionOk="0">
                  <a:moveTo>
                    <a:pt x="18" y="0"/>
                  </a:moveTo>
                  <a:cubicBezTo>
                    <a:pt x="15" y="0"/>
                    <a:pt x="12" y="1"/>
                    <a:pt x="9" y="1"/>
                  </a:cubicBezTo>
                  <a:lnTo>
                    <a:pt x="0" y="1"/>
                  </a:lnTo>
                  <a:lnTo>
                    <a:pt x="0" y="272"/>
                  </a:lnTo>
                  <a:lnTo>
                    <a:pt x="13" y="272"/>
                  </a:lnTo>
                  <a:cubicBezTo>
                    <a:pt x="17" y="272"/>
                    <a:pt x="22" y="273"/>
                    <a:pt x="27" y="273"/>
                  </a:cubicBezTo>
                  <a:cubicBezTo>
                    <a:pt x="85" y="273"/>
                    <a:pt x="123" y="225"/>
                    <a:pt x="123" y="153"/>
                  </a:cubicBezTo>
                  <a:cubicBezTo>
                    <a:pt x="123" y="71"/>
                    <a:pt x="75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1496200" y="4797150"/>
              <a:ext cx="3400" cy="6850"/>
            </a:xfrm>
            <a:custGeom>
              <a:avLst/>
              <a:gdLst/>
              <a:ahLst/>
              <a:cxnLst/>
              <a:rect l="l" t="t" r="r" b="b"/>
              <a:pathLst>
                <a:path w="136" h="274" extrusionOk="0">
                  <a:moveTo>
                    <a:pt x="0" y="1"/>
                  </a:moveTo>
                  <a:lnTo>
                    <a:pt x="0" y="267"/>
                  </a:lnTo>
                  <a:cubicBezTo>
                    <a:pt x="10" y="272"/>
                    <a:pt x="20" y="274"/>
                    <a:pt x="31" y="274"/>
                  </a:cubicBezTo>
                  <a:cubicBezTo>
                    <a:pt x="59" y="274"/>
                    <a:pt x="87" y="258"/>
                    <a:pt x="99" y="231"/>
                  </a:cubicBezTo>
                  <a:cubicBezTo>
                    <a:pt x="136" y="157"/>
                    <a:pt x="132" y="132"/>
                    <a:pt x="99" y="79"/>
                  </a:cubicBezTo>
                  <a:cubicBezTo>
                    <a:pt x="70" y="38"/>
                    <a:pt x="46" y="1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1496100" y="4784325"/>
              <a:ext cx="3600" cy="6175"/>
            </a:xfrm>
            <a:custGeom>
              <a:avLst/>
              <a:gdLst/>
              <a:ahLst/>
              <a:cxnLst/>
              <a:rect l="l" t="t" r="r" b="b"/>
              <a:pathLst>
                <a:path w="144" h="247" extrusionOk="0">
                  <a:moveTo>
                    <a:pt x="0" y="1"/>
                  </a:moveTo>
                  <a:lnTo>
                    <a:pt x="0" y="247"/>
                  </a:lnTo>
                  <a:cubicBezTo>
                    <a:pt x="45" y="243"/>
                    <a:pt x="86" y="218"/>
                    <a:pt x="107" y="177"/>
                  </a:cubicBezTo>
                  <a:cubicBezTo>
                    <a:pt x="144" y="128"/>
                    <a:pt x="127" y="120"/>
                    <a:pt x="107" y="58"/>
                  </a:cubicBezTo>
                  <a:cubicBezTo>
                    <a:pt x="91" y="1"/>
                    <a:pt x="58" y="1"/>
                    <a:pt x="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1496200" y="4810400"/>
              <a:ext cx="3675" cy="5875"/>
            </a:xfrm>
            <a:custGeom>
              <a:avLst/>
              <a:gdLst/>
              <a:ahLst/>
              <a:cxnLst/>
              <a:rect l="l" t="t" r="r" b="b"/>
              <a:pathLst>
                <a:path w="147" h="235" extrusionOk="0">
                  <a:moveTo>
                    <a:pt x="0" y="0"/>
                  </a:moveTo>
                  <a:lnTo>
                    <a:pt x="0" y="234"/>
                  </a:lnTo>
                  <a:lnTo>
                    <a:pt x="4" y="234"/>
                  </a:lnTo>
                  <a:cubicBezTo>
                    <a:pt x="10" y="234"/>
                    <a:pt x="15" y="235"/>
                    <a:pt x="20" y="235"/>
                  </a:cubicBezTo>
                  <a:cubicBezTo>
                    <a:pt x="97" y="235"/>
                    <a:pt x="146" y="174"/>
                    <a:pt x="115" y="78"/>
                  </a:cubicBezTo>
                  <a:cubicBezTo>
                    <a:pt x="107" y="45"/>
                    <a:pt x="82" y="16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1496200" y="4888450"/>
              <a:ext cx="3100" cy="7000"/>
            </a:xfrm>
            <a:custGeom>
              <a:avLst/>
              <a:gdLst/>
              <a:ahLst/>
              <a:cxnLst/>
              <a:rect l="l" t="t" r="r" b="b"/>
              <a:pathLst>
                <a:path w="124" h="280" extrusionOk="0">
                  <a:moveTo>
                    <a:pt x="0" y="1"/>
                  </a:moveTo>
                  <a:lnTo>
                    <a:pt x="0" y="280"/>
                  </a:lnTo>
                  <a:cubicBezTo>
                    <a:pt x="62" y="276"/>
                    <a:pt x="123" y="263"/>
                    <a:pt x="123" y="206"/>
                  </a:cubicBezTo>
                  <a:cubicBezTo>
                    <a:pt x="119" y="136"/>
                    <a:pt x="119" y="62"/>
                    <a:pt x="62" y="29"/>
                  </a:cubicBezTo>
                  <a:cubicBezTo>
                    <a:pt x="41" y="17"/>
                    <a:pt x="21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1496200" y="4901375"/>
              <a:ext cx="3400" cy="7200"/>
            </a:xfrm>
            <a:custGeom>
              <a:avLst/>
              <a:gdLst/>
              <a:ahLst/>
              <a:cxnLst/>
              <a:rect l="l" t="t" r="r" b="b"/>
              <a:pathLst>
                <a:path w="136" h="288" extrusionOk="0">
                  <a:moveTo>
                    <a:pt x="0" y="1"/>
                  </a:moveTo>
                  <a:lnTo>
                    <a:pt x="0" y="288"/>
                  </a:lnTo>
                  <a:cubicBezTo>
                    <a:pt x="62" y="284"/>
                    <a:pt x="115" y="267"/>
                    <a:pt x="119" y="222"/>
                  </a:cubicBezTo>
                  <a:cubicBezTo>
                    <a:pt x="136" y="107"/>
                    <a:pt x="111" y="29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1496200" y="4914200"/>
              <a:ext cx="3825" cy="7400"/>
            </a:xfrm>
            <a:custGeom>
              <a:avLst/>
              <a:gdLst/>
              <a:ahLst/>
              <a:cxnLst/>
              <a:rect l="l" t="t" r="r" b="b"/>
              <a:pathLst>
                <a:path w="153" h="296" extrusionOk="0">
                  <a:moveTo>
                    <a:pt x="0" y="1"/>
                  </a:moveTo>
                  <a:lnTo>
                    <a:pt x="0" y="296"/>
                  </a:lnTo>
                  <a:cubicBezTo>
                    <a:pt x="82" y="275"/>
                    <a:pt x="152" y="218"/>
                    <a:pt x="115" y="140"/>
                  </a:cubicBezTo>
                  <a:cubicBezTo>
                    <a:pt x="87" y="54"/>
                    <a:pt x="54" y="13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1496100" y="4862600"/>
              <a:ext cx="3400" cy="6275"/>
            </a:xfrm>
            <a:custGeom>
              <a:avLst/>
              <a:gdLst/>
              <a:ahLst/>
              <a:cxnLst/>
              <a:rect l="l" t="t" r="r" b="b"/>
              <a:pathLst>
                <a:path w="136" h="251" extrusionOk="0">
                  <a:moveTo>
                    <a:pt x="0" y="1"/>
                  </a:moveTo>
                  <a:lnTo>
                    <a:pt x="0" y="251"/>
                  </a:lnTo>
                  <a:cubicBezTo>
                    <a:pt x="33" y="251"/>
                    <a:pt x="66" y="243"/>
                    <a:pt x="91" y="226"/>
                  </a:cubicBezTo>
                  <a:cubicBezTo>
                    <a:pt x="123" y="185"/>
                    <a:pt x="136" y="132"/>
                    <a:pt x="119" y="87"/>
                  </a:cubicBezTo>
                  <a:cubicBezTo>
                    <a:pt x="107" y="38"/>
                    <a:pt x="66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496200" y="4849375"/>
              <a:ext cx="3550" cy="6725"/>
            </a:xfrm>
            <a:custGeom>
              <a:avLst/>
              <a:gdLst/>
              <a:ahLst/>
              <a:cxnLst/>
              <a:rect l="l" t="t" r="r" b="b"/>
              <a:pathLst>
                <a:path w="142" h="269" extrusionOk="0">
                  <a:moveTo>
                    <a:pt x="0" y="0"/>
                  </a:moveTo>
                  <a:lnTo>
                    <a:pt x="0" y="267"/>
                  </a:lnTo>
                  <a:lnTo>
                    <a:pt x="9" y="267"/>
                  </a:lnTo>
                  <a:cubicBezTo>
                    <a:pt x="17" y="268"/>
                    <a:pt x="25" y="269"/>
                    <a:pt x="32" y="269"/>
                  </a:cubicBezTo>
                  <a:cubicBezTo>
                    <a:pt x="101" y="269"/>
                    <a:pt x="142" y="220"/>
                    <a:pt x="119" y="127"/>
                  </a:cubicBezTo>
                  <a:cubicBezTo>
                    <a:pt x="95" y="45"/>
                    <a:pt x="66" y="13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1496200" y="4876250"/>
              <a:ext cx="3100" cy="6075"/>
            </a:xfrm>
            <a:custGeom>
              <a:avLst/>
              <a:gdLst/>
              <a:ahLst/>
              <a:cxnLst/>
              <a:rect l="l" t="t" r="r" b="b"/>
              <a:pathLst>
                <a:path w="124" h="243" extrusionOk="0">
                  <a:moveTo>
                    <a:pt x="0" y="0"/>
                  </a:moveTo>
                  <a:lnTo>
                    <a:pt x="0" y="242"/>
                  </a:lnTo>
                  <a:cubicBezTo>
                    <a:pt x="119" y="234"/>
                    <a:pt x="123" y="156"/>
                    <a:pt x="123" y="123"/>
                  </a:cubicBezTo>
                  <a:cubicBezTo>
                    <a:pt x="123" y="66"/>
                    <a:pt x="95" y="13"/>
                    <a:pt x="54" y="13"/>
                  </a:cubicBezTo>
                  <a:cubicBezTo>
                    <a:pt x="37" y="9"/>
                    <a:pt x="17" y="4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1394025" y="4901500"/>
              <a:ext cx="5575" cy="2200"/>
            </a:xfrm>
            <a:custGeom>
              <a:avLst/>
              <a:gdLst/>
              <a:ahLst/>
              <a:cxnLst/>
              <a:rect l="l" t="t" r="r" b="b"/>
              <a:pathLst>
                <a:path w="223" h="88" extrusionOk="0">
                  <a:moveTo>
                    <a:pt x="113" y="0"/>
                  </a:moveTo>
                  <a:cubicBezTo>
                    <a:pt x="76" y="0"/>
                    <a:pt x="38" y="9"/>
                    <a:pt x="1" y="49"/>
                  </a:cubicBezTo>
                  <a:cubicBezTo>
                    <a:pt x="17" y="65"/>
                    <a:pt x="25" y="78"/>
                    <a:pt x="33" y="82"/>
                  </a:cubicBezTo>
                  <a:cubicBezTo>
                    <a:pt x="54" y="86"/>
                    <a:pt x="74" y="87"/>
                    <a:pt x="94" y="87"/>
                  </a:cubicBezTo>
                  <a:cubicBezTo>
                    <a:pt x="139" y="87"/>
                    <a:pt x="182" y="78"/>
                    <a:pt x="222" y="61"/>
                  </a:cubicBezTo>
                  <a:cubicBezTo>
                    <a:pt x="193" y="12"/>
                    <a:pt x="193" y="8"/>
                    <a:pt x="173" y="4"/>
                  </a:cubicBezTo>
                  <a:cubicBezTo>
                    <a:pt x="153" y="2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1395250" y="4932350"/>
              <a:ext cx="9050" cy="2325"/>
            </a:xfrm>
            <a:custGeom>
              <a:avLst/>
              <a:gdLst/>
              <a:ahLst/>
              <a:cxnLst/>
              <a:rect l="l" t="t" r="r" b="b"/>
              <a:pathLst>
                <a:path w="362" h="93" extrusionOk="0">
                  <a:moveTo>
                    <a:pt x="120" y="1"/>
                  </a:moveTo>
                  <a:cubicBezTo>
                    <a:pt x="88" y="1"/>
                    <a:pt x="57" y="2"/>
                    <a:pt x="25" y="5"/>
                  </a:cubicBezTo>
                  <a:cubicBezTo>
                    <a:pt x="17" y="5"/>
                    <a:pt x="9" y="38"/>
                    <a:pt x="1" y="54"/>
                  </a:cubicBezTo>
                  <a:cubicBezTo>
                    <a:pt x="54" y="82"/>
                    <a:pt x="106" y="92"/>
                    <a:pt x="158" y="92"/>
                  </a:cubicBezTo>
                  <a:cubicBezTo>
                    <a:pt x="223" y="92"/>
                    <a:pt x="289" y="76"/>
                    <a:pt x="362" y="58"/>
                  </a:cubicBezTo>
                  <a:cubicBezTo>
                    <a:pt x="341" y="38"/>
                    <a:pt x="333" y="25"/>
                    <a:pt x="325" y="21"/>
                  </a:cubicBezTo>
                  <a:cubicBezTo>
                    <a:pt x="258" y="7"/>
                    <a:pt x="188" y="1"/>
                    <a:pt x="12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1394550" y="4918250"/>
              <a:ext cx="2875" cy="1475"/>
            </a:xfrm>
            <a:custGeom>
              <a:avLst/>
              <a:gdLst/>
              <a:ahLst/>
              <a:cxnLst/>
              <a:rect l="l" t="t" r="r" b="b"/>
              <a:pathLst>
                <a:path w="115" h="59" extrusionOk="0">
                  <a:moveTo>
                    <a:pt x="53" y="0"/>
                  </a:moveTo>
                  <a:cubicBezTo>
                    <a:pt x="34" y="0"/>
                    <a:pt x="16" y="5"/>
                    <a:pt x="0" y="15"/>
                  </a:cubicBezTo>
                  <a:cubicBezTo>
                    <a:pt x="23" y="44"/>
                    <a:pt x="34" y="59"/>
                    <a:pt x="49" y="59"/>
                  </a:cubicBezTo>
                  <a:cubicBezTo>
                    <a:pt x="63" y="59"/>
                    <a:pt x="81" y="45"/>
                    <a:pt x="115" y="19"/>
                  </a:cubicBezTo>
                  <a:cubicBezTo>
                    <a:pt x="96" y="6"/>
                    <a:pt x="74" y="0"/>
                    <a:pt x="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1383250" y="4932725"/>
              <a:ext cx="7000" cy="1975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148" y="1"/>
                  </a:moveTo>
                  <a:cubicBezTo>
                    <a:pt x="96" y="1"/>
                    <a:pt x="45" y="16"/>
                    <a:pt x="1" y="47"/>
                  </a:cubicBezTo>
                  <a:cubicBezTo>
                    <a:pt x="40" y="68"/>
                    <a:pt x="84" y="78"/>
                    <a:pt x="128" y="78"/>
                  </a:cubicBezTo>
                  <a:cubicBezTo>
                    <a:pt x="180" y="78"/>
                    <a:pt x="233" y="64"/>
                    <a:pt x="280" y="35"/>
                  </a:cubicBezTo>
                  <a:cubicBezTo>
                    <a:pt x="238" y="12"/>
                    <a:pt x="193" y="1"/>
                    <a:pt x="14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1408600" y="4931500"/>
              <a:ext cx="49675" cy="4250"/>
            </a:xfrm>
            <a:custGeom>
              <a:avLst/>
              <a:gdLst/>
              <a:ahLst/>
              <a:cxnLst/>
              <a:rect l="l" t="t" r="r" b="b"/>
              <a:pathLst>
                <a:path w="1987" h="170" extrusionOk="0">
                  <a:moveTo>
                    <a:pt x="365" y="1"/>
                  </a:moveTo>
                  <a:cubicBezTo>
                    <a:pt x="271" y="1"/>
                    <a:pt x="174" y="7"/>
                    <a:pt x="78" y="10"/>
                  </a:cubicBezTo>
                  <a:cubicBezTo>
                    <a:pt x="49" y="18"/>
                    <a:pt x="25" y="31"/>
                    <a:pt x="0" y="43"/>
                  </a:cubicBezTo>
                  <a:cubicBezTo>
                    <a:pt x="29" y="80"/>
                    <a:pt x="41" y="109"/>
                    <a:pt x="54" y="109"/>
                  </a:cubicBezTo>
                  <a:cubicBezTo>
                    <a:pt x="95" y="125"/>
                    <a:pt x="140" y="129"/>
                    <a:pt x="189" y="129"/>
                  </a:cubicBezTo>
                  <a:cubicBezTo>
                    <a:pt x="255" y="121"/>
                    <a:pt x="321" y="117"/>
                    <a:pt x="389" y="117"/>
                  </a:cubicBezTo>
                  <a:cubicBezTo>
                    <a:pt x="426" y="117"/>
                    <a:pt x="463" y="118"/>
                    <a:pt x="501" y="121"/>
                  </a:cubicBezTo>
                  <a:cubicBezTo>
                    <a:pt x="677" y="134"/>
                    <a:pt x="853" y="158"/>
                    <a:pt x="1029" y="158"/>
                  </a:cubicBezTo>
                  <a:cubicBezTo>
                    <a:pt x="1070" y="158"/>
                    <a:pt x="1112" y="157"/>
                    <a:pt x="1153" y="154"/>
                  </a:cubicBezTo>
                  <a:cubicBezTo>
                    <a:pt x="1172" y="150"/>
                    <a:pt x="1191" y="148"/>
                    <a:pt x="1211" y="148"/>
                  </a:cubicBezTo>
                  <a:cubicBezTo>
                    <a:pt x="1231" y="148"/>
                    <a:pt x="1252" y="150"/>
                    <a:pt x="1272" y="154"/>
                  </a:cubicBezTo>
                  <a:cubicBezTo>
                    <a:pt x="1352" y="164"/>
                    <a:pt x="1434" y="169"/>
                    <a:pt x="1516" y="169"/>
                  </a:cubicBezTo>
                  <a:cubicBezTo>
                    <a:pt x="1598" y="169"/>
                    <a:pt x="1680" y="164"/>
                    <a:pt x="1760" y="154"/>
                  </a:cubicBezTo>
                  <a:cubicBezTo>
                    <a:pt x="1838" y="146"/>
                    <a:pt x="1912" y="121"/>
                    <a:pt x="1986" y="109"/>
                  </a:cubicBezTo>
                  <a:cubicBezTo>
                    <a:pt x="1960" y="30"/>
                    <a:pt x="1923" y="27"/>
                    <a:pt x="1889" y="27"/>
                  </a:cubicBezTo>
                  <a:cubicBezTo>
                    <a:pt x="1886" y="27"/>
                    <a:pt x="1883" y="27"/>
                    <a:pt x="1879" y="27"/>
                  </a:cubicBezTo>
                  <a:cubicBezTo>
                    <a:pt x="1760" y="31"/>
                    <a:pt x="1646" y="35"/>
                    <a:pt x="1531" y="39"/>
                  </a:cubicBezTo>
                  <a:cubicBezTo>
                    <a:pt x="1524" y="39"/>
                    <a:pt x="1517" y="39"/>
                    <a:pt x="1511" y="39"/>
                  </a:cubicBezTo>
                  <a:cubicBezTo>
                    <a:pt x="1367" y="39"/>
                    <a:pt x="1223" y="11"/>
                    <a:pt x="1079" y="11"/>
                  </a:cubicBezTo>
                  <a:cubicBezTo>
                    <a:pt x="1012" y="11"/>
                    <a:pt x="945" y="17"/>
                    <a:pt x="878" y="35"/>
                  </a:cubicBezTo>
                  <a:lnTo>
                    <a:pt x="862" y="35"/>
                  </a:lnTo>
                  <a:cubicBezTo>
                    <a:pt x="718" y="23"/>
                    <a:pt x="575" y="6"/>
                    <a:pt x="431" y="2"/>
                  </a:cubicBezTo>
                  <a:cubicBezTo>
                    <a:pt x="409" y="1"/>
                    <a:pt x="387" y="1"/>
                    <a:pt x="36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405400" y="4901500"/>
              <a:ext cx="4650" cy="2275"/>
            </a:xfrm>
            <a:custGeom>
              <a:avLst/>
              <a:gdLst/>
              <a:ahLst/>
              <a:cxnLst/>
              <a:rect l="l" t="t" r="r" b="b"/>
              <a:pathLst>
                <a:path w="186" h="91" extrusionOk="0">
                  <a:moveTo>
                    <a:pt x="88" y="0"/>
                  </a:moveTo>
                  <a:cubicBezTo>
                    <a:pt x="62" y="0"/>
                    <a:pt x="34" y="13"/>
                    <a:pt x="1" y="37"/>
                  </a:cubicBezTo>
                  <a:cubicBezTo>
                    <a:pt x="24" y="73"/>
                    <a:pt x="53" y="91"/>
                    <a:pt x="88" y="91"/>
                  </a:cubicBezTo>
                  <a:cubicBezTo>
                    <a:pt x="116" y="91"/>
                    <a:pt x="149" y="79"/>
                    <a:pt x="186" y="57"/>
                  </a:cubicBezTo>
                  <a:cubicBezTo>
                    <a:pt x="150" y="19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1400800" y="4917275"/>
              <a:ext cx="33975" cy="3575"/>
            </a:xfrm>
            <a:custGeom>
              <a:avLst/>
              <a:gdLst/>
              <a:ahLst/>
              <a:cxnLst/>
              <a:rect l="l" t="t" r="r" b="b"/>
              <a:pathLst>
                <a:path w="1359" h="143" extrusionOk="0">
                  <a:moveTo>
                    <a:pt x="242" y="1"/>
                  </a:moveTo>
                  <a:cubicBezTo>
                    <a:pt x="177" y="1"/>
                    <a:pt x="111" y="9"/>
                    <a:pt x="50" y="21"/>
                  </a:cubicBezTo>
                  <a:cubicBezTo>
                    <a:pt x="37" y="21"/>
                    <a:pt x="25" y="38"/>
                    <a:pt x="0" y="58"/>
                  </a:cubicBezTo>
                  <a:cubicBezTo>
                    <a:pt x="29" y="79"/>
                    <a:pt x="54" y="99"/>
                    <a:pt x="87" y="116"/>
                  </a:cubicBezTo>
                  <a:cubicBezTo>
                    <a:pt x="103" y="124"/>
                    <a:pt x="119" y="124"/>
                    <a:pt x="136" y="124"/>
                  </a:cubicBezTo>
                  <a:cubicBezTo>
                    <a:pt x="222" y="128"/>
                    <a:pt x="304" y="140"/>
                    <a:pt x="386" y="140"/>
                  </a:cubicBezTo>
                  <a:cubicBezTo>
                    <a:pt x="480" y="140"/>
                    <a:pt x="572" y="143"/>
                    <a:pt x="664" y="143"/>
                  </a:cubicBezTo>
                  <a:cubicBezTo>
                    <a:pt x="733" y="143"/>
                    <a:pt x="802" y="141"/>
                    <a:pt x="870" y="136"/>
                  </a:cubicBezTo>
                  <a:cubicBezTo>
                    <a:pt x="936" y="128"/>
                    <a:pt x="1003" y="124"/>
                    <a:pt x="1070" y="124"/>
                  </a:cubicBezTo>
                  <a:cubicBezTo>
                    <a:pt x="1137" y="124"/>
                    <a:pt x="1205" y="128"/>
                    <a:pt x="1272" y="136"/>
                  </a:cubicBezTo>
                  <a:cubicBezTo>
                    <a:pt x="1276" y="137"/>
                    <a:pt x="1279" y="137"/>
                    <a:pt x="1282" y="137"/>
                  </a:cubicBezTo>
                  <a:cubicBezTo>
                    <a:pt x="1308" y="137"/>
                    <a:pt x="1333" y="122"/>
                    <a:pt x="1359" y="79"/>
                  </a:cubicBezTo>
                  <a:cubicBezTo>
                    <a:pt x="1342" y="58"/>
                    <a:pt x="1338" y="33"/>
                    <a:pt x="1326" y="25"/>
                  </a:cubicBezTo>
                  <a:cubicBezTo>
                    <a:pt x="1309" y="19"/>
                    <a:pt x="1292" y="12"/>
                    <a:pt x="1275" y="12"/>
                  </a:cubicBezTo>
                  <a:cubicBezTo>
                    <a:pt x="1272" y="12"/>
                    <a:pt x="1268" y="12"/>
                    <a:pt x="1264" y="13"/>
                  </a:cubicBezTo>
                  <a:cubicBezTo>
                    <a:pt x="1171" y="13"/>
                    <a:pt x="1076" y="15"/>
                    <a:pt x="982" y="15"/>
                  </a:cubicBezTo>
                  <a:cubicBezTo>
                    <a:pt x="935" y="15"/>
                    <a:pt x="888" y="14"/>
                    <a:pt x="842" y="13"/>
                  </a:cubicBezTo>
                  <a:cubicBezTo>
                    <a:pt x="640" y="13"/>
                    <a:pt x="444" y="1"/>
                    <a:pt x="2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67550" y="4946725"/>
              <a:ext cx="22100" cy="3350"/>
            </a:xfrm>
            <a:custGeom>
              <a:avLst/>
              <a:gdLst/>
              <a:ahLst/>
              <a:cxnLst/>
              <a:rect l="l" t="t" r="r" b="b"/>
              <a:pathLst>
                <a:path w="884" h="134" extrusionOk="0">
                  <a:moveTo>
                    <a:pt x="54" y="0"/>
                  </a:moveTo>
                  <a:cubicBezTo>
                    <a:pt x="38" y="0"/>
                    <a:pt x="21" y="21"/>
                    <a:pt x="1" y="33"/>
                  </a:cubicBezTo>
                  <a:cubicBezTo>
                    <a:pt x="29" y="101"/>
                    <a:pt x="59" y="120"/>
                    <a:pt x="90" y="120"/>
                  </a:cubicBezTo>
                  <a:cubicBezTo>
                    <a:pt x="100" y="120"/>
                    <a:pt x="110" y="118"/>
                    <a:pt x="120" y="115"/>
                  </a:cubicBezTo>
                  <a:cubicBezTo>
                    <a:pt x="172" y="104"/>
                    <a:pt x="225" y="98"/>
                    <a:pt x="279" y="98"/>
                  </a:cubicBezTo>
                  <a:cubicBezTo>
                    <a:pt x="322" y="98"/>
                    <a:pt x="367" y="102"/>
                    <a:pt x="411" y="111"/>
                  </a:cubicBezTo>
                  <a:cubicBezTo>
                    <a:pt x="522" y="123"/>
                    <a:pt x="637" y="127"/>
                    <a:pt x="752" y="132"/>
                  </a:cubicBezTo>
                  <a:cubicBezTo>
                    <a:pt x="759" y="133"/>
                    <a:pt x="766" y="133"/>
                    <a:pt x="774" y="133"/>
                  </a:cubicBezTo>
                  <a:cubicBezTo>
                    <a:pt x="815" y="133"/>
                    <a:pt x="855" y="114"/>
                    <a:pt x="883" y="82"/>
                  </a:cubicBezTo>
                  <a:cubicBezTo>
                    <a:pt x="875" y="66"/>
                    <a:pt x="875" y="50"/>
                    <a:pt x="871" y="45"/>
                  </a:cubicBezTo>
                  <a:cubicBezTo>
                    <a:pt x="711" y="7"/>
                    <a:pt x="550" y="1"/>
                    <a:pt x="389" y="1"/>
                  </a:cubicBezTo>
                  <a:cubicBezTo>
                    <a:pt x="319" y="1"/>
                    <a:pt x="248" y="2"/>
                    <a:pt x="178" y="2"/>
                  </a:cubicBezTo>
                  <a:cubicBezTo>
                    <a:pt x="137" y="2"/>
                    <a:pt x="96" y="2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1460500" y="4917700"/>
              <a:ext cx="21975" cy="2900"/>
            </a:xfrm>
            <a:custGeom>
              <a:avLst/>
              <a:gdLst/>
              <a:ahLst/>
              <a:cxnLst/>
              <a:rect l="l" t="t" r="r" b="b"/>
              <a:pathLst>
                <a:path w="879" h="116" extrusionOk="0">
                  <a:moveTo>
                    <a:pt x="50" y="0"/>
                  </a:moveTo>
                  <a:cubicBezTo>
                    <a:pt x="37" y="0"/>
                    <a:pt x="21" y="16"/>
                    <a:pt x="0" y="29"/>
                  </a:cubicBezTo>
                  <a:cubicBezTo>
                    <a:pt x="26" y="86"/>
                    <a:pt x="59" y="102"/>
                    <a:pt x="92" y="102"/>
                  </a:cubicBezTo>
                  <a:cubicBezTo>
                    <a:pt x="101" y="102"/>
                    <a:pt x="110" y="100"/>
                    <a:pt x="119" y="99"/>
                  </a:cubicBezTo>
                  <a:cubicBezTo>
                    <a:pt x="169" y="88"/>
                    <a:pt x="220" y="83"/>
                    <a:pt x="271" y="83"/>
                  </a:cubicBezTo>
                  <a:cubicBezTo>
                    <a:pt x="317" y="83"/>
                    <a:pt x="362" y="87"/>
                    <a:pt x="407" y="94"/>
                  </a:cubicBezTo>
                  <a:cubicBezTo>
                    <a:pt x="522" y="107"/>
                    <a:pt x="632" y="107"/>
                    <a:pt x="747" y="115"/>
                  </a:cubicBezTo>
                  <a:cubicBezTo>
                    <a:pt x="752" y="115"/>
                    <a:pt x="757" y="116"/>
                    <a:pt x="762" y="116"/>
                  </a:cubicBezTo>
                  <a:cubicBezTo>
                    <a:pt x="806" y="116"/>
                    <a:pt x="849" y="99"/>
                    <a:pt x="879" y="70"/>
                  </a:cubicBezTo>
                  <a:cubicBezTo>
                    <a:pt x="874" y="53"/>
                    <a:pt x="870" y="41"/>
                    <a:pt x="866" y="37"/>
                  </a:cubicBezTo>
                  <a:cubicBezTo>
                    <a:pt x="707" y="6"/>
                    <a:pt x="549" y="1"/>
                    <a:pt x="389" y="1"/>
                  </a:cubicBezTo>
                  <a:cubicBezTo>
                    <a:pt x="325" y="1"/>
                    <a:pt x="261" y="2"/>
                    <a:pt x="197" y="2"/>
                  </a:cubicBezTo>
                  <a:cubicBezTo>
                    <a:pt x="148" y="2"/>
                    <a:pt x="99" y="2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1372575" y="4917900"/>
              <a:ext cx="4025" cy="2250"/>
            </a:xfrm>
            <a:custGeom>
              <a:avLst/>
              <a:gdLst/>
              <a:ahLst/>
              <a:cxnLst/>
              <a:rect l="l" t="t" r="r" b="b"/>
              <a:pathLst>
                <a:path w="161" h="90" extrusionOk="0">
                  <a:moveTo>
                    <a:pt x="145" y="0"/>
                  </a:moveTo>
                  <a:cubicBezTo>
                    <a:pt x="104" y="0"/>
                    <a:pt x="63" y="4"/>
                    <a:pt x="21" y="8"/>
                  </a:cubicBezTo>
                  <a:cubicBezTo>
                    <a:pt x="13" y="8"/>
                    <a:pt x="9" y="29"/>
                    <a:pt x="1" y="54"/>
                  </a:cubicBezTo>
                  <a:cubicBezTo>
                    <a:pt x="22" y="77"/>
                    <a:pt x="51" y="90"/>
                    <a:pt x="80" y="90"/>
                  </a:cubicBezTo>
                  <a:cubicBezTo>
                    <a:pt x="104" y="90"/>
                    <a:pt x="127" y="82"/>
                    <a:pt x="149" y="66"/>
                  </a:cubicBezTo>
                  <a:cubicBezTo>
                    <a:pt x="153" y="62"/>
                    <a:pt x="161" y="50"/>
                    <a:pt x="161" y="37"/>
                  </a:cubicBezTo>
                  <a:cubicBezTo>
                    <a:pt x="157" y="25"/>
                    <a:pt x="149" y="0"/>
                    <a:pt x="14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1369500" y="4901625"/>
              <a:ext cx="3225" cy="2125"/>
            </a:xfrm>
            <a:custGeom>
              <a:avLst/>
              <a:gdLst/>
              <a:ahLst/>
              <a:cxnLst/>
              <a:rect l="l" t="t" r="r" b="b"/>
              <a:pathLst>
                <a:path w="129" h="85" extrusionOk="0">
                  <a:moveTo>
                    <a:pt x="70" y="0"/>
                  </a:moveTo>
                  <a:cubicBezTo>
                    <a:pt x="48" y="0"/>
                    <a:pt x="25" y="13"/>
                    <a:pt x="1" y="48"/>
                  </a:cubicBezTo>
                  <a:cubicBezTo>
                    <a:pt x="34" y="72"/>
                    <a:pt x="56" y="84"/>
                    <a:pt x="73" y="84"/>
                  </a:cubicBezTo>
                  <a:cubicBezTo>
                    <a:pt x="95" y="84"/>
                    <a:pt x="110" y="65"/>
                    <a:pt x="128" y="23"/>
                  </a:cubicBezTo>
                  <a:cubicBezTo>
                    <a:pt x="109" y="10"/>
                    <a:pt x="90" y="0"/>
                    <a:pt x="7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1376475" y="4901750"/>
              <a:ext cx="3325" cy="1675"/>
            </a:xfrm>
            <a:custGeom>
              <a:avLst/>
              <a:gdLst/>
              <a:ahLst/>
              <a:cxnLst/>
              <a:rect l="l" t="t" r="r" b="b"/>
              <a:pathLst>
                <a:path w="133" h="67" extrusionOk="0">
                  <a:moveTo>
                    <a:pt x="60" y="1"/>
                  </a:moveTo>
                  <a:cubicBezTo>
                    <a:pt x="40" y="1"/>
                    <a:pt x="21" y="9"/>
                    <a:pt x="1" y="27"/>
                  </a:cubicBezTo>
                  <a:cubicBezTo>
                    <a:pt x="20" y="55"/>
                    <a:pt x="38" y="67"/>
                    <a:pt x="57" y="67"/>
                  </a:cubicBezTo>
                  <a:cubicBezTo>
                    <a:pt x="80" y="67"/>
                    <a:pt x="103" y="51"/>
                    <a:pt x="132" y="27"/>
                  </a:cubicBezTo>
                  <a:cubicBezTo>
                    <a:pt x="105" y="10"/>
                    <a:pt x="82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1391675" y="4946450"/>
              <a:ext cx="61050" cy="4300"/>
            </a:xfrm>
            <a:custGeom>
              <a:avLst/>
              <a:gdLst/>
              <a:ahLst/>
              <a:cxnLst/>
              <a:rect l="l" t="t" r="r" b="b"/>
              <a:pathLst>
                <a:path w="2442" h="172" extrusionOk="0">
                  <a:moveTo>
                    <a:pt x="2129" y="0"/>
                  </a:moveTo>
                  <a:cubicBezTo>
                    <a:pt x="2077" y="0"/>
                    <a:pt x="2025" y="4"/>
                    <a:pt x="1974" y="11"/>
                  </a:cubicBezTo>
                  <a:cubicBezTo>
                    <a:pt x="1957" y="15"/>
                    <a:pt x="1945" y="20"/>
                    <a:pt x="1929" y="24"/>
                  </a:cubicBezTo>
                  <a:cubicBezTo>
                    <a:pt x="1861" y="14"/>
                    <a:pt x="1791" y="10"/>
                    <a:pt x="1720" y="10"/>
                  </a:cubicBezTo>
                  <a:cubicBezTo>
                    <a:pt x="1697" y="10"/>
                    <a:pt x="1673" y="10"/>
                    <a:pt x="1650" y="11"/>
                  </a:cubicBezTo>
                  <a:cubicBezTo>
                    <a:pt x="1629" y="15"/>
                    <a:pt x="1609" y="16"/>
                    <a:pt x="1589" y="16"/>
                  </a:cubicBezTo>
                  <a:cubicBezTo>
                    <a:pt x="1528" y="16"/>
                    <a:pt x="1467" y="4"/>
                    <a:pt x="1406" y="4"/>
                  </a:cubicBezTo>
                  <a:cubicBezTo>
                    <a:pt x="1365" y="4"/>
                    <a:pt x="1325" y="10"/>
                    <a:pt x="1284" y="28"/>
                  </a:cubicBezTo>
                  <a:cubicBezTo>
                    <a:pt x="1283" y="28"/>
                    <a:pt x="1282" y="29"/>
                    <a:pt x="1281" y="29"/>
                  </a:cubicBezTo>
                  <a:cubicBezTo>
                    <a:pt x="1274" y="29"/>
                    <a:pt x="1267" y="20"/>
                    <a:pt x="1264" y="20"/>
                  </a:cubicBezTo>
                  <a:cubicBezTo>
                    <a:pt x="1211" y="20"/>
                    <a:pt x="1161" y="11"/>
                    <a:pt x="1108" y="11"/>
                  </a:cubicBezTo>
                  <a:cubicBezTo>
                    <a:pt x="990" y="11"/>
                    <a:pt x="872" y="6"/>
                    <a:pt x="756" y="6"/>
                  </a:cubicBezTo>
                  <a:cubicBezTo>
                    <a:pt x="727" y="6"/>
                    <a:pt x="698" y="6"/>
                    <a:pt x="669" y="7"/>
                  </a:cubicBezTo>
                  <a:cubicBezTo>
                    <a:pt x="476" y="11"/>
                    <a:pt x="287" y="24"/>
                    <a:pt x="95" y="36"/>
                  </a:cubicBezTo>
                  <a:cubicBezTo>
                    <a:pt x="89" y="35"/>
                    <a:pt x="84" y="34"/>
                    <a:pt x="78" y="34"/>
                  </a:cubicBezTo>
                  <a:cubicBezTo>
                    <a:pt x="46" y="34"/>
                    <a:pt x="14" y="54"/>
                    <a:pt x="0" y="85"/>
                  </a:cubicBezTo>
                  <a:cubicBezTo>
                    <a:pt x="21" y="106"/>
                    <a:pt x="29" y="122"/>
                    <a:pt x="41" y="126"/>
                  </a:cubicBezTo>
                  <a:cubicBezTo>
                    <a:pt x="74" y="138"/>
                    <a:pt x="111" y="143"/>
                    <a:pt x="144" y="147"/>
                  </a:cubicBezTo>
                  <a:cubicBezTo>
                    <a:pt x="182" y="148"/>
                    <a:pt x="220" y="148"/>
                    <a:pt x="258" y="148"/>
                  </a:cubicBezTo>
                  <a:cubicBezTo>
                    <a:pt x="325" y="148"/>
                    <a:pt x="392" y="147"/>
                    <a:pt x="458" y="147"/>
                  </a:cubicBezTo>
                  <a:cubicBezTo>
                    <a:pt x="519" y="147"/>
                    <a:pt x="580" y="148"/>
                    <a:pt x="640" y="151"/>
                  </a:cubicBezTo>
                  <a:cubicBezTo>
                    <a:pt x="722" y="157"/>
                    <a:pt x="803" y="158"/>
                    <a:pt x="884" y="158"/>
                  </a:cubicBezTo>
                  <a:cubicBezTo>
                    <a:pt x="925" y="158"/>
                    <a:pt x="965" y="158"/>
                    <a:pt x="1006" y="158"/>
                  </a:cubicBezTo>
                  <a:cubicBezTo>
                    <a:pt x="1047" y="158"/>
                    <a:pt x="1088" y="158"/>
                    <a:pt x="1129" y="159"/>
                  </a:cubicBezTo>
                  <a:cubicBezTo>
                    <a:pt x="1207" y="159"/>
                    <a:pt x="1284" y="171"/>
                    <a:pt x="1362" y="171"/>
                  </a:cubicBezTo>
                  <a:cubicBezTo>
                    <a:pt x="1403" y="171"/>
                    <a:pt x="1440" y="167"/>
                    <a:pt x="1477" y="163"/>
                  </a:cubicBezTo>
                  <a:cubicBezTo>
                    <a:pt x="1514" y="155"/>
                    <a:pt x="1547" y="151"/>
                    <a:pt x="1580" y="151"/>
                  </a:cubicBezTo>
                  <a:cubicBezTo>
                    <a:pt x="1666" y="151"/>
                    <a:pt x="1752" y="159"/>
                    <a:pt x="1838" y="159"/>
                  </a:cubicBezTo>
                  <a:cubicBezTo>
                    <a:pt x="1972" y="159"/>
                    <a:pt x="2106" y="133"/>
                    <a:pt x="2242" y="133"/>
                  </a:cubicBezTo>
                  <a:cubicBezTo>
                    <a:pt x="2285" y="133"/>
                    <a:pt x="2328" y="136"/>
                    <a:pt x="2372" y="143"/>
                  </a:cubicBezTo>
                  <a:cubicBezTo>
                    <a:pt x="2375" y="143"/>
                    <a:pt x="2378" y="143"/>
                    <a:pt x="2381" y="143"/>
                  </a:cubicBezTo>
                  <a:cubicBezTo>
                    <a:pt x="2407" y="143"/>
                    <a:pt x="2434" y="127"/>
                    <a:pt x="2442" y="102"/>
                  </a:cubicBezTo>
                  <a:cubicBezTo>
                    <a:pt x="2442" y="48"/>
                    <a:pt x="2425" y="40"/>
                    <a:pt x="2409" y="36"/>
                  </a:cubicBezTo>
                  <a:cubicBezTo>
                    <a:pt x="2316" y="12"/>
                    <a:pt x="2222" y="0"/>
                    <a:pt x="212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1386525" y="4960000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123" y="1"/>
                  </a:moveTo>
                  <a:cubicBezTo>
                    <a:pt x="108" y="1"/>
                    <a:pt x="92" y="4"/>
                    <a:pt x="77" y="4"/>
                  </a:cubicBezTo>
                  <a:cubicBezTo>
                    <a:pt x="72" y="4"/>
                    <a:pt x="67" y="4"/>
                    <a:pt x="63" y="3"/>
                  </a:cubicBezTo>
                  <a:cubicBezTo>
                    <a:pt x="61" y="2"/>
                    <a:pt x="60" y="2"/>
                    <a:pt x="59" y="2"/>
                  </a:cubicBezTo>
                  <a:cubicBezTo>
                    <a:pt x="40" y="2"/>
                    <a:pt x="24" y="28"/>
                    <a:pt x="1" y="44"/>
                  </a:cubicBezTo>
                  <a:cubicBezTo>
                    <a:pt x="33" y="106"/>
                    <a:pt x="65" y="136"/>
                    <a:pt x="99" y="136"/>
                  </a:cubicBezTo>
                  <a:cubicBezTo>
                    <a:pt x="129" y="136"/>
                    <a:pt x="161" y="111"/>
                    <a:pt x="194" y="64"/>
                  </a:cubicBezTo>
                  <a:cubicBezTo>
                    <a:pt x="175" y="10"/>
                    <a:pt x="150" y="1"/>
                    <a:pt x="1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1441825" y="4901775"/>
              <a:ext cx="4950" cy="2100"/>
            </a:xfrm>
            <a:custGeom>
              <a:avLst/>
              <a:gdLst/>
              <a:ahLst/>
              <a:cxnLst/>
              <a:rect l="l" t="t" r="r" b="b"/>
              <a:pathLst>
                <a:path w="198" h="84" extrusionOk="0">
                  <a:moveTo>
                    <a:pt x="96" y="1"/>
                  </a:moveTo>
                  <a:cubicBezTo>
                    <a:pt x="73" y="1"/>
                    <a:pt x="51" y="6"/>
                    <a:pt x="29" y="9"/>
                  </a:cubicBezTo>
                  <a:cubicBezTo>
                    <a:pt x="17" y="9"/>
                    <a:pt x="9" y="30"/>
                    <a:pt x="1" y="42"/>
                  </a:cubicBezTo>
                  <a:cubicBezTo>
                    <a:pt x="9" y="59"/>
                    <a:pt x="13" y="75"/>
                    <a:pt x="17" y="75"/>
                  </a:cubicBezTo>
                  <a:cubicBezTo>
                    <a:pt x="46" y="83"/>
                    <a:pt x="79" y="83"/>
                    <a:pt x="111" y="83"/>
                  </a:cubicBezTo>
                  <a:cubicBezTo>
                    <a:pt x="144" y="75"/>
                    <a:pt x="173" y="59"/>
                    <a:pt x="198" y="42"/>
                  </a:cubicBezTo>
                  <a:cubicBezTo>
                    <a:pt x="160" y="9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1383575" y="4918300"/>
              <a:ext cx="1750" cy="1525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35" y="0"/>
                  </a:moveTo>
                  <a:cubicBezTo>
                    <a:pt x="23" y="0"/>
                    <a:pt x="11" y="6"/>
                    <a:pt x="0" y="25"/>
                  </a:cubicBezTo>
                  <a:cubicBezTo>
                    <a:pt x="17" y="48"/>
                    <a:pt x="26" y="60"/>
                    <a:pt x="35" y="60"/>
                  </a:cubicBezTo>
                  <a:cubicBezTo>
                    <a:pt x="44" y="60"/>
                    <a:pt x="52" y="44"/>
                    <a:pt x="70" y="9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448300" y="4901500"/>
              <a:ext cx="18575" cy="3250"/>
            </a:xfrm>
            <a:custGeom>
              <a:avLst/>
              <a:gdLst/>
              <a:ahLst/>
              <a:cxnLst/>
              <a:rect l="l" t="t" r="r" b="b"/>
              <a:pathLst>
                <a:path w="743" h="130" extrusionOk="0">
                  <a:moveTo>
                    <a:pt x="540" y="1"/>
                  </a:moveTo>
                  <a:cubicBezTo>
                    <a:pt x="523" y="1"/>
                    <a:pt x="505" y="2"/>
                    <a:pt x="488" y="4"/>
                  </a:cubicBezTo>
                  <a:cubicBezTo>
                    <a:pt x="419" y="12"/>
                    <a:pt x="349" y="20"/>
                    <a:pt x="283" y="20"/>
                  </a:cubicBezTo>
                  <a:cubicBezTo>
                    <a:pt x="214" y="20"/>
                    <a:pt x="148" y="8"/>
                    <a:pt x="82" y="8"/>
                  </a:cubicBezTo>
                  <a:cubicBezTo>
                    <a:pt x="78" y="8"/>
                    <a:pt x="75" y="7"/>
                    <a:pt x="71" y="7"/>
                  </a:cubicBezTo>
                  <a:cubicBezTo>
                    <a:pt x="39" y="7"/>
                    <a:pt x="11" y="24"/>
                    <a:pt x="0" y="53"/>
                  </a:cubicBezTo>
                  <a:cubicBezTo>
                    <a:pt x="17" y="65"/>
                    <a:pt x="29" y="82"/>
                    <a:pt x="41" y="86"/>
                  </a:cubicBezTo>
                  <a:cubicBezTo>
                    <a:pt x="73" y="98"/>
                    <a:pt x="105" y="104"/>
                    <a:pt x="137" y="104"/>
                  </a:cubicBezTo>
                  <a:cubicBezTo>
                    <a:pt x="172" y="104"/>
                    <a:pt x="206" y="97"/>
                    <a:pt x="238" y="82"/>
                  </a:cubicBezTo>
                  <a:cubicBezTo>
                    <a:pt x="257" y="73"/>
                    <a:pt x="276" y="68"/>
                    <a:pt x="295" y="68"/>
                  </a:cubicBezTo>
                  <a:cubicBezTo>
                    <a:pt x="319" y="68"/>
                    <a:pt x="343" y="75"/>
                    <a:pt x="365" y="86"/>
                  </a:cubicBezTo>
                  <a:cubicBezTo>
                    <a:pt x="424" y="115"/>
                    <a:pt x="489" y="130"/>
                    <a:pt x="554" y="130"/>
                  </a:cubicBezTo>
                  <a:cubicBezTo>
                    <a:pt x="580" y="130"/>
                    <a:pt x="606" y="128"/>
                    <a:pt x="632" y="123"/>
                  </a:cubicBezTo>
                  <a:cubicBezTo>
                    <a:pt x="673" y="119"/>
                    <a:pt x="714" y="98"/>
                    <a:pt x="743" y="65"/>
                  </a:cubicBezTo>
                  <a:cubicBezTo>
                    <a:pt x="718" y="45"/>
                    <a:pt x="706" y="24"/>
                    <a:pt x="694" y="24"/>
                  </a:cubicBezTo>
                  <a:cubicBezTo>
                    <a:pt x="642" y="9"/>
                    <a:pt x="590" y="1"/>
                    <a:pt x="54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1356900" y="4972625"/>
              <a:ext cx="16625" cy="5125"/>
            </a:xfrm>
            <a:custGeom>
              <a:avLst/>
              <a:gdLst/>
              <a:ahLst/>
              <a:cxnLst/>
              <a:rect l="l" t="t" r="r" b="b"/>
              <a:pathLst>
                <a:path w="665" h="205" extrusionOk="0">
                  <a:moveTo>
                    <a:pt x="118" y="1"/>
                  </a:moveTo>
                  <a:cubicBezTo>
                    <a:pt x="97" y="1"/>
                    <a:pt x="75" y="2"/>
                    <a:pt x="53" y="2"/>
                  </a:cubicBezTo>
                  <a:cubicBezTo>
                    <a:pt x="29" y="2"/>
                    <a:pt x="8" y="23"/>
                    <a:pt x="4" y="84"/>
                  </a:cubicBezTo>
                  <a:cubicBezTo>
                    <a:pt x="0" y="146"/>
                    <a:pt x="21" y="175"/>
                    <a:pt x="45" y="187"/>
                  </a:cubicBezTo>
                  <a:cubicBezTo>
                    <a:pt x="58" y="191"/>
                    <a:pt x="70" y="195"/>
                    <a:pt x="78" y="199"/>
                  </a:cubicBezTo>
                  <a:cubicBezTo>
                    <a:pt x="94" y="203"/>
                    <a:pt x="110" y="205"/>
                    <a:pt x="126" y="205"/>
                  </a:cubicBezTo>
                  <a:cubicBezTo>
                    <a:pt x="172" y="205"/>
                    <a:pt x="218" y="192"/>
                    <a:pt x="263" y="192"/>
                  </a:cubicBezTo>
                  <a:cubicBezTo>
                    <a:pt x="281" y="192"/>
                    <a:pt x="298" y="194"/>
                    <a:pt x="316" y="199"/>
                  </a:cubicBezTo>
                  <a:lnTo>
                    <a:pt x="324" y="199"/>
                  </a:lnTo>
                  <a:cubicBezTo>
                    <a:pt x="359" y="180"/>
                    <a:pt x="396" y="170"/>
                    <a:pt x="432" y="170"/>
                  </a:cubicBezTo>
                  <a:cubicBezTo>
                    <a:pt x="457" y="170"/>
                    <a:pt x="482" y="175"/>
                    <a:pt x="505" y="183"/>
                  </a:cubicBezTo>
                  <a:cubicBezTo>
                    <a:pt x="516" y="187"/>
                    <a:pt x="528" y="189"/>
                    <a:pt x="540" y="189"/>
                  </a:cubicBezTo>
                  <a:cubicBezTo>
                    <a:pt x="580" y="189"/>
                    <a:pt x="621" y="167"/>
                    <a:pt x="665" y="117"/>
                  </a:cubicBezTo>
                  <a:cubicBezTo>
                    <a:pt x="644" y="89"/>
                    <a:pt x="632" y="64"/>
                    <a:pt x="620" y="60"/>
                  </a:cubicBezTo>
                  <a:cubicBezTo>
                    <a:pt x="562" y="43"/>
                    <a:pt x="505" y="35"/>
                    <a:pt x="447" y="27"/>
                  </a:cubicBezTo>
                  <a:cubicBezTo>
                    <a:pt x="349" y="19"/>
                    <a:pt x="250" y="11"/>
                    <a:pt x="148" y="2"/>
                  </a:cubicBezTo>
                  <a:cubicBezTo>
                    <a:pt x="138" y="1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1362325" y="4947025"/>
              <a:ext cx="3525" cy="2475"/>
            </a:xfrm>
            <a:custGeom>
              <a:avLst/>
              <a:gdLst/>
              <a:ahLst/>
              <a:cxnLst/>
              <a:rect l="l" t="t" r="r" b="b"/>
              <a:pathLst>
                <a:path w="141" h="99" extrusionOk="0">
                  <a:moveTo>
                    <a:pt x="55" y="1"/>
                  </a:moveTo>
                  <a:cubicBezTo>
                    <a:pt x="35" y="1"/>
                    <a:pt x="16" y="12"/>
                    <a:pt x="1" y="54"/>
                  </a:cubicBezTo>
                  <a:cubicBezTo>
                    <a:pt x="35" y="84"/>
                    <a:pt x="52" y="99"/>
                    <a:pt x="70" y="99"/>
                  </a:cubicBezTo>
                  <a:cubicBezTo>
                    <a:pt x="87" y="99"/>
                    <a:pt x="105" y="87"/>
                    <a:pt x="140" y="66"/>
                  </a:cubicBezTo>
                  <a:cubicBezTo>
                    <a:pt x="128" y="46"/>
                    <a:pt x="120" y="17"/>
                    <a:pt x="107" y="13"/>
                  </a:cubicBezTo>
                  <a:cubicBezTo>
                    <a:pt x="90" y="9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1372275" y="4959675"/>
              <a:ext cx="12850" cy="3900"/>
            </a:xfrm>
            <a:custGeom>
              <a:avLst/>
              <a:gdLst/>
              <a:ahLst/>
              <a:cxnLst/>
              <a:rect l="l" t="t" r="r" b="b"/>
              <a:pathLst>
                <a:path w="514" h="156" extrusionOk="0">
                  <a:moveTo>
                    <a:pt x="263" y="0"/>
                  </a:moveTo>
                  <a:cubicBezTo>
                    <a:pt x="192" y="0"/>
                    <a:pt x="122" y="8"/>
                    <a:pt x="50" y="12"/>
                  </a:cubicBezTo>
                  <a:cubicBezTo>
                    <a:pt x="38" y="12"/>
                    <a:pt x="25" y="53"/>
                    <a:pt x="1" y="90"/>
                  </a:cubicBezTo>
                  <a:cubicBezTo>
                    <a:pt x="38" y="110"/>
                    <a:pt x="79" y="127"/>
                    <a:pt x="120" y="139"/>
                  </a:cubicBezTo>
                  <a:cubicBezTo>
                    <a:pt x="214" y="147"/>
                    <a:pt x="308" y="151"/>
                    <a:pt x="403" y="155"/>
                  </a:cubicBezTo>
                  <a:cubicBezTo>
                    <a:pt x="406" y="155"/>
                    <a:pt x="410" y="155"/>
                    <a:pt x="413" y="155"/>
                  </a:cubicBezTo>
                  <a:cubicBezTo>
                    <a:pt x="451" y="155"/>
                    <a:pt x="487" y="152"/>
                    <a:pt x="514" y="73"/>
                  </a:cubicBezTo>
                  <a:cubicBezTo>
                    <a:pt x="497" y="61"/>
                    <a:pt x="489" y="36"/>
                    <a:pt x="473" y="32"/>
                  </a:cubicBezTo>
                  <a:cubicBezTo>
                    <a:pt x="403" y="8"/>
                    <a:pt x="333" y="0"/>
                    <a:pt x="26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1350725" y="4946850"/>
              <a:ext cx="4025" cy="3200"/>
            </a:xfrm>
            <a:custGeom>
              <a:avLst/>
              <a:gdLst/>
              <a:ahLst/>
              <a:cxnLst/>
              <a:rect l="l" t="t" r="r" b="b"/>
              <a:pathLst>
                <a:path w="161" h="128" extrusionOk="0">
                  <a:moveTo>
                    <a:pt x="76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30" y="4"/>
                    <a:pt x="5" y="12"/>
                    <a:pt x="1" y="65"/>
                  </a:cubicBezTo>
                  <a:cubicBezTo>
                    <a:pt x="36" y="107"/>
                    <a:pt x="57" y="127"/>
                    <a:pt x="79" y="127"/>
                  </a:cubicBezTo>
                  <a:cubicBezTo>
                    <a:pt x="100" y="127"/>
                    <a:pt x="123" y="108"/>
                    <a:pt x="161" y="69"/>
                  </a:cubicBezTo>
                  <a:cubicBezTo>
                    <a:pt x="151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1350525" y="4959800"/>
              <a:ext cx="19825" cy="3900"/>
            </a:xfrm>
            <a:custGeom>
              <a:avLst/>
              <a:gdLst/>
              <a:ahLst/>
              <a:cxnLst/>
              <a:rect l="l" t="t" r="r" b="b"/>
              <a:pathLst>
                <a:path w="793" h="156" extrusionOk="0">
                  <a:moveTo>
                    <a:pt x="492" y="1"/>
                  </a:moveTo>
                  <a:cubicBezTo>
                    <a:pt x="461" y="1"/>
                    <a:pt x="430" y="1"/>
                    <a:pt x="399" y="3"/>
                  </a:cubicBezTo>
                  <a:cubicBezTo>
                    <a:pt x="284" y="7"/>
                    <a:pt x="169" y="19"/>
                    <a:pt x="54" y="31"/>
                  </a:cubicBezTo>
                  <a:cubicBezTo>
                    <a:pt x="34" y="35"/>
                    <a:pt x="17" y="44"/>
                    <a:pt x="1" y="56"/>
                  </a:cubicBezTo>
                  <a:cubicBezTo>
                    <a:pt x="25" y="134"/>
                    <a:pt x="54" y="134"/>
                    <a:pt x="87" y="134"/>
                  </a:cubicBezTo>
                  <a:cubicBezTo>
                    <a:pt x="263" y="142"/>
                    <a:pt x="444" y="154"/>
                    <a:pt x="620" y="154"/>
                  </a:cubicBezTo>
                  <a:cubicBezTo>
                    <a:pt x="627" y="155"/>
                    <a:pt x="635" y="156"/>
                    <a:pt x="642" y="156"/>
                  </a:cubicBezTo>
                  <a:cubicBezTo>
                    <a:pt x="703" y="156"/>
                    <a:pt x="760" y="124"/>
                    <a:pt x="793" y="72"/>
                  </a:cubicBezTo>
                  <a:cubicBezTo>
                    <a:pt x="773" y="30"/>
                    <a:pt x="733" y="2"/>
                    <a:pt x="687" y="2"/>
                  </a:cubicBezTo>
                  <a:cubicBezTo>
                    <a:pt x="684" y="2"/>
                    <a:pt x="681" y="2"/>
                    <a:pt x="678" y="3"/>
                  </a:cubicBezTo>
                  <a:cubicBezTo>
                    <a:pt x="615" y="3"/>
                    <a:pt x="554" y="1"/>
                    <a:pt x="49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1375450" y="4973175"/>
              <a:ext cx="18600" cy="3675"/>
            </a:xfrm>
            <a:custGeom>
              <a:avLst/>
              <a:gdLst/>
              <a:ahLst/>
              <a:cxnLst/>
              <a:rect l="l" t="t" r="r" b="b"/>
              <a:pathLst>
                <a:path w="744" h="147" extrusionOk="0">
                  <a:moveTo>
                    <a:pt x="73" y="1"/>
                  </a:moveTo>
                  <a:cubicBezTo>
                    <a:pt x="47" y="1"/>
                    <a:pt x="21" y="6"/>
                    <a:pt x="1" y="67"/>
                  </a:cubicBezTo>
                  <a:cubicBezTo>
                    <a:pt x="21" y="118"/>
                    <a:pt x="48" y="144"/>
                    <a:pt x="75" y="144"/>
                  </a:cubicBezTo>
                  <a:cubicBezTo>
                    <a:pt x="80" y="144"/>
                    <a:pt x="86" y="143"/>
                    <a:pt x="91" y="140"/>
                  </a:cubicBezTo>
                  <a:cubicBezTo>
                    <a:pt x="106" y="136"/>
                    <a:pt x="121" y="134"/>
                    <a:pt x="136" y="134"/>
                  </a:cubicBezTo>
                  <a:cubicBezTo>
                    <a:pt x="173" y="134"/>
                    <a:pt x="209" y="145"/>
                    <a:pt x="247" y="145"/>
                  </a:cubicBezTo>
                  <a:lnTo>
                    <a:pt x="633" y="145"/>
                  </a:lnTo>
                  <a:cubicBezTo>
                    <a:pt x="639" y="146"/>
                    <a:pt x="644" y="146"/>
                    <a:pt x="650" y="146"/>
                  </a:cubicBezTo>
                  <a:cubicBezTo>
                    <a:pt x="689" y="146"/>
                    <a:pt x="726" y="123"/>
                    <a:pt x="744" y="87"/>
                  </a:cubicBezTo>
                  <a:cubicBezTo>
                    <a:pt x="715" y="5"/>
                    <a:pt x="670" y="9"/>
                    <a:pt x="633" y="5"/>
                  </a:cubicBezTo>
                  <a:cubicBezTo>
                    <a:pt x="452" y="5"/>
                    <a:pt x="272" y="1"/>
                    <a:pt x="91" y="1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1449225" y="4917775"/>
              <a:ext cx="8625" cy="3025"/>
            </a:xfrm>
            <a:custGeom>
              <a:avLst/>
              <a:gdLst/>
              <a:ahLst/>
              <a:cxnLst/>
              <a:rect l="l" t="t" r="r" b="b"/>
              <a:pathLst>
                <a:path w="345" h="121" extrusionOk="0">
                  <a:moveTo>
                    <a:pt x="151" y="1"/>
                  </a:moveTo>
                  <a:cubicBezTo>
                    <a:pt x="116" y="1"/>
                    <a:pt x="80" y="4"/>
                    <a:pt x="45" y="9"/>
                  </a:cubicBezTo>
                  <a:cubicBezTo>
                    <a:pt x="29" y="9"/>
                    <a:pt x="17" y="38"/>
                    <a:pt x="0" y="63"/>
                  </a:cubicBezTo>
                  <a:cubicBezTo>
                    <a:pt x="17" y="79"/>
                    <a:pt x="29" y="96"/>
                    <a:pt x="41" y="96"/>
                  </a:cubicBezTo>
                  <a:cubicBezTo>
                    <a:pt x="111" y="108"/>
                    <a:pt x="185" y="116"/>
                    <a:pt x="259" y="120"/>
                  </a:cubicBezTo>
                  <a:cubicBezTo>
                    <a:pt x="287" y="120"/>
                    <a:pt x="316" y="108"/>
                    <a:pt x="345" y="26"/>
                  </a:cubicBezTo>
                  <a:cubicBezTo>
                    <a:pt x="281" y="10"/>
                    <a:pt x="216" y="1"/>
                    <a:pt x="15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1352900" y="4973125"/>
              <a:ext cx="2775" cy="3850"/>
            </a:xfrm>
            <a:custGeom>
              <a:avLst/>
              <a:gdLst/>
              <a:ahLst/>
              <a:cxnLst/>
              <a:rect l="l" t="t" r="r" b="b"/>
              <a:pathLst>
                <a:path w="111" h="154" extrusionOk="0">
                  <a:moveTo>
                    <a:pt x="52" y="1"/>
                  </a:moveTo>
                  <a:cubicBezTo>
                    <a:pt x="38" y="1"/>
                    <a:pt x="24" y="20"/>
                    <a:pt x="0" y="56"/>
                  </a:cubicBezTo>
                  <a:cubicBezTo>
                    <a:pt x="23" y="123"/>
                    <a:pt x="36" y="154"/>
                    <a:pt x="54" y="154"/>
                  </a:cubicBezTo>
                  <a:cubicBezTo>
                    <a:pt x="67" y="154"/>
                    <a:pt x="84" y="135"/>
                    <a:pt x="111" y="101"/>
                  </a:cubicBezTo>
                  <a:cubicBezTo>
                    <a:pt x="83" y="32"/>
                    <a:pt x="69" y="1"/>
                    <a:pt x="5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1392700" y="4959875"/>
              <a:ext cx="12850" cy="3725"/>
            </a:xfrm>
            <a:custGeom>
              <a:avLst/>
              <a:gdLst/>
              <a:ahLst/>
              <a:cxnLst/>
              <a:rect l="l" t="t" r="r" b="b"/>
              <a:pathLst>
                <a:path w="514" h="149" extrusionOk="0">
                  <a:moveTo>
                    <a:pt x="123" y="1"/>
                  </a:moveTo>
                  <a:cubicBezTo>
                    <a:pt x="103" y="1"/>
                    <a:pt x="82" y="2"/>
                    <a:pt x="62" y="4"/>
                  </a:cubicBezTo>
                  <a:cubicBezTo>
                    <a:pt x="45" y="4"/>
                    <a:pt x="29" y="28"/>
                    <a:pt x="0" y="49"/>
                  </a:cubicBezTo>
                  <a:cubicBezTo>
                    <a:pt x="29" y="124"/>
                    <a:pt x="57" y="149"/>
                    <a:pt x="94" y="149"/>
                  </a:cubicBezTo>
                  <a:cubicBezTo>
                    <a:pt x="99" y="149"/>
                    <a:pt x="105" y="148"/>
                    <a:pt x="111" y="147"/>
                  </a:cubicBezTo>
                  <a:cubicBezTo>
                    <a:pt x="173" y="139"/>
                    <a:pt x="236" y="120"/>
                    <a:pt x="299" y="120"/>
                  </a:cubicBezTo>
                  <a:cubicBezTo>
                    <a:pt x="332" y="120"/>
                    <a:pt x="365" y="125"/>
                    <a:pt x="398" y="139"/>
                  </a:cubicBezTo>
                  <a:cubicBezTo>
                    <a:pt x="408" y="144"/>
                    <a:pt x="418" y="146"/>
                    <a:pt x="428" y="146"/>
                  </a:cubicBezTo>
                  <a:cubicBezTo>
                    <a:pt x="461" y="146"/>
                    <a:pt x="494" y="120"/>
                    <a:pt x="513" y="57"/>
                  </a:cubicBezTo>
                  <a:cubicBezTo>
                    <a:pt x="489" y="30"/>
                    <a:pt x="457" y="14"/>
                    <a:pt x="423" y="14"/>
                  </a:cubicBezTo>
                  <a:cubicBezTo>
                    <a:pt x="416" y="14"/>
                    <a:pt x="409" y="15"/>
                    <a:pt x="402" y="16"/>
                  </a:cubicBezTo>
                  <a:cubicBezTo>
                    <a:pt x="328" y="16"/>
                    <a:pt x="255" y="8"/>
                    <a:pt x="185" y="4"/>
                  </a:cubicBezTo>
                  <a:cubicBezTo>
                    <a:pt x="164" y="2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1433725" y="4959225"/>
              <a:ext cx="48125" cy="4550"/>
            </a:xfrm>
            <a:custGeom>
              <a:avLst/>
              <a:gdLst/>
              <a:ahLst/>
              <a:cxnLst/>
              <a:rect l="l" t="t" r="r" b="b"/>
              <a:pathLst>
                <a:path w="1925" h="182" extrusionOk="0">
                  <a:moveTo>
                    <a:pt x="206" y="1"/>
                  </a:moveTo>
                  <a:cubicBezTo>
                    <a:pt x="148" y="1"/>
                    <a:pt x="95" y="9"/>
                    <a:pt x="46" y="26"/>
                  </a:cubicBezTo>
                  <a:cubicBezTo>
                    <a:pt x="21" y="38"/>
                    <a:pt x="0" y="67"/>
                    <a:pt x="0" y="95"/>
                  </a:cubicBezTo>
                  <a:cubicBezTo>
                    <a:pt x="0" y="120"/>
                    <a:pt x="33" y="149"/>
                    <a:pt x="50" y="169"/>
                  </a:cubicBezTo>
                  <a:cubicBezTo>
                    <a:pt x="58" y="173"/>
                    <a:pt x="70" y="173"/>
                    <a:pt x="83" y="173"/>
                  </a:cubicBezTo>
                  <a:cubicBezTo>
                    <a:pt x="143" y="173"/>
                    <a:pt x="205" y="177"/>
                    <a:pt x="266" y="177"/>
                  </a:cubicBezTo>
                  <a:cubicBezTo>
                    <a:pt x="297" y="177"/>
                    <a:pt x="327" y="176"/>
                    <a:pt x="357" y="173"/>
                  </a:cubicBezTo>
                  <a:cubicBezTo>
                    <a:pt x="389" y="171"/>
                    <a:pt x="421" y="170"/>
                    <a:pt x="453" y="170"/>
                  </a:cubicBezTo>
                  <a:cubicBezTo>
                    <a:pt x="556" y="170"/>
                    <a:pt x="660" y="179"/>
                    <a:pt x="764" y="179"/>
                  </a:cubicBezTo>
                  <a:cubicBezTo>
                    <a:pt x="819" y="179"/>
                    <a:pt x="873" y="176"/>
                    <a:pt x="928" y="169"/>
                  </a:cubicBezTo>
                  <a:cubicBezTo>
                    <a:pt x="1000" y="162"/>
                    <a:pt x="1072" y="159"/>
                    <a:pt x="1145" y="159"/>
                  </a:cubicBezTo>
                  <a:cubicBezTo>
                    <a:pt x="1204" y="159"/>
                    <a:pt x="1263" y="161"/>
                    <a:pt x="1322" y="165"/>
                  </a:cubicBezTo>
                  <a:cubicBezTo>
                    <a:pt x="1392" y="169"/>
                    <a:pt x="1428" y="177"/>
                    <a:pt x="1469" y="177"/>
                  </a:cubicBezTo>
                  <a:cubicBezTo>
                    <a:pt x="1597" y="177"/>
                    <a:pt x="1724" y="177"/>
                    <a:pt x="1851" y="181"/>
                  </a:cubicBezTo>
                  <a:cubicBezTo>
                    <a:pt x="1888" y="181"/>
                    <a:pt x="1925" y="161"/>
                    <a:pt x="1921" y="116"/>
                  </a:cubicBezTo>
                  <a:cubicBezTo>
                    <a:pt x="1917" y="83"/>
                    <a:pt x="1880" y="54"/>
                    <a:pt x="1855" y="34"/>
                  </a:cubicBezTo>
                  <a:cubicBezTo>
                    <a:pt x="1851" y="31"/>
                    <a:pt x="1846" y="30"/>
                    <a:pt x="1839" y="30"/>
                  </a:cubicBezTo>
                  <a:cubicBezTo>
                    <a:pt x="1827" y="30"/>
                    <a:pt x="1811" y="34"/>
                    <a:pt x="1798" y="34"/>
                  </a:cubicBezTo>
                  <a:cubicBezTo>
                    <a:pt x="1679" y="30"/>
                    <a:pt x="1556" y="30"/>
                    <a:pt x="1437" y="21"/>
                  </a:cubicBezTo>
                  <a:cubicBezTo>
                    <a:pt x="1327" y="10"/>
                    <a:pt x="1220" y="5"/>
                    <a:pt x="1111" y="5"/>
                  </a:cubicBezTo>
                  <a:cubicBezTo>
                    <a:pt x="1057" y="5"/>
                    <a:pt x="1003" y="6"/>
                    <a:pt x="948" y="9"/>
                  </a:cubicBezTo>
                  <a:cubicBezTo>
                    <a:pt x="914" y="12"/>
                    <a:pt x="880" y="13"/>
                    <a:pt x="846" y="13"/>
                  </a:cubicBezTo>
                  <a:cubicBezTo>
                    <a:pt x="777" y="13"/>
                    <a:pt x="709" y="9"/>
                    <a:pt x="641" y="9"/>
                  </a:cubicBezTo>
                  <a:cubicBezTo>
                    <a:pt x="493" y="5"/>
                    <a:pt x="349" y="1"/>
                    <a:pt x="20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1361500" y="4932325"/>
              <a:ext cx="9475" cy="2250"/>
            </a:xfrm>
            <a:custGeom>
              <a:avLst/>
              <a:gdLst/>
              <a:ahLst/>
              <a:cxnLst/>
              <a:rect l="l" t="t" r="r" b="b"/>
              <a:pathLst>
                <a:path w="379" h="90" extrusionOk="0">
                  <a:moveTo>
                    <a:pt x="98" y="1"/>
                  </a:moveTo>
                  <a:cubicBezTo>
                    <a:pt x="74" y="1"/>
                    <a:pt x="55" y="2"/>
                    <a:pt x="46" y="6"/>
                  </a:cubicBezTo>
                  <a:cubicBezTo>
                    <a:pt x="34" y="10"/>
                    <a:pt x="21" y="35"/>
                    <a:pt x="1" y="51"/>
                  </a:cubicBezTo>
                  <a:cubicBezTo>
                    <a:pt x="38" y="76"/>
                    <a:pt x="89" y="90"/>
                    <a:pt x="150" y="90"/>
                  </a:cubicBezTo>
                  <a:cubicBezTo>
                    <a:pt x="218" y="90"/>
                    <a:pt x="296" y="73"/>
                    <a:pt x="378" y="39"/>
                  </a:cubicBezTo>
                  <a:cubicBezTo>
                    <a:pt x="331" y="20"/>
                    <a:pt x="182" y="1"/>
                    <a:pt x="9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1430225" y="4960125"/>
              <a:ext cx="2500" cy="2975"/>
            </a:xfrm>
            <a:custGeom>
              <a:avLst/>
              <a:gdLst/>
              <a:ahLst/>
              <a:cxnLst/>
              <a:rect l="l" t="t" r="r" b="b"/>
              <a:pathLst>
                <a:path w="100" h="119" extrusionOk="0">
                  <a:moveTo>
                    <a:pt x="45" y="1"/>
                  </a:moveTo>
                  <a:cubicBezTo>
                    <a:pt x="33" y="1"/>
                    <a:pt x="22" y="9"/>
                    <a:pt x="9" y="26"/>
                  </a:cubicBezTo>
                  <a:cubicBezTo>
                    <a:pt x="1" y="47"/>
                    <a:pt x="1" y="72"/>
                    <a:pt x="9" y="96"/>
                  </a:cubicBezTo>
                  <a:cubicBezTo>
                    <a:pt x="21" y="111"/>
                    <a:pt x="33" y="119"/>
                    <a:pt x="44" y="119"/>
                  </a:cubicBezTo>
                  <a:cubicBezTo>
                    <a:pt x="63" y="119"/>
                    <a:pt x="81" y="98"/>
                    <a:pt x="99" y="59"/>
                  </a:cubicBezTo>
                  <a:cubicBezTo>
                    <a:pt x="79" y="22"/>
                    <a:pt x="62" y="1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1395450" y="4973600"/>
              <a:ext cx="23325" cy="3825"/>
            </a:xfrm>
            <a:custGeom>
              <a:avLst/>
              <a:gdLst/>
              <a:ahLst/>
              <a:cxnLst/>
              <a:rect l="l" t="t" r="r" b="b"/>
              <a:pathLst>
                <a:path w="933" h="153" extrusionOk="0">
                  <a:moveTo>
                    <a:pt x="79" y="0"/>
                  </a:moveTo>
                  <a:cubicBezTo>
                    <a:pt x="58" y="0"/>
                    <a:pt x="38" y="21"/>
                    <a:pt x="1" y="41"/>
                  </a:cubicBezTo>
                  <a:cubicBezTo>
                    <a:pt x="63" y="132"/>
                    <a:pt x="63" y="132"/>
                    <a:pt x="108" y="132"/>
                  </a:cubicBezTo>
                  <a:lnTo>
                    <a:pt x="292" y="132"/>
                  </a:lnTo>
                  <a:cubicBezTo>
                    <a:pt x="366" y="136"/>
                    <a:pt x="444" y="152"/>
                    <a:pt x="522" y="152"/>
                  </a:cubicBezTo>
                  <a:cubicBezTo>
                    <a:pt x="625" y="152"/>
                    <a:pt x="727" y="144"/>
                    <a:pt x="830" y="140"/>
                  </a:cubicBezTo>
                  <a:cubicBezTo>
                    <a:pt x="835" y="140"/>
                    <a:pt x="840" y="140"/>
                    <a:pt x="846" y="140"/>
                  </a:cubicBezTo>
                  <a:cubicBezTo>
                    <a:pt x="877" y="140"/>
                    <a:pt x="908" y="134"/>
                    <a:pt x="932" y="50"/>
                  </a:cubicBezTo>
                  <a:cubicBezTo>
                    <a:pt x="895" y="29"/>
                    <a:pt x="854" y="13"/>
                    <a:pt x="809" y="4"/>
                  </a:cubicBezTo>
                  <a:cubicBezTo>
                    <a:pt x="567" y="0"/>
                    <a:pt x="325" y="0"/>
                    <a:pt x="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1421100" y="4972150"/>
              <a:ext cx="46100" cy="5750"/>
            </a:xfrm>
            <a:custGeom>
              <a:avLst/>
              <a:gdLst/>
              <a:ahLst/>
              <a:cxnLst/>
              <a:rect l="l" t="t" r="r" b="b"/>
              <a:pathLst>
                <a:path w="1844" h="230" extrusionOk="0">
                  <a:moveTo>
                    <a:pt x="445" y="1"/>
                  </a:moveTo>
                  <a:cubicBezTo>
                    <a:pt x="438" y="1"/>
                    <a:pt x="431" y="2"/>
                    <a:pt x="423" y="5"/>
                  </a:cubicBezTo>
                  <a:cubicBezTo>
                    <a:pt x="324" y="38"/>
                    <a:pt x="217" y="55"/>
                    <a:pt x="110" y="55"/>
                  </a:cubicBezTo>
                  <a:cubicBezTo>
                    <a:pt x="98" y="55"/>
                    <a:pt x="87" y="55"/>
                    <a:pt x="75" y="54"/>
                  </a:cubicBezTo>
                  <a:cubicBezTo>
                    <a:pt x="46" y="54"/>
                    <a:pt x="21" y="62"/>
                    <a:pt x="1" y="140"/>
                  </a:cubicBezTo>
                  <a:cubicBezTo>
                    <a:pt x="43" y="193"/>
                    <a:pt x="86" y="214"/>
                    <a:pt x="131" y="214"/>
                  </a:cubicBezTo>
                  <a:cubicBezTo>
                    <a:pt x="142" y="214"/>
                    <a:pt x="153" y="213"/>
                    <a:pt x="165" y="210"/>
                  </a:cubicBezTo>
                  <a:cubicBezTo>
                    <a:pt x="183" y="202"/>
                    <a:pt x="203" y="200"/>
                    <a:pt x="223" y="200"/>
                  </a:cubicBezTo>
                  <a:cubicBezTo>
                    <a:pt x="235" y="200"/>
                    <a:pt x="247" y="200"/>
                    <a:pt x="259" y="202"/>
                  </a:cubicBezTo>
                  <a:cubicBezTo>
                    <a:pt x="302" y="218"/>
                    <a:pt x="346" y="227"/>
                    <a:pt x="391" y="227"/>
                  </a:cubicBezTo>
                  <a:cubicBezTo>
                    <a:pt x="415" y="227"/>
                    <a:pt x="440" y="224"/>
                    <a:pt x="464" y="218"/>
                  </a:cubicBezTo>
                  <a:cubicBezTo>
                    <a:pt x="518" y="198"/>
                    <a:pt x="575" y="186"/>
                    <a:pt x="637" y="186"/>
                  </a:cubicBezTo>
                  <a:cubicBezTo>
                    <a:pt x="725" y="201"/>
                    <a:pt x="816" y="209"/>
                    <a:pt x="907" y="209"/>
                  </a:cubicBezTo>
                  <a:cubicBezTo>
                    <a:pt x="938" y="209"/>
                    <a:pt x="970" y="208"/>
                    <a:pt x="1002" y="206"/>
                  </a:cubicBezTo>
                  <a:cubicBezTo>
                    <a:pt x="1051" y="206"/>
                    <a:pt x="1100" y="214"/>
                    <a:pt x="1150" y="227"/>
                  </a:cubicBezTo>
                  <a:cubicBezTo>
                    <a:pt x="1168" y="229"/>
                    <a:pt x="1186" y="230"/>
                    <a:pt x="1205" y="230"/>
                  </a:cubicBezTo>
                  <a:cubicBezTo>
                    <a:pt x="1282" y="230"/>
                    <a:pt x="1359" y="214"/>
                    <a:pt x="1433" y="214"/>
                  </a:cubicBezTo>
                  <a:cubicBezTo>
                    <a:pt x="1440" y="214"/>
                    <a:pt x="1447" y="214"/>
                    <a:pt x="1453" y="214"/>
                  </a:cubicBezTo>
                  <a:cubicBezTo>
                    <a:pt x="1560" y="222"/>
                    <a:pt x="1671" y="222"/>
                    <a:pt x="1782" y="227"/>
                  </a:cubicBezTo>
                  <a:cubicBezTo>
                    <a:pt x="1785" y="227"/>
                    <a:pt x="1789" y="227"/>
                    <a:pt x="1793" y="227"/>
                  </a:cubicBezTo>
                  <a:cubicBezTo>
                    <a:pt x="1812" y="227"/>
                    <a:pt x="1833" y="221"/>
                    <a:pt x="1843" y="157"/>
                  </a:cubicBezTo>
                  <a:cubicBezTo>
                    <a:pt x="1827" y="95"/>
                    <a:pt x="1802" y="75"/>
                    <a:pt x="1773" y="71"/>
                  </a:cubicBezTo>
                  <a:cubicBezTo>
                    <a:pt x="1679" y="67"/>
                    <a:pt x="1585" y="67"/>
                    <a:pt x="1494" y="54"/>
                  </a:cubicBezTo>
                  <a:cubicBezTo>
                    <a:pt x="1416" y="46"/>
                    <a:pt x="1338" y="46"/>
                    <a:pt x="1260" y="46"/>
                  </a:cubicBezTo>
                  <a:cubicBezTo>
                    <a:pt x="1183" y="46"/>
                    <a:pt x="1105" y="46"/>
                    <a:pt x="1027" y="38"/>
                  </a:cubicBezTo>
                  <a:cubicBezTo>
                    <a:pt x="990" y="30"/>
                    <a:pt x="952" y="27"/>
                    <a:pt x="914" y="27"/>
                  </a:cubicBezTo>
                  <a:cubicBezTo>
                    <a:pt x="893" y="27"/>
                    <a:pt x="871" y="28"/>
                    <a:pt x="850" y="30"/>
                  </a:cubicBezTo>
                  <a:cubicBezTo>
                    <a:pt x="797" y="43"/>
                    <a:pt x="742" y="49"/>
                    <a:pt x="688" y="49"/>
                  </a:cubicBezTo>
                  <a:cubicBezTo>
                    <a:pt x="638" y="49"/>
                    <a:pt x="589" y="44"/>
                    <a:pt x="542" y="34"/>
                  </a:cubicBezTo>
                  <a:cubicBezTo>
                    <a:pt x="509" y="27"/>
                    <a:pt x="478" y="1"/>
                    <a:pt x="4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1406650" y="4959900"/>
              <a:ext cx="22800" cy="3350"/>
            </a:xfrm>
            <a:custGeom>
              <a:avLst/>
              <a:gdLst/>
              <a:ahLst/>
              <a:cxnLst/>
              <a:rect l="l" t="t" r="r" b="b"/>
              <a:pathLst>
                <a:path w="912" h="134" extrusionOk="0">
                  <a:moveTo>
                    <a:pt x="377" y="1"/>
                  </a:moveTo>
                  <a:cubicBezTo>
                    <a:pt x="268" y="1"/>
                    <a:pt x="160" y="4"/>
                    <a:pt x="49" y="7"/>
                  </a:cubicBezTo>
                  <a:cubicBezTo>
                    <a:pt x="41" y="7"/>
                    <a:pt x="29" y="40"/>
                    <a:pt x="0" y="76"/>
                  </a:cubicBezTo>
                  <a:cubicBezTo>
                    <a:pt x="33" y="93"/>
                    <a:pt x="66" y="109"/>
                    <a:pt x="99" y="118"/>
                  </a:cubicBezTo>
                  <a:cubicBezTo>
                    <a:pt x="173" y="126"/>
                    <a:pt x="242" y="134"/>
                    <a:pt x="316" y="134"/>
                  </a:cubicBezTo>
                  <a:cubicBezTo>
                    <a:pt x="480" y="134"/>
                    <a:pt x="649" y="130"/>
                    <a:pt x="813" y="130"/>
                  </a:cubicBezTo>
                  <a:cubicBezTo>
                    <a:pt x="829" y="130"/>
                    <a:pt x="846" y="130"/>
                    <a:pt x="862" y="122"/>
                  </a:cubicBezTo>
                  <a:cubicBezTo>
                    <a:pt x="882" y="101"/>
                    <a:pt x="899" y="81"/>
                    <a:pt x="911" y="60"/>
                  </a:cubicBezTo>
                  <a:cubicBezTo>
                    <a:pt x="887" y="48"/>
                    <a:pt x="858" y="40"/>
                    <a:pt x="829" y="35"/>
                  </a:cubicBezTo>
                  <a:cubicBezTo>
                    <a:pt x="722" y="23"/>
                    <a:pt x="620" y="7"/>
                    <a:pt x="513" y="3"/>
                  </a:cubicBezTo>
                  <a:cubicBezTo>
                    <a:pt x="467" y="1"/>
                    <a:pt x="422" y="1"/>
                    <a:pt x="37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1310825" y="4901600"/>
              <a:ext cx="2800" cy="2075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18" y="0"/>
                    <a:pt x="4" y="13"/>
                    <a:pt x="1" y="41"/>
                  </a:cubicBezTo>
                  <a:cubicBezTo>
                    <a:pt x="5" y="53"/>
                    <a:pt x="9" y="70"/>
                    <a:pt x="25" y="78"/>
                  </a:cubicBezTo>
                  <a:cubicBezTo>
                    <a:pt x="32" y="81"/>
                    <a:pt x="39" y="82"/>
                    <a:pt x="45" y="82"/>
                  </a:cubicBezTo>
                  <a:cubicBezTo>
                    <a:pt x="73" y="82"/>
                    <a:pt x="95" y="55"/>
                    <a:pt x="112" y="8"/>
                  </a:cubicBezTo>
                  <a:cubicBezTo>
                    <a:pt x="87" y="3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1326325" y="4947125"/>
              <a:ext cx="6900" cy="3050"/>
            </a:xfrm>
            <a:custGeom>
              <a:avLst/>
              <a:gdLst/>
              <a:ahLst/>
              <a:cxnLst/>
              <a:rect l="l" t="t" r="r" b="b"/>
              <a:pathLst>
                <a:path w="276" h="122" extrusionOk="0">
                  <a:moveTo>
                    <a:pt x="169" y="1"/>
                  </a:moveTo>
                  <a:cubicBezTo>
                    <a:pt x="158" y="1"/>
                    <a:pt x="147" y="2"/>
                    <a:pt x="136" y="5"/>
                  </a:cubicBezTo>
                  <a:cubicBezTo>
                    <a:pt x="130" y="6"/>
                    <a:pt x="125" y="6"/>
                    <a:pt x="119" y="6"/>
                  </a:cubicBezTo>
                  <a:cubicBezTo>
                    <a:pt x="107" y="6"/>
                    <a:pt x="95" y="5"/>
                    <a:pt x="83" y="5"/>
                  </a:cubicBezTo>
                  <a:cubicBezTo>
                    <a:pt x="54" y="5"/>
                    <a:pt x="26" y="14"/>
                    <a:pt x="0" y="75"/>
                  </a:cubicBezTo>
                  <a:cubicBezTo>
                    <a:pt x="41" y="107"/>
                    <a:pt x="80" y="121"/>
                    <a:pt x="117" y="121"/>
                  </a:cubicBezTo>
                  <a:cubicBezTo>
                    <a:pt x="172" y="121"/>
                    <a:pt x="224" y="90"/>
                    <a:pt x="275" y="46"/>
                  </a:cubicBezTo>
                  <a:cubicBezTo>
                    <a:pt x="247" y="17"/>
                    <a:pt x="208" y="1"/>
                    <a:pt x="16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1296050" y="4931600"/>
              <a:ext cx="29475" cy="4000"/>
            </a:xfrm>
            <a:custGeom>
              <a:avLst/>
              <a:gdLst/>
              <a:ahLst/>
              <a:cxnLst/>
              <a:rect l="l" t="t" r="r" b="b"/>
              <a:pathLst>
                <a:path w="1179" h="160" extrusionOk="0">
                  <a:moveTo>
                    <a:pt x="982" y="0"/>
                  </a:moveTo>
                  <a:cubicBezTo>
                    <a:pt x="933" y="0"/>
                    <a:pt x="883" y="3"/>
                    <a:pt x="834" y="6"/>
                  </a:cubicBezTo>
                  <a:cubicBezTo>
                    <a:pt x="794" y="6"/>
                    <a:pt x="750" y="19"/>
                    <a:pt x="710" y="19"/>
                  </a:cubicBezTo>
                  <a:cubicBezTo>
                    <a:pt x="704" y="19"/>
                    <a:pt x="699" y="19"/>
                    <a:pt x="694" y="19"/>
                  </a:cubicBezTo>
                  <a:cubicBezTo>
                    <a:pt x="608" y="19"/>
                    <a:pt x="522" y="2"/>
                    <a:pt x="436" y="2"/>
                  </a:cubicBezTo>
                  <a:cubicBezTo>
                    <a:pt x="350" y="2"/>
                    <a:pt x="251" y="19"/>
                    <a:pt x="161" y="19"/>
                  </a:cubicBezTo>
                  <a:cubicBezTo>
                    <a:pt x="108" y="19"/>
                    <a:pt x="58" y="14"/>
                    <a:pt x="1" y="14"/>
                  </a:cubicBezTo>
                  <a:lnTo>
                    <a:pt x="1" y="146"/>
                  </a:lnTo>
                  <a:cubicBezTo>
                    <a:pt x="17" y="154"/>
                    <a:pt x="34" y="158"/>
                    <a:pt x="53" y="158"/>
                  </a:cubicBezTo>
                  <a:cubicBezTo>
                    <a:pt x="63" y="158"/>
                    <a:pt x="73" y="157"/>
                    <a:pt x="83" y="154"/>
                  </a:cubicBezTo>
                  <a:cubicBezTo>
                    <a:pt x="175" y="139"/>
                    <a:pt x="269" y="126"/>
                    <a:pt x="361" y="126"/>
                  </a:cubicBezTo>
                  <a:cubicBezTo>
                    <a:pt x="421" y="126"/>
                    <a:pt x="480" y="131"/>
                    <a:pt x="538" y="146"/>
                  </a:cubicBezTo>
                  <a:cubicBezTo>
                    <a:pt x="580" y="155"/>
                    <a:pt x="622" y="160"/>
                    <a:pt x="663" y="160"/>
                  </a:cubicBezTo>
                  <a:cubicBezTo>
                    <a:pt x="732" y="160"/>
                    <a:pt x="800" y="147"/>
                    <a:pt x="867" y="121"/>
                  </a:cubicBezTo>
                  <a:cubicBezTo>
                    <a:pt x="891" y="113"/>
                    <a:pt x="917" y="109"/>
                    <a:pt x="943" y="109"/>
                  </a:cubicBezTo>
                  <a:cubicBezTo>
                    <a:pt x="968" y="109"/>
                    <a:pt x="994" y="113"/>
                    <a:pt x="1019" y="121"/>
                  </a:cubicBezTo>
                  <a:cubicBezTo>
                    <a:pt x="1035" y="128"/>
                    <a:pt x="1050" y="131"/>
                    <a:pt x="1065" y="131"/>
                  </a:cubicBezTo>
                  <a:cubicBezTo>
                    <a:pt x="1109" y="131"/>
                    <a:pt x="1148" y="102"/>
                    <a:pt x="1179" y="23"/>
                  </a:cubicBezTo>
                  <a:cubicBezTo>
                    <a:pt x="1133" y="14"/>
                    <a:pt x="1088" y="6"/>
                    <a:pt x="1043" y="2"/>
                  </a:cubicBezTo>
                  <a:cubicBezTo>
                    <a:pt x="1023" y="1"/>
                    <a:pt x="1002" y="0"/>
                    <a:pt x="98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1321600" y="4901675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17" y="1"/>
                  </a:moveTo>
                  <a:cubicBezTo>
                    <a:pt x="13" y="1"/>
                    <a:pt x="1" y="21"/>
                    <a:pt x="1" y="34"/>
                  </a:cubicBezTo>
                  <a:cubicBezTo>
                    <a:pt x="1" y="46"/>
                    <a:pt x="9" y="58"/>
                    <a:pt x="17" y="71"/>
                  </a:cubicBezTo>
                  <a:cubicBezTo>
                    <a:pt x="25" y="77"/>
                    <a:pt x="31" y="80"/>
                    <a:pt x="36" y="80"/>
                  </a:cubicBezTo>
                  <a:cubicBezTo>
                    <a:pt x="54" y="80"/>
                    <a:pt x="63" y="49"/>
                    <a:pt x="79" y="3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9"/>
            <p:cNvSpPr/>
            <p:nvPr/>
          </p:nvSpPr>
          <p:spPr>
            <a:xfrm>
              <a:off x="1334625" y="4946350"/>
              <a:ext cx="9150" cy="3900"/>
            </a:xfrm>
            <a:custGeom>
              <a:avLst/>
              <a:gdLst/>
              <a:ahLst/>
              <a:cxnLst/>
              <a:rect l="l" t="t" r="r" b="b"/>
              <a:pathLst>
                <a:path w="366" h="156" extrusionOk="0">
                  <a:moveTo>
                    <a:pt x="247" y="1"/>
                  </a:moveTo>
                  <a:cubicBezTo>
                    <a:pt x="198" y="1"/>
                    <a:pt x="149" y="19"/>
                    <a:pt x="100" y="19"/>
                  </a:cubicBezTo>
                  <a:cubicBezTo>
                    <a:pt x="89" y="19"/>
                    <a:pt x="78" y="18"/>
                    <a:pt x="66" y="15"/>
                  </a:cubicBezTo>
                  <a:cubicBezTo>
                    <a:pt x="64" y="15"/>
                    <a:pt x="62" y="15"/>
                    <a:pt x="59" y="15"/>
                  </a:cubicBezTo>
                  <a:cubicBezTo>
                    <a:pt x="37" y="15"/>
                    <a:pt x="16" y="32"/>
                    <a:pt x="1" y="69"/>
                  </a:cubicBezTo>
                  <a:cubicBezTo>
                    <a:pt x="39" y="135"/>
                    <a:pt x="60" y="155"/>
                    <a:pt x="145" y="155"/>
                  </a:cubicBezTo>
                  <a:cubicBezTo>
                    <a:pt x="170" y="155"/>
                    <a:pt x="200" y="154"/>
                    <a:pt x="239" y="151"/>
                  </a:cubicBezTo>
                  <a:cubicBezTo>
                    <a:pt x="245" y="151"/>
                    <a:pt x="251" y="151"/>
                    <a:pt x="257" y="151"/>
                  </a:cubicBezTo>
                  <a:cubicBezTo>
                    <a:pt x="297" y="151"/>
                    <a:pt x="337" y="145"/>
                    <a:pt x="366" y="52"/>
                  </a:cubicBezTo>
                  <a:cubicBezTo>
                    <a:pt x="326" y="12"/>
                    <a:pt x="286" y="1"/>
                    <a:pt x="24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1468500" y="4974350"/>
              <a:ext cx="6900" cy="2325"/>
            </a:xfrm>
            <a:custGeom>
              <a:avLst/>
              <a:gdLst/>
              <a:ahLst/>
              <a:cxnLst/>
              <a:rect l="l" t="t" r="r" b="b"/>
              <a:pathLst>
                <a:path w="276" h="93" extrusionOk="0">
                  <a:moveTo>
                    <a:pt x="173" y="0"/>
                  </a:moveTo>
                  <a:cubicBezTo>
                    <a:pt x="162" y="0"/>
                    <a:pt x="151" y="1"/>
                    <a:pt x="140" y="3"/>
                  </a:cubicBezTo>
                  <a:cubicBezTo>
                    <a:pt x="134" y="4"/>
                    <a:pt x="128" y="5"/>
                    <a:pt x="122" y="5"/>
                  </a:cubicBezTo>
                  <a:cubicBezTo>
                    <a:pt x="109" y="5"/>
                    <a:pt x="95" y="3"/>
                    <a:pt x="82" y="3"/>
                  </a:cubicBezTo>
                  <a:cubicBezTo>
                    <a:pt x="53" y="3"/>
                    <a:pt x="25" y="10"/>
                    <a:pt x="1" y="57"/>
                  </a:cubicBezTo>
                  <a:cubicBezTo>
                    <a:pt x="42" y="82"/>
                    <a:pt x="82" y="92"/>
                    <a:pt x="119" y="92"/>
                  </a:cubicBezTo>
                  <a:cubicBezTo>
                    <a:pt x="174" y="92"/>
                    <a:pt x="224" y="70"/>
                    <a:pt x="275" y="36"/>
                  </a:cubicBezTo>
                  <a:cubicBezTo>
                    <a:pt x="247" y="11"/>
                    <a:pt x="209" y="0"/>
                    <a:pt x="17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9"/>
            <p:cNvSpPr/>
            <p:nvPr/>
          </p:nvSpPr>
          <p:spPr>
            <a:xfrm>
              <a:off x="1476800" y="4973100"/>
              <a:ext cx="9175" cy="4525"/>
            </a:xfrm>
            <a:custGeom>
              <a:avLst/>
              <a:gdLst/>
              <a:ahLst/>
              <a:cxnLst/>
              <a:rect l="l" t="t" r="r" b="b"/>
              <a:pathLst>
                <a:path w="367" h="181" extrusionOk="0">
                  <a:moveTo>
                    <a:pt x="248" y="0"/>
                  </a:moveTo>
                  <a:cubicBezTo>
                    <a:pt x="199" y="0"/>
                    <a:pt x="150" y="20"/>
                    <a:pt x="102" y="20"/>
                  </a:cubicBezTo>
                  <a:cubicBezTo>
                    <a:pt x="90" y="20"/>
                    <a:pt x="78" y="19"/>
                    <a:pt x="67" y="16"/>
                  </a:cubicBezTo>
                  <a:cubicBezTo>
                    <a:pt x="64" y="16"/>
                    <a:pt x="62" y="16"/>
                    <a:pt x="59" y="16"/>
                  </a:cubicBezTo>
                  <a:cubicBezTo>
                    <a:pt x="37" y="16"/>
                    <a:pt x="16" y="33"/>
                    <a:pt x="1" y="78"/>
                  </a:cubicBezTo>
                  <a:cubicBezTo>
                    <a:pt x="43" y="158"/>
                    <a:pt x="62" y="181"/>
                    <a:pt x="149" y="181"/>
                  </a:cubicBezTo>
                  <a:cubicBezTo>
                    <a:pt x="173" y="181"/>
                    <a:pt x="203" y="179"/>
                    <a:pt x="239" y="176"/>
                  </a:cubicBezTo>
                  <a:cubicBezTo>
                    <a:pt x="284" y="172"/>
                    <a:pt x="333" y="180"/>
                    <a:pt x="366" y="57"/>
                  </a:cubicBezTo>
                  <a:cubicBezTo>
                    <a:pt x="326" y="13"/>
                    <a:pt x="287" y="0"/>
                    <a:pt x="24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1315550" y="4901475"/>
              <a:ext cx="3825" cy="2600"/>
            </a:xfrm>
            <a:custGeom>
              <a:avLst/>
              <a:gdLst/>
              <a:ahLst/>
              <a:cxnLst/>
              <a:rect l="l" t="t" r="r" b="b"/>
              <a:pathLst>
                <a:path w="153" h="104" extrusionOk="0">
                  <a:moveTo>
                    <a:pt x="56" y="0"/>
                  </a:moveTo>
                  <a:cubicBezTo>
                    <a:pt x="44" y="0"/>
                    <a:pt x="33" y="2"/>
                    <a:pt x="21" y="5"/>
                  </a:cubicBezTo>
                  <a:cubicBezTo>
                    <a:pt x="13" y="13"/>
                    <a:pt x="5" y="21"/>
                    <a:pt x="1" y="34"/>
                  </a:cubicBezTo>
                  <a:cubicBezTo>
                    <a:pt x="1" y="50"/>
                    <a:pt x="9" y="83"/>
                    <a:pt x="17" y="83"/>
                  </a:cubicBezTo>
                  <a:cubicBezTo>
                    <a:pt x="42" y="91"/>
                    <a:pt x="70" y="99"/>
                    <a:pt x="99" y="103"/>
                  </a:cubicBezTo>
                  <a:cubicBezTo>
                    <a:pt x="101" y="104"/>
                    <a:pt x="103" y="104"/>
                    <a:pt x="104" y="104"/>
                  </a:cubicBezTo>
                  <a:cubicBezTo>
                    <a:pt x="126" y="104"/>
                    <a:pt x="141" y="80"/>
                    <a:pt x="152" y="38"/>
                  </a:cubicBezTo>
                  <a:cubicBezTo>
                    <a:pt x="125" y="13"/>
                    <a:pt x="91" y="0"/>
                    <a:pt x="5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1326625" y="4917900"/>
              <a:ext cx="4350" cy="2475"/>
            </a:xfrm>
            <a:custGeom>
              <a:avLst/>
              <a:gdLst/>
              <a:ahLst/>
              <a:cxnLst/>
              <a:rect l="l" t="t" r="r" b="b"/>
              <a:pathLst>
                <a:path w="174" h="99" extrusionOk="0">
                  <a:moveTo>
                    <a:pt x="78" y="0"/>
                  </a:moveTo>
                  <a:cubicBezTo>
                    <a:pt x="53" y="0"/>
                    <a:pt x="28" y="10"/>
                    <a:pt x="1" y="41"/>
                  </a:cubicBezTo>
                  <a:cubicBezTo>
                    <a:pt x="13" y="62"/>
                    <a:pt x="17" y="82"/>
                    <a:pt x="25" y="82"/>
                  </a:cubicBezTo>
                  <a:cubicBezTo>
                    <a:pt x="42" y="93"/>
                    <a:pt x="61" y="99"/>
                    <a:pt x="81" y="99"/>
                  </a:cubicBezTo>
                  <a:cubicBezTo>
                    <a:pt x="105" y="99"/>
                    <a:pt x="130" y="90"/>
                    <a:pt x="148" y="74"/>
                  </a:cubicBezTo>
                  <a:cubicBezTo>
                    <a:pt x="161" y="58"/>
                    <a:pt x="169" y="41"/>
                    <a:pt x="173" y="25"/>
                  </a:cubicBezTo>
                  <a:cubicBezTo>
                    <a:pt x="139" y="16"/>
                    <a:pt x="108" y="0"/>
                    <a:pt x="7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1333925" y="4901550"/>
              <a:ext cx="4125" cy="2175"/>
            </a:xfrm>
            <a:custGeom>
              <a:avLst/>
              <a:gdLst/>
              <a:ahLst/>
              <a:cxnLst/>
              <a:rect l="l" t="t" r="r" b="b"/>
              <a:pathLst>
                <a:path w="165" h="87" extrusionOk="0">
                  <a:moveTo>
                    <a:pt x="79" y="1"/>
                  </a:moveTo>
                  <a:cubicBezTo>
                    <a:pt x="51" y="1"/>
                    <a:pt x="25" y="17"/>
                    <a:pt x="0" y="55"/>
                  </a:cubicBezTo>
                  <a:cubicBezTo>
                    <a:pt x="22" y="77"/>
                    <a:pt x="43" y="86"/>
                    <a:pt x="63" y="86"/>
                  </a:cubicBezTo>
                  <a:cubicBezTo>
                    <a:pt x="95" y="86"/>
                    <a:pt x="126" y="64"/>
                    <a:pt x="164" y="39"/>
                  </a:cubicBezTo>
                  <a:cubicBezTo>
                    <a:pt x="132" y="15"/>
                    <a:pt x="105" y="1"/>
                    <a:pt x="7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1305300" y="4972675"/>
              <a:ext cx="45975" cy="5450"/>
            </a:xfrm>
            <a:custGeom>
              <a:avLst/>
              <a:gdLst/>
              <a:ahLst/>
              <a:cxnLst/>
              <a:rect l="l" t="t" r="r" b="b"/>
              <a:pathLst>
                <a:path w="1839" h="218" extrusionOk="0">
                  <a:moveTo>
                    <a:pt x="279" y="0"/>
                  </a:moveTo>
                  <a:cubicBezTo>
                    <a:pt x="209" y="0"/>
                    <a:pt x="140" y="9"/>
                    <a:pt x="74" y="25"/>
                  </a:cubicBezTo>
                  <a:cubicBezTo>
                    <a:pt x="54" y="29"/>
                    <a:pt x="33" y="66"/>
                    <a:pt x="0" y="103"/>
                  </a:cubicBezTo>
                  <a:cubicBezTo>
                    <a:pt x="25" y="140"/>
                    <a:pt x="33" y="160"/>
                    <a:pt x="45" y="165"/>
                  </a:cubicBezTo>
                  <a:cubicBezTo>
                    <a:pt x="86" y="177"/>
                    <a:pt x="132" y="185"/>
                    <a:pt x="177" y="193"/>
                  </a:cubicBezTo>
                  <a:cubicBezTo>
                    <a:pt x="190" y="195"/>
                    <a:pt x="204" y="195"/>
                    <a:pt x="218" y="195"/>
                  </a:cubicBezTo>
                  <a:cubicBezTo>
                    <a:pt x="245" y="195"/>
                    <a:pt x="271" y="193"/>
                    <a:pt x="296" y="193"/>
                  </a:cubicBezTo>
                  <a:cubicBezTo>
                    <a:pt x="374" y="197"/>
                    <a:pt x="452" y="201"/>
                    <a:pt x="530" y="201"/>
                  </a:cubicBezTo>
                  <a:cubicBezTo>
                    <a:pt x="623" y="194"/>
                    <a:pt x="717" y="180"/>
                    <a:pt x="812" y="180"/>
                  </a:cubicBezTo>
                  <a:cubicBezTo>
                    <a:pt x="871" y="180"/>
                    <a:pt x="930" y="186"/>
                    <a:pt x="989" y="201"/>
                  </a:cubicBezTo>
                  <a:cubicBezTo>
                    <a:pt x="997" y="204"/>
                    <a:pt x="1005" y="205"/>
                    <a:pt x="1013" y="205"/>
                  </a:cubicBezTo>
                  <a:cubicBezTo>
                    <a:pt x="1046" y="205"/>
                    <a:pt x="1080" y="187"/>
                    <a:pt x="1116" y="177"/>
                  </a:cubicBezTo>
                  <a:cubicBezTo>
                    <a:pt x="1125" y="177"/>
                    <a:pt x="1136" y="168"/>
                    <a:pt x="1147" y="168"/>
                  </a:cubicBezTo>
                  <a:cubicBezTo>
                    <a:pt x="1150" y="168"/>
                    <a:pt x="1154" y="169"/>
                    <a:pt x="1157" y="173"/>
                  </a:cubicBezTo>
                  <a:cubicBezTo>
                    <a:pt x="1196" y="209"/>
                    <a:pt x="1234" y="218"/>
                    <a:pt x="1273" y="218"/>
                  </a:cubicBezTo>
                  <a:cubicBezTo>
                    <a:pt x="1301" y="218"/>
                    <a:pt x="1329" y="213"/>
                    <a:pt x="1358" y="210"/>
                  </a:cubicBezTo>
                  <a:cubicBezTo>
                    <a:pt x="1404" y="206"/>
                    <a:pt x="1453" y="201"/>
                    <a:pt x="1502" y="197"/>
                  </a:cubicBezTo>
                  <a:lnTo>
                    <a:pt x="1580" y="197"/>
                  </a:lnTo>
                  <a:cubicBezTo>
                    <a:pt x="1650" y="197"/>
                    <a:pt x="1724" y="197"/>
                    <a:pt x="1797" y="193"/>
                  </a:cubicBezTo>
                  <a:cubicBezTo>
                    <a:pt x="1822" y="193"/>
                    <a:pt x="1838" y="156"/>
                    <a:pt x="1838" y="95"/>
                  </a:cubicBezTo>
                  <a:cubicBezTo>
                    <a:pt x="1795" y="21"/>
                    <a:pt x="1748" y="1"/>
                    <a:pt x="1699" y="1"/>
                  </a:cubicBezTo>
                  <a:cubicBezTo>
                    <a:pt x="1669" y="1"/>
                    <a:pt x="1639" y="9"/>
                    <a:pt x="1609" y="17"/>
                  </a:cubicBezTo>
                  <a:cubicBezTo>
                    <a:pt x="1549" y="33"/>
                    <a:pt x="1491" y="38"/>
                    <a:pt x="1432" y="38"/>
                  </a:cubicBezTo>
                  <a:cubicBezTo>
                    <a:pt x="1337" y="38"/>
                    <a:pt x="1242" y="25"/>
                    <a:pt x="1148" y="25"/>
                  </a:cubicBezTo>
                  <a:cubicBezTo>
                    <a:pt x="1140" y="25"/>
                    <a:pt x="1132" y="25"/>
                    <a:pt x="1125" y="25"/>
                  </a:cubicBezTo>
                  <a:cubicBezTo>
                    <a:pt x="1047" y="25"/>
                    <a:pt x="960" y="5"/>
                    <a:pt x="878" y="5"/>
                  </a:cubicBezTo>
                  <a:cubicBezTo>
                    <a:pt x="759" y="5"/>
                    <a:pt x="644" y="17"/>
                    <a:pt x="525" y="17"/>
                  </a:cubicBezTo>
                  <a:cubicBezTo>
                    <a:pt x="443" y="17"/>
                    <a:pt x="361" y="0"/>
                    <a:pt x="2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1330125" y="4985475"/>
              <a:ext cx="107325" cy="6300"/>
            </a:xfrm>
            <a:custGeom>
              <a:avLst/>
              <a:gdLst/>
              <a:ahLst/>
              <a:cxnLst/>
              <a:rect l="l" t="t" r="r" b="b"/>
              <a:pathLst>
                <a:path w="4293" h="252" extrusionOk="0">
                  <a:moveTo>
                    <a:pt x="1623" y="0"/>
                  </a:moveTo>
                  <a:cubicBezTo>
                    <a:pt x="1618" y="0"/>
                    <a:pt x="1614" y="1"/>
                    <a:pt x="1609" y="1"/>
                  </a:cubicBezTo>
                  <a:cubicBezTo>
                    <a:pt x="1469" y="30"/>
                    <a:pt x="1330" y="22"/>
                    <a:pt x="1190" y="38"/>
                  </a:cubicBezTo>
                  <a:cubicBezTo>
                    <a:pt x="1157" y="38"/>
                    <a:pt x="1124" y="34"/>
                    <a:pt x="1088" y="34"/>
                  </a:cubicBezTo>
                  <a:cubicBezTo>
                    <a:pt x="1060" y="34"/>
                    <a:pt x="1033" y="24"/>
                    <a:pt x="1005" y="24"/>
                  </a:cubicBezTo>
                  <a:cubicBezTo>
                    <a:pt x="979" y="24"/>
                    <a:pt x="953" y="33"/>
                    <a:pt x="928" y="67"/>
                  </a:cubicBezTo>
                  <a:cubicBezTo>
                    <a:pt x="925" y="71"/>
                    <a:pt x="922" y="72"/>
                    <a:pt x="918" y="72"/>
                  </a:cubicBezTo>
                  <a:cubicBezTo>
                    <a:pt x="909" y="72"/>
                    <a:pt x="899" y="66"/>
                    <a:pt x="891" y="63"/>
                  </a:cubicBezTo>
                  <a:cubicBezTo>
                    <a:pt x="862" y="46"/>
                    <a:pt x="829" y="34"/>
                    <a:pt x="796" y="22"/>
                  </a:cubicBezTo>
                  <a:cubicBezTo>
                    <a:pt x="770" y="14"/>
                    <a:pt x="743" y="11"/>
                    <a:pt x="716" y="11"/>
                  </a:cubicBezTo>
                  <a:cubicBezTo>
                    <a:pt x="661" y="11"/>
                    <a:pt x="605" y="23"/>
                    <a:pt x="550" y="26"/>
                  </a:cubicBezTo>
                  <a:cubicBezTo>
                    <a:pt x="472" y="30"/>
                    <a:pt x="394" y="31"/>
                    <a:pt x="316" y="31"/>
                  </a:cubicBezTo>
                  <a:cubicBezTo>
                    <a:pt x="237" y="31"/>
                    <a:pt x="158" y="30"/>
                    <a:pt x="78" y="30"/>
                  </a:cubicBezTo>
                  <a:cubicBezTo>
                    <a:pt x="58" y="30"/>
                    <a:pt x="37" y="34"/>
                    <a:pt x="21" y="38"/>
                  </a:cubicBezTo>
                  <a:cubicBezTo>
                    <a:pt x="8" y="51"/>
                    <a:pt x="0" y="71"/>
                    <a:pt x="0" y="88"/>
                  </a:cubicBezTo>
                  <a:cubicBezTo>
                    <a:pt x="0" y="112"/>
                    <a:pt x="4" y="141"/>
                    <a:pt x="17" y="165"/>
                  </a:cubicBezTo>
                  <a:cubicBezTo>
                    <a:pt x="21" y="178"/>
                    <a:pt x="37" y="186"/>
                    <a:pt x="54" y="186"/>
                  </a:cubicBezTo>
                  <a:cubicBezTo>
                    <a:pt x="73" y="182"/>
                    <a:pt x="93" y="181"/>
                    <a:pt x="113" y="181"/>
                  </a:cubicBezTo>
                  <a:cubicBezTo>
                    <a:pt x="188" y="181"/>
                    <a:pt x="263" y="202"/>
                    <a:pt x="338" y="202"/>
                  </a:cubicBezTo>
                  <a:cubicBezTo>
                    <a:pt x="374" y="202"/>
                    <a:pt x="411" y="197"/>
                    <a:pt x="447" y="182"/>
                  </a:cubicBezTo>
                  <a:cubicBezTo>
                    <a:pt x="454" y="179"/>
                    <a:pt x="461" y="178"/>
                    <a:pt x="467" y="178"/>
                  </a:cubicBezTo>
                  <a:cubicBezTo>
                    <a:pt x="483" y="178"/>
                    <a:pt x="499" y="183"/>
                    <a:pt x="513" y="186"/>
                  </a:cubicBezTo>
                  <a:cubicBezTo>
                    <a:pt x="568" y="186"/>
                    <a:pt x="621" y="188"/>
                    <a:pt x="674" y="188"/>
                  </a:cubicBezTo>
                  <a:cubicBezTo>
                    <a:pt x="701" y="188"/>
                    <a:pt x="728" y="187"/>
                    <a:pt x="755" y="186"/>
                  </a:cubicBezTo>
                  <a:cubicBezTo>
                    <a:pt x="804" y="178"/>
                    <a:pt x="858" y="170"/>
                    <a:pt x="907" y="157"/>
                  </a:cubicBezTo>
                  <a:cubicBezTo>
                    <a:pt x="915" y="157"/>
                    <a:pt x="928" y="161"/>
                    <a:pt x="936" y="165"/>
                  </a:cubicBezTo>
                  <a:cubicBezTo>
                    <a:pt x="986" y="193"/>
                    <a:pt x="1035" y="221"/>
                    <a:pt x="1085" y="221"/>
                  </a:cubicBezTo>
                  <a:cubicBezTo>
                    <a:pt x="1109" y="221"/>
                    <a:pt x="1133" y="214"/>
                    <a:pt x="1157" y="198"/>
                  </a:cubicBezTo>
                  <a:cubicBezTo>
                    <a:pt x="1160" y="197"/>
                    <a:pt x="1162" y="197"/>
                    <a:pt x="1165" y="197"/>
                  </a:cubicBezTo>
                  <a:cubicBezTo>
                    <a:pt x="1175" y="197"/>
                    <a:pt x="1184" y="202"/>
                    <a:pt x="1194" y="202"/>
                  </a:cubicBezTo>
                  <a:cubicBezTo>
                    <a:pt x="1260" y="202"/>
                    <a:pt x="1326" y="202"/>
                    <a:pt x="1391" y="198"/>
                  </a:cubicBezTo>
                  <a:cubicBezTo>
                    <a:pt x="1498" y="194"/>
                    <a:pt x="1605" y="186"/>
                    <a:pt x="1711" y="186"/>
                  </a:cubicBezTo>
                  <a:cubicBezTo>
                    <a:pt x="1789" y="186"/>
                    <a:pt x="1863" y="211"/>
                    <a:pt x="1941" y="211"/>
                  </a:cubicBezTo>
                  <a:cubicBezTo>
                    <a:pt x="2040" y="211"/>
                    <a:pt x="2139" y="193"/>
                    <a:pt x="2238" y="193"/>
                  </a:cubicBezTo>
                  <a:cubicBezTo>
                    <a:pt x="2266" y="193"/>
                    <a:pt x="2294" y="195"/>
                    <a:pt x="2323" y="198"/>
                  </a:cubicBezTo>
                  <a:cubicBezTo>
                    <a:pt x="2330" y="199"/>
                    <a:pt x="2337" y="200"/>
                    <a:pt x="2344" y="200"/>
                  </a:cubicBezTo>
                  <a:cubicBezTo>
                    <a:pt x="2379" y="200"/>
                    <a:pt x="2414" y="189"/>
                    <a:pt x="2449" y="189"/>
                  </a:cubicBezTo>
                  <a:cubicBezTo>
                    <a:pt x="2483" y="189"/>
                    <a:pt x="2518" y="199"/>
                    <a:pt x="2552" y="239"/>
                  </a:cubicBezTo>
                  <a:cubicBezTo>
                    <a:pt x="2558" y="247"/>
                    <a:pt x="2564" y="249"/>
                    <a:pt x="2571" y="249"/>
                  </a:cubicBezTo>
                  <a:cubicBezTo>
                    <a:pt x="2579" y="249"/>
                    <a:pt x="2587" y="246"/>
                    <a:pt x="2593" y="243"/>
                  </a:cubicBezTo>
                  <a:cubicBezTo>
                    <a:pt x="2655" y="231"/>
                    <a:pt x="2712" y="219"/>
                    <a:pt x="2774" y="206"/>
                  </a:cubicBezTo>
                  <a:cubicBezTo>
                    <a:pt x="2781" y="205"/>
                    <a:pt x="2788" y="204"/>
                    <a:pt x="2794" y="204"/>
                  </a:cubicBezTo>
                  <a:cubicBezTo>
                    <a:pt x="2804" y="204"/>
                    <a:pt x="2814" y="206"/>
                    <a:pt x="2823" y="211"/>
                  </a:cubicBezTo>
                  <a:cubicBezTo>
                    <a:pt x="2839" y="219"/>
                    <a:pt x="2857" y="224"/>
                    <a:pt x="2876" y="224"/>
                  </a:cubicBezTo>
                  <a:cubicBezTo>
                    <a:pt x="2900" y="224"/>
                    <a:pt x="2924" y="216"/>
                    <a:pt x="2942" y="202"/>
                  </a:cubicBezTo>
                  <a:cubicBezTo>
                    <a:pt x="2961" y="193"/>
                    <a:pt x="2981" y="189"/>
                    <a:pt x="3003" y="189"/>
                  </a:cubicBezTo>
                  <a:cubicBezTo>
                    <a:pt x="3010" y="189"/>
                    <a:pt x="3017" y="189"/>
                    <a:pt x="3024" y="190"/>
                  </a:cubicBezTo>
                  <a:cubicBezTo>
                    <a:pt x="3074" y="190"/>
                    <a:pt x="3123" y="182"/>
                    <a:pt x="3172" y="170"/>
                  </a:cubicBezTo>
                  <a:cubicBezTo>
                    <a:pt x="3182" y="164"/>
                    <a:pt x="3193" y="162"/>
                    <a:pt x="3205" y="162"/>
                  </a:cubicBezTo>
                  <a:cubicBezTo>
                    <a:pt x="3221" y="162"/>
                    <a:pt x="3237" y="167"/>
                    <a:pt x="3254" y="174"/>
                  </a:cubicBezTo>
                  <a:cubicBezTo>
                    <a:pt x="3295" y="198"/>
                    <a:pt x="3336" y="219"/>
                    <a:pt x="3385" y="231"/>
                  </a:cubicBezTo>
                  <a:cubicBezTo>
                    <a:pt x="3402" y="235"/>
                    <a:pt x="3419" y="237"/>
                    <a:pt x="3437" y="237"/>
                  </a:cubicBezTo>
                  <a:cubicBezTo>
                    <a:pt x="3484" y="237"/>
                    <a:pt x="3531" y="225"/>
                    <a:pt x="3579" y="225"/>
                  </a:cubicBezTo>
                  <a:cubicBezTo>
                    <a:pt x="3602" y="225"/>
                    <a:pt x="3625" y="228"/>
                    <a:pt x="3648" y="235"/>
                  </a:cubicBezTo>
                  <a:cubicBezTo>
                    <a:pt x="3663" y="240"/>
                    <a:pt x="3677" y="242"/>
                    <a:pt x="3692" y="242"/>
                  </a:cubicBezTo>
                  <a:cubicBezTo>
                    <a:pt x="3722" y="242"/>
                    <a:pt x="3752" y="235"/>
                    <a:pt x="3782" y="235"/>
                  </a:cubicBezTo>
                  <a:cubicBezTo>
                    <a:pt x="3786" y="235"/>
                    <a:pt x="3791" y="235"/>
                    <a:pt x="3796" y="235"/>
                  </a:cubicBezTo>
                  <a:cubicBezTo>
                    <a:pt x="3857" y="235"/>
                    <a:pt x="3919" y="243"/>
                    <a:pt x="3980" y="248"/>
                  </a:cubicBezTo>
                  <a:cubicBezTo>
                    <a:pt x="3997" y="252"/>
                    <a:pt x="4013" y="252"/>
                    <a:pt x="4026" y="252"/>
                  </a:cubicBezTo>
                  <a:cubicBezTo>
                    <a:pt x="4091" y="248"/>
                    <a:pt x="4153" y="239"/>
                    <a:pt x="4214" y="235"/>
                  </a:cubicBezTo>
                  <a:cubicBezTo>
                    <a:pt x="4243" y="235"/>
                    <a:pt x="4268" y="227"/>
                    <a:pt x="4292" y="153"/>
                  </a:cubicBezTo>
                  <a:cubicBezTo>
                    <a:pt x="4247" y="89"/>
                    <a:pt x="4178" y="43"/>
                    <a:pt x="4116" y="43"/>
                  </a:cubicBezTo>
                  <a:cubicBezTo>
                    <a:pt x="4099" y="43"/>
                    <a:pt x="4082" y="47"/>
                    <a:pt x="4067" y="55"/>
                  </a:cubicBezTo>
                  <a:cubicBezTo>
                    <a:pt x="4034" y="72"/>
                    <a:pt x="4002" y="78"/>
                    <a:pt x="3970" y="78"/>
                  </a:cubicBezTo>
                  <a:cubicBezTo>
                    <a:pt x="3905" y="78"/>
                    <a:pt x="3841" y="53"/>
                    <a:pt x="3775" y="51"/>
                  </a:cubicBezTo>
                  <a:cubicBezTo>
                    <a:pt x="3718" y="42"/>
                    <a:pt x="3656" y="38"/>
                    <a:pt x="3599" y="38"/>
                  </a:cubicBezTo>
                  <a:cubicBezTo>
                    <a:pt x="3487" y="52"/>
                    <a:pt x="3374" y="60"/>
                    <a:pt x="3262" y="60"/>
                  </a:cubicBezTo>
                  <a:cubicBezTo>
                    <a:pt x="3239" y="60"/>
                    <a:pt x="3216" y="59"/>
                    <a:pt x="3193" y="59"/>
                  </a:cubicBezTo>
                  <a:cubicBezTo>
                    <a:pt x="3179" y="59"/>
                    <a:pt x="3166" y="59"/>
                    <a:pt x="3152" y="59"/>
                  </a:cubicBezTo>
                  <a:cubicBezTo>
                    <a:pt x="3071" y="59"/>
                    <a:pt x="2990" y="56"/>
                    <a:pt x="2909" y="14"/>
                  </a:cubicBezTo>
                  <a:cubicBezTo>
                    <a:pt x="2902" y="10"/>
                    <a:pt x="2895" y="8"/>
                    <a:pt x="2888" y="8"/>
                  </a:cubicBezTo>
                  <a:cubicBezTo>
                    <a:pt x="2867" y="8"/>
                    <a:pt x="2845" y="23"/>
                    <a:pt x="2823" y="26"/>
                  </a:cubicBezTo>
                  <a:cubicBezTo>
                    <a:pt x="2778" y="42"/>
                    <a:pt x="2733" y="51"/>
                    <a:pt x="2688" y="55"/>
                  </a:cubicBezTo>
                  <a:cubicBezTo>
                    <a:pt x="2647" y="48"/>
                    <a:pt x="2607" y="31"/>
                    <a:pt x="2566" y="31"/>
                  </a:cubicBezTo>
                  <a:cubicBezTo>
                    <a:pt x="2533" y="31"/>
                    <a:pt x="2499" y="42"/>
                    <a:pt x="2466" y="79"/>
                  </a:cubicBezTo>
                  <a:cubicBezTo>
                    <a:pt x="2465" y="80"/>
                    <a:pt x="2463" y="80"/>
                    <a:pt x="2461" y="80"/>
                  </a:cubicBezTo>
                  <a:cubicBezTo>
                    <a:pt x="2455" y="80"/>
                    <a:pt x="2448" y="75"/>
                    <a:pt x="2442" y="75"/>
                  </a:cubicBezTo>
                  <a:cubicBezTo>
                    <a:pt x="2326" y="68"/>
                    <a:pt x="2211" y="45"/>
                    <a:pt x="2096" y="45"/>
                  </a:cubicBezTo>
                  <a:cubicBezTo>
                    <a:pt x="2080" y="45"/>
                    <a:pt x="2064" y="45"/>
                    <a:pt x="2048" y="46"/>
                  </a:cubicBezTo>
                  <a:cubicBezTo>
                    <a:pt x="2041" y="47"/>
                    <a:pt x="2034" y="47"/>
                    <a:pt x="2027" y="47"/>
                  </a:cubicBezTo>
                  <a:cubicBezTo>
                    <a:pt x="1955" y="47"/>
                    <a:pt x="1883" y="17"/>
                    <a:pt x="1811" y="17"/>
                  </a:cubicBezTo>
                  <a:cubicBezTo>
                    <a:pt x="1795" y="17"/>
                    <a:pt x="1780" y="18"/>
                    <a:pt x="1765" y="22"/>
                  </a:cubicBezTo>
                  <a:cubicBezTo>
                    <a:pt x="1758" y="23"/>
                    <a:pt x="1751" y="24"/>
                    <a:pt x="1744" y="24"/>
                  </a:cubicBezTo>
                  <a:cubicBezTo>
                    <a:pt x="1703" y="24"/>
                    <a:pt x="1664" y="0"/>
                    <a:pt x="16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1310925" y="4959900"/>
              <a:ext cx="32450" cy="4400"/>
            </a:xfrm>
            <a:custGeom>
              <a:avLst/>
              <a:gdLst/>
              <a:ahLst/>
              <a:cxnLst/>
              <a:rect l="l" t="t" r="r" b="b"/>
              <a:pathLst>
                <a:path w="1298" h="176" extrusionOk="0">
                  <a:moveTo>
                    <a:pt x="92" y="0"/>
                  </a:moveTo>
                  <a:cubicBezTo>
                    <a:pt x="65" y="0"/>
                    <a:pt x="33" y="33"/>
                    <a:pt x="1" y="48"/>
                  </a:cubicBezTo>
                  <a:cubicBezTo>
                    <a:pt x="24" y="121"/>
                    <a:pt x="61" y="156"/>
                    <a:pt x="100" y="156"/>
                  </a:cubicBezTo>
                  <a:cubicBezTo>
                    <a:pt x="109" y="156"/>
                    <a:pt x="119" y="154"/>
                    <a:pt x="128" y="150"/>
                  </a:cubicBezTo>
                  <a:cubicBezTo>
                    <a:pt x="153" y="136"/>
                    <a:pt x="181" y="129"/>
                    <a:pt x="209" y="129"/>
                  </a:cubicBezTo>
                  <a:cubicBezTo>
                    <a:pt x="246" y="129"/>
                    <a:pt x="283" y="141"/>
                    <a:pt x="313" y="167"/>
                  </a:cubicBezTo>
                  <a:cubicBezTo>
                    <a:pt x="320" y="172"/>
                    <a:pt x="327" y="174"/>
                    <a:pt x="334" y="174"/>
                  </a:cubicBezTo>
                  <a:cubicBezTo>
                    <a:pt x="339" y="174"/>
                    <a:pt x="345" y="173"/>
                    <a:pt x="350" y="171"/>
                  </a:cubicBezTo>
                  <a:cubicBezTo>
                    <a:pt x="381" y="174"/>
                    <a:pt x="412" y="175"/>
                    <a:pt x="442" y="175"/>
                  </a:cubicBezTo>
                  <a:cubicBezTo>
                    <a:pt x="491" y="175"/>
                    <a:pt x="539" y="172"/>
                    <a:pt x="588" y="167"/>
                  </a:cubicBezTo>
                  <a:cubicBezTo>
                    <a:pt x="625" y="157"/>
                    <a:pt x="662" y="154"/>
                    <a:pt x="700" y="154"/>
                  </a:cubicBezTo>
                  <a:cubicBezTo>
                    <a:pt x="749" y="154"/>
                    <a:pt x="799" y="159"/>
                    <a:pt x="847" y="159"/>
                  </a:cubicBezTo>
                  <a:cubicBezTo>
                    <a:pt x="857" y="159"/>
                    <a:pt x="866" y="159"/>
                    <a:pt x="875" y="159"/>
                  </a:cubicBezTo>
                  <a:cubicBezTo>
                    <a:pt x="912" y="159"/>
                    <a:pt x="949" y="159"/>
                    <a:pt x="986" y="150"/>
                  </a:cubicBezTo>
                  <a:cubicBezTo>
                    <a:pt x="1002" y="147"/>
                    <a:pt x="1018" y="146"/>
                    <a:pt x="1034" y="146"/>
                  </a:cubicBezTo>
                  <a:cubicBezTo>
                    <a:pt x="1063" y="146"/>
                    <a:pt x="1092" y="151"/>
                    <a:pt x="1121" y="159"/>
                  </a:cubicBezTo>
                  <a:cubicBezTo>
                    <a:pt x="1137" y="161"/>
                    <a:pt x="1153" y="163"/>
                    <a:pt x="1169" y="163"/>
                  </a:cubicBezTo>
                  <a:cubicBezTo>
                    <a:pt x="1200" y="163"/>
                    <a:pt x="1231" y="157"/>
                    <a:pt x="1261" y="146"/>
                  </a:cubicBezTo>
                  <a:cubicBezTo>
                    <a:pt x="1281" y="138"/>
                    <a:pt x="1298" y="105"/>
                    <a:pt x="1281" y="44"/>
                  </a:cubicBezTo>
                  <a:cubicBezTo>
                    <a:pt x="1248" y="35"/>
                    <a:pt x="1211" y="27"/>
                    <a:pt x="1179" y="23"/>
                  </a:cubicBezTo>
                  <a:cubicBezTo>
                    <a:pt x="1076" y="19"/>
                    <a:pt x="965" y="19"/>
                    <a:pt x="863" y="15"/>
                  </a:cubicBezTo>
                  <a:cubicBezTo>
                    <a:pt x="727" y="11"/>
                    <a:pt x="592" y="15"/>
                    <a:pt x="456" y="3"/>
                  </a:cubicBezTo>
                  <a:cubicBezTo>
                    <a:pt x="444" y="1"/>
                    <a:pt x="432" y="1"/>
                    <a:pt x="419" y="1"/>
                  </a:cubicBezTo>
                  <a:cubicBezTo>
                    <a:pt x="349" y="1"/>
                    <a:pt x="278" y="18"/>
                    <a:pt x="206" y="18"/>
                  </a:cubicBezTo>
                  <a:cubicBezTo>
                    <a:pt x="172" y="18"/>
                    <a:pt x="138" y="14"/>
                    <a:pt x="103" y="3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1438450" y="4985900"/>
              <a:ext cx="29675" cy="5100"/>
            </a:xfrm>
            <a:custGeom>
              <a:avLst/>
              <a:gdLst/>
              <a:ahLst/>
              <a:cxnLst/>
              <a:rect l="l" t="t" r="r" b="b"/>
              <a:pathLst>
                <a:path w="1187" h="204" extrusionOk="0">
                  <a:moveTo>
                    <a:pt x="696" y="1"/>
                  </a:moveTo>
                  <a:cubicBezTo>
                    <a:pt x="651" y="1"/>
                    <a:pt x="607" y="8"/>
                    <a:pt x="562" y="21"/>
                  </a:cubicBezTo>
                  <a:cubicBezTo>
                    <a:pt x="519" y="34"/>
                    <a:pt x="475" y="40"/>
                    <a:pt x="431" y="40"/>
                  </a:cubicBezTo>
                  <a:cubicBezTo>
                    <a:pt x="390" y="40"/>
                    <a:pt x="349" y="35"/>
                    <a:pt x="308" y="25"/>
                  </a:cubicBezTo>
                  <a:cubicBezTo>
                    <a:pt x="278" y="16"/>
                    <a:pt x="248" y="12"/>
                    <a:pt x="219" y="12"/>
                  </a:cubicBezTo>
                  <a:cubicBezTo>
                    <a:pt x="149" y="12"/>
                    <a:pt x="82" y="34"/>
                    <a:pt x="13" y="54"/>
                  </a:cubicBezTo>
                  <a:cubicBezTo>
                    <a:pt x="8" y="54"/>
                    <a:pt x="4" y="75"/>
                    <a:pt x="0" y="87"/>
                  </a:cubicBezTo>
                  <a:cubicBezTo>
                    <a:pt x="13" y="189"/>
                    <a:pt x="49" y="189"/>
                    <a:pt x="78" y="194"/>
                  </a:cubicBezTo>
                  <a:cubicBezTo>
                    <a:pt x="99" y="195"/>
                    <a:pt x="118" y="196"/>
                    <a:pt x="138" y="196"/>
                  </a:cubicBezTo>
                  <a:cubicBezTo>
                    <a:pt x="166" y="196"/>
                    <a:pt x="193" y="194"/>
                    <a:pt x="222" y="189"/>
                  </a:cubicBezTo>
                  <a:cubicBezTo>
                    <a:pt x="271" y="186"/>
                    <a:pt x="324" y="167"/>
                    <a:pt x="376" y="167"/>
                  </a:cubicBezTo>
                  <a:cubicBezTo>
                    <a:pt x="385" y="167"/>
                    <a:pt x="394" y="168"/>
                    <a:pt x="402" y="169"/>
                  </a:cubicBezTo>
                  <a:cubicBezTo>
                    <a:pt x="457" y="180"/>
                    <a:pt x="510" y="196"/>
                    <a:pt x="563" y="196"/>
                  </a:cubicBezTo>
                  <a:cubicBezTo>
                    <a:pt x="590" y="196"/>
                    <a:pt x="617" y="192"/>
                    <a:pt x="644" y="181"/>
                  </a:cubicBezTo>
                  <a:cubicBezTo>
                    <a:pt x="673" y="169"/>
                    <a:pt x="706" y="165"/>
                    <a:pt x="735" y="165"/>
                  </a:cubicBezTo>
                  <a:cubicBezTo>
                    <a:pt x="760" y="168"/>
                    <a:pt x="788" y="198"/>
                    <a:pt x="811" y="198"/>
                  </a:cubicBezTo>
                  <a:cubicBezTo>
                    <a:pt x="817" y="198"/>
                    <a:pt x="824" y="196"/>
                    <a:pt x="829" y="189"/>
                  </a:cubicBezTo>
                  <a:cubicBezTo>
                    <a:pt x="845" y="170"/>
                    <a:pt x="860" y="163"/>
                    <a:pt x="875" y="163"/>
                  </a:cubicBezTo>
                  <a:cubicBezTo>
                    <a:pt x="901" y="163"/>
                    <a:pt x="926" y="186"/>
                    <a:pt x="952" y="202"/>
                  </a:cubicBezTo>
                  <a:cubicBezTo>
                    <a:pt x="955" y="203"/>
                    <a:pt x="958" y="204"/>
                    <a:pt x="961" y="204"/>
                  </a:cubicBezTo>
                  <a:cubicBezTo>
                    <a:pt x="966" y="204"/>
                    <a:pt x="973" y="202"/>
                    <a:pt x="981" y="202"/>
                  </a:cubicBezTo>
                  <a:cubicBezTo>
                    <a:pt x="1022" y="198"/>
                    <a:pt x="1063" y="194"/>
                    <a:pt x="1108" y="189"/>
                  </a:cubicBezTo>
                  <a:cubicBezTo>
                    <a:pt x="1112" y="191"/>
                    <a:pt x="1117" y="191"/>
                    <a:pt x="1121" y="191"/>
                  </a:cubicBezTo>
                  <a:cubicBezTo>
                    <a:pt x="1150" y="191"/>
                    <a:pt x="1179" y="169"/>
                    <a:pt x="1186" y="140"/>
                  </a:cubicBezTo>
                  <a:cubicBezTo>
                    <a:pt x="1182" y="46"/>
                    <a:pt x="1166" y="21"/>
                    <a:pt x="1141" y="21"/>
                  </a:cubicBezTo>
                  <a:cubicBezTo>
                    <a:pt x="1104" y="13"/>
                    <a:pt x="1071" y="13"/>
                    <a:pt x="1038" y="9"/>
                  </a:cubicBezTo>
                  <a:cubicBezTo>
                    <a:pt x="1031" y="8"/>
                    <a:pt x="1024" y="8"/>
                    <a:pt x="1017" y="8"/>
                  </a:cubicBezTo>
                  <a:cubicBezTo>
                    <a:pt x="965" y="8"/>
                    <a:pt x="915" y="25"/>
                    <a:pt x="863" y="25"/>
                  </a:cubicBezTo>
                  <a:cubicBezTo>
                    <a:pt x="845" y="25"/>
                    <a:pt x="827" y="23"/>
                    <a:pt x="809" y="17"/>
                  </a:cubicBezTo>
                  <a:cubicBezTo>
                    <a:pt x="771" y="6"/>
                    <a:pt x="733" y="1"/>
                    <a:pt x="6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1325600" y="4986600"/>
              <a:ext cx="3425" cy="3600"/>
            </a:xfrm>
            <a:custGeom>
              <a:avLst/>
              <a:gdLst/>
              <a:ahLst/>
              <a:cxnLst/>
              <a:rect l="l" t="t" r="r" b="b"/>
              <a:pathLst>
                <a:path w="137" h="144" extrusionOk="0">
                  <a:moveTo>
                    <a:pt x="58" y="1"/>
                  </a:moveTo>
                  <a:cubicBezTo>
                    <a:pt x="44" y="1"/>
                    <a:pt x="31" y="5"/>
                    <a:pt x="17" y="14"/>
                  </a:cubicBezTo>
                  <a:cubicBezTo>
                    <a:pt x="9" y="30"/>
                    <a:pt x="5" y="51"/>
                    <a:pt x="5" y="71"/>
                  </a:cubicBezTo>
                  <a:cubicBezTo>
                    <a:pt x="1" y="88"/>
                    <a:pt x="5" y="104"/>
                    <a:pt x="13" y="120"/>
                  </a:cubicBezTo>
                  <a:cubicBezTo>
                    <a:pt x="31" y="128"/>
                    <a:pt x="50" y="144"/>
                    <a:pt x="70" y="144"/>
                  </a:cubicBezTo>
                  <a:cubicBezTo>
                    <a:pt x="92" y="144"/>
                    <a:pt x="115" y="125"/>
                    <a:pt x="136" y="59"/>
                  </a:cubicBezTo>
                  <a:cubicBezTo>
                    <a:pt x="109" y="18"/>
                    <a:pt x="84" y="1"/>
                    <a:pt x="5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1296050" y="4901900"/>
              <a:ext cx="7125" cy="1975"/>
            </a:xfrm>
            <a:custGeom>
              <a:avLst/>
              <a:gdLst/>
              <a:ahLst/>
              <a:cxnLst/>
              <a:rect l="l" t="t" r="r" b="b"/>
              <a:pathLst>
                <a:path w="285" h="79" extrusionOk="0">
                  <a:moveTo>
                    <a:pt x="239" y="0"/>
                  </a:moveTo>
                  <a:cubicBezTo>
                    <a:pt x="165" y="0"/>
                    <a:pt x="91" y="8"/>
                    <a:pt x="13" y="12"/>
                  </a:cubicBezTo>
                  <a:cubicBezTo>
                    <a:pt x="9" y="12"/>
                    <a:pt x="5" y="17"/>
                    <a:pt x="1" y="21"/>
                  </a:cubicBezTo>
                  <a:lnTo>
                    <a:pt x="1" y="54"/>
                  </a:lnTo>
                  <a:cubicBezTo>
                    <a:pt x="13" y="62"/>
                    <a:pt x="26" y="66"/>
                    <a:pt x="38" y="70"/>
                  </a:cubicBezTo>
                  <a:cubicBezTo>
                    <a:pt x="87" y="74"/>
                    <a:pt x="140" y="78"/>
                    <a:pt x="194" y="78"/>
                  </a:cubicBezTo>
                  <a:cubicBezTo>
                    <a:pt x="210" y="78"/>
                    <a:pt x="231" y="78"/>
                    <a:pt x="247" y="70"/>
                  </a:cubicBezTo>
                  <a:cubicBezTo>
                    <a:pt x="255" y="66"/>
                    <a:pt x="264" y="45"/>
                    <a:pt x="284" y="21"/>
                  </a:cubicBezTo>
                  <a:cubicBezTo>
                    <a:pt x="264" y="12"/>
                    <a:pt x="251" y="0"/>
                    <a:pt x="23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1296050" y="4985300"/>
              <a:ext cx="28250" cy="6475"/>
            </a:xfrm>
            <a:custGeom>
              <a:avLst/>
              <a:gdLst/>
              <a:ahLst/>
              <a:cxnLst/>
              <a:rect l="l" t="t" r="r" b="b"/>
              <a:pathLst>
                <a:path w="1130" h="259" extrusionOk="0">
                  <a:moveTo>
                    <a:pt x="758" y="1"/>
                  </a:moveTo>
                  <a:cubicBezTo>
                    <a:pt x="716" y="1"/>
                    <a:pt x="675" y="7"/>
                    <a:pt x="633" y="25"/>
                  </a:cubicBezTo>
                  <a:cubicBezTo>
                    <a:pt x="557" y="52"/>
                    <a:pt x="477" y="65"/>
                    <a:pt x="398" y="65"/>
                  </a:cubicBezTo>
                  <a:cubicBezTo>
                    <a:pt x="331" y="65"/>
                    <a:pt x="265" y="56"/>
                    <a:pt x="202" y="37"/>
                  </a:cubicBezTo>
                  <a:cubicBezTo>
                    <a:pt x="155" y="26"/>
                    <a:pt x="111" y="12"/>
                    <a:pt x="67" y="12"/>
                  </a:cubicBezTo>
                  <a:cubicBezTo>
                    <a:pt x="45" y="12"/>
                    <a:pt x="23" y="15"/>
                    <a:pt x="1" y="25"/>
                  </a:cubicBezTo>
                  <a:lnTo>
                    <a:pt x="1" y="222"/>
                  </a:lnTo>
                  <a:cubicBezTo>
                    <a:pt x="34" y="238"/>
                    <a:pt x="75" y="246"/>
                    <a:pt x="112" y="246"/>
                  </a:cubicBezTo>
                  <a:cubicBezTo>
                    <a:pt x="166" y="235"/>
                    <a:pt x="219" y="226"/>
                    <a:pt x="272" y="226"/>
                  </a:cubicBezTo>
                  <a:cubicBezTo>
                    <a:pt x="319" y="226"/>
                    <a:pt x="365" y="233"/>
                    <a:pt x="411" y="255"/>
                  </a:cubicBezTo>
                  <a:cubicBezTo>
                    <a:pt x="418" y="257"/>
                    <a:pt x="424" y="258"/>
                    <a:pt x="431" y="258"/>
                  </a:cubicBezTo>
                  <a:cubicBezTo>
                    <a:pt x="453" y="258"/>
                    <a:pt x="475" y="245"/>
                    <a:pt x="497" y="242"/>
                  </a:cubicBezTo>
                  <a:cubicBezTo>
                    <a:pt x="551" y="234"/>
                    <a:pt x="596" y="218"/>
                    <a:pt x="649" y="213"/>
                  </a:cubicBezTo>
                  <a:cubicBezTo>
                    <a:pt x="711" y="205"/>
                    <a:pt x="776" y="209"/>
                    <a:pt x="838" y="205"/>
                  </a:cubicBezTo>
                  <a:lnTo>
                    <a:pt x="1039" y="205"/>
                  </a:lnTo>
                  <a:cubicBezTo>
                    <a:pt x="1068" y="205"/>
                    <a:pt x="1096" y="205"/>
                    <a:pt x="1129" y="111"/>
                  </a:cubicBezTo>
                  <a:cubicBezTo>
                    <a:pt x="1105" y="86"/>
                    <a:pt x="1088" y="62"/>
                    <a:pt x="1072" y="58"/>
                  </a:cubicBezTo>
                  <a:cubicBezTo>
                    <a:pt x="966" y="43"/>
                    <a:pt x="862" y="1"/>
                    <a:pt x="75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1305800" y="4917825"/>
              <a:ext cx="3325" cy="2550"/>
            </a:xfrm>
            <a:custGeom>
              <a:avLst/>
              <a:gdLst/>
              <a:ahLst/>
              <a:cxnLst/>
              <a:rect l="l" t="t" r="r" b="b"/>
              <a:pathLst>
                <a:path w="133" h="102" extrusionOk="0">
                  <a:moveTo>
                    <a:pt x="54" y="0"/>
                  </a:moveTo>
                  <a:cubicBezTo>
                    <a:pt x="41" y="0"/>
                    <a:pt x="29" y="3"/>
                    <a:pt x="17" y="7"/>
                  </a:cubicBezTo>
                  <a:cubicBezTo>
                    <a:pt x="5" y="16"/>
                    <a:pt x="1" y="28"/>
                    <a:pt x="1" y="44"/>
                  </a:cubicBezTo>
                  <a:cubicBezTo>
                    <a:pt x="1" y="57"/>
                    <a:pt x="5" y="73"/>
                    <a:pt x="13" y="85"/>
                  </a:cubicBezTo>
                  <a:cubicBezTo>
                    <a:pt x="24" y="96"/>
                    <a:pt x="37" y="102"/>
                    <a:pt x="51" y="102"/>
                  </a:cubicBezTo>
                  <a:cubicBezTo>
                    <a:pt x="78" y="102"/>
                    <a:pt x="108" y="81"/>
                    <a:pt x="132" y="40"/>
                  </a:cubicBezTo>
                  <a:cubicBezTo>
                    <a:pt x="112" y="14"/>
                    <a:pt x="83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1309600" y="4961400"/>
              <a:ext cx="25" cy="12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1344475" y="4960150"/>
              <a:ext cx="4225" cy="3725"/>
            </a:xfrm>
            <a:custGeom>
              <a:avLst/>
              <a:gdLst/>
              <a:ahLst/>
              <a:cxnLst/>
              <a:rect l="l" t="t" r="r" b="b"/>
              <a:pathLst>
                <a:path w="169" h="149" extrusionOk="0">
                  <a:moveTo>
                    <a:pt x="85" y="1"/>
                  </a:moveTo>
                  <a:cubicBezTo>
                    <a:pt x="58" y="1"/>
                    <a:pt x="30" y="16"/>
                    <a:pt x="1" y="46"/>
                  </a:cubicBezTo>
                  <a:cubicBezTo>
                    <a:pt x="34" y="115"/>
                    <a:pt x="60" y="149"/>
                    <a:pt x="86" y="149"/>
                  </a:cubicBezTo>
                  <a:cubicBezTo>
                    <a:pt x="111" y="149"/>
                    <a:pt x="137" y="117"/>
                    <a:pt x="169" y="54"/>
                  </a:cubicBezTo>
                  <a:cubicBezTo>
                    <a:pt x="141" y="18"/>
                    <a:pt x="114" y="1"/>
                    <a:pt x="8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1311025" y="4961075"/>
              <a:ext cx="25" cy="12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1345200" y="4946875"/>
              <a:ext cx="4325" cy="3250"/>
            </a:xfrm>
            <a:custGeom>
              <a:avLst/>
              <a:gdLst/>
              <a:ahLst/>
              <a:cxnLst/>
              <a:rect l="l" t="t" r="r" b="b"/>
              <a:pathLst>
                <a:path w="173" h="130" extrusionOk="0">
                  <a:moveTo>
                    <a:pt x="83" y="1"/>
                  </a:moveTo>
                  <a:cubicBezTo>
                    <a:pt x="61" y="1"/>
                    <a:pt x="38" y="9"/>
                    <a:pt x="17" y="15"/>
                  </a:cubicBezTo>
                  <a:cubicBezTo>
                    <a:pt x="9" y="15"/>
                    <a:pt x="0" y="39"/>
                    <a:pt x="0" y="48"/>
                  </a:cubicBezTo>
                  <a:cubicBezTo>
                    <a:pt x="0" y="64"/>
                    <a:pt x="9" y="85"/>
                    <a:pt x="17" y="101"/>
                  </a:cubicBezTo>
                  <a:cubicBezTo>
                    <a:pt x="39" y="119"/>
                    <a:pt x="59" y="129"/>
                    <a:pt x="80" y="129"/>
                  </a:cubicBezTo>
                  <a:cubicBezTo>
                    <a:pt x="109" y="129"/>
                    <a:pt x="139" y="109"/>
                    <a:pt x="173" y="68"/>
                  </a:cubicBezTo>
                  <a:cubicBezTo>
                    <a:pt x="143" y="1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1348275" y="4901400"/>
              <a:ext cx="2075" cy="2125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50" y="1"/>
                  </a:moveTo>
                  <a:cubicBezTo>
                    <a:pt x="36" y="1"/>
                    <a:pt x="20" y="11"/>
                    <a:pt x="0" y="32"/>
                  </a:cubicBezTo>
                  <a:cubicBezTo>
                    <a:pt x="0" y="41"/>
                    <a:pt x="0" y="45"/>
                    <a:pt x="0" y="53"/>
                  </a:cubicBezTo>
                  <a:cubicBezTo>
                    <a:pt x="24" y="75"/>
                    <a:pt x="41" y="85"/>
                    <a:pt x="54" y="85"/>
                  </a:cubicBezTo>
                  <a:cubicBezTo>
                    <a:pt x="65" y="85"/>
                    <a:pt x="73" y="77"/>
                    <a:pt x="78" y="61"/>
                  </a:cubicBezTo>
                  <a:cubicBezTo>
                    <a:pt x="83" y="45"/>
                    <a:pt x="78" y="32"/>
                    <a:pt x="74" y="16"/>
                  </a:cubicBezTo>
                  <a:cubicBezTo>
                    <a:pt x="68" y="6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1349100" y="4917925"/>
              <a:ext cx="2900" cy="2350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39" y="0"/>
                  </a:moveTo>
                  <a:cubicBezTo>
                    <a:pt x="22" y="0"/>
                    <a:pt x="7" y="13"/>
                    <a:pt x="0" y="57"/>
                  </a:cubicBezTo>
                  <a:cubicBezTo>
                    <a:pt x="26" y="76"/>
                    <a:pt x="50" y="93"/>
                    <a:pt x="77" y="93"/>
                  </a:cubicBezTo>
                  <a:cubicBezTo>
                    <a:pt x="84" y="93"/>
                    <a:pt x="91" y="92"/>
                    <a:pt x="99" y="90"/>
                  </a:cubicBezTo>
                  <a:cubicBezTo>
                    <a:pt x="107" y="81"/>
                    <a:pt x="111" y="73"/>
                    <a:pt x="111" y="65"/>
                  </a:cubicBezTo>
                  <a:cubicBezTo>
                    <a:pt x="115" y="53"/>
                    <a:pt x="115" y="40"/>
                    <a:pt x="111" y="28"/>
                  </a:cubicBezTo>
                  <a:cubicBezTo>
                    <a:pt x="91" y="16"/>
                    <a:pt x="74" y="7"/>
                    <a:pt x="54" y="3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1355650" y="4946775"/>
              <a:ext cx="5475" cy="3250"/>
            </a:xfrm>
            <a:custGeom>
              <a:avLst/>
              <a:gdLst/>
              <a:ahLst/>
              <a:cxnLst/>
              <a:rect l="l" t="t" r="r" b="b"/>
              <a:pathLst>
                <a:path w="219" h="130" extrusionOk="0">
                  <a:moveTo>
                    <a:pt x="88" y="1"/>
                  </a:moveTo>
                  <a:cubicBezTo>
                    <a:pt x="59" y="1"/>
                    <a:pt x="29" y="12"/>
                    <a:pt x="1" y="64"/>
                  </a:cubicBezTo>
                  <a:cubicBezTo>
                    <a:pt x="37" y="111"/>
                    <a:pt x="71" y="130"/>
                    <a:pt x="104" y="130"/>
                  </a:cubicBezTo>
                  <a:cubicBezTo>
                    <a:pt x="143" y="130"/>
                    <a:pt x="181" y="104"/>
                    <a:pt x="218" y="68"/>
                  </a:cubicBezTo>
                  <a:cubicBezTo>
                    <a:pt x="188" y="17"/>
                    <a:pt x="182" y="5"/>
                    <a:pt x="163" y="5"/>
                  </a:cubicBezTo>
                  <a:cubicBezTo>
                    <a:pt x="159" y="5"/>
                    <a:pt x="154" y="6"/>
                    <a:pt x="149" y="7"/>
                  </a:cubicBezTo>
                  <a:cubicBezTo>
                    <a:pt x="130" y="7"/>
                    <a:pt x="109" y="1"/>
                    <a:pt x="8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1459575" y="4947100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66" y="0"/>
                  </a:moveTo>
                  <a:cubicBezTo>
                    <a:pt x="61" y="0"/>
                    <a:pt x="55" y="1"/>
                    <a:pt x="50" y="2"/>
                  </a:cubicBezTo>
                  <a:cubicBezTo>
                    <a:pt x="25" y="2"/>
                    <a:pt x="5" y="10"/>
                    <a:pt x="1" y="63"/>
                  </a:cubicBezTo>
                  <a:cubicBezTo>
                    <a:pt x="34" y="105"/>
                    <a:pt x="54" y="126"/>
                    <a:pt x="76" y="126"/>
                  </a:cubicBezTo>
                  <a:cubicBezTo>
                    <a:pt x="97" y="126"/>
                    <a:pt x="121" y="107"/>
                    <a:pt x="161" y="71"/>
                  </a:cubicBezTo>
                  <a:cubicBezTo>
                    <a:pt x="146" y="28"/>
                    <a:pt x="109" y="0"/>
                    <a:pt x="6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1454025" y="4947150"/>
              <a:ext cx="4250" cy="3175"/>
            </a:xfrm>
            <a:custGeom>
              <a:avLst/>
              <a:gdLst/>
              <a:ahLst/>
              <a:cxnLst/>
              <a:rect l="l" t="t" r="r" b="b"/>
              <a:pathLst>
                <a:path w="170" h="127" extrusionOk="0">
                  <a:moveTo>
                    <a:pt x="83" y="0"/>
                  </a:moveTo>
                  <a:cubicBezTo>
                    <a:pt x="60" y="0"/>
                    <a:pt x="37" y="9"/>
                    <a:pt x="13" y="16"/>
                  </a:cubicBezTo>
                  <a:cubicBezTo>
                    <a:pt x="9" y="16"/>
                    <a:pt x="1" y="37"/>
                    <a:pt x="1" y="49"/>
                  </a:cubicBezTo>
                  <a:cubicBezTo>
                    <a:pt x="1" y="65"/>
                    <a:pt x="5" y="82"/>
                    <a:pt x="17" y="98"/>
                  </a:cubicBezTo>
                  <a:cubicBezTo>
                    <a:pt x="38" y="117"/>
                    <a:pt x="58" y="126"/>
                    <a:pt x="78" y="126"/>
                  </a:cubicBezTo>
                  <a:cubicBezTo>
                    <a:pt x="108" y="126"/>
                    <a:pt x="138" y="107"/>
                    <a:pt x="169" y="65"/>
                  </a:cubicBezTo>
                  <a:cubicBezTo>
                    <a:pt x="141" y="15"/>
                    <a:pt x="113" y="0"/>
                    <a:pt x="8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1464500" y="4947025"/>
              <a:ext cx="5450" cy="3300"/>
            </a:xfrm>
            <a:custGeom>
              <a:avLst/>
              <a:gdLst/>
              <a:ahLst/>
              <a:cxnLst/>
              <a:rect l="l" t="t" r="r" b="b"/>
              <a:pathLst>
                <a:path w="218" h="132" extrusionOk="0">
                  <a:moveTo>
                    <a:pt x="86" y="1"/>
                  </a:moveTo>
                  <a:cubicBezTo>
                    <a:pt x="58" y="1"/>
                    <a:pt x="29" y="11"/>
                    <a:pt x="0" y="66"/>
                  </a:cubicBezTo>
                  <a:cubicBezTo>
                    <a:pt x="36" y="113"/>
                    <a:pt x="69" y="131"/>
                    <a:pt x="101" y="131"/>
                  </a:cubicBezTo>
                  <a:cubicBezTo>
                    <a:pt x="140" y="131"/>
                    <a:pt x="178" y="104"/>
                    <a:pt x="218" y="66"/>
                  </a:cubicBezTo>
                  <a:cubicBezTo>
                    <a:pt x="181" y="9"/>
                    <a:pt x="181" y="5"/>
                    <a:pt x="148" y="5"/>
                  </a:cubicBezTo>
                  <a:cubicBezTo>
                    <a:pt x="145" y="5"/>
                    <a:pt x="143" y="5"/>
                    <a:pt x="140" y="5"/>
                  </a:cubicBezTo>
                  <a:cubicBezTo>
                    <a:pt x="122" y="5"/>
                    <a:pt x="104" y="1"/>
                    <a:pt x="8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1356800" y="4917750"/>
              <a:ext cx="2875" cy="2450"/>
            </a:xfrm>
            <a:custGeom>
              <a:avLst/>
              <a:gdLst/>
              <a:ahLst/>
              <a:cxnLst/>
              <a:rect l="l" t="t" r="r" b="b"/>
              <a:pathLst>
                <a:path w="115" h="98" extrusionOk="0">
                  <a:moveTo>
                    <a:pt x="52" y="1"/>
                  </a:moveTo>
                  <a:cubicBezTo>
                    <a:pt x="30" y="1"/>
                    <a:pt x="14" y="21"/>
                    <a:pt x="0" y="64"/>
                  </a:cubicBezTo>
                  <a:cubicBezTo>
                    <a:pt x="31" y="86"/>
                    <a:pt x="49" y="98"/>
                    <a:pt x="63" y="98"/>
                  </a:cubicBezTo>
                  <a:cubicBezTo>
                    <a:pt x="81" y="98"/>
                    <a:pt x="92" y="78"/>
                    <a:pt x="115" y="35"/>
                  </a:cubicBezTo>
                  <a:cubicBezTo>
                    <a:pt x="89" y="12"/>
                    <a:pt x="68" y="1"/>
                    <a:pt x="5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1339750" y="4931850"/>
              <a:ext cx="18500" cy="3225"/>
            </a:xfrm>
            <a:custGeom>
              <a:avLst/>
              <a:gdLst/>
              <a:ahLst/>
              <a:cxnLst/>
              <a:rect l="l" t="t" r="r" b="b"/>
              <a:pathLst>
                <a:path w="740" h="129" extrusionOk="0">
                  <a:moveTo>
                    <a:pt x="555" y="0"/>
                  </a:moveTo>
                  <a:cubicBezTo>
                    <a:pt x="387" y="0"/>
                    <a:pt x="218" y="4"/>
                    <a:pt x="50" y="9"/>
                  </a:cubicBezTo>
                  <a:cubicBezTo>
                    <a:pt x="34" y="9"/>
                    <a:pt x="17" y="37"/>
                    <a:pt x="1" y="50"/>
                  </a:cubicBezTo>
                  <a:lnTo>
                    <a:pt x="1" y="86"/>
                  </a:lnTo>
                  <a:cubicBezTo>
                    <a:pt x="21" y="99"/>
                    <a:pt x="42" y="103"/>
                    <a:pt x="67" y="111"/>
                  </a:cubicBezTo>
                  <a:cubicBezTo>
                    <a:pt x="80" y="112"/>
                    <a:pt x="94" y="113"/>
                    <a:pt x="109" y="113"/>
                  </a:cubicBezTo>
                  <a:cubicBezTo>
                    <a:pt x="137" y="113"/>
                    <a:pt x="166" y="111"/>
                    <a:pt x="194" y="111"/>
                  </a:cubicBezTo>
                  <a:cubicBezTo>
                    <a:pt x="224" y="110"/>
                    <a:pt x="253" y="109"/>
                    <a:pt x="282" y="109"/>
                  </a:cubicBezTo>
                  <a:cubicBezTo>
                    <a:pt x="333" y="109"/>
                    <a:pt x="382" y="112"/>
                    <a:pt x="432" y="119"/>
                  </a:cubicBezTo>
                  <a:cubicBezTo>
                    <a:pt x="458" y="125"/>
                    <a:pt x="485" y="128"/>
                    <a:pt x="511" y="128"/>
                  </a:cubicBezTo>
                  <a:cubicBezTo>
                    <a:pt x="576" y="128"/>
                    <a:pt x="640" y="111"/>
                    <a:pt x="698" y="82"/>
                  </a:cubicBezTo>
                  <a:cubicBezTo>
                    <a:pt x="707" y="78"/>
                    <a:pt x="715" y="62"/>
                    <a:pt x="739" y="33"/>
                  </a:cubicBezTo>
                  <a:cubicBezTo>
                    <a:pt x="678" y="17"/>
                    <a:pt x="616" y="9"/>
                    <a:pt x="55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1361000" y="4917600"/>
              <a:ext cx="2800" cy="3025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51" y="1"/>
                  </a:moveTo>
                  <a:cubicBezTo>
                    <a:pt x="35" y="1"/>
                    <a:pt x="21" y="19"/>
                    <a:pt x="0" y="57"/>
                  </a:cubicBezTo>
                  <a:cubicBezTo>
                    <a:pt x="15" y="87"/>
                    <a:pt x="23" y="120"/>
                    <a:pt x="46" y="120"/>
                  </a:cubicBezTo>
                  <a:cubicBezTo>
                    <a:pt x="48" y="120"/>
                    <a:pt x="51" y="120"/>
                    <a:pt x="54" y="119"/>
                  </a:cubicBezTo>
                  <a:cubicBezTo>
                    <a:pt x="86" y="111"/>
                    <a:pt x="107" y="82"/>
                    <a:pt x="111" y="49"/>
                  </a:cubicBezTo>
                  <a:cubicBezTo>
                    <a:pt x="83" y="17"/>
                    <a:pt x="66" y="1"/>
                    <a:pt x="5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1474450" y="4901800"/>
              <a:ext cx="2900" cy="2025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54" y="0"/>
                  </a:moveTo>
                  <a:cubicBezTo>
                    <a:pt x="33" y="0"/>
                    <a:pt x="9" y="0"/>
                    <a:pt x="0" y="49"/>
                  </a:cubicBezTo>
                  <a:cubicBezTo>
                    <a:pt x="20" y="69"/>
                    <a:pt x="47" y="81"/>
                    <a:pt x="76" y="81"/>
                  </a:cubicBezTo>
                  <a:cubicBezTo>
                    <a:pt x="84" y="81"/>
                    <a:pt x="91" y="80"/>
                    <a:pt x="99" y="78"/>
                  </a:cubicBezTo>
                  <a:cubicBezTo>
                    <a:pt x="107" y="74"/>
                    <a:pt x="111" y="66"/>
                    <a:pt x="111" y="58"/>
                  </a:cubicBezTo>
                  <a:cubicBezTo>
                    <a:pt x="115" y="45"/>
                    <a:pt x="115" y="37"/>
                    <a:pt x="111" y="25"/>
                  </a:cubicBezTo>
                  <a:cubicBezTo>
                    <a:pt x="91" y="12"/>
                    <a:pt x="74" y="4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1482150" y="4901575"/>
              <a:ext cx="2900" cy="2300"/>
            </a:xfrm>
            <a:custGeom>
              <a:avLst/>
              <a:gdLst/>
              <a:ahLst/>
              <a:cxnLst/>
              <a:rect l="l" t="t" r="r" b="b"/>
              <a:pathLst>
                <a:path w="116" h="92" extrusionOk="0">
                  <a:moveTo>
                    <a:pt x="53" y="1"/>
                  </a:moveTo>
                  <a:cubicBezTo>
                    <a:pt x="30" y="1"/>
                    <a:pt x="15" y="22"/>
                    <a:pt x="0" y="62"/>
                  </a:cubicBezTo>
                  <a:cubicBezTo>
                    <a:pt x="30" y="82"/>
                    <a:pt x="48" y="92"/>
                    <a:pt x="62" y="92"/>
                  </a:cubicBezTo>
                  <a:cubicBezTo>
                    <a:pt x="80" y="92"/>
                    <a:pt x="92" y="74"/>
                    <a:pt x="115" y="34"/>
                  </a:cubicBezTo>
                  <a:cubicBezTo>
                    <a:pt x="89" y="1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1486350" y="4901450"/>
              <a:ext cx="2800" cy="2750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51" y="1"/>
                  </a:moveTo>
                  <a:cubicBezTo>
                    <a:pt x="35" y="1"/>
                    <a:pt x="22" y="17"/>
                    <a:pt x="0" y="51"/>
                  </a:cubicBezTo>
                  <a:cubicBezTo>
                    <a:pt x="11" y="80"/>
                    <a:pt x="26" y="110"/>
                    <a:pt x="46" y="110"/>
                  </a:cubicBezTo>
                  <a:cubicBezTo>
                    <a:pt x="49" y="110"/>
                    <a:pt x="51" y="109"/>
                    <a:pt x="54" y="108"/>
                  </a:cubicBezTo>
                  <a:cubicBezTo>
                    <a:pt x="83" y="100"/>
                    <a:pt x="107" y="76"/>
                    <a:pt x="111" y="43"/>
                  </a:cubicBezTo>
                  <a:cubicBezTo>
                    <a:pt x="83" y="15"/>
                    <a:pt x="66" y="1"/>
                    <a:pt x="5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1296050" y="4959125"/>
              <a:ext cx="13575" cy="4925"/>
            </a:xfrm>
            <a:custGeom>
              <a:avLst/>
              <a:gdLst/>
              <a:ahLst/>
              <a:cxnLst/>
              <a:rect l="l" t="t" r="r" b="b"/>
              <a:pathLst>
                <a:path w="543" h="197" extrusionOk="0">
                  <a:moveTo>
                    <a:pt x="79" y="1"/>
                  </a:moveTo>
                  <a:cubicBezTo>
                    <a:pt x="50" y="1"/>
                    <a:pt x="26" y="9"/>
                    <a:pt x="1" y="17"/>
                  </a:cubicBezTo>
                  <a:lnTo>
                    <a:pt x="1" y="194"/>
                  </a:lnTo>
                  <a:cubicBezTo>
                    <a:pt x="5" y="196"/>
                    <a:pt x="8" y="197"/>
                    <a:pt x="11" y="197"/>
                  </a:cubicBezTo>
                  <a:cubicBezTo>
                    <a:pt x="14" y="197"/>
                    <a:pt x="17" y="196"/>
                    <a:pt x="21" y="194"/>
                  </a:cubicBezTo>
                  <a:cubicBezTo>
                    <a:pt x="32" y="194"/>
                    <a:pt x="43" y="195"/>
                    <a:pt x="54" y="195"/>
                  </a:cubicBezTo>
                  <a:cubicBezTo>
                    <a:pt x="105" y="195"/>
                    <a:pt x="155" y="187"/>
                    <a:pt x="206" y="177"/>
                  </a:cubicBezTo>
                  <a:cubicBezTo>
                    <a:pt x="230" y="164"/>
                    <a:pt x="254" y="158"/>
                    <a:pt x="279" y="158"/>
                  </a:cubicBezTo>
                  <a:cubicBezTo>
                    <a:pt x="302" y="158"/>
                    <a:pt x="324" y="163"/>
                    <a:pt x="346" y="173"/>
                  </a:cubicBezTo>
                  <a:cubicBezTo>
                    <a:pt x="368" y="186"/>
                    <a:pt x="391" y="192"/>
                    <a:pt x="412" y="192"/>
                  </a:cubicBezTo>
                  <a:cubicBezTo>
                    <a:pt x="459" y="192"/>
                    <a:pt x="503" y="160"/>
                    <a:pt x="543" y="95"/>
                  </a:cubicBezTo>
                  <a:cubicBezTo>
                    <a:pt x="514" y="79"/>
                    <a:pt x="489" y="50"/>
                    <a:pt x="460" y="42"/>
                  </a:cubicBezTo>
                  <a:cubicBezTo>
                    <a:pt x="333" y="25"/>
                    <a:pt x="206" y="13"/>
                    <a:pt x="7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1301200" y="4945950"/>
              <a:ext cx="23700" cy="4300"/>
            </a:xfrm>
            <a:custGeom>
              <a:avLst/>
              <a:gdLst/>
              <a:ahLst/>
              <a:cxnLst/>
              <a:rect l="l" t="t" r="r" b="b"/>
              <a:pathLst>
                <a:path w="948" h="172" extrusionOk="0">
                  <a:moveTo>
                    <a:pt x="401" y="1"/>
                  </a:moveTo>
                  <a:cubicBezTo>
                    <a:pt x="295" y="1"/>
                    <a:pt x="189" y="15"/>
                    <a:pt x="82" y="15"/>
                  </a:cubicBezTo>
                  <a:cubicBezTo>
                    <a:pt x="53" y="15"/>
                    <a:pt x="16" y="15"/>
                    <a:pt x="0" y="93"/>
                  </a:cubicBezTo>
                  <a:cubicBezTo>
                    <a:pt x="11" y="133"/>
                    <a:pt x="52" y="164"/>
                    <a:pt x="96" y="164"/>
                  </a:cubicBezTo>
                  <a:cubicBezTo>
                    <a:pt x="101" y="164"/>
                    <a:pt x="106" y="163"/>
                    <a:pt x="111" y="163"/>
                  </a:cubicBezTo>
                  <a:cubicBezTo>
                    <a:pt x="267" y="163"/>
                    <a:pt x="423" y="158"/>
                    <a:pt x="583" y="158"/>
                  </a:cubicBezTo>
                  <a:cubicBezTo>
                    <a:pt x="591" y="158"/>
                    <a:pt x="599" y="158"/>
                    <a:pt x="607" y="154"/>
                  </a:cubicBezTo>
                  <a:cubicBezTo>
                    <a:pt x="628" y="148"/>
                    <a:pt x="649" y="144"/>
                    <a:pt x="670" y="144"/>
                  </a:cubicBezTo>
                  <a:cubicBezTo>
                    <a:pt x="700" y="144"/>
                    <a:pt x="729" y="151"/>
                    <a:pt x="755" y="163"/>
                  </a:cubicBezTo>
                  <a:cubicBezTo>
                    <a:pt x="786" y="168"/>
                    <a:pt x="816" y="171"/>
                    <a:pt x="846" y="171"/>
                  </a:cubicBezTo>
                  <a:cubicBezTo>
                    <a:pt x="865" y="171"/>
                    <a:pt x="884" y="170"/>
                    <a:pt x="903" y="167"/>
                  </a:cubicBezTo>
                  <a:cubicBezTo>
                    <a:pt x="915" y="167"/>
                    <a:pt x="932" y="138"/>
                    <a:pt x="948" y="117"/>
                  </a:cubicBezTo>
                  <a:cubicBezTo>
                    <a:pt x="927" y="85"/>
                    <a:pt x="890" y="64"/>
                    <a:pt x="854" y="60"/>
                  </a:cubicBezTo>
                  <a:cubicBezTo>
                    <a:pt x="842" y="61"/>
                    <a:pt x="830" y="61"/>
                    <a:pt x="818" y="61"/>
                  </a:cubicBezTo>
                  <a:cubicBezTo>
                    <a:pt x="760" y="61"/>
                    <a:pt x="702" y="53"/>
                    <a:pt x="644" y="40"/>
                  </a:cubicBezTo>
                  <a:cubicBezTo>
                    <a:pt x="564" y="9"/>
                    <a:pt x="483" y="1"/>
                    <a:pt x="40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1296175" y="4972225"/>
              <a:ext cx="7600" cy="5450"/>
            </a:xfrm>
            <a:custGeom>
              <a:avLst/>
              <a:gdLst/>
              <a:ahLst/>
              <a:cxnLst/>
              <a:rect l="l" t="t" r="r" b="b"/>
              <a:pathLst>
                <a:path w="304" h="218" extrusionOk="0">
                  <a:moveTo>
                    <a:pt x="84" y="0"/>
                  </a:moveTo>
                  <a:cubicBezTo>
                    <a:pt x="74" y="0"/>
                    <a:pt x="64" y="1"/>
                    <a:pt x="53" y="2"/>
                  </a:cubicBezTo>
                  <a:cubicBezTo>
                    <a:pt x="33" y="10"/>
                    <a:pt x="12" y="23"/>
                    <a:pt x="0" y="43"/>
                  </a:cubicBezTo>
                  <a:lnTo>
                    <a:pt x="0" y="203"/>
                  </a:lnTo>
                  <a:cubicBezTo>
                    <a:pt x="4" y="207"/>
                    <a:pt x="12" y="207"/>
                    <a:pt x="21" y="211"/>
                  </a:cubicBezTo>
                  <a:cubicBezTo>
                    <a:pt x="35" y="216"/>
                    <a:pt x="49" y="217"/>
                    <a:pt x="63" y="217"/>
                  </a:cubicBezTo>
                  <a:cubicBezTo>
                    <a:pt x="140" y="217"/>
                    <a:pt x="215" y="162"/>
                    <a:pt x="293" y="162"/>
                  </a:cubicBezTo>
                  <a:cubicBezTo>
                    <a:pt x="295" y="162"/>
                    <a:pt x="297" y="162"/>
                    <a:pt x="300" y="162"/>
                  </a:cubicBezTo>
                  <a:cubicBezTo>
                    <a:pt x="300" y="146"/>
                    <a:pt x="300" y="133"/>
                    <a:pt x="304" y="121"/>
                  </a:cubicBezTo>
                  <a:cubicBezTo>
                    <a:pt x="295" y="105"/>
                    <a:pt x="291" y="80"/>
                    <a:pt x="279" y="72"/>
                  </a:cubicBezTo>
                  <a:cubicBezTo>
                    <a:pt x="225" y="25"/>
                    <a:pt x="156" y="0"/>
                    <a:pt x="8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1296050" y="4917075"/>
              <a:ext cx="6700" cy="3825"/>
            </a:xfrm>
            <a:custGeom>
              <a:avLst/>
              <a:gdLst/>
              <a:ahLst/>
              <a:cxnLst/>
              <a:rect l="l" t="t" r="r" b="b"/>
              <a:pathLst>
                <a:path w="268" h="153" extrusionOk="0">
                  <a:moveTo>
                    <a:pt x="34" y="0"/>
                  </a:moveTo>
                  <a:cubicBezTo>
                    <a:pt x="21" y="0"/>
                    <a:pt x="9" y="0"/>
                    <a:pt x="1" y="9"/>
                  </a:cubicBezTo>
                  <a:lnTo>
                    <a:pt x="1" y="152"/>
                  </a:lnTo>
                  <a:cubicBezTo>
                    <a:pt x="30" y="144"/>
                    <a:pt x="58" y="140"/>
                    <a:pt x="87" y="140"/>
                  </a:cubicBezTo>
                  <a:cubicBezTo>
                    <a:pt x="92" y="139"/>
                    <a:pt x="98" y="139"/>
                    <a:pt x="103" y="139"/>
                  </a:cubicBezTo>
                  <a:cubicBezTo>
                    <a:pt x="128" y="139"/>
                    <a:pt x="152" y="145"/>
                    <a:pt x="178" y="145"/>
                  </a:cubicBezTo>
                  <a:cubicBezTo>
                    <a:pt x="183" y="145"/>
                    <a:pt x="188" y="145"/>
                    <a:pt x="194" y="144"/>
                  </a:cubicBezTo>
                  <a:cubicBezTo>
                    <a:pt x="222" y="144"/>
                    <a:pt x="251" y="128"/>
                    <a:pt x="268" y="62"/>
                  </a:cubicBezTo>
                  <a:cubicBezTo>
                    <a:pt x="255" y="46"/>
                    <a:pt x="243" y="25"/>
                    <a:pt x="231" y="21"/>
                  </a:cubicBezTo>
                  <a:cubicBezTo>
                    <a:pt x="165" y="13"/>
                    <a:pt x="99" y="9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1296050" y="4946100"/>
              <a:ext cx="4250" cy="4125"/>
            </a:xfrm>
            <a:custGeom>
              <a:avLst/>
              <a:gdLst/>
              <a:ahLst/>
              <a:cxnLst/>
              <a:rect l="l" t="t" r="r" b="b"/>
              <a:pathLst>
                <a:path w="170" h="165" extrusionOk="0">
                  <a:moveTo>
                    <a:pt x="1" y="1"/>
                  </a:moveTo>
                  <a:lnTo>
                    <a:pt x="1" y="152"/>
                  </a:lnTo>
                  <a:cubicBezTo>
                    <a:pt x="38" y="161"/>
                    <a:pt x="75" y="165"/>
                    <a:pt x="116" y="165"/>
                  </a:cubicBezTo>
                  <a:cubicBezTo>
                    <a:pt x="128" y="161"/>
                    <a:pt x="145" y="152"/>
                    <a:pt x="153" y="140"/>
                  </a:cubicBezTo>
                  <a:cubicBezTo>
                    <a:pt x="165" y="124"/>
                    <a:pt x="169" y="107"/>
                    <a:pt x="169" y="91"/>
                  </a:cubicBezTo>
                  <a:cubicBezTo>
                    <a:pt x="169" y="70"/>
                    <a:pt x="161" y="42"/>
                    <a:pt x="153" y="42"/>
                  </a:cubicBezTo>
                  <a:cubicBezTo>
                    <a:pt x="99" y="34"/>
                    <a:pt x="50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469825" y="4931600"/>
              <a:ext cx="29475" cy="4000"/>
            </a:xfrm>
            <a:custGeom>
              <a:avLst/>
              <a:gdLst/>
              <a:ahLst/>
              <a:cxnLst/>
              <a:rect l="l" t="t" r="r" b="b"/>
              <a:pathLst>
                <a:path w="1179" h="160" extrusionOk="0">
                  <a:moveTo>
                    <a:pt x="198" y="0"/>
                  </a:moveTo>
                  <a:cubicBezTo>
                    <a:pt x="177" y="0"/>
                    <a:pt x="157" y="1"/>
                    <a:pt x="136" y="2"/>
                  </a:cubicBezTo>
                  <a:cubicBezTo>
                    <a:pt x="91" y="6"/>
                    <a:pt x="46" y="14"/>
                    <a:pt x="1" y="23"/>
                  </a:cubicBezTo>
                  <a:cubicBezTo>
                    <a:pt x="34" y="102"/>
                    <a:pt x="74" y="131"/>
                    <a:pt x="116" y="131"/>
                  </a:cubicBezTo>
                  <a:cubicBezTo>
                    <a:pt x="131" y="131"/>
                    <a:pt x="146" y="128"/>
                    <a:pt x="161" y="121"/>
                  </a:cubicBezTo>
                  <a:cubicBezTo>
                    <a:pt x="185" y="113"/>
                    <a:pt x="212" y="109"/>
                    <a:pt x="239" y="109"/>
                  </a:cubicBezTo>
                  <a:cubicBezTo>
                    <a:pt x="266" y="109"/>
                    <a:pt x="292" y="113"/>
                    <a:pt x="317" y="121"/>
                  </a:cubicBezTo>
                  <a:cubicBezTo>
                    <a:pt x="381" y="147"/>
                    <a:pt x="450" y="160"/>
                    <a:pt x="519" y="160"/>
                  </a:cubicBezTo>
                  <a:cubicBezTo>
                    <a:pt x="560" y="160"/>
                    <a:pt x="601" y="155"/>
                    <a:pt x="641" y="146"/>
                  </a:cubicBezTo>
                  <a:cubicBezTo>
                    <a:pt x="701" y="131"/>
                    <a:pt x="760" y="126"/>
                    <a:pt x="820" y="126"/>
                  </a:cubicBezTo>
                  <a:cubicBezTo>
                    <a:pt x="913" y="126"/>
                    <a:pt x="1006" y="139"/>
                    <a:pt x="1101" y="154"/>
                  </a:cubicBezTo>
                  <a:cubicBezTo>
                    <a:pt x="1109" y="157"/>
                    <a:pt x="1118" y="158"/>
                    <a:pt x="1128" y="158"/>
                  </a:cubicBezTo>
                  <a:cubicBezTo>
                    <a:pt x="1145" y="158"/>
                    <a:pt x="1163" y="154"/>
                    <a:pt x="1178" y="146"/>
                  </a:cubicBezTo>
                  <a:lnTo>
                    <a:pt x="1178" y="14"/>
                  </a:lnTo>
                  <a:cubicBezTo>
                    <a:pt x="1129" y="14"/>
                    <a:pt x="1072" y="19"/>
                    <a:pt x="1023" y="19"/>
                  </a:cubicBezTo>
                  <a:cubicBezTo>
                    <a:pt x="928" y="19"/>
                    <a:pt x="834" y="2"/>
                    <a:pt x="744" y="2"/>
                  </a:cubicBezTo>
                  <a:cubicBezTo>
                    <a:pt x="657" y="2"/>
                    <a:pt x="571" y="19"/>
                    <a:pt x="485" y="19"/>
                  </a:cubicBezTo>
                  <a:cubicBezTo>
                    <a:pt x="480" y="19"/>
                    <a:pt x="475" y="19"/>
                    <a:pt x="470" y="19"/>
                  </a:cubicBezTo>
                  <a:cubicBezTo>
                    <a:pt x="430" y="19"/>
                    <a:pt x="390" y="6"/>
                    <a:pt x="350" y="6"/>
                  </a:cubicBezTo>
                  <a:cubicBezTo>
                    <a:pt x="300" y="3"/>
                    <a:pt x="249" y="0"/>
                    <a:pt x="19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1492300" y="4901900"/>
              <a:ext cx="7000" cy="1975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41" y="0"/>
                  </a:moveTo>
                  <a:cubicBezTo>
                    <a:pt x="33" y="0"/>
                    <a:pt x="21" y="12"/>
                    <a:pt x="0" y="21"/>
                  </a:cubicBezTo>
                  <a:cubicBezTo>
                    <a:pt x="17" y="45"/>
                    <a:pt x="25" y="66"/>
                    <a:pt x="37" y="70"/>
                  </a:cubicBezTo>
                  <a:cubicBezTo>
                    <a:pt x="54" y="78"/>
                    <a:pt x="70" y="78"/>
                    <a:pt x="87" y="78"/>
                  </a:cubicBezTo>
                  <a:cubicBezTo>
                    <a:pt x="144" y="78"/>
                    <a:pt x="193" y="74"/>
                    <a:pt x="247" y="70"/>
                  </a:cubicBezTo>
                  <a:cubicBezTo>
                    <a:pt x="259" y="66"/>
                    <a:pt x="271" y="62"/>
                    <a:pt x="279" y="54"/>
                  </a:cubicBezTo>
                  <a:lnTo>
                    <a:pt x="279" y="21"/>
                  </a:lnTo>
                  <a:cubicBezTo>
                    <a:pt x="275" y="17"/>
                    <a:pt x="271" y="12"/>
                    <a:pt x="267" y="12"/>
                  </a:cubicBezTo>
                  <a:cubicBezTo>
                    <a:pt x="193" y="8"/>
                    <a:pt x="119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1469825" y="4985300"/>
              <a:ext cx="29475" cy="6475"/>
            </a:xfrm>
            <a:custGeom>
              <a:avLst/>
              <a:gdLst/>
              <a:ahLst/>
              <a:cxnLst/>
              <a:rect l="l" t="t" r="r" b="b"/>
              <a:pathLst>
                <a:path w="1179" h="259" extrusionOk="0">
                  <a:moveTo>
                    <a:pt x="393" y="1"/>
                  </a:moveTo>
                  <a:cubicBezTo>
                    <a:pt x="284" y="1"/>
                    <a:pt x="175" y="43"/>
                    <a:pt x="66" y="58"/>
                  </a:cubicBezTo>
                  <a:cubicBezTo>
                    <a:pt x="46" y="62"/>
                    <a:pt x="30" y="86"/>
                    <a:pt x="1" y="111"/>
                  </a:cubicBezTo>
                  <a:cubicBezTo>
                    <a:pt x="34" y="205"/>
                    <a:pt x="66" y="205"/>
                    <a:pt x="99" y="205"/>
                  </a:cubicBezTo>
                  <a:lnTo>
                    <a:pt x="304" y="205"/>
                  </a:lnTo>
                  <a:cubicBezTo>
                    <a:pt x="374" y="209"/>
                    <a:pt x="440" y="205"/>
                    <a:pt x="506" y="213"/>
                  </a:cubicBezTo>
                  <a:cubicBezTo>
                    <a:pt x="559" y="218"/>
                    <a:pt x="608" y="234"/>
                    <a:pt x="661" y="242"/>
                  </a:cubicBezTo>
                  <a:cubicBezTo>
                    <a:pt x="684" y="245"/>
                    <a:pt x="708" y="258"/>
                    <a:pt x="732" y="258"/>
                  </a:cubicBezTo>
                  <a:cubicBezTo>
                    <a:pt x="739" y="258"/>
                    <a:pt x="745" y="257"/>
                    <a:pt x="752" y="255"/>
                  </a:cubicBezTo>
                  <a:cubicBezTo>
                    <a:pt x="800" y="233"/>
                    <a:pt x="848" y="226"/>
                    <a:pt x="896" y="226"/>
                  </a:cubicBezTo>
                  <a:cubicBezTo>
                    <a:pt x="951" y="226"/>
                    <a:pt x="1005" y="235"/>
                    <a:pt x="1059" y="246"/>
                  </a:cubicBezTo>
                  <a:cubicBezTo>
                    <a:pt x="1101" y="246"/>
                    <a:pt x="1142" y="238"/>
                    <a:pt x="1178" y="222"/>
                  </a:cubicBezTo>
                  <a:lnTo>
                    <a:pt x="1178" y="25"/>
                  </a:lnTo>
                  <a:cubicBezTo>
                    <a:pt x="1157" y="15"/>
                    <a:pt x="1134" y="12"/>
                    <a:pt x="1112" y="12"/>
                  </a:cubicBezTo>
                  <a:cubicBezTo>
                    <a:pt x="1066" y="12"/>
                    <a:pt x="1020" y="26"/>
                    <a:pt x="973" y="37"/>
                  </a:cubicBezTo>
                  <a:cubicBezTo>
                    <a:pt x="906" y="56"/>
                    <a:pt x="836" y="65"/>
                    <a:pt x="767" y="65"/>
                  </a:cubicBezTo>
                  <a:cubicBezTo>
                    <a:pt x="684" y="65"/>
                    <a:pt x="600" y="52"/>
                    <a:pt x="522" y="25"/>
                  </a:cubicBezTo>
                  <a:cubicBezTo>
                    <a:pt x="479" y="7"/>
                    <a:pt x="436" y="1"/>
                    <a:pt x="39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1483275" y="4959125"/>
              <a:ext cx="16025" cy="4925"/>
            </a:xfrm>
            <a:custGeom>
              <a:avLst/>
              <a:gdLst/>
              <a:ahLst/>
              <a:cxnLst/>
              <a:rect l="l" t="t" r="r" b="b"/>
              <a:pathLst>
                <a:path w="641" h="197" extrusionOk="0">
                  <a:moveTo>
                    <a:pt x="550" y="1"/>
                  </a:moveTo>
                  <a:cubicBezTo>
                    <a:pt x="398" y="13"/>
                    <a:pt x="251" y="25"/>
                    <a:pt x="95" y="42"/>
                  </a:cubicBezTo>
                  <a:cubicBezTo>
                    <a:pt x="62" y="54"/>
                    <a:pt x="29" y="71"/>
                    <a:pt x="0" y="95"/>
                  </a:cubicBezTo>
                  <a:cubicBezTo>
                    <a:pt x="46" y="160"/>
                    <a:pt x="97" y="192"/>
                    <a:pt x="154" y="192"/>
                  </a:cubicBezTo>
                  <a:cubicBezTo>
                    <a:pt x="180" y="192"/>
                    <a:pt x="206" y="186"/>
                    <a:pt x="234" y="173"/>
                  </a:cubicBezTo>
                  <a:cubicBezTo>
                    <a:pt x="260" y="163"/>
                    <a:pt x="286" y="158"/>
                    <a:pt x="312" y="158"/>
                  </a:cubicBezTo>
                  <a:cubicBezTo>
                    <a:pt x="341" y="158"/>
                    <a:pt x="369" y="164"/>
                    <a:pt x="394" y="177"/>
                  </a:cubicBezTo>
                  <a:cubicBezTo>
                    <a:pt x="455" y="187"/>
                    <a:pt x="519" y="195"/>
                    <a:pt x="580" y="195"/>
                  </a:cubicBezTo>
                  <a:cubicBezTo>
                    <a:pt x="594" y="195"/>
                    <a:pt x="607" y="194"/>
                    <a:pt x="620" y="194"/>
                  </a:cubicBezTo>
                  <a:cubicBezTo>
                    <a:pt x="624" y="196"/>
                    <a:pt x="627" y="197"/>
                    <a:pt x="630" y="197"/>
                  </a:cubicBezTo>
                  <a:cubicBezTo>
                    <a:pt x="633" y="197"/>
                    <a:pt x="636" y="196"/>
                    <a:pt x="640" y="194"/>
                  </a:cubicBezTo>
                  <a:lnTo>
                    <a:pt x="640" y="17"/>
                  </a:lnTo>
                  <a:cubicBezTo>
                    <a:pt x="612" y="5"/>
                    <a:pt x="583" y="1"/>
                    <a:pt x="55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1471175" y="4945950"/>
              <a:ext cx="23000" cy="4300"/>
            </a:xfrm>
            <a:custGeom>
              <a:avLst/>
              <a:gdLst/>
              <a:ahLst/>
              <a:cxnLst/>
              <a:rect l="l" t="t" r="r" b="b"/>
              <a:pathLst>
                <a:path w="920" h="172" extrusionOk="0">
                  <a:moveTo>
                    <a:pt x="533" y="1"/>
                  </a:moveTo>
                  <a:cubicBezTo>
                    <a:pt x="454" y="1"/>
                    <a:pt x="374" y="9"/>
                    <a:pt x="296" y="40"/>
                  </a:cubicBezTo>
                  <a:cubicBezTo>
                    <a:pt x="238" y="53"/>
                    <a:pt x="183" y="61"/>
                    <a:pt x="126" y="61"/>
                  </a:cubicBezTo>
                  <a:cubicBezTo>
                    <a:pt x="114" y="61"/>
                    <a:pt x="102" y="61"/>
                    <a:pt x="90" y="60"/>
                  </a:cubicBezTo>
                  <a:cubicBezTo>
                    <a:pt x="54" y="64"/>
                    <a:pt x="21" y="85"/>
                    <a:pt x="0" y="117"/>
                  </a:cubicBezTo>
                  <a:cubicBezTo>
                    <a:pt x="17" y="138"/>
                    <a:pt x="29" y="167"/>
                    <a:pt x="45" y="167"/>
                  </a:cubicBezTo>
                  <a:cubicBezTo>
                    <a:pt x="63" y="170"/>
                    <a:pt x="80" y="171"/>
                    <a:pt x="99" y="171"/>
                  </a:cubicBezTo>
                  <a:cubicBezTo>
                    <a:pt x="128" y="171"/>
                    <a:pt x="159" y="168"/>
                    <a:pt x="189" y="163"/>
                  </a:cubicBezTo>
                  <a:cubicBezTo>
                    <a:pt x="215" y="151"/>
                    <a:pt x="243" y="144"/>
                    <a:pt x="270" y="144"/>
                  </a:cubicBezTo>
                  <a:cubicBezTo>
                    <a:pt x="290" y="144"/>
                    <a:pt x="310" y="148"/>
                    <a:pt x="328" y="154"/>
                  </a:cubicBezTo>
                  <a:cubicBezTo>
                    <a:pt x="337" y="158"/>
                    <a:pt x="345" y="158"/>
                    <a:pt x="357" y="158"/>
                  </a:cubicBezTo>
                  <a:cubicBezTo>
                    <a:pt x="509" y="158"/>
                    <a:pt x="661" y="163"/>
                    <a:pt x="817" y="163"/>
                  </a:cubicBezTo>
                  <a:cubicBezTo>
                    <a:pt x="821" y="163"/>
                    <a:pt x="826" y="164"/>
                    <a:pt x="831" y="164"/>
                  </a:cubicBezTo>
                  <a:cubicBezTo>
                    <a:pt x="871" y="164"/>
                    <a:pt x="908" y="133"/>
                    <a:pt x="919" y="93"/>
                  </a:cubicBezTo>
                  <a:cubicBezTo>
                    <a:pt x="907" y="15"/>
                    <a:pt x="870" y="15"/>
                    <a:pt x="841" y="15"/>
                  </a:cubicBezTo>
                  <a:cubicBezTo>
                    <a:pt x="740" y="15"/>
                    <a:pt x="636" y="1"/>
                    <a:pt x="5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1487475" y="4972225"/>
              <a:ext cx="11825" cy="5450"/>
            </a:xfrm>
            <a:custGeom>
              <a:avLst/>
              <a:gdLst/>
              <a:ahLst/>
              <a:cxnLst/>
              <a:rect l="l" t="t" r="r" b="b"/>
              <a:pathLst>
                <a:path w="473" h="218" extrusionOk="0">
                  <a:moveTo>
                    <a:pt x="344" y="0"/>
                  </a:moveTo>
                  <a:cubicBezTo>
                    <a:pt x="236" y="0"/>
                    <a:pt x="130" y="25"/>
                    <a:pt x="33" y="72"/>
                  </a:cubicBezTo>
                  <a:cubicBezTo>
                    <a:pt x="21" y="80"/>
                    <a:pt x="9" y="105"/>
                    <a:pt x="1" y="121"/>
                  </a:cubicBezTo>
                  <a:lnTo>
                    <a:pt x="5" y="162"/>
                  </a:lnTo>
                  <a:cubicBezTo>
                    <a:pt x="8" y="162"/>
                    <a:pt x="12" y="162"/>
                    <a:pt x="16" y="162"/>
                  </a:cubicBezTo>
                  <a:cubicBezTo>
                    <a:pt x="137" y="162"/>
                    <a:pt x="254" y="217"/>
                    <a:pt x="374" y="217"/>
                  </a:cubicBezTo>
                  <a:cubicBezTo>
                    <a:pt x="396" y="217"/>
                    <a:pt x="418" y="216"/>
                    <a:pt x="440" y="211"/>
                  </a:cubicBezTo>
                  <a:cubicBezTo>
                    <a:pt x="452" y="207"/>
                    <a:pt x="464" y="207"/>
                    <a:pt x="472" y="203"/>
                  </a:cubicBezTo>
                  <a:lnTo>
                    <a:pt x="472" y="43"/>
                  </a:lnTo>
                  <a:cubicBezTo>
                    <a:pt x="448" y="23"/>
                    <a:pt x="419" y="10"/>
                    <a:pt x="390" y="2"/>
                  </a:cubicBezTo>
                  <a:cubicBezTo>
                    <a:pt x="375" y="1"/>
                    <a:pt x="359" y="0"/>
                    <a:pt x="34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1492700" y="4917075"/>
              <a:ext cx="6600" cy="3825"/>
            </a:xfrm>
            <a:custGeom>
              <a:avLst/>
              <a:gdLst/>
              <a:ahLst/>
              <a:cxnLst/>
              <a:rect l="l" t="t" r="r" b="b"/>
              <a:pathLst>
                <a:path w="264" h="153" extrusionOk="0">
                  <a:moveTo>
                    <a:pt x="231" y="0"/>
                  </a:moveTo>
                  <a:cubicBezTo>
                    <a:pt x="169" y="9"/>
                    <a:pt x="103" y="13"/>
                    <a:pt x="38" y="21"/>
                  </a:cubicBezTo>
                  <a:cubicBezTo>
                    <a:pt x="25" y="25"/>
                    <a:pt x="13" y="46"/>
                    <a:pt x="1" y="62"/>
                  </a:cubicBezTo>
                  <a:cubicBezTo>
                    <a:pt x="13" y="128"/>
                    <a:pt x="42" y="144"/>
                    <a:pt x="75" y="144"/>
                  </a:cubicBezTo>
                  <a:cubicBezTo>
                    <a:pt x="80" y="145"/>
                    <a:pt x="84" y="145"/>
                    <a:pt x="89" y="145"/>
                  </a:cubicBezTo>
                  <a:cubicBezTo>
                    <a:pt x="113" y="145"/>
                    <a:pt x="139" y="139"/>
                    <a:pt x="163" y="139"/>
                  </a:cubicBezTo>
                  <a:cubicBezTo>
                    <a:pt x="168" y="139"/>
                    <a:pt x="173" y="139"/>
                    <a:pt x="177" y="140"/>
                  </a:cubicBezTo>
                  <a:cubicBezTo>
                    <a:pt x="206" y="140"/>
                    <a:pt x="235" y="144"/>
                    <a:pt x="263" y="152"/>
                  </a:cubicBezTo>
                  <a:lnTo>
                    <a:pt x="263" y="9"/>
                  </a:lnTo>
                  <a:cubicBezTo>
                    <a:pt x="255" y="0"/>
                    <a:pt x="243" y="0"/>
                    <a:pt x="2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1495075" y="4946100"/>
              <a:ext cx="4225" cy="4125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68" y="1"/>
                  </a:moveTo>
                  <a:cubicBezTo>
                    <a:pt x="123" y="1"/>
                    <a:pt x="70" y="34"/>
                    <a:pt x="21" y="42"/>
                  </a:cubicBezTo>
                  <a:cubicBezTo>
                    <a:pt x="13" y="42"/>
                    <a:pt x="0" y="70"/>
                    <a:pt x="0" y="91"/>
                  </a:cubicBezTo>
                  <a:cubicBezTo>
                    <a:pt x="0" y="107"/>
                    <a:pt x="4" y="124"/>
                    <a:pt x="17" y="140"/>
                  </a:cubicBezTo>
                  <a:cubicBezTo>
                    <a:pt x="25" y="152"/>
                    <a:pt x="41" y="161"/>
                    <a:pt x="58" y="165"/>
                  </a:cubicBezTo>
                  <a:cubicBezTo>
                    <a:pt x="95" y="165"/>
                    <a:pt x="132" y="161"/>
                    <a:pt x="168" y="152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0"/>
          <p:cNvSpPr txBox="1">
            <a:spLocks noGrp="1"/>
          </p:cNvSpPr>
          <p:nvPr>
            <p:ph type="title"/>
          </p:nvPr>
        </p:nvSpPr>
        <p:spPr>
          <a:xfrm>
            <a:off x="2739425" y="368825"/>
            <a:ext cx="3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TABLE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685" name="Google Shape;685;p40"/>
          <p:cNvGraphicFramePr/>
          <p:nvPr/>
        </p:nvGraphicFramePr>
        <p:xfrm>
          <a:off x="1426174" y="1664063"/>
          <a:ext cx="5951050" cy="2389200"/>
        </p:xfrm>
        <a:graphic>
          <a:graphicData uri="http://schemas.openxmlformats.org/drawingml/2006/table">
            <a:tbl>
              <a:tblPr>
                <a:noFill/>
                <a:tableStyleId>{4152817E-3735-421E-BDC3-33B745DD80F8}</a:tableStyleId>
              </a:tblPr>
              <a:tblGrid>
                <a:gridCol w="129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1350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1400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1450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1500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1550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0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VENUS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123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444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321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235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452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0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MARS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457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864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1000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567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678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0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Redressed"/>
                          <a:ea typeface="Redressed"/>
                          <a:cs typeface="Redressed"/>
                          <a:sym typeface="Redressed"/>
                        </a:rPr>
                        <a:t>JUPITER</a:t>
                      </a:r>
                      <a:endParaRPr sz="1600">
                        <a:solidFill>
                          <a:schemeClr val="dk1"/>
                        </a:solidFill>
                        <a:latin typeface="Redressed"/>
                        <a:ea typeface="Redressed"/>
                        <a:cs typeface="Redressed"/>
                        <a:sym typeface="Redres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34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76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125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97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76</a:t>
                      </a: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86" name="Google Shape;686;p40"/>
          <p:cNvGrpSpPr/>
          <p:nvPr/>
        </p:nvGrpSpPr>
        <p:grpSpPr>
          <a:xfrm>
            <a:off x="1315100" y="1367500"/>
            <a:ext cx="6513801" cy="2985702"/>
            <a:chOff x="3013175" y="4489825"/>
            <a:chExt cx="1829000" cy="982850"/>
          </a:xfrm>
        </p:grpSpPr>
        <p:sp>
          <p:nvSpPr>
            <p:cNvPr id="687" name="Google Shape;687;p40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0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0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41"/>
          <p:cNvPicPr preferRelativeResize="0"/>
          <p:nvPr/>
        </p:nvPicPr>
        <p:blipFill rotWithShape="1">
          <a:blip r:embed="rId3">
            <a:alphaModFix/>
          </a:blip>
          <a:srcRect t="1047" b="1047"/>
          <a:stretch/>
        </p:blipFill>
        <p:spPr>
          <a:xfrm>
            <a:off x="2735404" y="540000"/>
            <a:ext cx="6979474" cy="4403598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41"/>
          <p:cNvSpPr txBox="1">
            <a:spLocks noGrp="1"/>
          </p:cNvSpPr>
          <p:nvPr>
            <p:ph type="title"/>
          </p:nvPr>
        </p:nvSpPr>
        <p:spPr>
          <a:xfrm>
            <a:off x="270075" y="509350"/>
            <a:ext cx="4946100" cy="24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WORDS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42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686" y="1275100"/>
            <a:ext cx="3461101" cy="2920757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42"/>
          <p:cNvSpPr txBox="1">
            <a:spLocks noGrp="1"/>
          </p:cNvSpPr>
          <p:nvPr>
            <p:ph type="title"/>
          </p:nvPr>
        </p:nvSpPr>
        <p:spPr>
          <a:xfrm>
            <a:off x="2385175" y="368825"/>
            <a:ext cx="437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HISTORICAL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7" name="Google Shape;877;p42"/>
          <p:cNvSpPr txBox="1"/>
          <p:nvPr/>
        </p:nvSpPr>
        <p:spPr>
          <a:xfrm>
            <a:off x="1236650" y="1484057"/>
            <a:ext cx="22341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Venus has a beautiful name, but it’s terribly hot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878" name="Google Shape;878;p42"/>
          <p:cNvSpPr txBox="1"/>
          <p:nvPr/>
        </p:nvSpPr>
        <p:spPr>
          <a:xfrm>
            <a:off x="1236650" y="2581357"/>
            <a:ext cx="22341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Despite being red, Mars is actually a cold place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879" name="Google Shape;879;p42"/>
          <p:cNvSpPr txBox="1"/>
          <p:nvPr/>
        </p:nvSpPr>
        <p:spPr>
          <a:xfrm>
            <a:off x="1926050" y="2374376"/>
            <a:ext cx="1544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MARS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80" name="Google Shape;880;p42"/>
          <p:cNvSpPr txBox="1"/>
          <p:nvPr/>
        </p:nvSpPr>
        <p:spPr>
          <a:xfrm>
            <a:off x="1236650" y="3667282"/>
            <a:ext cx="22341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It’s the biggest planet in our Solar System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881" name="Google Shape;881;p42"/>
          <p:cNvSpPr txBox="1"/>
          <p:nvPr/>
        </p:nvSpPr>
        <p:spPr>
          <a:xfrm>
            <a:off x="1926050" y="3452238"/>
            <a:ext cx="1544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JUPITER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82" name="Google Shape;882;p42"/>
          <p:cNvSpPr txBox="1"/>
          <p:nvPr/>
        </p:nvSpPr>
        <p:spPr>
          <a:xfrm>
            <a:off x="4724427" y="4093800"/>
            <a:ext cx="36456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If you want to modify this graph, click on it, follow the link, change the data and replace it here </a:t>
            </a:r>
            <a:endParaRPr sz="12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883" name="Google Shape;883;p42"/>
          <p:cNvGrpSpPr/>
          <p:nvPr/>
        </p:nvGrpSpPr>
        <p:grpSpPr>
          <a:xfrm>
            <a:off x="5547437" y="2917544"/>
            <a:ext cx="363927" cy="368249"/>
            <a:chOff x="2241250" y="3027000"/>
            <a:chExt cx="98700" cy="99875"/>
          </a:xfrm>
        </p:grpSpPr>
        <p:sp>
          <p:nvSpPr>
            <p:cNvPr id="884" name="Google Shape;884;p42"/>
            <p:cNvSpPr/>
            <p:nvPr/>
          </p:nvSpPr>
          <p:spPr>
            <a:xfrm>
              <a:off x="2243600" y="302742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2241250" y="3027000"/>
              <a:ext cx="98700" cy="99875"/>
            </a:xfrm>
            <a:custGeom>
              <a:avLst/>
              <a:gdLst/>
              <a:ahLst/>
              <a:cxnLst/>
              <a:rect l="l" t="t" r="r" b="b"/>
              <a:pathLst>
                <a:path w="3948" h="3995" extrusionOk="0">
                  <a:moveTo>
                    <a:pt x="3636" y="1"/>
                  </a:moveTo>
                  <a:cubicBezTo>
                    <a:pt x="3427" y="1"/>
                    <a:pt x="3221" y="21"/>
                    <a:pt x="3037" y="33"/>
                  </a:cubicBezTo>
                  <a:cubicBezTo>
                    <a:pt x="2942" y="42"/>
                    <a:pt x="2852" y="50"/>
                    <a:pt x="2758" y="50"/>
                  </a:cubicBezTo>
                  <a:cubicBezTo>
                    <a:pt x="2667" y="50"/>
                    <a:pt x="2573" y="46"/>
                    <a:pt x="2475" y="42"/>
                  </a:cubicBezTo>
                  <a:cubicBezTo>
                    <a:pt x="2278" y="33"/>
                    <a:pt x="2068" y="21"/>
                    <a:pt x="1855" y="21"/>
                  </a:cubicBezTo>
                  <a:lnTo>
                    <a:pt x="1240" y="25"/>
                  </a:lnTo>
                  <a:lnTo>
                    <a:pt x="82" y="13"/>
                  </a:lnTo>
                  <a:lnTo>
                    <a:pt x="70" y="1072"/>
                  </a:lnTo>
                  <a:cubicBezTo>
                    <a:pt x="70" y="1248"/>
                    <a:pt x="66" y="1424"/>
                    <a:pt x="66" y="1597"/>
                  </a:cubicBezTo>
                  <a:cubicBezTo>
                    <a:pt x="62" y="1757"/>
                    <a:pt x="54" y="1921"/>
                    <a:pt x="46" y="2089"/>
                  </a:cubicBezTo>
                  <a:cubicBezTo>
                    <a:pt x="33" y="2253"/>
                    <a:pt x="29" y="2430"/>
                    <a:pt x="29" y="2590"/>
                  </a:cubicBezTo>
                  <a:lnTo>
                    <a:pt x="29" y="3053"/>
                  </a:lnTo>
                  <a:cubicBezTo>
                    <a:pt x="29" y="3127"/>
                    <a:pt x="33" y="3197"/>
                    <a:pt x="29" y="3267"/>
                  </a:cubicBezTo>
                  <a:cubicBezTo>
                    <a:pt x="29" y="3337"/>
                    <a:pt x="29" y="3406"/>
                    <a:pt x="25" y="3468"/>
                  </a:cubicBezTo>
                  <a:cubicBezTo>
                    <a:pt x="21" y="3525"/>
                    <a:pt x="17" y="3587"/>
                    <a:pt x="13" y="3648"/>
                  </a:cubicBezTo>
                  <a:cubicBezTo>
                    <a:pt x="9" y="3735"/>
                    <a:pt x="4" y="3825"/>
                    <a:pt x="0" y="3911"/>
                  </a:cubicBezTo>
                  <a:lnTo>
                    <a:pt x="66" y="3911"/>
                  </a:lnTo>
                  <a:lnTo>
                    <a:pt x="337" y="3923"/>
                  </a:lnTo>
                  <a:lnTo>
                    <a:pt x="431" y="3927"/>
                  </a:lnTo>
                  <a:lnTo>
                    <a:pt x="521" y="3927"/>
                  </a:lnTo>
                  <a:lnTo>
                    <a:pt x="850" y="3936"/>
                  </a:lnTo>
                  <a:cubicBezTo>
                    <a:pt x="1055" y="3944"/>
                    <a:pt x="1231" y="3944"/>
                    <a:pt x="1375" y="3952"/>
                  </a:cubicBezTo>
                  <a:lnTo>
                    <a:pt x="1695" y="3956"/>
                  </a:lnTo>
                  <a:lnTo>
                    <a:pt x="2159" y="3973"/>
                  </a:lnTo>
                  <a:cubicBezTo>
                    <a:pt x="2241" y="3975"/>
                    <a:pt x="2319" y="3976"/>
                    <a:pt x="2393" y="3976"/>
                  </a:cubicBezTo>
                  <a:cubicBezTo>
                    <a:pt x="2466" y="3976"/>
                    <a:pt x="2536" y="3975"/>
                    <a:pt x="2602" y="3973"/>
                  </a:cubicBezTo>
                  <a:cubicBezTo>
                    <a:pt x="2733" y="3969"/>
                    <a:pt x="2848" y="3969"/>
                    <a:pt x="2951" y="3969"/>
                  </a:cubicBezTo>
                  <a:cubicBezTo>
                    <a:pt x="3053" y="3969"/>
                    <a:pt x="3156" y="3973"/>
                    <a:pt x="3246" y="3981"/>
                  </a:cubicBezTo>
                  <a:cubicBezTo>
                    <a:pt x="3397" y="3988"/>
                    <a:pt x="3531" y="3994"/>
                    <a:pt x="3636" y="3994"/>
                  </a:cubicBezTo>
                  <a:cubicBezTo>
                    <a:pt x="3659" y="3994"/>
                    <a:pt x="3681" y="3994"/>
                    <a:pt x="3702" y="3993"/>
                  </a:cubicBezTo>
                  <a:cubicBezTo>
                    <a:pt x="3812" y="3993"/>
                    <a:pt x="3874" y="3981"/>
                    <a:pt x="3878" y="3960"/>
                  </a:cubicBezTo>
                  <a:cubicBezTo>
                    <a:pt x="3886" y="3940"/>
                    <a:pt x="3837" y="3919"/>
                    <a:pt x="3743" y="3886"/>
                  </a:cubicBezTo>
                  <a:cubicBezTo>
                    <a:pt x="3603" y="3845"/>
                    <a:pt x="3464" y="3813"/>
                    <a:pt x="3320" y="3784"/>
                  </a:cubicBezTo>
                  <a:cubicBezTo>
                    <a:pt x="3226" y="3763"/>
                    <a:pt x="3119" y="3747"/>
                    <a:pt x="2992" y="3735"/>
                  </a:cubicBezTo>
                  <a:cubicBezTo>
                    <a:pt x="2864" y="3722"/>
                    <a:pt x="2733" y="3714"/>
                    <a:pt x="2598" y="3710"/>
                  </a:cubicBezTo>
                  <a:cubicBezTo>
                    <a:pt x="2466" y="3706"/>
                    <a:pt x="2331" y="3706"/>
                    <a:pt x="2200" y="3698"/>
                  </a:cubicBezTo>
                  <a:cubicBezTo>
                    <a:pt x="2056" y="3690"/>
                    <a:pt x="1900" y="3681"/>
                    <a:pt x="1740" y="3673"/>
                  </a:cubicBezTo>
                  <a:lnTo>
                    <a:pt x="1400" y="3661"/>
                  </a:lnTo>
                  <a:cubicBezTo>
                    <a:pt x="1252" y="3657"/>
                    <a:pt x="1067" y="3657"/>
                    <a:pt x="858" y="3653"/>
                  </a:cubicBezTo>
                  <a:lnTo>
                    <a:pt x="526" y="3648"/>
                  </a:lnTo>
                  <a:lnTo>
                    <a:pt x="275" y="3648"/>
                  </a:lnTo>
                  <a:lnTo>
                    <a:pt x="263" y="3644"/>
                  </a:lnTo>
                  <a:lnTo>
                    <a:pt x="255" y="3640"/>
                  </a:lnTo>
                  <a:cubicBezTo>
                    <a:pt x="259" y="3636"/>
                    <a:pt x="259" y="3628"/>
                    <a:pt x="263" y="3620"/>
                  </a:cubicBezTo>
                  <a:lnTo>
                    <a:pt x="263" y="3612"/>
                  </a:lnTo>
                  <a:lnTo>
                    <a:pt x="263" y="3566"/>
                  </a:lnTo>
                  <a:cubicBezTo>
                    <a:pt x="267" y="3538"/>
                    <a:pt x="267" y="3509"/>
                    <a:pt x="267" y="3480"/>
                  </a:cubicBezTo>
                  <a:cubicBezTo>
                    <a:pt x="271" y="3328"/>
                    <a:pt x="271" y="3168"/>
                    <a:pt x="267" y="3021"/>
                  </a:cubicBezTo>
                  <a:cubicBezTo>
                    <a:pt x="263" y="2873"/>
                    <a:pt x="263" y="2717"/>
                    <a:pt x="259" y="2561"/>
                  </a:cubicBezTo>
                  <a:cubicBezTo>
                    <a:pt x="255" y="2401"/>
                    <a:pt x="259" y="2249"/>
                    <a:pt x="263" y="2085"/>
                  </a:cubicBezTo>
                  <a:cubicBezTo>
                    <a:pt x="267" y="1921"/>
                    <a:pt x="275" y="1749"/>
                    <a:pt x="275" y="1564"/>
                  </a:cubicBezTo>
                  <a:cubicBezTo>
                    <a:pt x="271" y="1392"/>
                    <a:pt x="271" y="1215"/>
                    <a:pt x="271" y="1039"/>
                  </a:cubicBezTo>
                  <a:cubicBezTo>
                    <a:pt x="267" y="871"/>
                    <a:pt x="267" y="706"/>
                    <a:pt x="267" y="538"/>
                  </a:cubicBezTo>
                  <a:lnTo>
                    <a:pt x="267" y="280"/>
                  </a:lnTo>
                  <a:lnTo>
                    <a:pt x="267" y="206"/>
                  </a:lnTo>
                  <a:lnTo>
                    <a:pt x="267" y="198"/>
                  </a:lnTo>
                  <a:lnTo>
                    <a:pt x="378" y="198"/>
                  </a:lnTo>
                  <a:lnTo>
                    <a:pt x="673" y="194"/>
                  </a:lnTo>
                  <a:lnTo>
                    <a:pt x="1276" y="185"/>
                  </a:lnTo>
                  <a:cubicBezTo>
                    <a:pt x="1486" y="181"/>
                    <a:pt x="1691" y="173"/>
                    <a:pt x="1888" y="173"/>
                  </a:cubicBezTo>
                  <a:cubicBezTo>
                    <a:pt x="1914" y="172"/>
                    <a:pt x="1940" y="172"/>
                    <a:pt x="1965" y="172"/>
                  </a:cubicBezTo>
                  <a:cubicBezTo>
                    <a:pt x="2133" y="172"/>
                    <a:pt x="2301" y="183"/>
                    <a:pt x="2479" y="194"/>
                  </a:cubicBezTo>
                  <a:cubicBezTo>
                    <a:pt x="2551" y="196"/>
                    <a:pt x="2624" y="199"/>
                    <a:pt x="2698" y="199"/>
                  </a:cubicBezTo>
                  <a:cubicBezTo>
                    <a:pt x="2728" y="199"/>
                    <a:pt x="2759" y="199"/>
                    <a:pt x="2791" y="198"/>
                  </a:cubicBezTo>
                  <a:cubicBezTo>
                    <a:pt x="2897" y="198"/>
                    <a:pt x="3000" y="194"/>
                    <a:pt x="3098" y="185"/>
                  </a:cubicBezTo>
                  <a:cubicBezTo>
                    <a:pt x="3251" y="172"/>
                    <a:pt x="3404" y="164"/>
                    <a:pt x="3557" y="164"/>
                  </a:cubicBezTo>
                  <a:cubicBezTo>
                    <a:pt x="3589" y="164"/>
                    <a:pt x="3621" y="164"/>
                    <a:pt x="3652" y="165"/>
                  </a:cubicBezTo>
                  <a:lnTo>
                    <a:pt x="3710" y="165"/>
                  </a:lnTo>
                  <a:cubicBezTo>
                    <a:pt x="3718" y="165"/>
                    <a:pt x="3726" y="165"/>
                    <a:pt x="3730" y="169"/>
                  </a:cubicBezTo>
                  <a:cubicBezTo>
                    <a:pt x="3730" y="181"/>
                    <a:pt x="3722" y="194"/>
                    <a:pt x="3722" y="202"/>
                  </a:cubicBezTo>
                  <a:lnTo>
                    <a:pt x="3722" y="206"/>
                  </a:lnTo>
                  <a:lnTo>
                    <a:pt x="3722" y="214"/>
                  </a:lnTo>
                  <a:lnTo>
                    <a:pt x="3722" y="255"/>
                  </a:lnTo>
                  <a:lnTo>
                    <a:pt x="3722" y="337"/>
                  </a:lnTo>
                  <a:cubicBezTo>
                    <a:pt x="3714" y="522"/>
                    <a:pt x="3714" y="706"/>
                    <a:pt x="3722" y="879"/>
                  </a:cubicBezTo>
                  <a:cubicBezTo>
                    <a:pt x="3726" y="1051"/>
                    <a:pt x="3726" y="1215"/>
                    <a:pt x="3726" y="1371"/>
                  </a:cubicBezTo>
                  <a:cubicBezTo>
                    <a:pt x="3726" y="1539"/>
                    <a:pt x="3730" y="1699"/>
                    <a:pt x="3730" y="1843"/>
                  </a:cubicBezTo>
                  <a:cubicBezTo>
                    <a:pt x="3734" y="1991"/>
                    <a:pt x="3738" y="2130"/>
                    <a:pt x="3734" y="2257"/>
                  </a:cubicBezTo>
                  <a:cubicBezTo>
                    <a:pt x="3734" y="2385"/>
                    <a:pt x="3726" y="2512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90"/>
                    <a:pt x="3726" y="3185"/>
                    <a:pt x="3730" y="3271"/>
                  </a:cubicBezTo>
                  <a:cubicBezTo>
                    <a:pt x="3751" y="3616"/>
                    <a:pt x="3779" y="3813"/>
                    <a:pt x="3833" y="3813"/>
                  </a:cubicBezTo>
                  <a:cubicBezTo>
                    <a:pt x="3882" y="3813"/>
                    <a:pt x="3907" y="3616"/>
                    <a:pt x="3915" y="3275"/>
                  </a:cubicBezTo>
                  <a:cubicBezTo>
                    <a:pt x="3919" y="3185"/>
                    <a:pt x="3919" y="3082"/>
                    <a:pt x="3919" y="2988"/>
                  </a:cubicBezTo>
                  <a:cubicBezTo>
                    <a:pt x="3919" y="2889"/>
                    <a:pt x="3927" y="2783"/>
                    <a:pt x="3931" y="2664"/>
                  </a:cubicBezTo>
                  <a:cubicBezTo>
                    <a:pt x="3935" y="2545"/>
                    <a:pt x="3944" y="2413"/>
                    <a:pt x="3948" y="2266"/>
                  </a:cubicBezTo>
                  <a:cubicBezTo>
                    <a:pt x="3948" y="2114"/>
                    <a:pt x="3944" y="1970"/>
                    <a:pt x="3935" y="1818"/>
                  </a:cubicBezTo>
                  <a:cubicBezTo>
                    <a:pt x="3931" y="1662"/>
                    <a:pt x="3923" y="1511"/>
                    <a:pt x="3923" y="1355"/>
                  </a:cubicBezTo>
                  <a:cubicBezTo>
                    <a:pt x="3919" y="1187"/>
                    <a:pt x="3915" y="1014"/>
                    <a:pt x="3907" y="842"/>
                  </a:cubicBezTo>
                  <a:cubicBezTo>
                    <a:pt x="3898" y="674"/>
                    <a:pt x="3894" y="505"/>
                    <a:pt x="3898" y="329"/>
                  </a:cubicBezTo>
                  <a:cubicBezTo>
                    <a:pt x="3898" y="230"/>
                    <a:pt x="3903" y="124"/>
                    <a:pt x="3907" y="5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2"/>
          <p:cNvGrpSpPr/>
          <p:nvPr/>
        </p:nvGrpSpPr>
        <p:grpSpPr>
          <a:xfrm>
            <a:off x="6419537" y="2511744"/>
            <a:ext cx="363927" cy="368249"/>
            <a:chOff x="2241250" y="3027000"/>
            <a:chExt cx="98700" cy="99875"/>
          </a:xfrm>
        </p:grpSpPr>
        <p:sp>
          <p:nvSpPr>
            <p:cNvPr id="887" name="Google Shape;887;p42"/>
            <p:cNvSpPr/>
            <p:nvPr/>
          </p:nvSpPr>
          <p:spPr>
            <a:xfrm>
              <a:off x="2243600" y="302742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2241250" y="3027000"/>
              <a:ext cx="98700" cy="99875"/>
            </a:xfrm>
            <a:custGeom>
              <a:avLst/>
              <a:gdLst/>
              <a:ahLst/>
              <a:cxnLst/>
              <a:rect l="l" t="t" r="r" b="b"/>
              <a:pathLst>
                <a:path w="3948" h="3995" extrusionOk="0">
                  <a:moveTo>
                    <a:pt x="3636" y="1"/>
                  </a:moveTo>
                  <a:cubicBezTo>
                    <a:pt x="3427" y="1"/>
                    <a:pt x="3221" y="21"/>
                    <a:pt x="3037" y="33"/>
                  </a:cubicBezTo>
                  <a:cubicBezTo>
                    <a:pt x="2942" y="42"/>
                    <a:pt x="2852" y="50"/>
                    <a:pt x="2758" y="50"/>
                  </a:cubicBezTo>
                  <a:cubicBezTo>
                    <a:pt x="2667" y="50"/>
                    <a:pt x="2573" y="46"/>
                    <a:pt x="2475" y="42"/>
                  </a:cubicBezTo>
                  <a:cubicBezTo>
                    <a:pt x="2278" y="33"/>
                    <a:pt x="2068" y="21"/>
                    <a:pt x="1855" y="21"/>
                  </a:cubicBezTo>
                  <a:lnTo>
                    <a:pt x="1240" y="25"/>
                  </a:lnTo>
                  <a:lnTo>
                    <a:pt x="82" y="13"/>
                  </a:lnTo>
                  <a:lnTo>
                    <a:pt x="70" y="1072"/>
                  </a:lnTo>
                  <a:cubicBezTo>
                    <a:pt x="70" y="1248"/>
                    <a:pt x="66" y="1424"/>
                    <a:pt x="66" y="1597"/>
                  </a:cubicBezTo>
                  <a:cubicBezTo>
                    <a:pt x="62" y="1757"/>
                    <a:pt x="54" y="1921"/>
                    <a:pt x="46" y="2089"/>
                  </a:cubicBezTo>
                  <a:cubicBezTo>
                    <a:pt x="33" y="2253"/>
                    <a:pt x="29" y="2430"/>
                    <a:pt x="29" y="2590"/>
                  </a:cubicBezTo>
                  <a:lnTo>
                    <a:pt x="29" y="3053"/>
                  </a:lnTo>
                  <a:cubicBezTo>
                    <a:pt x="29" y="3127"/>
                    <a:pt x="33" y="3197"/>
                    <a:pt x="29" y="3267"/>
                  </a:cubicBezTo>
                  <a:cubicBezTo>
                    <a:pt x="29" y="3337"/>
                    <a:pt x="29" y="3406"/>
                    <a:pt x="25" y="3468"/>
                  </a:cubicBezTo>
                  <a:cubicBezTo>
                    <a:pt x="21" y="3525"/>
                    <a:pt x="17" y="3587"/>
                    <a:pt x="13" y="3648"/>
                  </a:cubicBezTo>
                  <a:cubicBezTo>
                    <a:pt x="9" y="3735"/>
                    <a:pt x="4" y="3825"/>
                    <a:pt x="0" y="3911"/>
                  </a:cubicBezTo>
                  <a:lnTo>
                    <a:pt x="66" y="3911"/>
                  </a:lnTo>
                  <a:lnTo>
                    <a:pt x="337" y="3923"/>
                  </a:lnTo>
                  <a:lnTo>
                    <a:pt x="431" y="3927"/>
                  </a:lnTo>
                  <a:lnTo>
                    <a:pt x="521" y="3927"/>
                  </a:lnTo>
                  <a:lnTo>
                    <a:pt x="850" y="3936"/>
                  </a:lnTo>
                  <a:cubicBezTo>
                    <a:pt x="1055" y="3944"/>
                    <a:pt x="1231" y="3944"/>
                    <a:pt x="1375" y="3952"/>
                  </a:cubicBezTo>
                  <a:lnTo>
                    <a:pt x="1695" y="3956"/>
                  </a:lnTo>
                  <a:lnTo>
                    <a:pt x="2159" y="3973"/>
                  </a:lnTo>
                  <a:cubicBezTo>
                    <a:pt x="2241" y="3975"/>
                    <a:pt x="2319" y="3976"/>
                    <a:pt x="2393" y="3976"/>
                  </a:cubicBezTo>
                  <a:cubicBezTo>
                    <a:pt x="2466" y="3976"/>
                    <a:pt x="2536" y="3975"/>
                    <a:pt x="2602" y="3973"/>
                  </a:cubicBezTo>
                  <a:cubicBezTo>
                    <a:pt x="2733" y="3969"/>
                    <a:pt x="2848" y="3969"/>
                    <a:pt x="2951" y="3969"/>
                  </a:cubicBezTo>
                  <a:cubicBezTo>
                    <a:pt x="3053" y="3969"/>
                    <a:pt x="3156" y="3973"/>
                    <a:pt x="3246" y="3981"/>
                  </a:cubicBezTo>
                  <a:cubicBezTo>
                    <a:pt x="3397" y="3988"/>
                    <a:pt x="3531" y="3994"/>
                    <a:pt x="3636" y="3994"/>
                  </a:cubicBezTo>
                  <a:cubicBezTo>
                    <a:pt x="3659" y="3994"/>
                    <a:pt x="3681" y="3994"/>
                    <a:pt x="3702" y="3993"/>
                  </a:cubicBezTo>
                  <a:cubicBezTo>
                    <a:pt x="3812" y="3993"/>
                    <a:pt x="3874" y="3981"/>
                    <a:pt x="3878" y="3960"/>
                  </a:cubicBezTo>
                  <a:cubicBezTo>
                    <a:pt x="3886" y="3940"/>
                    <a:pt x="3837" y="3919"/>
                    <a:pt x="3743" y="3886"/>
                  </a:cubicBezTo>
                  <a:cubicBezTo>
                    <a:pt x="3603" y="3845"/>
                    <a:pt x="3464" y="3813"/>
                    <a:pt x="3320" y="3784"/>
                  </a:cubicBezTo>
                  <a:cubicBezTo>
                    <a:pt x="3226" y="3763"/>
                    <a:pt x="3119" y="3747"/>
                    <a:pt x="2992" y="3735"/>
                  </a:cubicBezTo>
                  <a:cubicBezTo>
                    <a:pt x="2864" y="3722"/>
                    <a:pt x="2733" y="3714"/>
                    <a:pt x="2598" y="3710"/>
                  </a:cubicBezTo>
                  <a:cubicBezTo>
                    <a:pt x="2466" y="3706"/>
                    <a:pt x="2331" y="3706"/>
                    <a:pt x="2200" y="3698"/>
                  </a:cubicBezTo>
                  <a:cubicBezTo>
                    <a:pt x="2056" y="3690"/>
                    <a:pt x="1900" y="3681"/>
                    <a:pt x="1740" y="3673"/>
                  </a:cubicBezTo>
                  <a:lnTo>
                    <a:pt x="1400" y="3661"/>
                  </a:lnTo>
                  <a:cubicBezTo>
                    <a:pt x="1252" y="3657"/>
                    <a:pt x="1067" y="3657"/>
                    <a:pt x="858" y="3653"/>
                  </a:cubicBezTo>
                  <a:lnTo>
                    <a:pt x="526" y="3648"/>
                  </a:lnTo>
                  <a:lnTo>
                    <a:pt x="275" y="3648"/>
                  </a:lnTo>
                  <a:lnTo>
                    <a:pt x="263" y="3644"/>
                  </a:lnTo>
                  <a:lnTo>
                    <a:pt x="255" y="3640"/>
                  </a:lnTo>
                  <a:cubicBezTo>
                    <a:pt x="259" y="3636"/>
                    <a:pt x="259" y="3628"/>
                    <a:pt x="263" y="3620"/>
                  </a:cubicBezTo>
                  <a:lnTo>
                    <a:pt x="263" y="3612"/>
                  </a:lnTo>
                  <a:lnTo>
                    <a:pt x="263" y="3566"/>
                  </a:lnTo>
                  <a:cubicBezTo>
                    <a:pt x="267" y="3538"/>
                    <a:pt x="267" y="3509"/>
                    <a:pt x="267" y="3480"/>
                  </a:cubicBezTo>
                  <a:cubicBezTo>
                    <a:pt x="271" y="3328"/>
                    <a:pt x="271" y="3168"/>
                    <a:pt x="267" y="3021"/>
                  </a:cubicBezTo>
                  <a:cubicBezTo>
                    <a:pt x="263" y="2873"/>
                    <a:pt x="263" y="2717"/>
                    <a:pt x="259" y="2561"/>
                  </a:cubicBezTo>
                  <a:cubicBezTo>
                    <a:pt x="255" y="2401"/>
                    <a:pt x="259" y="2249"/>
                    <a:pt x="263" y="2085"/>
                  </a:cubicBezTo>
                  <a:cubicBezTo>
                    <a:pt x="267" y="1921"/>
                    <a:pt x="275" y="1749"/>
                    <a:pt x="275" y="1564"/>
                  </a:cubicBezTo>
                  <a:cubicBezTo>
                    <a:pt x="271" y="1392"/>
                    <a:pt x="271" y="1215"/>
                    <a:pt x="271" y="1039"/>
                  </a:cubicBezTo>
                  <a:cubicBezTo>
                    <a:pt x="267" y="871"/>
                    <a:pt x="267" y="706"/>
                    <a:pt x="267" y="538"/>
                  </a:cubicBezTo>
                  <a:lnTo>
                    <a:pt x="267" y="280"/>
                  </a:lnTo>
                  <a:lnTo>
                    <a:pt x="267" y="206"/>
                  </a:lnTo>
                  <a:lnTo>
                    <a:pt x="267" y="198"/>
                  </a:lnTo>
                  <a:lnTo>
                    <a:pt x="378" y="198"/>
                  </a:lnTo>
                  <a:lnTo>
                    <a:pt x="673" y="194"/>
                  </a:lnTo>
                  <a:lnTo>
                    <a:pt x="1276" y="185"/>
                  </a:lnTo>
                  <a:cubicBezTo>
                    <a:pt x="1486" y="181"/>
                    <a:pt x="1691" y="173"/>
                    <a:pt x="1888" y="173"/>
                  </a:cubicBezTo>
                  <a:cubicBezTo>
                    <a:pt x="1914" y="172"/>
                    <a:pt x="1940" y="172"/>
                    <a:pt x="1965" y="172"/>
                  </a:cubicBezTo>
                  <a:cubicBezTo>
                    <a:pt x="2133" y="172"/>
                    <a:pt x="2301" y="183"/>
                    <a:pt x="2479" y="194"/>
                  </a:cubicBezTo>
                  <a:cubicBezTo>
                    <a:pt x="2551" y="196"/>
                    <a:pt x="2624" y="199"/>
                    <a:pt x="2698" y="199"/>
                  </a:cubicBezTo>
                  <a:cubicBezTo>
                    <a:pt x="2728" y="199"/>
                    <a:pt x="2759" y="199"/>
                    <a:pt x="2791" y="198"/>
                  </a:cubicBezTo>
                  <a:cubicBezTo>
                    <a:pt x="2897" y="198"/>
                    <a:pt x="3000" y="194"/>
                    <a:pt x="3098" y="185"/>
                  </a:cubicBezTo>
                  <a:cubicBezTo>
                    <a:pt x="3251" y="172"/>
                    <a:pt x="3404" y="164"/>
                    <a:pt x="3557" y="164"/>
                  </a:cubicBezTo>
                  <a:cubicBezTo>
                    <a:pt x="3589" y="164"/>
                    <a:pt x="3621" y="164"/>
                    <a:pt x="3652" y="165"/>
                  </a:cubicBezTo>
                  <a:lnTo>
                    <a:pt x="3710" y="165"/>
                  </a:lnTo>
                  <a:cubicBezTo>
                    <a:pt x="3718" y="165"/>
                    <a:pt x="3726" y="165"/>
                    <a:pt x="3730" y="169"/>
                  </a:cubicBezTo>
                  <a:cubicBezTo>
                    <a:pt x="3730" y="181"/>
                    <a:pt x="3722" y="194"/>
                    <a:pt x="3722" y="202"/>
                  </a:cubicBezTo>
                  <a:lnTo>
                    <a:pt x="3722" y="206"/>
                  </a:lnTo>
                  <a:lnTo>
                    <a:pt x="3722" y="214"/>
                  </a:lnTo>
                  <a:lnTo>
                    <a:pt x="3722" y="255"/>
                  </a:lnTo>
                  <a:lnTo>
                    <a:pt x="3722" y="337"/>
                  </a:lnTo>
                  <a:cubicBezTo>
                    <a:pt x="3714" y="522"/>
                    <a:pt x="3714" y="706"/>
                    <a:pt x="3722" y="879"/>
                  </a:cubicBezTo>
                  <a:cubicBezTo>
                    <a:pt x="3726" y="1051"/>
                    <a:pt x="3726" y="1215"/>
                    <a:pt x="3726" y="1371"/>
                  </a:cubicBezTo>
                  <a:cubicBezTo>
                    <a:pt x="3726" y="1539"/>
                    <a:pt x="3730" y="1699"/>
                    <a:pt x="3730" y="1843"/>
                  </a:cubicBezTo>
                  <a:cubicBezTo>
                    <a:pt x="3734" y="1991"/>
                    <a:pt x="3738" y="2130"/>
                    <a:pt x="3734" y="2257"/>
                  </a:cubicBezTo>
                  <a:cubicBezTo>
                    <a:pt x="3734" y="2385"/>
                    <a:pt x="3726" y="2512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90"/>
                    <a:pt x="3726" y="3185"/>
                    <a:pt x="3730" y="3271"/>
                  </a:cubicBezTo>
                  <a:cubicBezTo>
                    <a:pt x="3751" y="3616"/>
                    <a:pt x="3779" y="3813"/>
                    <a:pt x="3833" y="3813"/>
                  </a:cubicBezTo>
                  <a:cubicBezTo>
                    <a:pt x="3882" y="3813"/>
                    <a:pt x="3907" y="3616"/>
                    <a:pt x="3915" y="3275"/>
                  </a:cubicBezTo>
                  <a:cubicBezTo>
                    <a:pt x="3919" y="3185"/>
                    <a:pt x="3919" y="3082"/>
                    <a:pt x="3919" y="2988"/>
                  </a:cubicBezTo>
                  <a:cubicBezTo>
                    <a:pt x="3919" y="2889"/>
                    <a:pt x="3927" y="2783"/>
                    <a:pt x="3931" y="2664"/>
                  </a:cubicBezTo>
                  <a:cubicBezTo>
                    <a:pt x="3935" y="2545"/>
                    <a:pt x="3944" y="2413"/>
                    <a:pt x="3948" y="2266"/>
                  </a:cubicBezTo>
                  <a:cubicBezTo>
                    <a:pt x="3948" y="2114"/>
                    <a:pt x="3944" y="1970"/>
                    <a:pt x="3935" y="1818"/>
                  </a:cubicBezTo>
                  <a:cubicBezTo>
                    <a:pt x="3931" y="1662"/>
                    <a:pt x="3923" y="1511"/>
                    <a:pt x="3923" y="1355"/>
                  </a:cubicBezTo>
                  <a:cubicBezTo>
                    <a:pt x="3919" y="1187"/>
                    <a:pt x="3915" y="1014"/>
                    <a:pt x="3907" y="842"/>
                  </a:cubicBezTo>
                  <a:cubicBezTo>
                    <a:pt x="3898" y="674"/>
                    <a:pt x="3894" y="505"/>
                    <a:pt x="3898" y="329"/>
                  </a:cubicBezTo>
                  <a:cubicBezTo>
                    <a:pt x="3898" y="230"/>
                    <a:pt x="3903" y="124"/>
                    <a:pt x="3907" y="5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42"/>
          <p:cNvGrpSpPr/>
          <p:nvPr/>
        </p:nvGrpSpPr>
        <p:grpSpPr>
          <a:xfrm>
            <a:off x="7437387" y="1718619"/>
            <a:ext cx="363927" cy="368249"/>
            <a:chOff x="2241250" y="3027000"/>
            <a:chExt cx="98700" cy="99875"/>
          </a:xfrm>
        </p:grpSpPr>
        <p:sp>
          <p:nvSpPr>
            <p:cNvPr id="890" name="Google Shape;890;p42"/>
            <p:cNvSpPr/>
            <p:nvPr/>
          </p:nvSpPr>
          <p:spPr>
            <a:xfrm>
              <a:off x="2243600" y="302742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2241250" y="3027000"/>
              <a:ext cx="98700" cy="99875"/>
            </a:xfrm>
            <a:custGeom>
              <a:avLst/>
              <a:gdLst/>
              <a:ahLst/>
              <a:cxnLst/>
              <a:rect l="l" t="t" r="r" b="b"/>
              <a:pathLst>
                <a:path w="3948" h="3995" extrusionOk="0">
                  <a:moveTo>
                    <a:pt x="3636" y="1"/>
                  </a:moveTo>
                  <a:cubicBezTo>
                    <a:pt x="3427" y="1"/>
                    <a:pt x="3221" y="21"/>
                    <a:pt x="3037" y="33"/>
                  </a:cubicBezTo>
                  <a:cubicBezTo>
                    <a:pt x="2942" y="42"/>
                    <a:pt x="2852" y="50"/>
                    <a:pt x="2758" y="50"/>
                  </a:cubicBezTo>
                  <a:cubicBezTo>
                    <a:pt x="2667" y="50"/>
                    <a:pt x="2573" y="46"/>
                    <a:pt x="2475" y="42"/>
                  </a:cubicBezTo>
                  <a:cubicBezTo>
                    <a:pt x="2278" y="33"/>
                    <a:pt x="2068" y="21"/>
                    <a:pt x="1855" y="21"/>
                  </a:cubicBezTo>
                  <a:lnTo>
                    <a:pt x="1240" y="25"/>
                  </a:lnTo>
                  <a:lnTo>
                    <a:pt x="82" y="13"/>
                  </a:lnTo>
                  <a:lnTo>
                    <a:pt x="70" y="1072"/>
                  </a:lnTo>
                  <a:cubicBezTo>
                    <a:pt x="70" y="1248"/>
                    <a:pt x="66" y="1424"/>
                    <a:pt x="66" y="1597"/>
                  </a:cubicBezTo>
                  <a:cubicBezTo>
                    <a:pt x="62" y="1757"/>
                    <a:pt x="54" y="1921"/>
                    <a:pt x="46" y="2089"/>
                  </a:cubicBezTo>
                  <a:cubicBezTo>
                    <a:pt x="33" y="2253"/>
                    <a:pt x="29" y="2430"/>
                    <a:pt x="29" y="2590"/>
                  </a:cubicBezTo>
                  <a:lnTo>
                    <a:pt x="29" y="3053"/>
                  </a:lnTo>
                  <a:cubicBezTo>
                    <a:pt x="29" y="3127"/>
                    <a:pt x="33" y="3197"/>
                    <a:pt x="29" y="3267"/>
                  </a:cubicBezTo>
                  <a:cubicBezTo>
                    <a:pt x="29" y="3337"/>
                    <a:pt x="29" y="3406"/>
                    <a:pt x="25" y="3468"/>
                  </a:cubicBezTo>
                  <a:cubicBezTo>
                    <a:pt x="21" y="3525"/>
                    <a:pt x="17" y="3587"/>
                    <a:pt x="13" y="3648"/>
                  </a:cubicBezTo>
                  <a:cubicBezTo>
                    <a:pt x="9" y="3735"/>
                    <a:pt x="4" y="3825"/>
                    <a:pt x="0" y="3911"/>
                  </a:cubicBezTo>
                  <a:lnTo>
                    <a:pt x="66" y="3911"/>
                  </a:lnTo>
                  <a:lnTo>
                    <a:pt x="337" y="3923"/>
                  </a:lnTo>
                  <a:lnTo>
                    <a:pt x="431" y="3927"/>
                  </a:lnTo>
                  <a:lnTo>
                    <a:pt x="521" y="3927"/>
                  </a:lnTo>
                  <a:lnTo>
                    <a:pt x="850" y="3936"/>
                  </a:lnTo>
                  <a:cubicBezTo>
                    <a:pt x="1055" y="3944"/>
                    <a:pt x="1231" y="3944"/>
                    <a:pt x="1375" y="3952"/>
                  </a:cubicBezTo>
                  <a:lnTo>
                    <a:pt x="1695" y="3956"/>
                  </a:lnTo>
                  <a:lnTo>
                    <a:pt x="2159" y="3973"/>
                  </a:lnTo>
                  <a:cubicBezTo>
                    <a:pt x="2241" y="3975"/>
                    <a:pt x="2319" y="3976"/>
                    <a:pt x="2393" y="3976"/>
                  </a:cubicBezTo>
                  <a:cubicBezTo>
                    <a:pt x="2466" y="3976"/>
                    <a:pt x="2536" y="3975"/>
                    <a:pt x="2602" y="3973"/>
                  </a:cubicBezTo>
                  <a:cubicBezTo>
                    <a:pt x="2733" y="3969"/>
                    <a:pt x="2848" y="3969"/>
                    <a:pt x="2951" y="3969"/>
                  </a:cubicBezTo>
                  <a:cubicBezTo>
                    <a:pt x="3053" y="3969"/>
                    <a:pt x="3156" y="3973"/>
                    <a:pt x="3246" y="3981"/>
                  </a:cubicBezTo>
                  <a:cubicBezTo>
                    <a:pt x="3397" y="3988"/>
                    <a:pt x="3531" y="3994"/>
                    <a:pt x="3636" y="3994"/>
                  </a:cubicBezTo>
                  <a:cubicBezTo>
                    <a:pt x="3659" y="3994"/>
                    <a:pt x="3681" y="3994"/>
                    <a:pt x="3702" y="3993"/>
                  </a:cubicBezTo>
                  <a:cubicBezTo>
                    <a:pt x="3812" y="3993"/>
                    <a:pt x="3874" y="3981"/>
                    <a:pt x="3878" y="3960"/>
                  </a:cubicBezTo>
                  <a:cubicBezTo>
                    <a:pt x="3886" y="3940"/>
                    <a:pt x="3837" y="3919"/>
                    <a:pt x="3743" y="3886"/>
                  </a:cubicBezTo>
                  <a:cubicBezTo>
                    <a:pt x="3603" y="3845"/>
                    <a:pt x="3464" y="3813"/>
                    <a:pt x="3320" y="3784"/>
                  </a:cubicBezTo>
                  <a:cubicBezTo>
                    <a:pt x="3226" y="3763"/>
                    <a:pt x="3119" y="3747"/>
                    <a:pt x="2992" y="3735"/>
                  </a:cubicBezTo>
                  <a:cubicBezTo>
                    <a:pt x="2864" y="3722"/>
                    <a:pt x="2733" y="3714"/>
                    <a:pt x="2598" y="3710"/>
                  </a:cubicBezTo>
                  <a:cubicBezTo>
                    <a:pt x="2466" y="3706"/>
                    <a:pt x="2331" y="3706"/>
                    <a:pt x="2200" y="3698"/>
                  </a:cubicBezTo>
                  <a:cubicBezTo>
                    <a:pt x="2056" y="3690"/>
                    <a:pt x="1900" y="3681"/>
                    <a:pt x="1740" y="3673"/>
                  </a:cubicBezTo>
                  <a:lnTo>
                    <a:pt x="1400" y="3661"/>
                  </a:lnTo>
                  <a:cubicBezTo>
                    <a:pt x="1252" y="3657"/>
                    <a:pt x="1067" y="3657"/>
                    <a:pt x="858" y="3653"/>
                  </a:cubicBezTo>
                  <a:lnTo>
                    <a:pt x="526" y="3648"/>
                  </a:lnTo>
                  <a:lnTo>
                    <a:pt x="275" y="3648"/>
                  </a:lnTo>
                  <a:lnTo>
                    <a:pt x="263" y="3644"/>
                  </a:lnTo>
                  <a:lnTo>
                    <a:pt x="255" y="3640"/>
                  </a:lnTo>
                  <a:cubicBezTo>
                    <a:pt x="259" y="3636"/>
                    <a:pt x="259" y="3628"/>
                    <a:pt x="263" y="3620"/>
                  </a:cubicBezTo>
                  <a:lnTo>
                    <a:pt x="263" y="3612"/>
                  </a:lnTo>
                  <a:lnTo>
                    <a:pt x="263" y="3566"/>
                  </a:lnTo>
                  <a:cubicBezTo>
                    <a:pt x="267" y="3538"/>
                    <a:pt x="267" y="3509"/>
                    <a:pt x="267" y="3480"/>
                  </a:cubicBezTo>
                  <a:cubicBezTo>
                    <a:pt x="271" y="3328"/>
                    <a:pt x="271" y="3168"/>
                    <a:pt x="267" y="3021"/>
                  </a:cubicBezTo>
                  <a:cubicBezTo>
                    <a:pt x="263" y="2873"/>
                    <a:pt x="263" y="2717"/>
                    <a:pt x="259" y="2561"/>
                  </a:cubicBezTo>
                  <a:cubicBezTo>
                    <a:pt x="255" y="2401"/>
                    <a:pt x="259" y="2249"/>
                    <a:pt x="263" y="2085"/>
                  </a:cubicBezTo>
                  <a:cubicBezTo>
                    <a:pt x="267" y="1921"/>
                    <a:pt x="275" y="1749"/>
                    <a:pt x="275" y="1564"/>
                  </a:cubicBezTo>
                  <a:cubicBezTo>
                    <a:pt x="271" y="1392"/>
                    <a:pt x="271" y="1215"/>
                    <a:pt x="271" y="1039"/>
                  </a:cubicBezTo>
                  <a:cubicBezTo>
                    <a:pt x="267" y="871"/>
                    <a:pt x="267" y="706"/>
                    <a:pt x="267" y="538"/>
                  </a:cubicBezTo>
                  <a:lnTo>
                    <a:pt x="267" y="280"/>
                  </a:lnTo>
                  <a:lnTo>
                    <a:pt x="267" y="206"/>
                  </a:lnTo>
                  <a:lnTo>
                    <a:pt x="267" y="198"/>
                  </a:lnTo>
                  <a:lnTo>
                    <a:pt x="378" y="198"/>
                  </a:lnTo>
                  <a:lnTo>
                    <a:pt x="673" y="194"/>
                  </a:lnTo>
                  <a:lnTo>
                    <a:pt x="1276" y="185"/>
                  </a:lnTo>
                  <a:cubicBezTo>
                    <a:pt x="1486" y="181"/>
                    <a:pt x="1691" y="173"/>
                    <a:pt x="1888" y="173"/>
                  </a:cubicBezTo>
                  <a:cubicBezTo>
                    <a:pt x="1914" y="172"/>
                    <a:pt x="1940" y="172"/>
                    <a:pt x="1965" y="172"/>
                  </a:cubicBezTo>
                  <a:cubicBezTo>
                    <a:pt x="2133" y="172"/>
                    <a:pt x="2301" y="183"/>
                    <a:pt x="2479" y="194"/>
                  </a:cubicBezTo>
                  <a:cubicBezTo>
                    <a:pt x="2551" y="196"/>
                    <a:pt x="2624" y="199"/>
                    <a:pt x="2698" y="199"/>
                  </a:cubicBezTo>
                  <a:cubicBezTo>
                    <a:pt x="2728" y="199"/>
                    <a:pt x="2759" y="199"/>
                    <a:pt x="2791" y="198"/>
                  </a:cubicBezTo>
                  <a:cubicBezTo>
                    <a:pt x="2897" y="198"/>
                    <a:pt x="3000" y="194"/>
                    <a:pt x="3098" y="185"/>
                  </a:cubicBezTo>
                  <a:cubicBezTo>
                    <a:pt x="3251" y="172"/>
                    <a:pt x="3404" y="164"/>
                    <a:pt x="3557" y="164"/>
                  </a:cubicBezTo>
                  <a:cubicBezTo>
                    <a:pt x="3589" y="164"/>
                    <a:pt x="3621" y="164"/>
                    <a:pt x="3652" y="165"/>
                  </a:cubicBezTo>
                  <a:lnTo>
                    <a:pt x="3710" y="165"/>
                  </a:lnTo>
                  <a:cubicBezTo>
                    <a:pt x="3718" y="165"/>
                    <a:pt x="3726" y="165"/>
                    <a:pt x="3730" y="169"/>
                  </a:cubicBezTo>
                  <a:cubicBezTo>
                    <a:pt x="3730" y="181"/>
                    <a:pt x="3722" y="194"/>
                    <a:pt x="3722" y="202"/>
                  </a:cubicBezTo>
                  <a:lnTo>
                    <a:pt x="3722" y="206"/>
                  </a:lnTo>
                  <a:lnTo>
                    <a:pt x="3722" y="214"/>
                  </a:lnTo>
                  <a:lnTo>
                    <a:pt x="3722" y="255"/>
                  </a:lnTo>
                  <a:lnTo>
                    <a:pt x="3722" y="337"/>
                  </a:lnTo>
                  <a:cubicBezTo>
                    <a:pt x="3714" y="522"/>
                    <a:pt x="3714" y="706"/>
                    <a:pt x="3722" y="879"/>
                  </a:cubicBezTo>
                  <a:cubicBezTo>
                    <a:pt x="3726" y="1051"/>
                    <a:pt x="3726" y="1215"/>
                    <a:pt x="3726" y="1371"/>
                  </a:cubicBezTo>
                  <a:cubicBezTo>
                    <a:pt x="3726" y="1539"/>
                    <a:pt x="3730" y="1699"/>
                    <a:pt x="3730" y="1843"/>
                  </a:cubicBezTo>
                  <a:cubicBezTo>
                    <a:pt x="3734" y="1991"/>
                    <a:pt x="3738" y="2130"/>
                    <a:pt x="3734" y="2257"/>
                  </a:cubicBezTo>
                  <a:cubicBezTo>
                    <a:pt x="3734" y="2385"/>
                    <a:pt x="3726" y="2512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90"/>
                    <a:pt x="3726" y="3185"/>
                    <a:pt x="3730" y="3271"/>
                  </a:cubicBezTo>
                  <a:cubicBezTo>
                    <a:pt x="3751" y="3616"/>
                    <a:pt x="3779" y="3813"/>
                    <a:pt x="3833" y="3813"/>
                  </a:cubicBezTo>
                  <a:cubicBezTo>
                    <a:pt x="3882" y="3813"/>
                    <a:pt x="3907" y="3616"/>
                    <a:pt x="3915" y="3275"/>
                  </a:cubicBezTo>
                  <a:cubicBezTo>
                    <a:pt x="3919" y="3185"/>
                    <a:pt x="3919" y="3082"/>
                    <a:pt x="3919" y="2988"/>
                  </a:cubicBezTo>
                  <a:cubicBezTo>
                    <a:pt x="3919" y="2889"/>
                    <a:pt x="3927" y="2783"/>
                    <a:pt x="3931" y="2664"/>
                  </a:cubicBezTo>
                  <a:cubicBezTo>
                    <a:pt x="3935" y="2545"/>
                    <a:pt x="3944" y="2413"/>
                    <a:pt x="3948" y="2266"/>
                  </a:cubicBezTo>
                  <a:cubicBezTo>
                    <a:pt x="3948" y="2114"/>
                    <a:pt x="3944" y="1970"/>
                    <a:pt x="3935" y="1818"/>
                  </a:cubicBezTo>
                  <a:cubicBezTo>
                    <a:pt x="3931" y="1662"/>
                    <a:pt x="3923" y="1511"/>
                    <a:pt x="3923" y="1355"/>
                  </a:cubicBezTo>
                  <a:cubicBezTo>
                    <a:pt x="3919" y="1187"/>
                    <a:pt x="3915" y="1014"/>
                    <a:pt x="3907" y="842"/>
                  </a:cubicBezTo>
                  <a:cubicBezTo>
                    <a:pt x="3898" y="674"/>
                    <a:pt x="3894" y="505"/>
                    <a:pt x="3898" y="329"/>
                  </a:cubicBezTo>
                  <a:cubicBezTo>
                    <a:pt x="3898" y="230"/>
                    <a:pt x="3903" y="124"/>
                    <a:pt x="3907" y="5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42"/>
          <p:cNvSpPr txBox="1"/>
          <p:nvPr/>
        </p:nvSpPr>
        <p:spPr>
          <a:xfrm>
            <a:off x="5494509" y="2969825"/>
            <a:ext cx="469800" cy="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A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93" name="Google Shape;893;p42"/>
          <p:cNvSpPr txBox="1"/>
          <p:nvPr/>
        </p:nvSpPr>
        <p:spPr>
          <a:xfrm>
            <a:off x="6366609" y="2564025"/>
            <a:ext cx="469800" cy="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B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94" name="Google Shape;894;p42"/>
          <p:cNvSpPr txBox="1"/>
          <p:nvPr/>
        </p:nvSpPr>
        <p:spPr>
          <a:xfrm>
            <a:off x="7384459" y="1770900"/>
            <a:ext cx="469800" cy="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C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95" name="Google Shape;895;p42"/>
          <p:cNvSpPr txBox="1"/>
          <p:nvPr/>
        </p:nvSpPr>
        <p:spPr>
          <a:xfrm>
            <a:off x="1926050" y="1275101"/>
            <a:ext cx="1544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VENUS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96" name="Google Shape;896;p42"/>
          <p:cNvSpPr txBox="1"/>
          <p:nvPr/>
        </p:nvSpPr>
        <p:spPr>
          <a:xfrm>
            <a:off x="3548875" y="2374380"/>
            <a:ext cx="5325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B</a:t>
            </a:r>
            <a:endParaRPr sz="24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97" name="Google Shape;897;p42"/>
          <p:cNvSpPr txBox="1"/>
          <p:nvPr/>
        </p:nvSpPr>
        <p:spPr>
          <a:xfrm>
            <a:off x="3548875" y="3452249"/>
            <a:ext cx="5325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C</a:t>
            </a:r>
            <a:endParaRPr sz="24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898" name="Google Shape;898;p42"/>
          <p:cNvSpPr txBox="1"/>
          <p:nvPr/>
        </p:nvSpPr>
        <p:spPr>
          <a:xfrm>
            <a:off x="3548875" y="1275100"/>
            <a:ext cx="5325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A</a:t>
            </a:r>
            <a:endParaRPr sz="24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3"/>
          <p:cNvSpPr txBox="1">
            <a:spLocks noGrp="1"/>
          </p:cNvSpPr>
          <p:nvPr>
            <p:ph type="title"/>
          </p:nvPr>
        </p:nvSpPr>
        <p:spPr>
          <a:xfrm>
            <a:off x="2883775" y="368825"/>
            <a:ext cx="337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</a:t>
            </a:r>
            <a:endParaRPr/>
          </a:p>
        </p:txBody>
      </p:sp>
      <p:sp>
        <p:nvSpPr>
          <p:cNvPr id="904" name="Google Shape;904;p43"/>
          <p:cNvSpPr txBox="1"/>
          <p:nvPr/>
        </p:nvSpPr>
        <p:spPr>
          <a:xfrm>
            <a:off x="793100" y="3614547"/>
            <a:ext cx="15447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Venus is the second planet from the Sun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05" name="Google Shape;905;p43"/>
          <p:cNvSpPr txBox="1"/>
          <p:nvPr/>
        </p:nvSpPr>
        <p:spPr>
          <a:xfrm>
            <a:off x="793008" y="3208322"/>
            <a:ext cx="15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VENUS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06" name="Google Shape;906;p43"/>
          <p:cNvSpPr txBox="1"/>
          <p:nvPr/>
        </p:nvSpPr>
        <p:spPr>
          <a:xfrm>
            <a:off x="6738038" y="1815774"/>
            <a:ext cx="16347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Despite being red, it’s actually a cold place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07" name="Google Shape;907;p43"/>
          <p:cNvSpPr txBox="1"/>
          <p:nvPr/>
        </p:nvSpPr>
        <p:spPr>
          <a:xfrm>
            <a:off x="6782991" y="2343786"/>
            <a:ext cx="15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MARS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08" name="Google Shape;908;p43"/>
          <p:cNvSpPr txBox="1"/>
          <p:nvPr/>
        </p:nvSpPr>
        <p:spPr>
          <a:xfrm>
            <a:off x="4732200" y="3614547"/>
            <a:ext cx="16347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It’s composed of hydrogen and helium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09" name="Google Shape;909;p43"/>
          <p:cNvSpPr txBox="1"/>
          <p:nvPr/>
        </p:nvSpPr>
        <p:spPr>
          <a:xfrm>
            <a:off x="4777047" y="3206510"/>
            <a:ext cx="15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SATURN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10" name="Google Shape;910;p43"/>
          <p:cNvSpPr txBox="1"/>
          <p:nvPr/>
        </p:nvSpPr>
        <p:spPr>
          <a:xfrm>
            <a:off x="2779844" y="1815774"/>
            <a:ext cx="16347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Mercury is the closest planet to the Sun 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11" name="Google Shape;911;p43"/>
          <p:cNvSpPr txBox="1"/>
          <p:nvPr/>
        </p:nvSpPr>
        <p:spPr>
          <a:xfrm>
            <a:off x="2824848" y="2343786"/>
            <a:ext cx="15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MERCURY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12" name="Google Shape;912;p43"/>
          <p:cNvSpPr/>
          <p:nvPr/>
        </p:nvSpPr>
        <p:spPr>
          <a:xfrm>
            <a:off x="858250" y="2988127"/>
            <a:ext cx="7287808" cy="24381"/>
          </a:xfrm>
          <a:custGeom>
            <a:avLst/>
            <a:gdLst/>
            <a:ahLst/>
            <a:cxnLst/>
            <a:rect l="l" t="t" r="r" b="b"/>
            <a:pathLst>
              <a:path w="79211" h="265" extrusionOk="0">
                <a:moveTo>
                  <a:pt x="10307" y="1"/>
                </a:moveTo>
                <a:cubicBezTo>
                  <a:pt x="7934" y="1"/>
                  <a:pt x="5561" y="2"/>
                  <a:pt x="3189" y="5"/>
                </a:cubicBezTo>
                <a:cubicBezTo>
                  <a:pt x="5" y="9"/>
                  <a:pt x="1" y="247"/>
                  <a:pt x="3189" y="255"/>
                </a:cubicBezTo>
                <a:cubicBezTo>
                  <a:pt x="9147" y="262"/>
                  <a:pt x="15117" y="265"/>
                  <a:pt x="21093" y="265"/>
                </a:cubicBezTo>
                <a:cubicBezTo>
                  <a:pt x="40419" y="265"/>
                  <a:pt x="59807" y="232"/>
                  <a:pt x="79054" y="185"/>
                </a:cubicBezTo>
                <a:cubicBezTo>
                  <a:pt x="79210" y="185"/>
                  <a:pt x="79210" y="173"/>
                  <a:pt x="79054" y="173"/>
                </a:cubicBezTo>
                <a:cubicBezTo>
                  <a:pt x="56215" y="117"/>
                  <a:pt x="33217" y="1"/>
                  <a:pt x="10307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3"/>
          <p:cNvSpPr/>
          <p:nvPr/>
        </p:nvSpPr>
        <p:spPr>
          <a:xfrm>
            <a:off x="1542679" y="2658294"/>
            <a:ext cx="28338" cy="341983"/>
          </a:xfrm>
          <a:custGeom>
            <a:avLst/>
            <a:gdLst/>
            <a:ahLst/>
            <a:cxnLst/>
            <a:rect l="l" t="t" r="r" b="b"/>
            <a:pathLst>
              <a:path w="308" h="3717" extrusionOk="0">
                <a:moveTo>
                  <a:pt x="203" y="0"/>
                </a:moveTo>
                <a:cubicBezTo>
                  <a:pt x="200" y="0"/>
                  <a:pt x="197" y="1"/>
                  <a:pt x="197" y="3"/>
                </a:cubicBezTo>
                <a:cubicBezTo>
                  <a:pt x="131" y="1201"/>
                  <a:pt x="0" y="2408"/>
                  <a:pt x="29" y="3606"/>
                </a:cubicBezTo>
                <a:cubicBezTo>
                  <a:pt x="31" y="3680"/>
                  <a:pt x="91" y="3717"/>
                  <a:pt x="152" y="3717"/>
                </a:cubicBezTo>
                <a:cubicBezTo>
                  <a:pt x="212" y="3717"/>
                  <a:pt x="273" y="3680"/>
                  <a:pt x="275" y="3606"/>
                </a:cubicBezTo>
                <a:cubicBezTo>
                  <a:pt x="308" y="2408"/>
                  <a:pt x="271" y="1201"/>
                  <a:pt x="209" y="3"/>
                </a:cubicBezTo>
                <a:cubicBezTo>
                  <a:pt x="209" y="1"/>
                  <a:pt x="206" y="0"/>
                  <a:pt x="203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43"/>
          <p:cNvSpPr/>
          <p:nvPr/>
        </p:nvSpPr>
        <p:spPr>
          <a:xfrm>
            <a:off x="931773" y="2277675"/>
            <a:ext cx="1267369" cy="392585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3"/>
          <p:cNvSpPr/>
          <p:nvPr/>
        </p:nvSpPr>
        <p:spPr>
          <a:xfrm>
            <a:off x="5554884" y="2658294"/>
            <a:ext cx="28430" cy="341983"/>
          </a:xfrm>
          <a:custGeom>
            <a:avLst/>
            <a:gdLst/>
            <a:ahLst/>
            <a:cxnLst/>
            <a:rect l="l" t="t" r="r" b="b"/>
            <a:pathLst>
              <a:path w="309" h="3717" extrusionOk="0">
                <a:moveTo>
                  <a:pt x="204" y="0"/>
                </a:moveTo>
                <a:cubicBezTo>
                  <a:pt x="201" y="0"/>
                  <a:pt x="198" y="1"/>
                  <a:pt x="198" y="3"/>
                </a:cubicBezTo>
                <a:cubicBezTo>
                  <a:pt x="136" y="1201"/>
                  <a:pt x="1" y="2408"/>
                  <a:pt x="30" y="3606"/>
                </a:cubicBezTo>
                <a:cubicBezTo>
                  <a:pt x="32" y="3680"/>
                  <a:pt x="93" y="3717"/>
                  <a:pt x="155" y="3717"/>
                </a:cubicBezTo>
                <a:cubicBezTo>
                  <a:pt x="216" y="3717"/>
                  <a:pt x="278" y="3680"/>
                  <a:pt x="280" y="3606"/>
                </a:cubicBezTo>
                <a:cubicBezTo>
                  <a:pt x="309" y="2408"/>
                  <a:pt x="272" y="1201"/>
                  <a:pt x="210" y="3"/>
                </a:cubicBezTo>
                <a:cubicBezTo>
                  <a:pt x="210" y="1"/>
                  <a:pt x="207" y="0"/>
                  <a:pt x="204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43"/>
          <p:cNvSpPr/>
          <p:nvPr/>
        </p:nvSpPr>
        <p:spPr>
          <a:xfrm>
            <a:off x="4941034" y="2273075"/>
            <a:ext cx="1270497" cy="399210"/>
          </a:xfrm>
          <a:custGeom>
            <a:avLst/>
            <a:gdLst/>
            <a:ahLst/>
            <a:cxnLst/>
            <a:rect l="l" t="t" r="r" b="b"/>
            <a:pathLst>
              <a:path w="13809" h="4339" extrusionOk="0">
                <a:moveTo>
                  <a:pt x="214" y="206"/>
                </a:moveTo>
                <a:lnTo>
                  <a:pt x="9549" y="255"/>
                </a:lnTo>
                <a:lnTo>
                  <a:pt x="13538" y="276"/>
                </a:lnTo>
                <a:lnTo>
                  <a:pt x="13538" y="329"/>
                </a:lnTo>
                <a:lnTo>
                  <a:pt x="13538" y="518"/>
                </a:lnTo>
                <a:lnTo>
                  <a:pt x="13538" y="899"/>
                </a:lnTo>
                <a:cubicBezTo>
                  <a:pt x="13533" y="1905"/>
                  <a:pt x="13513" y="2890"/>
                  <a:pt x="13591" y="3792"/>
                </a:cubicBezTo>
                <a:cubicBezTo>
                  <a:pt x="13602" y="3939"/>
                  <a:pt x="13618" y="4041"/>
                  <a:pt x="13636" y="4105"/>
                </a:cubicBezTo>
                <a:lnTo>
                  <a:pt x="13636" y="4105"/>
                </a:lnTo>
                <a:cubicBezTo>
                  <a:pt x="13625" y="4105"/>
                  <a:pt x="13612" y="4104"/>
                  <a:pt x="13599" y="4104"/>
                </a:cubicBezTo>
                <a:cubicBezTo>
                  <a:pt x="11351" y="4121"/>
                  <a:pt x="9110" y="4129"/>
                  <a:pt x="6870" y="4133"/>
                </a:cubicBezTo>
                <a:lnTo>
                  <a:pt x="3509" y="4133"/>
                </a:lnTo>
                <a:lnTo>
                  <a:pt x="202" y="4125"/>
                </a:lnTo>
                <a:cubicBezTo>
                  <a:pt x="206" y="2828"/>
                  <a:pt x="210" y="1527"/>
                  <a:pt x="214" y="222"/>
                </a:cubicBezTo>
                <a:lnTo>
                  <a:pt x="214" y="206"/>
                </a:lnTo>
                <a:close/>
                <a:moveTo>
                  <a:pt x="9" y="1"/>
                </a:moveTo>
                <a:lnTo>
                  <a:pt x="9" y="1568"/>
                </a:lnTo>
                <a:cubicBezTo>
                  <a:pt x="9" y="2471"/>
                  <a:pt x="5" y="3390"/>
                  <a:pt x="1" y="4326"/>
                </a:cubicBezTo>
                <a:lnTo>
                  <a:pt x="3587" y="4338"/>
                </a:lnTo>
                <a:cubicBezTo>
                  <a:pt x="4744" y="4338"/>
                  <a:pt x="5905" y="4338"/>
                  <a:pt x="7050" y="4326"/>
                </a:cubicBezTo>
                <a:cubicBezTo>
                  <a:pt x="9344" y="4305"/>
                  <a:pt x="11584" y="4252"/>
                  <a:pt x="13640" y="4125"/>
                </a:cubicBezTo>
                <a:cubicBezTo>
                  <a:pt x="13641" y="4125"/>
                  <a:pt x="13641" y="4125"/>
                  <a:pt x="13641" y="4125"/>
                </a:cubicBezTo>
                <a:lnTo>
                  <a:pt x="13641" y="4125"/>
                </a:lnTo>
                <a:cubicBezTo>
                  <a:pt x="13655" y="4167"/>
                  <a:pt x="13671" y="4187"/>
                  <a:pt x="13686" y="4187"/>
                </a:cubicBezTo>
                <a:cubicBezTo>
                  <a:pt x="13746" y="4187"/>
                  <a:pt x="13808" y="3875"/>
                  <a:pt x="13808" y="3370"/>
                </a:cubicBezTo>
                <a:cubicBezTo>
                  <a:pt x="13808" y="2249"/>
                  <a:pt x="13804" y="1133"/>
                  <a:pt x="13804" y="13"/>
                </a:cubicBezTo>
                <a:lnTo>
                  <a:pt x="9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43"/>
          <p:cNvSpPr/>
          <p:nvPr/>
        </p:nvSpPr>
        <p:spPr>
          <a:xfrm>
            <a:off x="3591716" y="2998064"/>
            <a:ext cx="28798" cy="342167"/>
          </a:xfrm>
          <a:custGeom>
            <a:avLst/>
            <a:gdLst/>
            <a:ahLst/>
            <a:cxnLst/>
            <a:rect l="l" t="t" r="r" b="b"/>
            <a:pathLst>
              <a:path w="313" h="3719" extrusionOk="0">
                <a:moveTo>
                  <a:pt x="158" y="0"/>
                </a:moveTo>
                <a:cubicBezTo>
                  <a:pt x="97" y="0"/>
                  <a:pt x="35" y="38"/>
                  <a:pt x="33" y="114"/>
                </a:cubicBezTo>
                <a:cubicBezTo>
                  <a:pt x="0" y="1308"/>
                  <a:pt x="37" y="2514"/>
                  <a:pt x="99" y="3713"/>
                </a:cubicBezTo>
                <a:cubicBezTo>
                  <a:pt x="99" y="3717"/>
                  <a:pt x="102" y="3719"/>
                  <a:pt x="105" y="3719"/>
                </a:cubicBezTo>
                <a:cubicBezTo>
                  <a:pt x="108" y="3719"/>
                  <a:pt x="111" y="3717"/>
                  <a:pt x="111" y="3713"/>
                </a:cubicBezTo>
                <a:cubicBezTo>
                  <a:pt x="177" y="2514"/>
                  <a:pt x="312" y="1312"/>
                  <a:pt x="283" y="114"/>
                </a:cubicBezTo>
                <a:cubicBezTo>
                  <a:pt x="281" y="38"/>
                  <a:pt x="220" y="0"/>
                  <a:pt x="158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43"/>
          <p:cNvSpPr/>
          <p:nvPr/>
        </p:nvSpPr>
        <p:spPr>
          <a:xfrm>
            <a:off x="2964617" y="3326517"/>
            <a:ext cx="1265161" cy="397462"/>
          </a:xfrm>
          <a:custGeom>
            <a:avLst/>
            <a:gdLst/>
            <a:ahLst/>
            <a:cxnLst/>
            <a:rect l="l" t="t" r="r" b="b"/>
            <a:pathLst>
              <a:path w="13751" h="4320" extrusionOk="0">
                <a:moveTo>
                  <a:pt x="8437" y="1"/>
                </a:moveTo>
                <a:cubicBezTo>
                  <a:pt x="7953" y="1"/>
                  <a:pt x="7525" y="11"/>
                  <a:pt x="7157" y="11"/>
                </a:cubicBezTo>
                <a:lnTo>
                  <a:pt x="5171" y="15"/>
                </a:lnTo>
                <a:cubicBezTo>
                  <a:pt x="4773" y="15"/>
                  <a:pt x="4404" y="24"/>
                  <a:pt x="4067" y="32"/>
                </a:cubicBezTo>
                <a:cubicBezTo>
                  <a:pt x="3731" y="40"/>
                  <a:pt x="3439" y="40"/>
                  <a:pt x="3123" y="44"/>
                </a:cubicBezTo>
                <a:lnTo>
                  <a:pt x="2262" y="52"/>
                </a:lnTo>
                <a:lnTo>
                  <a:pt x="1876" y="61"/>
                </a:lnTo>
                <a:lnTo>
                  <a:pt x="1708" y="65"/>
                </a:lnTo>
                <a:lnTo>
                  <a:pt x="1556" y="65"/>
                </a:lnTo>
                <a:cubicBezTo>
                  <a:pt x="1351" y="65"/>
                  <a:pt x="1155" y="64"/>
                  <a:pt x="978" y="64"/>
                </a:cubicBezTo>
                <a:cubicBezTo>
                  <a:pt x="801" y="64"/>
                  <a:pt x="643" y="65"/>
                  <a:pt x="514" y="69"/>
                </a:cubicBezTo>
                <a:cubicBezTo>
                  <a:pt x="255" y="77"/>
                  <a:pt x="116" y="97"/>
                  <a:pt x="116" y="114"/>
                </a:cubicBezTo>
                <a:cubicBezTo>
                  <a:pt x="120" y="134"/>
                  <a:pt x="243" y="155"/>
                  <a:pt x="473" y="180"/>
                </a:cubicBezTo>
                <a:cubicBezTo>
                  <a:pt x="702" y="200"/>
                  <a:pt x="1027" y="237"/>
                  <a:pt x="1498" y="262"/>
                </a:cubicBezTo>
                <a:lnTo>
                  <a:pt x="1683" y="270"/>
                </a:lnTo>
                <a:lnTo>
                  <a:pt x="1876" y="278"/>
                </a:lnTo>
                <a:lnTo>
                  <a:pt x="2262" y="286"/>
                </a:lnTo>
                <a:lnTo>
                  <a:pt x="3123" y="303"/>
                </a:lnTo>
                <a:cubicBezTo>
                  <a:pt x="3323" y="303"/>
                  <a:pt x="3548" y="304"/>
                  <a:pt x="3780" y="304"/>
                </a:cubicBezTo>
                <a:cubicBezTo>
                  <a:pt x="3895" y="304"/>
                  <a:pt x="4012" y="304"/>
                  <a:pt x="4129" y="303"/>
                </a:cubicBezTo>
                <a:cubicBezTo>
                  <a:pt x="4477" y="303"/>
                  <a:pt x="4826" y="294"/>
                  <a:pt x="5171" y="294"/>
                </a:cubicBezTo>
                <a:lnTo>
                  <a:pt x="7210" y="282"/>
                </a:lnTo>
                <a:cubicBezTo>
                  <a:pt x="7657" y="275"/>
                  <a:pt x="8129" y="261"/>
                  <a:pt x="8622" y="261"/>
                </a:cubicBezTo>
                <a:cubicBezTo>
                  <a:pt x="8682" y="261"/>
                  <a:pt x="8742" y="261"/>
                  <a:pt x="8802" y="262"/>
                </a:cubicBezTo>
                <a:lnTo>
                  <a:pt x="9738" y="274"/>
                </a:lnTo>
                <a:cubicBezTo>
                  <a:pt x="9838" y="275"/>
                  <a:pt x="9939" y="276"/>
                  <a:pt x="10042" y="276"/>
                </a:cubicBezTo>
                <a:cubicBezTo>
                  <a:pt x="10291" y="276"/>
                  <a:pt x="10547" y="273"/>
                  <a:pt x="10796" y="270"/>
                </a:cubicBezTo>
                <a:cubicBezTo>
                  <a:pt x="11149" y="262"/>
                  <a:pt x="11502" y="253"/>
                  <a:pt x="11851" y="253"/>
                </a:cubicBezTo>
                <a:cubicBezTo>
                  <a:pt x="12171" y="253"/>
                  <a:pt x="12528" y="266"/>
                  <a:pt x="12930" y="278"/>
                </a:cubicBezTo>
                <a:lnTo>
                  <a:pt x="13238" y="282"/>
                </a:lnTo>
                <a:lnTo>
                  <a:pt x="13533" y="282"/>
                </a:lnTo>
                <a:lnTo>
                  <a:pt x="13533" y="303"/>
                </a:lnTo>
                <a:lnTo>
                  <a:pt x="13533" y="397"/>
                </a:lnTo>
                <a:lnTo>
                  <a:pt x="13533" y="647"/>
                </a:lnTo>
                <a:cubicBezTo>
                  <a:pt x="13537" y="1045"/>
                  <a:pt x="13537" y="1452"/>
                  <a:pt x="13542" y="1866"/>
                </a:cubicBezTo>
                <a:cubicBezTo>
                  <a:pt x="13546" y="2276"/>
                  <a:pt x="13546" y="2695"/>
                  <a:pt x="13550" y="3113"/>
                </a:cubicBezTo>
                <a:cubicBezTo>
                  <a:pt x="13550" y="3323"/>
                  <a:pt x="13554" y="3544"/>
                  <a:pt x="13554" y="3758"/>
                </a:cubicBezTo>
                <a:lnTo>
                  <a:pt x="13558" y="3979"/>
                </a:lnTo>
                <a:lnTo>
                  <a:pt x="13558" y="4037"/>
                </a:lnTo>
                <a:lnTo>
                  <a:pt x="13558" y="4065"/>
                </a:lnTo>
                <a:lnTo>
                  <a:pt x="13558" y="4102"/>
                </a:lnTo>
                <a:lnTo>
                  <a:pt x="13459" y="4102"/>
                </a:lnTo>
                <a:lnTo>
                  <a:pt x="12832" y="4110"/>
                </a:lnTo>
                <a:lnTo>
                  <a:pt x="12192" y="4110"/>
                </a:lnTo>
                <a:lnTo>
                  <a:pt x="10899" y="4115"/>
                </a:lnTo>
                <a:lnTo>
                  <a:pt x="9479" y="4119"/>
                </a:lnTo>
                <a:lnTo>
                  <a:pt x="8076" y="4127"/>
                </a:lnTo>
                <a:cubicBezTo>
                  <a:pt x="7984" y="4128"/>
                  <a:pt x="7892" y="4128"/>
                  <a:pt x="7800" y="4128"/>
                </a:cubicBezTo>
                <a:cubicBezTo>
                  <a:pt x="7433" y="4128"/>
                  <a:pt x="7067" y="4123"/>
                  <a:pt x="6706" y="4123"/>
                </a:cubicBezTo>
                <a:lnTo>
                  <a:pt x="6028" y="4119"/>
                </a:lnTo>
                <a:cubicBezTo>
                  <a:pt x="5799" y="4119"/>
                  <a:pt x="5573" y="4123"/>
                  <a:pt x="5351" y="4127"/>
                </a:cubicBezTo>
                <a:cubicBezTo>
                  <a:pt x="5076" y="4132"/>
                  <a:pt x="4809" y="4137"/>
                  <a:pt x="4553" y="4137"/>
                </a:cubicBezTo>
                <a:cubicBezTo>
                  <a:pt x="4404" y="4137"/>
                  <a:pt x="4258" y="4136"/>
                  <a:pt x="4116" y="4131"/>
                </a:cubicBezTo>
                <a:cubicBezTo>
                  <a:pt x="3718" y="4123"/>
                  <a:pt x="3308" y="4098"/>
                  <a:pt x="2881" y="4094"/>
                </a:cubicBezTo>
                <a:cubicBezTo>
                  <a:pt x="2455" y="4094"/>
                  <a:pt x="2069" y="4098"/>
                  <a:pt x="1700" y="4106"/>
                </a:cubicBezTo>
                <a:cubicBezTo>
                  <a:pt x="1515" y="4110"/>
                  <a:pt x="1338" y="4110"/>
                  <a:pt x="1166" y="4110"/>
                </a:cubicBezTo>
                <a:lnTo>
                  <a:pt x="206" y="4110"/>
                </a:lnTo>
                <a:lnTo>
                  <a:pt x="206" y="2847"/>
                </a:lnTo>
                <a:cubicBezTo>
                  <a:pt x="206" y="2289"/>
                  <a:pt x="202" y="1800"/>
                  <a:pt x="198" y="1415"/>
                </a:cubicBezTo>
                <a:cubicBezTo>
                  <a:pt x="194" y="1025"/>
                  <a:pt x="190" y="705"/>
                  <a:pt x="177" y="483"/>
                </a:cubicBezTo>
                <a:cubicBezTo>
                  <a:pt x="161" y="266"/>
                  <a:pt x="140" y="147"/>
                  <a:pt x="116" y="147"/>
                </a:cubicBezTo>
                <a:cubicBezTo>
                  <a:pt x="91" y="147"/>
                  <a:pt x="75" y="262"/>
                  <a:pt x="58" y="467"/>
                </a:cubicBezTo>
                <a:cubicBezTo>
                  <a:pt x="42" y="672"/>
                  <a:pt x="25" y="980"/>
                  <a:pt x="17" y="1390"/>
                </a:cubicBezTo>
                <a:cubicBezTo>
                  <a:pt x="5" y="1813"/>
                  <a:pt x="5" y="2297"/>
                  <a:pt x="1" y="2859"/>
                </a:cubicBezTo>
                <a:lnTo>
                  <a:pt x="1" y="3491"/>
                </a:lnTo>
                <a:cubicBezTo>
                  <a:pt x="5" y="3749"/>
                  <a:pt x="5" y="4024"/>
                  <a:pt x="5" y="4320"/>
                </a:cubicBezTo>
                <a:lnTo>
                  <a:pt x="678" y="4316"/>
                </a:lnTo>
                <a:lnTo>
                  <a:pt x="1215" y="4312"/>
                </a:lnTo>
                <a:cubicBezTo>
                  <a:pt x="1408" y="4312"/>
                  <a:pt x="1597" y="4307"/>
                  <a:pt x="1790" y="4303"/>
                </a:cubicBezTo>
                <a:cubicBezTo>
                  <a:pt x="2112" y="4296"/>
                  <a:pt x="2444" y="4286"/>
                  <a:pt x="2763" y="4286"/>
                </a:cubicBezTo>
                <a:cubicBezTo>
                  <a:pt x="2814" y="4286"/>
                  <a:pt x="2864" y="4286"/>
                  <a:pt x="2914" y="4287"/>
                </a:cubicBezTo>
                <a:cubicBezTo>
                  <a:pt x="3279" y="4287"/>
                  <a:pt x="3686" y="4303"/>
                  <a:pt x="4133" y="4312"/>
                </a:cubicBezTo>
                <a:cubicBezTo>
                  <a:pt x="4221" y="4313"/>
                  <a:pt x="4309" y="4314"/>
                  <a:pt x="4396" y="4314"/>
                </a:cubicBezTo>
                <a:cubicBezTo>
                  <a:pt x="4765" y="4314"/>
                  <a:pt x="5123" y="4302"/>
                  <a:pt x="5475" y="4295"/>
                </a:cubicBezTo>
                <a:cubicBezTo>
                  <a:pt x="5688" y="4287"/>
                  <a:pt x="5901" y="4283"/>
                  <a:pt x="6115" y="4283"/>
                </a:cubicBezTo>
                <a:lnTo>
                  <a:pt x="6788" y="4283"/>
                </a:lnTo>
                <a:cubicBezTo>
                  <a:pt x="7091" y="4283"/>
                  <a:pt x="7399" y="4285"/>
                  <a:pt x="7706" y="4285"/>
                </a:cubicBezTo>
                <a:cubicBezTo>
                  <a:pt x="7859" y="4285"/>
                  <a:pt x="8013" y="4284"/>
                  <a:pt x="8166" y="4283"/>
                </a:cubicBezTo>
                <a:lnTo>
                  <a:pt x="9574" y="4279"/>
                </a:lnTo>
                <a:lnTo>
                  <a:pt x="10993" y="4283"/>
                </a:lnTo>
                <a:lnTo>
                  <a:pt x="12286" y="4291"/>
                </a:lnTo>
                <a:lnTo>
                  <a:pt x="12930" y="4295"/>
                </a:lnTo>
                <a:lnTo>
                  <a:pt x="13751" y="4295"/>
                </a:lnTo>
                <a:lnTo>
                  <a:pt x="13747" y="3655"/>
                </a:lnTo>
                <a:lnTo>
                  <a:pt x="13747" y="3035"/>
                </a:lnTo>
                <a:cubicBezTo>
                  <a:pt x="13751" y="2617"/>
                  <a:pt x="13751" y="2202"/>
                  <a:pt x="13751" y="1792"/>
                </a:cubicBezTo>
                <a:lnTo>
                  <a:pt x="13751" y="578"/>
                </a:lnTo>
                <a:lnTo>
                  <a:pt x="13751" y="61"/>
                </a:lnTo>
                <a:lnTo>
                  <a:pt x="13492" y="61"/>
                </a:lnTo>
                <a:cubicBezTo>
                  <a:pt x="13324" y="61"/>
                  <a:pt x="13148" y="56"/>
                  <a:pt x="12963" y="48"/>
                </a:cubicBezTo>
                <a:cubicBezTo>
                  <a:pt x="12602" y="36"/>
                  <a:pt x="12200" y="15"/>
                  <a:pt x="11789" y="15"/>
                </a:cubicBezTo>
                <a:cubicBezTo>
                  <a:pt x="11404" y="15"/>
                  <a:pt x="11043" y="20"/>
                  <a:pt x="10702" y="24"/>
                </a:cubicBezTo>
                <a:cubicBezTo>
                  <a:pt x="10559" y="25"/>
                  <a:pt x="10424" y="26"/>
                  <a:pt x="10292" y="26"/>
                </a:cubicBezTo>
                <a:cubicBezTo>
                  <a:pt x="10105" y="26"/>
                  <a:pt x="9926" y="24"/>
                  <a:pt x="9746" y="20"/>
                </a:cubicBezTo>
                <a:lnTo>
                  <a:pt x="8810" y="3"/>
                </a:lnTo>
                <a:cubicBezTo>
                  <a:pt x="8682" y="1"/>
                  <a:pt x="8558" y="1"/>
                  <a:pt x="8437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43"/>
          <p:cNvSpPr/>
          <p:nvPr/>
        </p:nvSpPr>
        <p:spPr>
          <a:xfrm>
            <a:off x="7550967" y="2997282"/>
            <a:ext cx="28430" cy="342167"/>
          </a:xfrm>
          <a:custGeom>
            <a:avLst/>
            <a:gdLst/>
            <a:ahLst/>
            <a:cxnLst/>
            <a:rect l="l" t="t" r="r" b="b"/>
            <a:pathLst>
              <a:path w="309" h="3719" extrusionOk="0">
                <a:moveTo>
                  <a:pt x="156" y="0"/>
                </a:moveTo>
                <a:cubicBezTo>
                  <a:pt x="96" y="0"/>
                  <a:pt x="35" y="38"/>
                  <a:pt x="33" y="114"/>
                </a:cubicBezTo>
                <a:cubicBezTo>
                  <a:pt x="0" y="1312"/>
                  <a:pt x="37" y="2519"/>
                  <a:pt x="99" y="3713"/>
                </a:cubicBezTo>
                <a:cubicBezTo>
                  <a:pt x="99" y="3717"/>
                  <a:pt x="102" y="3719"/>
                  <a:pt x="105" y="3719"/>
                </a:cubicBezTo>
                <a:cubicBezTo>
                  <a:pt x="108" y="3719"/>
                  <a:pt x="111" y="3717"/>
                  <a:pt x="111" y="3713"/>
                </a:cubicBezTo>
                <a:cubicBezTo>
                  <a:pt x="173" y="2519"/>
                  <a:pt x="308" y="1312"/>
                  <a:pt x="279" y="114"/>
                </a:cubicBezTo>
                <a:cubicBezTo>
                  <a:pt x="277" y="38"/>
                  <a:pt x="217" y="0"/>
                  <a:pt x="156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43"/>
          <p:cNvSpPr/>
          <p:nvPr/>
        </p:nvSpPr>
        <p:spPr>
          <a:xfrm>
            <a:off x="6920464" y="3318789"/>
            <a:ext cx="1269761" cy="394241"/>
          </a:xfrm>
          <a:custGeom>
            <a:avLst/>
            <a:gdLst/>
            <a:ahLst/>
            <a:cxnLst/>
            <a:rect l="l" t="t" r="r" b="b"/>
            <a:pathLst>
              <a:path w="13801" h="4285" extrusionOk="0">
                <a:moveTo>
                  <a:pt x="13771" y="1"/>
                </a:moveTo>
                <a:lnTo>
                  <a:pt x="10386" y="34"/>
                </a:lnTo>
                <a:lnTo>
                  <a:pt x="7095" y="54"/>
                </a:lnTo>
                <a:cubicBezTo>
                  <a:pt x="6339" y="59"/>
                  <a:pt x="5581" y="61"/>
                  <a:pt x="4820" y="61"/>
                </a:cubicBezTo>
                <a:cubicBezTo>
                  <a:pt x="3377" y="61"/>
                  <a:pt x="1922" y="53"/>
                  <a:pt x="444" y="34"/>
                </a:cubicBezTo>
                <a:cubicBezTo>
                  <a:pt x="422" y="33"/>
                  <a:pt x="402" y="33"/>
                  <a:pt x="382" y="33"/>
                </a:cubicBezTo>
                <a:cubicBezTo>
                  <a:pt x="126" y="33"/>
                  <a:pt x="67" y="80"/>
                  <a:pt x="292" y="91"/>
                </a:cubicBezTo>
                <a:cubicBezTo>
                  <a:pt x="2007" y="195"/>
                  <a:pt x="4024" y="232"/>
                  <a:pt x="6115" y="232"/>
                </a:cubicBezTo>
                <a:cubicBezTo>
                  <a:pt x="6336" y="232"/>
                  <a:pt x="6557" y="232"/>
                  <a:pt x="6779" y="231"/>
                </a:cubicBezTo>
                <a:cubicBezTo>
                  <a:pt x="7945" y="231"/>
                  <a:pt x="9127" y="218"/>
                  <a:pt x="10292" y="206"/>
                </a:cubicBezTo>
                <a:lnTo>
                  <a:pt x="13607" y="165"/>
                </a:lnTo>
                <a:lnTo>
                  <a:pt x="13607" y="288"/>
                </a:lnTo>
                <a:lnTo>
                  <a:pt x="13607" y="497"/>
                </a:lnTo>
                <a:cubicBezTo>
                  <a:pt x="13607" y="637"/>
                  <a:pt x="13607" y="776"/>
                  <a:pt x="13607" y="912"/>
                </a:cubicBezTo>
                <a:cubicBezTo>
                  <a:pt x="13611" y="1187"/>
                  <a:pt x="13611" y="1458"/>
                  <a:pt x="13615" y="1724"/>
                </a:cubicBezTo>
                <a:cubicBezTo>
                  <a:pt x="13615" y="2500"/>
                  <a:pt x="13620" y="3279"/>
                  <a:pt x="13620" y="4063"/>
                </a:cubicBezTo>
                <a:lnTo>
                  <a:pt x="6919" y="4067"/>
                </a:lnTo>
                <a:lnTo>
                  <a:pt x="3530" y="4075"/>
                </a:lnTo>
                <a:lnTo>
                  <a:pt x="194" y="4088"/>
                </a:lnTo>
                <a:cubicBezTo>
                  <a:pt x="181" y="2922"/>
                  <a:pt x="173" y="1761"/>
                  <a:pt x="165" y="604"/>
                </a:cubicBezTo>
                <a:cubicBezTo>
                  <a:pt x="165" y="281"/>
                  <a:pt x="136" y="79"/>
                  <a:pt x="107" y="79"/>
                </a:cubicBezTo>
                <a:cubicBezTo>
                  <a:pt x="86" y="79"/>
                  <a:pt x="65" y="194"/>
                  <a:pt x="58" y="461"/>
                </a:cubicBezTo>
                <a:cubicBezTo>
                  <a:pt x="42" y="1064"/>
                  <a:pt x="30" y="1675"/>
                  <a:pt x="21" y="2286"/>
                </a:cubicBezTo>
                <a:cubicBezTo>
                  <a:pt x="17" y="2594"/>
                  <a:pt x="13" y="2898"/>
                  <a:pt x="9" y="3206"/>
                </a:cubicBezTo>
                <a:cubicBezTo>
                  <a:pt x="5" y="3563"/>
                  <a:pt x="5" y="3924"/>
                  <a:pt x="1" y="4281"/>
                </a:cubicBezTo>
                <a:lnTo>
                  <a:pt x="1453" y="4285"/>
                </a:lnTo>
                <a:lnTo>
                  <a:pt x="2754" y="4285"/>
                </a:lnTo>
                <a:lnTo>
                  <a:pt x="5364" y="4272"/>
                </a:lnTo>
                <a:lnTo>
                  <a:pt x="13800" y="4240"/>
                </a:lnTo>
                <a:cubicBezTo>
                  <a:pt x="13796" y="3731"/>
                  <a:pt x="13796" y="3226"/>
                  <a:pt x="13792" y="2721"/>
                </a:cubicBezTo>
                <a:cubicBezTo>
                  <a:pt x="13784" y="1806"/>
                  <a:pt x="13776" y="900"/>
                  <a:pt x="13771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43"/>
          <p:cNvSpPr txBox="1"/>
          <p:nvPr/>
        </p:nvSpPr>
        <p:spPr>
          <a:xfrm>
            <a:off x="1083599" y="2244135"/>
            <a:ext cx="96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1390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22" name="Google Shape;922;p43"/>
          <p:cNvSpPr txBox="1"/>
          <p:nvPr/>
        </p:nvSpPr>
        <p:spPr>
          <a:xfrm>
            <a:off x="3115399" y="3293199"/>
            <a:ext cx="96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1450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23" name="Google Shape;923;p43"/>
          <p:cNvSpPr txBox="1"/>
          <p:nvPr/>
        </p:nvSpPr>
        <p:spPr>
          <a:xfrm>
            <a:off x="5067599" y="2244135"/>
            <a:ext cx="96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1530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24" name="Google Shape;924;p43"/>
          <p:cNvSpPr txBox="1"/>
          <p:nvPr/>
        </p:nvSpPr>
        <p:spPr>
          <a:xfrm>
            <a:off x="7073574" y="3293199"/>
            <a:ext cx="96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1610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25" name="Google Shape;925;p43"/>
          <p:cNvSpPr/>
          <p:nvPr/>
        </p:nvSpPr>
        <p:spPr>
          <a:xfrm flipH="1">
            <a:off x="858250" y="2988127"/>
            <a:ext cx="7287808" cy="24381"/>
          </a:xfrm>
          <a:custGeom>
            <a:avLst/>
            <a:gdLst/>
            <a:ahLst/>
            <a:cxnLst/>
            <a:rect l="l" t="t" r="r" b="b"/>
            <a:pathLst>
              <a:path w="79211" h="265" extrusionOk="0">
                <a:moveTo>
                  <a:pt x="10307" y="1"/>
                </a:moveTo>
                <a:cubicBezTo>
                  <a:pt x="7934" y="1"/>
                  <a:pt x="5561" y="2"/>
                  <a:pt x="3189" y="5"/>
                </a:cubicBezTo>
                <a:cubicBezTo>
                  <a:pt x="5" y="9"/>
                  <a:pt x="1" y="247"/>
                  <a:pt x="3189" y="255"/>
                </a:cubicBezTo>
                <a:cubicBezTo>
                  <a:pt x="9147" y="262"/>
                  <a:pt x="15117" y="265"/>
                  <a:pt x="21093" y="265"/>
                </a:cubicBezTo>
                <a:cubicBezTo>
                  <a:pt x="40419" y="265"/>
                  <a:pt x="59807" y="232"/>
                  <a:pt x="79054" y="185"/>
                </a:cubicBezTo>
                <a:cubicBezTo>
                  <a:pt x="79210" y="185"/>
                  <a:pt x="79210" y="173"/>
                  <a:pt x="79054" y="173"/>
                </a:cubicBezTo>
                <a:cubicBezTo>
                  <a:pt x="56215" y="117"/>
                  <a:pt x="33217" y="1"/>
                  <a:pt x="10307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4"/>
          <p:cNvSpPr txBox="1">
            <a:spLocks noGrp="1"/>
          </p:cNvSpPr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OVERVIEW DIAGRAM</a:t>
            </a:r>
            <a:endParaRPr/>
          </a:p>
        </p:txBody>
      </p:sp>
      <p:sp>
        <p:nvSpPr>
          <p:cNvPr id="931" name="Google Shape;931;p44"/>
          <p:cNvSpPr txBox="1"/>
          <p:nvPr/>
        </p:nvSpPr>
        <p:spPr>
          <a:xfrm>
            <a:off x="3342450" y="1715864"/>
            <a:ext cx="24591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Venus has a beautiful name, but it’s terribly hot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32" name="Google Shape;932;p44"/>
          <p:cNvSpPr txBox="1"/>
          <p:nvPr/>
        </p:nvSpPr>
        <p:spPr>
          <a:xfrm>
            <a:off x="3799587" y="1503815"/>
            <a:ext cx="1544700" cy="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VENUS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33" name="Google Shape;933;p44"/>
          <p:cNvSpPr txBox="1"/>
          <p:nvPr/>
        </p:nvSpPr>
        <p:spPr>
          <a:xfrm>
            <a:off x="1103125" y="3906363"/>
            <a:ext cx="19842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Despite being red, it’s actually a cold place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34" name="Google Shape;934;p44"/>
          <p:cNvSpPr txBox="1"/>
          <p:nvPr/>
        </p:nvSpPr>
        <p:spPr>
          <a:xfrm>
            <a:off x="1322937" y="3692326"/>
            <a:ext cx="1544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MARS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35" name="Google Shape;935;p44"/>
          <p:cNvSpPr txBox="1"/>
          <p:nvPr/>
        </p:nvSpPr>
        <p:spPr>
          <a:xfrm>
            <a:off x="3540751" y="3906363"/>
            <a:ext cx="20640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It’s the biggest planet in our Solar System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36" name="Google Shape;936;p44"/>
          <p:cNvSpPr txBox="1"/>
          <p:nvPr/>
        </p:nvSpPr>
        <p:spPr>
          <a:xfrm>
            <a:off x="3800364" y="3692326"/>
            <a:ext cx="1544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JUPITER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37" name="Google Shape;937;p44"/>
          <p:cNvSpPr txBox="1"/>
          <p:nvPr/>
        </p:nvSpPr>
        <p:spPr>
          <a:xfrm>
            <a:off x="6071187" y="3906363"/>
            <a:ext cx="19842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It’s composed of hydrogen and helium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938" name="Google Shape;938;p44"/>
          <p:cNvSpPr txBox="1"/>
          <p:nvPr/>
        </p:nvSpPr>
        <p:spPr>
          <a:xfrm>
            <a:off x="6290942" y="3692326"/>
            <a:ext cx="1544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SATURN</a:t>
            </a:r>
            <a:endParaRPr sz="18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939" name="Google Shape;939;p44"/>
          <p:cNvSpPr/>
          <p:nvPr/>
        </p:nvSpPr>
        <p:spPr>
          <a:xfrm>
            <a:off x="3142100" y="1384750"/>
            <a:ext cx="2859638" cy="1024481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44"/>
          <p:cNvSpPr/>
          <p:nvPr/>
        </p:nvSpPr>
        <p:spPr>
          <a:xfrm>
            <a:off x="2078675" y="2838761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4"/>
          <p:cNvSpPr/>
          <p:nvPr/>
        </p:nvSpPr>
        <p:spPr>
          <a:xfrm>
            <a:off x="4575859" y="2840907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0"/>
                </a:moveTo>
                <a:cubicBezTo>
                  <a:pt x="330" y="0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4"/>
                  <a:pt x="140" y="436"/>
                  <a:pt x="128" y="497"/>
                </a:cubicBezTo>
                <a:cubicBezTo>
                  <a:pt x="115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2" y="1022"/>
                  <a:pt x="74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1" y="1818"/>
                  <a:pt x="41" y="1884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5"/>
                  <a:pt x="33" y="2048"/>
                  <a:pt x="33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0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3" y="4925"/>
                </a:cubicBezTo>
                <a:cubicBezTo>
                  <a:pt x="37" y="5044"/>
                  <a:pt x="46" y="5159"/>
                  <a:pt x="46" y="5269"/>
                </a:cubicBezTo>
                <a:cubicBezTo>
                  <a:pt x="50" y="5376"/>
                  <a:pt x="33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3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7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3" y="6968"/>
                  <a:pt x="37" y="7054"/>
                  <a:pt x="33" y="7149"/>
                </a:cubicBezTo>
                <a:cubicBezTo>
                  <a:pt x="33" y="7243"/>
                  <a:pt x="37" y="7329"/>
                  <a:pt x="41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1" y="7715"/>
                  <a:pt x="37" y="7785"/>
                  <a:pt x="33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3" y="8162"/>
                  <a:pt x="37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4" y="7936"/>
                  <a:pt x="238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8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1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8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2" y="1827"/>
                  <a:pt x="316" y="1765"/>
                  <a:pt x="320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3" y="1141"/>
                  <a:pt x="357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7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0"/>
                  <a:pt x="351" y="0"/>
                  <a:pt x="349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4"/>
          <p:cNvSpPr/>
          <p:nvPr/>
        </p:nvSpPr>
        <p:spPr>
          <a:xfrm>
            <a:off x="7033542" y="2840907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4"/>
          <p:cNvSpPr/>
          <p:nvPr/>
        </p:nvSpPr>
        <p:spPr>
          <a:xfrm>
            <a:off x="4575859" y="240922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44"/>
          <p:cNvSpPr/>
          <p:nvPr/>
        </p:nvSpPr>
        <p:spPr>
          <a:xfrm>
            <a:off x="2095248" y="2821930"/>
            <a:ext cx="4957076" cy="32546"/>
          </a:xfrm>
          <a:custGeom>
            <a:avLst/>
            <a:gdLst/>
            <a:ahLst/>
            <a:cxnLst/>
            <a:rect l="l" t="t" r="r" b="b"/>
            <a:pathLst>
              <a:path w="57726" h="379" extrusionOk="0">
                <a:moveTo>
                  <a:pt x="34730" y="0"/>
                </a:moveTo>
                <a:lnTo>
                  <a:pt x="32728" y="4"/>
                </a:lnTo>
                <a:cubicBezTo>
                  <a:pt x="30012" y="12"/>
                  <a:pt x="27201" y="17"/>
                  <a:pt x="24341" y="29"/>
                </a:cubicBezTo>
                <a:cubicBezTo>
                  <a:pt x="23545" y="33"/>
                  <a:pt x="22774" y="41"/>
                  <a:pt x="22019" y="41"/>
                </a:cubicBezTo>
                <a:cubicBezTo>
                  <a:pt x="21939" y="42"/>
                  <a:pt x="21859" y="42"/>
                  <a:pt x="21779" y="42"/>
                </a:cubicBezTo>
                <a:cubicBezTo>
                  <a:pt x="21119" y="42"/>
                  <a:pt x="20453" y="28"/>
                  <a:pt x="19762" y="21"/>
                </a:cubicBezTo>
                <a:cubicBezTo>
                  <a:pt x="19372" y="12"/>
                  <a:pt x="18982" y="12"/>
                  <a:pt x="18580" y="12"/>
                </a:cubicBezTo>
                <a:cubicBezTo>
                  <a:pt x="18174" y="17"/>
                  <a:pt x="17784" y="21"/>
                  <a:pt x="17411" y="29"/>
                </a:cubicBezTo>
                <a:cubicBezTo>
                  <a:pt x="16797" y="39"/>
                  <a:pt x="16240" y="52"/>
                  <a:pt x="15692" y="52"/>
                </a:cubicBezTo>
                <a:cubicBezTo>
                  <a:pt x="15565" y="52"/>
                  <a:pt x="15440" y="51"/>
                  <a:pt x="15314" y="49"/>
                </a:cubicBezTo>
                <a:cubicBezTo>
                  <a:pt x="14624" y="45"/>
                  <a:pt x="13931" y="33"/>
                  <a:pt x="13221" y="25"/>
                </a:cubicBezTo>
                <a:cubicBezTo>
                  <a:pt x="12864" y="23"/>
                  <a:pt x="12512" y="22"/>
                  <a:pt x="12167" y="22"/>
                </a:cubicBezTo>
                <a:cubicBezTo>
                  <a:pt x="11822" y="22"/>
                  <a:pt x="11483" y="23"/>
                  <a:pt x="11153" y="25"/>
                </a:cubicBezTo>
                <a:cubicBezTo>
                  <a:pt x="10493" y="29"/>
                  <a:pt x="9881" y="29"/>
                  <a:pt x="9278" y="29"/>
                </a:cubicBezTo>
                <a:cubicBezTo>
                  <a:pt x="8642" y="29"/>
                  <a:pt x="8043" y="33"/>
                  <a:pt x="7485" y="37"/>
                </a:cubicBezTo>
                <a:cubicBezTo>
                  <a:pt x="6927" y="41"/>
                  <a:pt x="6389" y="41"/>
                  <a:pt x="5913" y="41"/>
                </a:cubicBezTo>
                <a:cubicBezTo>
                  <a:pt x="5429" y="37"/>
                  <a:pt x="4953" y="33"/>
                  <a:pt x="4489" y="29"/>
                </a:cubicBezTo>
                <a:cubicBezTo>
                  <a:pt x="4026" y="21"/>
                  <a:pt x="3579" y="21"/>
                  <a:pt x="3156" y="21"/>
                </a:cubicBezTo>
                <a:cubicBezTo>
                  <a:pt x="2754" y="25"/>
                  <a:pt x="2393" y="29"/>
                  <a:pt x="2064" y="33"/>
                </a:cubicBezTo>
                <a:cubicBezTo>
                  <a:pt x="755" y="53"/>
                  <a:pt x="9" y="86"/>
                  <a:pt x="5" y="136"/>
                </a:cubicBezTo>
                <a:cubicBezTo>
                  <a:pt x="0" y="189"/>
                  <a:pt x="751" y="214"/>
                  <a:pt x="2073" y="218"/>
                </a:cubicBezTo>
                <a:cubicBezTo>
                  <a:pt x="2401" y="222"/>
                  <a:pt x="2770" y="222"/>
                  <a:pt x="3164" y="222"/>
                </a:cubicBezTo>
                <a:cubicBezTo>
                  <a:pt x="3529" y="222"/>
                  <a:pt x="3935" y="230"/>
                  <a:pt x="4387" y="234"/>
                </a:cubicBezTo>
                <a:cubicBezTo>
                  <a:pt x="4842" y="238"/>
                  <a:pt x="5347" y="250"/>
                  <a:pt x="5905" y="250"/>
                </a:cubicBezTo>
                <a:cubicBezTo>
                  <a:pt x="6471" y="250"/>
                  <a:pt x="7029" y="246"/>
                  <a:pt x="7604" y="238"/>
                </a:cubicBezTo>
                <a:cubicBezTo>
                  <a:pt x="8182" y="234"/>
                  <a:pt x="8765" y="226"/>
                  <a:pt x="9356" y="226"/>
                </a:cubicBezTo>
                <a:cubicBezTo>
                  <a:pt x="9996" y="222"/>
                  <a:pt x="10648" y="214"/>
                  <a:pt x="11301" y="209"/>
                </a:cubicBezTo>
                <a:cubicBezTo>
                  <a:pt x="11781" y="203"/>
                  <a:pt x="12251" y="200"/>
                  <a:pt x="12727" y="200"/>
                </a:cubicBezTo>
                <a:cubicBezTo>
                  <a:pt x="12902" y="200"/>
                  <a:pt x="13077" y="200"/>
                  <a:pt x="13254" y="201"/>
                </a:cubicBezTo>
                <a:cubicBezTo>
                  <a:pt x="13923" y="205"/>
                  <a:pt x="14637" y="214"/>
                  <a:pt x="15400" y="214"/>
                </a:cubicBezTo>
                <a:cubicBezTo>
                  <a:pt x="15469" y="214"/>
                  <a:pt x="15538" y="214"/>
                  <a:pt x="15607" y="214"/>
                </a:cubicBezTo>
                <a:cubicBezTo>
                  <a:pt x="16324" y="214"/>
                  <a:pt x="17030" y="196"/>
                  <a:pt x="17677" y="181"/>
                </a:cubicBezTo>
                <a:cubicBezTo>
                  <a:pt x="18038" y="172"/>
                  <a:pt x="18387" y="168"/>
                  <a:pt x="18728" y="168"/>
                </a:cubicBezTo>
                <a:cubicBezTo>
                  <a:pt x="19077" y="168"/>
                  <a:pt x="19442" y="168"/>
                  <a:pt x="19815" y="172"/>
                </a:cubicBezTo>
                <a:cubicBezTo>
                  <a:pt x="20558" y="185"/>
                  <a:pt x="21358" y="197"/>
                  <a:pt x="22170" y="197"/>
                </a:cubicBezTo>
                <a:cubicBezTo>
                  <a:pt x="22966" y="197"/>
                  <a:pt x="23746" y="189"/>
                  <a:pt x="24509" y="189"/>
                </a:cubicBezTo>
                <a:lnTo>
                  <a:pt x="32847" y="218"/>
                </a:lnTo>
                <a:lnTo>
                  <a:pt x="34833" y="222"/>
                </a:lnTo>
                <a:cubicBezTo>
                  <a:pt x="35444" y="226"/>
                  <a:pt x="36076" y="234"/>
                  <a:pt x="36704" y="242"/>
                </a:cubicBezTo>
                <a:cubicBezTo>
                  <a:pt x="37336" y="250"/>
                  <a:pt x="38013" y="255"/>
                  <a:pt x="38616" y="255"/>
                </a:cubicBezTo>
                <a:lnTo>
                  <a:pt x="41189" y="255"/>
                </a:lnTo>
                <a:cubicBezTo>
                  <a:pt x="41452" y="259"/>
                  <a:pt x="41694" y="259"/>
                  <a:pt x="41948" y="263"/>
                </a:cubicBezTo>
                <a:cubicBezTo>
                  <a:pt x="42449" y="271"/>
                  <a:pt x="42953" y="279"/>
                  <a:pt x="43450" y="287"/>
                </a:cubicBezTo>
                <a:lnTo>
                  <a:pt x="44193" y="300"/>
                </a:lnTo>
                <a:lnTo>
                  <a:pt x="44898" y="300"/>
                </a:lnTo>
                <a:lnTo>
                  <a:pt x="46142" y="312"/>
                </a:lnTo>
                <a:cubicBezTo>
                  <a:pt x="46917" y="316"/>
                  <a:pt x="47594" y="320"/>
                  <a:pt x="48140" y="324"/>
                </a:cubicBezTo>
                <a:lnTo>
                  <a:pt x="49404" y="341"/>
                </a:lnTo>
                <a:lnTo>
                  <a:pt x="51156" y="357"/>
                </a:lnTo>
                <a:cubicBezTo>
                  <a:pt x="51468" y="359"/>
                  <a:pt x="51764" y="360"/>
                  <a:pt x="52045" y="360"/>
                </a:cubicBezTo>
                <a:cubicBezTo>
                  <a:pt x="52325" y="360"/>
                  <a:pt x="52590" y="359"/>
                  <a:pt x="52838" y="357"/>
                </a:cubicBezTo>
                <a:cubicBezTo>
                  <a:pt x="53339" y="353"/>
                  <a:pt x="53786" y="353"/>
                  <a:pt x="54172" y="353"/>
                </a:cubicBezTo>
                <a:cubicBezTo>
                  <a:pt x="54562" y="353"/>
                  <a:pt x="54947" y="357"/>
                  <a:pt x="55296" y="365"/>
                </a:cubicBezTo>
                <a:cubicBezTo>
                  <a:pt x="55872" y="372"/>
                  <a:pt x="56377" y="379"/>
                  <a:pt x="56773" y="379"/>
                </a:cubicBezTo>
                <a:cubicBezTo>
                  <a:pt x="56862" y="379"/>
                  <a:pt x="56946" y="378"/>
                  <a:pt x="57024" y="378"/>
                </a:cubicBezTo>
                <a:cubicBezTo>
                  <a:pt x="57442" y="378"/>
                  <a:pt x="57680" y="365"/>
                  <a:pt x="57705" y="345"/>
                </a:cubicBezTo>
                <a:cubicBezTo>
                  <a:pt x="57725" y="324"/>
                  <a:pt x="57541" y="300"/>
                  <a:pt x="57179" y="271"/>
                </a:cubicBezTo>
                <a:cubicBezTo>
                  <a:pt x="56822" y="242"/>
                  <a:pt x="56297" y="205"/>
                  <a:pt x="55579" y="168"/>
                </a:cubicBezTo>
                <a:cubicBezTo>
                  <a:pt x="55218" y="148"/>
                  <a:pt x="54804" y="131"/>
                  <a:pt x="54328" y="119"/>
                </a:cubicBezTo>
                <a:cubicBezTo>
                  <a:pt x="53852" y="107"/>
                  <a:pt x="53343" y="99"/>
                  <a:pt x="52834" y="95"/>
                </a:cubicBezTo>
                <a:cubicBezTo>
                  <a:pt x="52325" y="90"/>
                  <a:pt x="51812" y="90"/>
                  <a:pt x="51316" y="82"/>
                </a:cubicBezTo>
                <a:cubicBezTo>
                  <a:pt x="50766" y="74"/>
                  <a:pt x="50167" y="66"/>
                  <a:pt x="49556" y="58"/>
                </a:cubicBezTo>
                <a:lnTo>
                  <a:pt x="48263" y="45"/>
                </a:lnTo>
                <a:cubicBezTo>
                  <a:pt x="47697" y="41"/>
                  <a:pt x="47007" y="41"/>
                  <a:pt x="46211" y="37"/>
                </a:cubicBezTo>
                <a:lnTo>
                  <a:pt x="44935" y="33"/>
                </a:lnTo>
                <a:lnTo>
                  <a:pt x="44271" y="33"/>
                </a:lnTo>
                <a:cubicBezTo>
                  <a:pt x="44049" y="33"/>
                  <a:pt x="43815" y="29"/>
                  <a:pt x="43577" y="25"/>
                </a:cubicBezTo>
                <a:cubicBezTo>
                  <a:pt x="43097" y="21"/>
                  <a:pt x="42576" y="12"/>
                  <a:pt x="42014" y="8"/>
                </a:cubicBezTo>
                <a:cubicBezTo>
                  <a:pt x="41822" y="7"/>
                  <a:pt x="41630" y="7"/>
                  <a:pt x="41437" y="7"/>
                </a:cubicBezTo>
                <a:cubicBezTo>
                  <a:pt x="41051" y="7"/>
                  <a:pt x="40664" y="8"/>
                  <a:pt x="40278" y="8"/>
                </a:cubicBezTo>
                <a:lnTo>
                  <a:pt x="38514" y="17"/>
                </a:lnTo>
                <a:cubicBezTo>
                  <a:pt x="38339" y="18"/>
                  <a:pt x="38168" y="18"/>
                  <a:pt x="37996" y="18"/>
                </a:cubicBezTo>
                <a:cubicBezTo>
                  <a:pt x="37581" y="18"/>
                  <a:pt x="37166" y="15"/>
                  <a:pt x="36716" y="12"/>
                </a:cubicBezTo>
                <a:cubicBezTo>
                  <a:pt x="36093" y="8"/>
                  <a:pt x="35428" y="0"/>
                  <a:pt x="3473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5" name="Google Shape;945;p44"/>
          <p:cNvGrpSpPr/>
          <p:nvPr/>
        </p:nvGrpSpPr>
        <p:grpSpPr>
          <a:xfrm>
            <a:off x="4481529" y="3394687"/>
            <a:ext cx="221895" cy="237181"/>
            <a:chOff x="4477191" y="2723262"/>
            <a:chExt cx="221895" cy="237181"/>
          </a:xfrm>
        </p:grpSpPr>
        <p:sp>
          <p:nvSpPr>
            <p:cNvPr id="946" name="Google Shape;946;p44"/>
            <p:cNvSpPr/>
            <p:nvPr/>
          </p:nvSpPr>
          <p:spPr>
            <a:xfrm>
              <a:off x="4487410" y="2737688"/>
              <a:ext cx="206953" cy="206953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" y="0"/>
                  </a:moveTo>
                  <a:lnTo>
                    <a:pt x="1" y="2409"/>
                  </a:lnTo>
                  <a:lnTo>
                    <a:pt x="2409" y="2409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4"/>
            <p:cNvSpPr/>
            <p:nvPr/>
          </p:nvSpPr>
          <p:spPr>
            <a:xfrm>
              <a:off x="4477191" y="2730990"/>
              <a:ext cx="221895" cy="225244"/>
            </a:xfrm>
            <a:custGeom>
              <a:avLst/>
              <a:gdLst/>
              <a:ahLst/>
              <a:cxnLst/>
              <a:rect l="l" t="t" r="r" b="b"/>
              <a:pathLst>
                <a:path w="2584" h="2623" extrusionOk="0">
                  <a:moveTo>
                    <a:pt x="2442" y="177"/>
                  </a:moveTo>
                  <a:cubicBezTo>
                    <a:pt x="2454" y="926"/>
                    <a:pt x="2470" y="1674"/>
                    <a:pt x="2482" y="2423"/>
                  </a:cubicBezTo>
                  <a:lnTo>
                    <a:pt x="2482" y="2423"/>
                  </a:lnTo>
                  <a:cubicBezTo>
                    <a:pt x="2435" y="2392"/>
                    <a:pt x="2352" y="2369"/>
                    <a:pt x="2233" y="2368"/>
                  </a:cubicBezTo>
                  <a:lnTo>
                    <a:pt x="1178" y="2360"/>
                  </a:lnTo>
                  <a:lnTo>
                    <a:pt x="251" y="2356"/>
                  </a:lnTo>
                  <a:lnTo>
                    <a:pt x="251" y="1281"/>
                  </a:lnTo>
                  <a:lnTo>
                    <a:pt x="251" y="678"/>
                  </a:lnTo>
                  <a:lnTo>
                    <a:pt x="251" y="378"/>
                  </a:lnTo>
                  <a:lnTo>
                    <a:pt x="251" y="226"/>
                  </a:lnTo>
                  <a:lnTo>
                    <a:pt x="251" y="197"/>
                  </a:lnTo>
                  <a:lnTo>
                    <a:pt x="1334" y="185"/>
                  </a:lnTo>
                  <a:lnTo>
                    <a:pt x="1933" y="181"/>
                  </a:lnTo>
                  <a:lnTo>
                    <a:pt x="2237" y="177"/>
                  </a:lnTo>
                  <a:close/>
                  <a:moveTo>
                    <a:pt x="46" y="1"/>
                  </a:moveTo>
                  <a:lnTo>
                    <a:pt x="21" y="1285"/>
                  </a:lnTo>
                  <a:lnTo>
                    <a:pt x="9" y="1888"/>
                  </a:lnTo>
                  <a:lnTo>
                    <a:pt x="5" y="2192"/>
                  </a:lnTo>
                  <a:lnTo>
                    <a:pt x="1" y="2618"/>
                  </a:lnTo>
                  <a:lnTo>
                    <a:pt x="1186" y="2623"/>
                  </a:lnTo>
                  <a:cubicBezTo>
                    <a:pt x="1539" y="2623"/>
                    <a:pt x="1892" y="2623"/>
                    <a:pt x="2241" y="2618"/>
                  </a:cubicBezTo>
                  <a:cubicBezTo>
                    <a:pt x="2497" y="2613"/>
                    <a:pt x="2583" y="2506"/>
                    <a:pt x="2496" y="2434"/>
                  </a:cubicBezTo>
                  <a:lnTo>
                    <a:pt x="2496" y="2434"/>
                  </a:lnTo>
                  <a:lnTo>
                    <a:pt x="2524" y="1281"/>
                  </a:lnTo>
                  <a:cubicBezTo>
                    <a:pt x="2532" y="875"/>
                    <a:pt x="2545" y="468"/>
                    <a:pt x="2553" y="62"/>
                  </a:cubicBezTo>
                  <a:lnTo>
                    <a:pt x="1330" y="29"/>
                  </a:lnTo>
                  <a:lnTo>
                    <a:pt x="731" y="13"/>
                  </a:lnTo>
                  <a:lnTo>
                    <a:pt x="427" y="9"/>
                  </a:lnTo>
                  <a:lnTo>
                    <a:pt x="275" y="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4"/>
            <p:cNvSpPr/>
            <p:nvPr/>
          </p:nvSpPr>
          <p:spPr>
            <a:xfrm>
              <a:off x="4505014" y="2840907"/>
              <a:ext cx="189349" cy="6784"/>
            </a:xfrm>
            <a:custGeom>
              <a:avLst/>
              <a:gdLst/>
              <a:ahLst/>
              <a:cxnLst/>
              <a:rect l="l" t="t" r="r" b="b"/>
              <a:pathLst>
                <a:path w="2205" h="79" extrusionOk="0">
                  <a:moveTo>
                    <a:pt x="1" y="79"/>
                  </a:moveTo>
                  <a:lnTo>
                    <a:pt x="2204" y="1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4"/>
            <p:cNvSpPr/>
            <p:nvPr/>
          </p:nvSpPr>
          <p:spPr>
            <a:xfrm>
              <a:off x="4558255" y="2842196"/>
              <a:ext cx="18377" cy="6526"/>
            </a:xfrm>
            <a:custGeom>
              <a:avLst/>
              <a:gdLst/>
              <a:ahLst/>
              <a:cxnLst/>
              <a:rect l="l" t="t" r="r" b="b"/>
              <a:pathLst>
                <a:path w="214" h="76" extrusionOk="0">
                  <a:moveTo>
                    <a:pt x="107" y="1"/>
                  </a:moveTo>
                  <a:cubicBezTo>
                    <a:pt x="97" y="1"/>
                    <a:pt x="88" y="2"/>
                    <a:pt x="78" y="6"/>
                  </a:cubicBezTo>
                  <a:cubicBezTo>
                    <a:pt x="77" y="7"/>
                    <a:pt x="75" y="8"/>
                    <a:pt x="74" y="8"/>
                  </a:cubicBezTo>
                  <a:cubicBezTo>
                    <a:pt x="70" y="8"/>
                    <a:pt x="65" y="5"/>
                    <a:pt x="62" y="2"/>
                  </a:cubicBezTo>
                  <a:cubicBezTo>
                    <a:pt x="58" y="1"/>
                    <a:pt x="53" y="1"/>
                    <a:pt x="49" y="1"/>
                  </a:cubicBezTo>
                  <a:cubicBezTo>
                    <a:pt x="36" y="1"/>
                    <a:pt x="22" y="5"/>
                    <a:pt x="13" y="14"/>
                  </a:cubicBezTo>
                  <a:cubicBezTo>
                    <a:pt x="8" y="23"/>
                    <a:pt x="4" y="31"/>
                    <a:pt x="0" y="39"/>
                  </a:cubicBezTo>
                  <a:cubicBezTo>
                    <a:pt x="12" y="62"/>
                    <a:pt x="21" y="75"/>
                    <a:pt x="33" y="75"/>
                  </a:cubicBezTo>
                  <a:cubicBezTo>
                    <a:pt x="38" y="75"/>
                    <a:pt x="43" y="73"/>
                    <a:pt x="50" y="68"/>
                  </a:cubicBezTo>
                  <a:cubicBezTo>
                    <a:pt x="54" y="59"/>
                    <a:pt x="65" y="53"/>
                    <a:pt x="76" y="53"/>
                  </a:cubicBezTo>
                  <a:cubicBezTo>
                    <a:pt x="85" y="53"/>
                    <a:pt x="93" y="56"/>
                    <a:pt x="99" y="64"/>
                  </a:cubicBezTo>
                  <a:cubicBezTo>
                    <a:pt x="103" y="68"/>
                    <a:pt x="109" y="70"/>
                    <a:pt x="115" y="70"/>
                  </a:cubicBezTo>
                  <a:cubicBezTo>
                    <a:pt x="121" y="70"/>
                    <a:pt x="127" y="68"/>
                    <a:pt x="132" y="64"/>
                  </a:cubicBezTo>
                  <a:cubicBezTo>
                    <a:pt x="138" y="58"/>
                    <a:pt x="147" y="54"/>
                    <a:pt x="156" y="54"/>
                  </a:cubicBezTo>
                  <a:cubicBezTo>
                    <a:pt x="165" y="54"/>
                    <a:pt x="175" y="58"/>
                    <a:pt x="181" y="64"/>
                  </a:cubicBezTo>
                  <a:cubicBezTo>
                    <a:pt x="184" y="67"/>
                    <a:pt x="188" y="69"/>
                    <a:pt x="192" y="69"/>
                  </a:cubicBezTo>
                  <a:cubicBezTo>
                    <a:pt x="198" y="69"/>
                    <a:pt x="205" y="64"/>
                    <a:pt x="210" y="51"/>
                  </a:cubicBezTo>
                  <a:cubicBezTo>
                    <a:pt x="214" y="39"/>
                    <a:pt x="214" y="27"/>
                    <a:pt x="205" y="14"/>
                  </a:cubicBezTo>
                  <a:cubicBezTo>
                    <a:pt x="201" y="10"/>
                    <a:pt x="197" y="10"/>
                    <a:pt x="193" y="10"/>
                  </a:cubicBezTo>
                  <a:cubicBezTo>
                    <a:pt x="190" y="11"/>
                    <a:pt x="187" y="11"/>
                    <a:pt x="184" y="11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4"/>
            <p:cNvSpPr/>
            <p:nvPr/>
          </p:nvSpPr>
          <p:spPr>
            <a:xfrm>
              <a:off x="4594150" y="2840220"/>
              <a:ext cx="11765" cy="7042"/>
            </a:xfrm>
            <a:custGeom>
              <a:avLst/>
              <a:gdLst/>
              <a:ahLst/>
              <a:cxnLst/>
              <a:rect l="l" t="t" r="r" b="b"/>
              <a:pathLst>
                <a:path w="137" h="82" extrusionOk="0">
                  <a:moveTo>
                    <a:pt x="95" y="1"/>
                  </a:moveTo>
                  <a:lnTo>
                    <a:pt x="95" y="5"/>
                  </a:lnTo>
                  <a:lnTo>
                    <a:pt x="17" y="13"/>
                  </a:lnTo>
                  <a:lnTo>
                    <a:pt x="13" y="13"/>
                  </a:lnTo>
                  <a:cubicBezTo>
                    <a:pt x="5" y="13"/>
                    <a:pt x="1" y="21"/>
                    <a:pt x="1" y="42"/>
                  </a:cubicBezTo>
                  <a:cubicBezTo>
                    <a:pt x="1" y="62"/>
                    <a:pt x="5" y="78"/>
                    <a:pt x="13" y="78"/>
                  </a:cubicBezTo>
                  <a:cubicBezTo>
                    <a:pt x="21" y="81"/>
                    <a:pt x="28" y="82"/>
                    <a:pt x="36" y="82"/>
                  </a:cubicBezTo>
                  <a:cubicBezTo>
                    <a:pt x="43" y="82"/>
                    <a:pt x="50" y="81"/>
                    <a:pt x="58" y="78"/>
                  </a:cubicBezTo>
                  <a:cubicBezTo>
                    <a:pt x="68" y="75"/>
                    <a:pt x="80" y="62"/>
                    <a:pt x="92" y="62"/>
                  </a:cubicBezTo>
                  <a:cubicBezTo>
                    <a:pt x="96" y="62"/>
                    <a:pt x="100" y="63"/>
                    <a:pt x="103" y="66"/>
                  </a:cubicBezTo>
                  <a:cubicBezTo>
                    <a:pt x="104" y="67"/>
                    <a:pt x="105" y="67"/>
                    <a:pt x="106" y="67"/>
                  </a:cubicBezTo>
                  <a:cubicBezTo>
                    <a:pt x="110" y="67"/>
                    <a:pt x="116" y="61"/>
                    <a:pt x="120" y="58"/>
                  </a:cubicBezTo>
                  <a:cubicBezTo>
                    <a:pt x="128" y="54"/>
                    <a:pt x="136" y="46"/>
                    <a:pt x="132" y="25"/>
                  </a:cubicBezTo>
                  <a:cubicBezTo>
                    <a:pt x="128" y="1"/>
                    <a:pt x="124" y="1"/>
                    <a:pt x="1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4"/>
            <p:cNvSpPr/>
            <p:nvPr/>
          </p:nvSpPr>
          <p:spPr>
            <a:xfrm>
              <a:off x="4606516" y="2840564"/>
              <a:ext cx="5753" cy="4551"/>
            </a:xfrm>
            <a:custGeom>
              <a:avLst/>
              <a:gdLst/>
              <a:ahLst/>
              <a:cxnLst/>
              <a:rect l="l" t="t" r="r" b="b"/>
              <a:pathLst>
                <a:path w="67" h="53" extrusionOk="0">
                  <a:moveTo>
                    <a:pt x="29" y="1"/>
                  </a:moveTo>
                  <a:cubicBezTo>
                    <a:pt x="17" y="1"/>
                    <a:pt x="9" y="1"/>
                    <a:pt x="0" y="38"/>
                  </a:cubicBezTo>
                  <a:cubicBezTo>
                    <a:pt x="10" y="47"/>
                    <a:pt x="23" y="53"/>
                    <a:pt x="37" y="53"/>
                  </a:cubicBezTo>
                  <a:cubicBezTo>
                    <a:pt x="45" y="53"/>
                    <a:pt x="54" y="51"/>
                    <a:pt x="62" y="46"/>
                  </a:cubicBezTo>
                  <a:cubicBezTo>
                    <a:pt x="62" y="46"/>
                    <a:pt x="66" y="33"/>
                    <a:pt x="66" y="25"/>
                  </a:cubicBezTo>
                  <a:cubicBezTo>
                    <a:pt x="66" y="21"/>
                    <a:pt x="62" y="13"/>
                    <a:pt x="62" y="9"/>
                  </a:cubicBezTo>
                  <a:cubicBezTo>
                    <a:pt x="50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4"/>
            <p:cNvSpPr/>
            <p:nvPr/>
          </p:nvSpPr>
          <p:spPr>
            <a:xfrm>
              <a:off x="4612871" y="2839877"/>
              <a:ext cx="5324" cy="5582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4" y="1"/>
                  </a:moveTo>
                  <a:cubicBezTo>
                    <a:pt x="22" y="1"/>
                    <a:pt x="12" y="10"/>
                    <a:pt x="0" y="33"/>
                  </a:cubicBezTo>
                  <a:cubicBezTo>
                    <a:pt x="13" y="54"/>
                    <a:pt x="25" y="65"/>
                    <a:pt x="35" y="65"/>
                  </a:cubicBezTo>
                  <a:cubicBezTo>
                    <a:pt x="42" y="65"/>
                    <a:pt x="48" y="61"/>
                    <a:pt x="54" y="54"/>
                  </a:cubicBezTo>
                  <a:cubicBezTo>
                    <a:pt x="58" y="46"/>
                    <a:pt x="62" y="33"/>
                    <a:pt x="58" y="25"/>
                  </a:cubicBezTo>
                  <a:cubicBezTo>
                    <a:pt x="58" y="17"/>
                    <a:pt x="54" y="9"/>
                    <a:pt x="50" y="5"/>
                  </a:cubicBezTo>
                  <a:cubicBezTo>
                    <a:pt x="44" y="2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4"/>
            <p:cNvSpPr/>
            <p:nvPr/>
          </p:nvSpPr>
          <p:spPr>
            <a:xfrm>
              <a:off x="4583931" y="2841680"/>
              <a:ext cx="3607" cy="5753"/>
            </a:xfrm>
            <a:custGeom>
              <a:avLst/>
              <a:gdLst/>
              <a:ahLst/>
              <a:cxnLst/>
              <a:rect l="l" t="t" r="r" b="b"/>
              <a:pathLst>
                <a:path w="42" h="67" extrusionOk="0">
                  <a:moveTo>
                    <a:pt x="18" y="1"/>
                  </a:moveTo>
                  <a:cubicBezTo>
                    <a:pt x="13" y="1"/>
                    <a:pt x="9" y="10"/>
                    <a:pt x="1" y="29"/>
                  </a:cubicBezTo>
                  <a:cubicBezTo>
                    <a:pt x="5" y="49"/>
                    <a:pt x="13" y="66"/>
                    <a:pt x="21" y="66"/>
                  </a:cubicBezTo>
                  <a:cubicBezTo>
                    <a:pt x="22" y="66"/>
                    <a:pt x="23" y="66"/>
                    <a:pt x="25" y="66"/>
                  </a:cubicBezTo>
                  <a:cubicBezTo>
                    <a:pt x="32" y="66"/>
                    <a:pt x="42" y="54"/>
                    <a:pt x="42" y="29"/>
                  </a:cubicBezTo>
                  <a:cubicBezTo>
                    <a:pt x="30" y="10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4"/>
            <p:cNvSpPr/>
            <p:nvPr/>
          </p:nvSpPr>
          <p:spPr>
            <a:xfrm>
              <a:off x="4588912" y="2841594"/>
              <a:ext cx="3950" cy="6097"/>
            </a:xfrm>
            <a:custGeom>
              <a:avLst/>
              <a:gdLst/>
              <a:ahLst/>
              <a:cxnLst/>
              <a:rect l="l" t="t" r="r" b="b"/>
              <a:pathLst>
                <a:path w="46" h="71" extrusionOk="0">
                  <a:moveTo>
                    <a:pt x="21" y="1"/>
                  </a:moveTo>
                  <a:cubicBezTo>
                    <a:pt x="8" y="5"/>
                    <a:pt x="0" y="17"/>
                    <a:pt x="4" y="30"/>
                  </a:cubicBezTo>
                  <a:cubicBezTo>
                    <a:pt x="4" y="50"/>
                    <a:pt x="17" y="67"/>
                    <a:pt x="25" y="71"/>
                  </a:cubicBezTo>
                  <a:cubicBezTo>
                    <a:pt x="33" y="71"/>
                    <a:pt x="45" y="54"/>
                    <a:pt x="45" y="38"/>
                  </a:cubicBezTo>
                  <a:cubicBezTo>
                    <a:pt x="45" y="30"/>
                    <a:pt x="45" y="21"/>
                    <a:pt x="41" y="17"/>
                  </a:cubicBezTo>
                  <a:cubicBezTo>
                    <a:pt x="37" y="9"/>
                    <a:pt x="33" y="5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4"/>
            <p:cNvSpPr/>
            <p:nvPr/>
          </p:nvSpPr>
          <p:spPr>
            <a:xfrm>
              <a:off x="4579380" y="2841594"/>
              <a:ext cx="3263" cy="5582"/>
            </a:xfrm>
            <a:custGeom>
              <a:avLst/>
              <a:gdLst/>
              <a:ahLst/>
              <a:cxnLst/>
              <a:rect l="l" t="t" r="r" b="b"/>
              <a:pathLst>
                <a:path w="38" h="65" extrusionOk="0">
                  <a:moveTo>
                    <a:pt x="17" y="1"/>
                  </a:moveTo>
                  <a:cubicBezTo>
                    <a:pt x="9" y="5"/>
                    <a:pt x="5" y="13"/>
                    <a:pt x="0" y="17"/>
                  </a:cubicBezTo>
                  <a:cubicBezTo>
                    <a:pt x="0" y="26"/>
                    <a:pt x="0" y="38"/>
                    <a:pt x="0" y="46"/>
                  </a:cubicBezTo>
                  <a:cubicBezTo>
                    <a:pt x="3" y="58"/>
                    <a:pt x="11" y="64"/>
                    <a:pt x="19" y="64"/>
                  </a:cubicBezTo>
                  <a:cubicBezTo>
                    <a:pt x="24" y="64"/>
                    <a:pt x="30" y="61"/>
                    <a:pt x="33" y="54"/>
                  </a:cubicBezTo>
                  <a:cubicBezTo>
                    <a:pt x="37" y="46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5" y="5"/>
                    <a:pt x="21" y="5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4"/>
            <p:cNvSpPr/>
            <p:nvPr/>
          </p:nvSpPr>
          <p:spPr>
            <a:xfrm>
              <a:off x="4583588" y="2906514"/>
              <a:ext cx="35379" cy="8501"/>
            </a:xfrm>
            <a:custGeom>
              <a:avLst/>
              <a:gdLst/>
              <a:ahLst/>
              <a:cxnLst/>
              <a:rect l="l" t="t" r="r" b="b"/>
              <a:pathLst>
                <a:path w="412" h="99" extrusionOk="0">
                  <a:moveTo>
                    <a:pt x="396" y="1"/>
                  </a:moveTo>
                  <a:cubicBezTo>
                    <a:pt x="395" y="1"/>
                    <a:pt x="393" y="2"/>
                    <a:pt x="391" y="4"/>
                  </a:cubicBezTo>
                  <a:cubicBezTo>
                    <a:pt x="362" y="4"/>
                    <a:pt x="329" y="4"/>
                    <a:pt x="296" y="8"/>
                  </a:cubicBezTo>
                  <a:cubicBezTo>
                    <a:pt x="239" y="16"/>
                    <a:pt x="177" y="25"/>
                    <a:pt x="120" y="37"/>
                  </a:cubicBezTo>
                  <a:cubicBezTo>
                    <a:pt x="91" y="41"/>
                    <a:pt x="62" y="41"/>
                    <a:pt x="34" y="41"/>
                  </a:cubicBezTo>
                  <a:cubicBezTo>
                    <a:pt x="31" y="40"/>
                    <a:pt x="29" y="40"/>
                    <a:pt x="27" y="40"/>
                  </a:cubicBezTo>
                  <a:cubicBezTo>
                    <a:pt x="16" y="40"/>
                    <a:pt x="4" y="47"/>
                    <a:pt x="1" y="57"/>
                  </a:cubicBezTo>
                  <a:cubicBezTo>
                    <a:pt x="5" y="90"/>
                    <a:pt x="13" y="90"/>
                    <a:pt x="21" y="94"/>
                  </a:cubicBezTo>
                  <a:cubicBezTo>
                    <a:pt x="34" y="98"/>
                    <a:pt x="42" y="98"/>
                    <a:pt x="54" y="98"/>
                  </a:cubicBezTo>
                  <a:cubicBezTo>
                    <a:pt x="69" y="92"/>
                    <a:pt x="84" y="89"/>
                    <a:pt x="99" y="89"/>
                  </a:cubicBezTo>
                  <a:cubicBezTo>
                    <a:pt x="105" y="89"/>
                    <a:pt x="110" y="89"/>
                    <a:pt x="116" y="90"/>
                  </a:cubicBezTo>
                  <a:cubicBezTo>
                    <a:pt x="132" y="90"/>
                    <a:pt x="153" y="90"/>
                    <a:pt x="169" y="86"/>
                  </a:cubicBezTo>
                  <a:lnTo>
                    <a:pt x="292" y="74"/>
                  </a:lnTo>
                  <a:cubicBezTo>
                    <a:pt x="300" y="74"/>
                    <a:pt x="308" y="70"/>
                    <a:pt x="317" y="70"/>
                  </a:cubicBezTo>
                  <a:cubicBezTo>
                    <a:pt x="326" y="67"/>
                    <a:pt x="336" y="62"/>
                    <a:pt x="346" y="62"/>
                  </a:cubicBezTo>
                  <a:cubicBezTo>
                    <a:pt x="353" y="62"/>
                    <a:pt x="361" y="65"/>
                    <a:pt x="370" y="74"/>
                  </a:cubicBezTo>
                  <a:cubicBezTo>
                    <a:pt x="376" y="79"/>
                    <a:pt x="381" y="82"/>
                    <a:pt x="385" y="82"/>
                  </a:cubicBezTo>
                  <a:cubicBezTo>
                    <a:pt x="397" y="82"/>
                    <a:pt x="404" y="65"/>
                    <a:pt x="407" y="41"/>
                  </a:cubicBezTo>
                  <a:cubicBezTo>
                    <a:pt x="411" y="25"/>
                    <a:pt x="407" y="8"/>
                    <a:pt x="399" y="4"/>
                  </a:cubicBezTo>
                  <a:cubicBezTo>
                    <a:pt x="399" y="2"/>
                    <a:pt x="398" y="1"/>
                    <a:pt x="3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4"/>
            <p:cNvSpPr/>
            <p:nvPr/>
          </p:nvSpPr>
          <p:spPr>
            <a:xfrm>
              <a:off x="4619225" y="2905999"/>
              <a:ext cx="5324" cy="5925"/>
            </a:xfrm>
            <a:custGeom>
              <a:avLst/>
              <a:gdLst/>
              <a:ahLst/>
              <a:cxnLst/>
              <a:rect l="l" t="t" r="r" b="b"/>
              <a:pathLst>
                <a:path w="62" h="69" extrusionOk="0">
                  <a:moveTo>
                    <a:pt x="28" y="0"/>
                  </a:moveTo>
                  <a:cubicBezTo>
                    <a:pt x="18" y="0"/>
                    <a:pt x="9" y="7"/>
                    <a:pt x="0" y="26"/>
                  </a:cubicBezTo>
                  <a:cubicBezTo>
                    <a:pt x="8" y="59"/>
                    <a:pt x="18" y="68"/>
                    <a:pt x="29" y="68"/>
                  </a:cubicBezTo>
                  <a:cubicBezTo>
                    <a:pt x="34" y="68"/>
                    <a:pt x="40" y="66"/>
                    <a:pt x="45" y="63"/>
                  </a:cubicBezTo>
                  <a:cubicBezTo>
                    <a:pt x="62" y="55"/>
                    <a:pt x="58" y="43"/>
                    <a:pt x="53" y="14"/>
                  </a:cubicBezTo>
                  <a:cubicBezTo>
                    <a:pt x="46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4"/>
            <p:cNvSpPr/>
            <p:nvPr/>
          </p:nvSpPr>
          <p:spPr>
            <a:xfrm>
              <a:off x="4625923" y="2906858"/>
              <a:ext cx="4637" cy="575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31" y="0"/>
                  </a:moveTo>
                  <a:cubicBezTo>
                    <a:pt x="25" y="0"/>
                    <a:pt x="19" y="4"/>
                    <a:pt x="12" y="8"/>
                  </a:cubicBezTo>
                  <a:cubicBezTo>
                    <a:pt x="0" y="12"/>
                    <a:pt x="4" y="29"/>
                    <a:pt x="8" y="41"/>
                  </a:cubicBezTo>
                  <a:cubicBezTo>
                    <a:pt x="12" y="52"/>
                    <a:pt x="22" y="66"/>
                    <a:pt x="33" y="66"/>
                  </a:cubicBezTo>
                  <a:cubicBezTo>
                    <a:pt x="34" y="66"/>
                    <a:pt x="36" y="66"/>
                    <a:pt x="37" y="66"/>
                  </a:cubicBezTo>
                  <a:cubicBezTo>
                    <a:pt x="49" y="62"/>
                    <a:pt x="53" y="41"/>
                    <a:pt x="53" y="16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4"/>
            <p:cNvSpPr/>
            <p:nvPr/>
          </p:nvSpPr>
          <p:spPr>
            <a:xfrm>
              <a:off x="4566327" y="2910207"/>
              <a:ext cx="2920" cy="4809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14" y="1"/>
                  </a:moveTo>
                  <a:cubicBezTo>
                    <a:pt x="9" y="1"/>
                    <a:pt x="4" y="6"/>
                    <a:pt x="1" y="18"/>
                  </a:cubicBezTo>
                  <a:cubicBezTo>
                    <a:pt x="1" y="31"/>
                    <a:pt x="5" y="43"/>
                    <a:pt x="5" y="55"/>
                  </a:cubicBezTo>
                  <a:cubicBezTo>
                    <a:pt x="13" y="51"/>
                    <a:pt x="21" y="47"/>
                    <a:pt x="29" y="43"/>
                  </a:cubicBezTo>
                  <a:cubicBezTo>
                    <a:pt x="29" y="39"/>
                    <a:pt x="33" y="35"/>
                    <a:pt x="33" y="27"/>
                  </a:cubicBezTo>
                  <a:cubicBezTo>
                    <a:pt x="33" y="18"/>
                    <a:pt x="29" y="10"/>
                    <a:pt x="25" y="6"/>
                  </a:cubicBezTo>
                  <a:cubicBezTo>
                    <a:pt x="23" y="4"/>
                    <a:pt x="21" y="4"/>
                    <a:pt x="20" y="4"/>
                  </a:cubicBezTo>
                  <a:cubicBezTo>
                    <a:pt x="18" y="4"/>
                    <a:pt x="17" y="4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4"/>
            <p:cNvSpPr/>
            <p:nvPr/>
          </p:nvSpPr>
          <p:spPr>
            <a:xfrm>
              <a:off x="4601965" y="2770492"/>
              <a:ext cx="57792" cy="10305"/>
            </a:xfrm>
            <a:custGeom>
              <a:avLst/>
              <a:gdLst/>
              <a:ahLst/>
              <a:cxnLst/>
              <a:rect l="l" t="t" r="r" b="b"/>
              <a:pathLst>
                <a:path w="673" h="120" extrusionOk="0">
                  <a:moveTo>
                    <a:pt x="579" y="0"/>
                  </a:moveTo>
                  <a:cubicBezTo>
                    <a:pt x="566" y="0"/>
                    <a:pt x="558" y="8"/>
                    <a:pt x="542" y="33"/>
                  </a:cubicBezTo>
                  <a:cubicBezTo>
                    <a:pt x="531" y="11"/>
                    <a:pt x="518" y="7"/>
                    <a:pt x="504" y="7"/>
                  </a:cubicBezTo>
                  <a:cubicBezTo>
                    <a:pt x="495" y="7"/>
                    <a:pt x="485" y="9"/>
                    <a:pt x="475" y="9"/>
                  </a:cubicBezTo>
                  <a:cubicBezTo>
                    <a:pt x="473" y="9"/>
                    <a:pt x="470" y="9"/>
                    <a:pt x="468" y="8"/>
                  </a:cubicBezTo>
                  <a:cubicBezTo>
                    <a:pt x="451" y="8"/>
                    <a:pt x="435" y="12"/>
                    <a:pt x="419" y="16"/>
                  </a:cubicBezTo>
                  <a:cubicBezTo>
                    <a:pt x="388" y="22"/>
                    <a:pt x="358" y="25"/>
                    <a:pt x="327" y="25"/>
                  </a:cubicBezTo>
                  <a:cubicBezTo>
                    <a:pt x="309" y="25"/>
                    <a:pt x="290" y="24"/>
                    <a:pt x="271" y="21"/>
                  </a:cubicBezTo>
                  <a:cubicBezTo>
                    <a:pt x="250" y="21"/>
                    <a:pt x="234" y="21"/>
                    <a:pt x="213" y="25"/>
                  </a:cubicBezTo>
                  <a:lnTo>
                    <a:pt x="193" y="25"/>
                  </a:lnTo>
                  <a:cubicBezTo>
                    <a:pt x="181" y="23"/>
                    <a:pt x="169" y="22"/>
                    <a:pt x="158" y="22"/>
                  </a:cubicBezTo>
                  <a:cubicBezTo>
                    <a:pt x="139" y="22"/>
                    <a:pt x="121" y="25"/>
                    <a:pt x="103" y="33"/>
                  </a:cubicBezTo>
                  <a:cubicBezTo>
                    <a:pt x="96" y="36"/>
                    <a:pt x="89" y="37"/>
                    <a:pt x="82" y="37"/>
                  </a:cubicBezTo>
                  <a:cubicBezTo>
                    <a:pt x="68" y="37"/>
                    <a:pt x="55" y="33"/>
                    <a:pt x="41" y="33"/>
                  </a:cubicBezTo>
                  <a:cubicBezTo>
                    <a:pt x="29" y="33"/>
                    <a:pt x="21" y="37"/>
                    <a:pt x="12" y="41"/>
                  </a:cubicBezTo>
                  <a:cubicBezTo>
                    <a:pt x="8" y="41"/>
                    <a:pt x="4" y="49"/>
                    <a:pt x="4" y="58"/>
                  </a:cubicBezTo>
                  <a:cubicBezTo>
                    <a:pt x="0" y="62"/>
                    <a:pt x="0" y="66"/>
                    <a:pt x="4" y="70"/>
                  </a:cubicBezTo>
                  <a:cubicBezTo>
                    <a:pt x="4" y="78"/>
                    <a:pt x="4" y="86"/>
                    <a:pt x="8" y="94"/>
                  </a:cubicBezTo>
                  <a:cubicBezTo>
                    <a:pt x="12" y="99"/>
                    <a:pt x="12" y="99"/>
                    <a:pt x="16" y="99"/>
                  </a:cubicBezTo>
                  <a:lnTo>
                    <a:pt x="103" y="90"/>
                  </a:lnTo>
                  <a:lnTo>
                    <a:pt x="115" y="90"/>
                  </a:lnTo>
                  <a:cubicBezTo>
                    <a:pt x="120" y="90"/>
                    <a:pt x="126" y="94"/>
                    <a:pt x="131" y="94"/>
                  </a:cubicBezTo>
                  <a:cubicBezTo>
                    <a:pt x="134" y="94"/>
                    <a:pt x="137" y="93"/>
                    <a:pt x="140" y="90"/>
                  </a:cubicBezTo>
                  <a:cubicBezTo>
                    <a:pt x="152" y="84"/>
                    <a:pt x="164" y="81"/>
                    <a:pt x="177" y="81"/>
                  </a:cubicBezTo>
                  <a:cubicBezTo>
                    <a:pt x="182" y="81"/>
                    <a:pt x="187" y="81"/>
                    <a:pt x="193" y="82"/>
                  </a:cubicBezTo>
                  <a:cubicBezTo>
                    <a:pt x="222" y="82"/>
                    <a:pt x="254" y="90"/>
                    <a:pt x="283" y="94"/>
                  </a:cubicBezTo>
                  <a:cubicBezTo>
                    <a:pt x="316" y="99"/>
                    <a:pt x="349" y="107"/>
                    <a:pt x="378" y="119"/>
                  </a:cubicBezTo>
                  <a:cubicBezTo>
                    <a:pt x="390" y="119"/>
                    <a:pt x="398" y="111"/>
                    <a:pt x="410" y="111"/>
                  </a:cubicBezTo>
                  <a:cubicBezTo>
                    <a:pt x="424" y="111"/>
                    <a:pt x="436" y="100"/>
                    <a:pt x="448" y="100"/>
                  </a:cubicBezTo>
                  <a:cubicBezTo>
                    <a:pt x="455" y="100"/>
                    <a:pt x="461" y="103"/>
                    <a:pt x="468" y="111"/>
                  </a:cubicBezTo>
                  <a:lnTo>
                    <a:pt x="546" y="66"/>
                  </a:lnTo>
                  <a:cubicBezTo>
                    <a:pt x="554" y="78"/>
                    <a:pt x="570" y="82"/>
                    <a:pt x="583" y="82"/>
                  </a:cubicBezTo>
                  <a:cubicBezTo>
                    <a:pt x="604" y="82"/>
                    <a:pt x="622" y="73"/>
                    <a:pt x="640" y="73"/>
                  </a:cubicBezTo>
                  <a:cubicBezTo>
                    <a:pt x="643" y="73"/>
                    <a:pt x="645" y="73"/>
                    <a:pt x="648" y="74"/>
                  </a:cubicBezTo>
                  <a:cubicBezTo>
                    <a:pt x="661" y="74"/>
                    <a:pt x="665" y="62"/>
                    <a:pt x="669" y="33"/>
                  </a:cubicBezTo>
                  <a:cubicBezTo>
                    <a:pt x="673" y="4"/>
                    <a:pt x="657" y="4"/>
                    <a:pt x="648" y="4"/>
                  </a:cubicBezTo>
                  <a:cubicBezTo>
                    <a:pt x="639" y="7"/>
                    <a:pt x="630" y="9"/>
                    <a:pt x="620" y="9"/>
                  </a:cubicBezTo>
                  <a:cubicBezTo>
                    <a:pt x="606" y="9"/>
                    <a:pt x="591" y="5"/>
                    <a:pt x="5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4"/>
            <p:cNvSpPr/>
            <p:nvPr/>
          </p:nvSpPr>
          <p:spPr>
            <a:xfrm>
              <a:off x="4571308" y="2773240"/>
              <a:ext cx="8845" cy="5410"/>
            </a:xfrm>
            <a:custGeom>
              <a:avLst/>
              <a:gdLst/>
              <a:ahLst/>
              <a:cxnLst/>
              <a:rect l="l" t="t" r="r" b="b"/>
              <a:pathLst>
                <a:path w="103" h="63" extrusionOk="0">
                  <a:moveTo>
                    <a:pt x="82" y="1"/>
                  </a:moveTo>
                  <a:cubicBezTo>
                    <a:pt x="66" y="1"/>
                    <a:pt x="45" y="5"/>
                    <a:pt x="29" y="5"/>
                  </a:cubicBezTo>
                  <a:cubicBezTo>
                    <a:pt x="12" y="5"/>
                    <a:pt x="12" y="9"/>
                    <a:pt x="0" y="38"/>
                  </a:cubicBezTo>
                  <a:cubicBezTo>
                    <a:pt x="4" y="58"/>
                    <a:pt x="12" y="62"/>
                    <a:pt x="25" y="62"/>
                  </a:cubicBezTo>
                  <a:cubicBezTo>
                    <a:pt x="27" y="63"/>
                    <a:pt x="29" y="63"/>
                    <a:pt x="30" y="63"/>
                  </a:cubicBezTo>
                  <a:cubicBezTo>
                    <a:pt x="43" y="63"/>
                    <a:pt x="53" y="56"/>
                    <a:pt x="65" y="56"/>
                  </a:cubicBezTo>
                  <a:cubicBezTo>
                    <a:pt x="70" y="56"/>
                    <a:pt x="76" y="58"/>
                    <a:pt x="82" y="62"/>
                  </a:cubicBezTo>
                  <a:lnTo>
                    <a:pt x="86" y="62"/>
                  </a:lnTo>
                  <a:cubicBezTo>
                    <a:pt x="99" y="54"/>
                    <a:pt x="103" y="42"/>
                    <a:pt x="103" y="26"/>
                  </a:cubicBezTo>
                  <a:cubicBezTo>
                    <a:pt x="103" y="13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4"/>
            <p:cNvSpPr/>
            <p:nvPr/>
          </p:nvSpPr>
          <p:spPr>
            <a:xfrm>
              <a:off x="4587109" y="2772123"/>
              <a:ext cx="4294" cy="6011"/>
            </a:xfrm>
            <a:custGeom>
              <a:avLst/>
              <a:gdLst/>
              <a:ahLst/>
              <a:cxnLst/>
              <a:rect l="l" t="t" r="r" b="b"/>
              <a:pathLst>
                <a:path w="50" h="70" extrusionOk="0">
                  <a:moveTo>
                    <a:pt x="35" y="1"/>
                  </a:moveTo>
                  <a:cubicBezTo>
                    <a:pt x="35" y="1"/>
                    <a:pt x="34" y="1"/>
                    <a:pt x="34" y="2"/>
                  </a:cubicBezTo>
                  <a:cubicBezTo>
                    <a:pt x="21" y="6"/>
                    <a:pt x="13" y="14"/>
                    <a:pt x="5" y="22"/>
                  </a:cubicBezTo>
                  <a:cubicBezTo>
                    <a:pt x="1" y="34"/>
                    <a:pt x="5" y="51"/>
                    <a:pt x="13" y="63"/>
                  </a:cubicBezTo>
                  <a:cubicBezTo>
                    <a:pt x="15" y="68"/>
                    <a:pt x="21" y="70"/>
                    <a:pt x="26" y="70"/>
                  </a:cubicBezTo>
                  <a:cubicBezTo>
                    <a:pt x="30" y="70"/>
                    <a:pt x="34" y="69"/>
                    <a:pt x="38" y="67"/>
                  </a:cubicBezTo>
                  <a:cubicBezTo>
                    <a:pt x="42" y="63"/>
                    <a:pt x="46" y="47"/>
                    <a:pt x="50" y="34"/>
                  </a:cubicBezTo>
                  <a:cubicBezTo>
                    <a:pt x="46" y="13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4"/>
            <p:cNvSpPr/>
            <p:nvPr/>
          </p:nvSpPr>
          <p:spPr>
            <a:xfrm>
              <a:off x="4593120" y="2772724"/>
              <a:ext cx="3950" cy="6011"/>
            </a:xfrm>
            <a:custGeom>
              <a:avLst/>
              <a:gdLst/>
              <a:ahLst/>
              <a:cxnLst/>
              <a:rect l="l" t="t" r="r" b="b"/>
              <a:pathLst>
                <a:path w="46" h="70" extrusionOk="0">
                  <a:moveTo>
                    <a:pt x="24" y="1"/>
                  </a:moveTo>
                  <a:cubicBezTo>
                    <a:pt x="19" y="1"/>
                    <a:pt x="14" y="4"/>
                    <a:pt x="9" y="7"/>
                  </a:cubicBezTo>
                  <a:cubicBezTo>
                    <a:pt x="0" y="15"/>
                    <a:pt x="0" y="27"/>
                    <a:pt x="5" y="40"/>
                  </a:cubicBezTo>
                  <a:cubicBezTo>
                    <a:pt x="8" y="54"/>
                    <a:pt x="22" y="69"/>
                    <a:pt x="30" y="69"/>
                  </a:cubicBezTo>
                  <a:cubicBezTo>
                    <a:pt x="31" y="69"/>
                    <a:pt x="32" y="69"/>
                    <a:pt x="33" y="68"/>
                  </a:cubicBezTo>
                  <a:cubicBezTo>
                    <a:pt x="46" y="64"/>
                    <a:pt x="46" y="48"/>
                    <a:pt x="46" y="23"/>
                  </a:cubicBezTo>
                  <a:cubicBezTo>
                    <a:pt x="38" y="6"/>
                    <a:pt x="31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4"/>
            <p:cNvSpPr/>
            <p:nvPr/>
          </p:nvSpPr>
          <p:spPr>
            <a:xfrm>
              <a:off x="4598015" y="2772982"/>
              <a:ext cx="3607" cy="6097"/>
            </a:xfrm>
            <a:custGeom>
              <a:avLst/>
              <a:gdLst/>
              <a:ahLst/>
              <a:cxnLst/>
              <a:rect l="l" t="t" r="r" b="b"/>
              <a:pathLst>
                <a:path w="42" h="71" extrusionOk="0">
                  <a:moveTo>
                    <a:pt x="21" y="1"/>
                  </a:moveTo>
                  <a:cubicBezTo>
                    <a:pt x="16" y="1"/>
                    <a:pt x="11" y="10"/>
                    <a:pt x="1" y="29"/>
                  </a:cubicBezTo>
                  <a:cubicBezTo>
                    <a:pt x="1" y="57"/>
                    <a:pt x="9" y="70"/>
                    <a:pt x="21" y="70"/>
                  </a:cubicBezTo>
                  <a:cubicBezTo>
                    <a:pt x="23" y="70"/>
                    <a:pt x="24" y="70"/>
                    <a:pt x="24" y="70"/>
                  </a:cubicBezTo>
                  <a:cubicBezTo>
                    <a:pt x="34" y="70"/>
                    <a:pt x="38" y="51"/>
                    <a:pt x="42" y="29"/>
                  </a:cubicBezTo>
                  <a:cubicBezTo>
                    <a:pt x="32" y="10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4"/>
            <p:cNvSpPr/>
            <p:nvPr/>
          </p:nvSpPr>
          <p:spPr>
            <a:xfrm>
              <a:off x="4582557" y="2772896"/>
              <a:ext cx="3607" cy="4809"/>
            </a:xfrm>
            <a:custGeom>
              <a:avLst/>
              <a:gdLst/>
              <a:ahLst/>
              <a:cxnLst/>
              <a:rect l="l" t="t" r="r" b="b"/>
              <a:pathLst>
                <a:path w="42" h="56" extrusionOk="0">
                  <a:moveTo>
                    <a:pt x="21" y="1"/>
                  </a:moveTo>
                  <a:cubicBezTo>
                    <a:pt x="15" y="1"/>
                    <a:pt x="9" y="7"/>
                    <a:pt x="0" y="21"/>
                  </a:cubicBezTo>
                  <a:cubicBezTo>
                    <a:pt x="7" y="49"/>
                    <a:pt x="15" y="56"/>
                    <a:pt x="22" y="56"/>
                  </a:cubicBezTo>
                  <a:cubicBezTo>
                    <a:pt x="25" y="56"/>
                    <a:pt x="27" y="55"/>
                    <a:pt x="29" y="54"/>
                  </a:cubicBezTo>
                  <a:cubicBezTo>
                    <a:pt x="41" y="50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4"/>
            <p:cNvSpPr/>
            <p:nvPr/>
          </p:nvSpPr>
          <p:spPr>
            <a:xfrm>
              <a:off x="4659757" y="2770578"/>
              <a:ext cx="2834" cy="4895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8" y="0"/>
                  </a:moveTo>
                  <a:cubicBezTo>
                    <a:pt x="15" y="0"/>
                    <a:pt x="12" y="1"/>
                    <a:pt x="8" y="3"/>
                  </a:cubicBezTo>
                  <a:cubicBezTo>
                    <a:pt x="0" y="11"/>
                    <a:pt x="0" y="24"/>
                    <a:pt x="4" y="48"/>
                  </a:cubicBezTo>
                  <a:lnTo>
                    <a:pt x="25" y="57"/>
                  </a:lnTo>
                  <a:cubicBezTo>
                    <a:pt x="33" y="40"/>
                    <a:pt x="33" y="24"/>
                    <a:pt x="29" y="7"/>
                  </a:cubicBezTo>
                  <a:cubicBezTo>
                    <a:pt x="26" y="2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4"/>
            <p:cNvSpPr/>
            <p:nvPr/>
          </p:nvSpPr>
          <p:spPr>
            <a:xfrm>
              <a:off x="4600848" y="2929356"/>
              <a:ext cx="40961" cy="6956"/>
            </a:xfrm>
            <a:custGeom>
              <a:avLst/>
              <a:gdLst/>
              <a:ahLst/>
              <a:cxnLst/>
              <a:rect l="l" t="t" r="r" b="b"/>
              <a:pathLst>
                <a:path w="477" h="81" extrusionOk="0">
                  <a:moveTo>
                    <a:pt x="437" y="0"/>
                  </a:moveTo>
                  <a:cubicBezTo>
                    <a:pt x="431" y="0"/>
                    <a:pt x="425" y="1"/>
                    <a:pt x="419" y="1"/>
                  </a:cubicBezTo>
                  <a:cubicBezTo>
                    <a:pt x="399" y="1"/>
                    <a:pt x="370" y="5"/>
                    <a:pt x="345" y="9"/>
                  </a:cubicBezTo>
                  <a:cubicBezTo>
                    <a:pt x="292" y="9"/>
                    <a:pt x="243" y="9"/>
                    <a:pt x="190" y="17"/>
                  </a:cubicBezTo>
                  <a:cubicBezTo>
                    <a:pt x="184" y="18"/>
                    <a:pt x="179" y="18"/>
                    <a:pt x="173" y="18"/>
                  </a:cubicBezTo>
                  <a:cubicBezTo>
                    <a:pt x="162" y="18"/>
                    <a:pt x="151" y="17"/>
                    <a:pt x="140" y="17"/>
                  </a:cubicBezTo>
                  <a:cubicBezTo>
                    <a:pt x="123" y="17"/>
                    <a:pt x="105" y="19"/>
                    <a:pt x="87" y="29"/>
                  </a:cubicBezTo>
                  <a:cubicBezTo>
                    <a:pt x="86" y="30"/>
                    <a:pt x="85" y="31"/>
                    <a:pt x="84" y="31"/>
                  </a:cubicBezTo>
                  <a:cubicBezTo>
                    <a:pt x="81" y="31"/>
                    <a:pt x="77" y="25"/>
                    <a:pt x="71" y="25"/>
                  </a:cubicBezTo>
                  <a:cubicBezTo>
                    <a:pt x="62" y="21"/>
                    <a:pt x="55" y="19"/>
                    <a:pt x="47" y="19"/>
                  </a:cubicBezTo>
                  <a:cubicBezTo>
                    <a:pt x="32" y="19"/>
                    <a:pt x="17" y="28"/>
                    <a:pt x="1" y="50"/>
                  </a:cubicBezTo>
                  <a:cubicBezTo>
                    <a:pt x="16" y="68"/>
                    <a:pt x="32" y="78"/>
                    <a:pt x="47" y="78"/>
                  </a:cubicBezTo>
                  <a:cubicBezTo>
                    <a:pt x="52" y="78"/>
                    <a:pt x="57" y="77"/>
                    <a:pt x="62" y="75"/>
                  </a:cubicBezTo>
                  <a:cubicBezTo>
                    <a:pt x="71" y="70"/>
                    <a:pt x="79" y="68"/>
                    <a:pt x="87" y="68"/>
                  </a:cubicBezTo>
                  <a:cubicBezTo>
                    <a:pt x="95" y="68"/>
                    <a:pt x="103" y="70"/>
                    <a:pt x="112" y="75"/>
                  </a:cubicBezTo>
                  <a:cubicBezTo>
                    <a:pt x="126" y="77"/>
                    <a:pt x="143" y="80"/>
                    <a:pt x="158" y="80"/>
                  </a:cubicBezTo>
                  <a:cubicBezTo>
                    <a:pt x="165" y="80"/>
                    <a:pt x="171" y="80"/>
                    <a:pt x="177" y="79"/>
                  </a:cubicBezTo>
                  <a:lnTo>
                    <a:pt x="436" y="66"/>
                  </a:lnTo>
                  <a:cubicBezTo>
                    <a:pt x="452" y="66"/>
                    <a:pt x="469" y="54"/>
                    <a:pt x="477" y="42"/>
                  </a:cubicBezTo>
                  <a:lnTo>
                    <a:pt x="477" y="13"/>
                  </a:lnTo>
                  <a:cubicBezTo>
                    <a:pt x="463" y="2"/>
                    <a:pt x="449" y="0"/>
                    <a:pt x="43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4"/>
            <p:cNvSpPr/>
            <p:nvPr/>
          </p:nvSpPr>
          <p:spPr>
            <a:xfrm>
              <a:off x="4596641" y="2931933"/>
              <a:ext cx="3607" cy="3521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0" y="0"/>
                  </a:moveTo>
                  <a:cubicBezTo>
                    <a:pt x="13" y="0"/>
                    <a:pt x="7" y="6"/>
                    <a:pt x="1" y="20"/>
                  </a:cubicBezTo>
                  <a:cubicBezTo>
                    <a:pt x="10" y="33"/>
                    <a:pt x="17" y="41"/>
                    <a:pt x="23" y="41"/>
                  </a:cubicBezTo>
                  <a:cubicBezTo>
                    <a:pt x="30" y="41"/>
                    <a:pt x="35" y="31"/>
                    <a:pt x="42" y="12"/>
                  </a:cubicBezTo>
                  <a:cubicBezTo>
                    <a:pt x="33" y="6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4"/>
            <p:cNvSpPr/>
            <p:nvPr/>
          </p:nvSpPr>
          <p:spPr>
            <a:xfrm>
              <a:off x="4570535" y="2952971"/>
              <a:ext cx="38900" cy="6440"/>
            </a:xfrm>
            <a:custGeom>
              <a:avLst/>
              <a:gdLst/>
              <a:ahLst/>
              <a:cxnLst/>
              <a:rect l="l" t="t" r="r" b="b"/>
              <a:pathLst>
                <a:path w="453" h="75" extrusionOk="0">
                  <a:moveTo>
                    <a:pt x="424" y="1"/>
                  </a:moveTo>
                  <a:cubicBezTo>
                    <a:pt x="387" y="5"/>
                    <a:pt x="350" y="9"/>
                    <a:pt x="313" y="13"/>
                  </a:cubicBezTo>
                  <a:lnTo>
                    <a:pt x="173" y="13"/>
                  </a:lnTo>
                  <a:cubicBezTo>
                    <a:pt x="151" y="9"/>
                    <a:pt x="127" y="7"/>
                    <a:pt x="103" y="7"/>
                  </a:cubicBezTo>
                  <a:cubicBezTo>
                    <a:pt x="80" y="7"/>
                    <a:pt x="56" y="9"/>
                    <a:pt x="34" y="13"/>
                  </a:cubicBezTo>
                  <a:cubicBezTo>
                    <a:pt x="21" y="17"/>
                    <a:pt x="9" y="25"/>
                    <a:pt x="1" y="33"/>
                  </a:cubicBezTo>
                  <a:cubicBezTo>
                    <a:pt x="13" y="70"/>
                    <a:pt x="26" y="74"/>
                    <a:pt x="38" y="74"/>
                  </a:cubicBezTo>
                  <a:lnTo>
                    <a:pt x="276" y="74"/>
                  </a:lnTo>
                  <a:cubicBezTo>
                    <a:pt x="305" y="74"/>
                    <a:pt x="333" y="66"/>
                    <a:pt x="362" y="62"/>
                  </a:cubicBezTo>
                  <a:cubicBezTo>
                    <a:pt x="382" y="62"/>
                    <a:pt x="403" y="62"/>
                    <a:pt x="419" y="58"/>
                  </a:cubicBezTo>
                  <a:cubicBezTo>
                    <a:pt x="432" y="58"/>
                    <a:pt x="440" y="54"/>
                    <a:pt x="444" y="50"/>
                  </a:cubicBezTo>
                  <a:cubicBezTo>
                    <a:pt x="448" y="42"/>
                    <a:pt x="452" y="33"/>
                    <a:pt x="452" y="25"/>
                  </a:cubicBezTo>
                  <a:cubicBezTo>
                    <a:pt x="452" y="17"/>
                    <a:pt x="448" y="13"/>
                    <a:pt x="444" y="5"/>
                  </a:cubicBezTo>
                  <a:cubicBezTo>
                    <a:pt x="440" y="1"/>
                    <a:pt x="432" y="1"/>
                    <a:pt x="4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4"/>
            <p:cNvSpPr/>
            <p:nvPr/>
          </p:nvSpPr>
          <p:spPr>
            <a:xfrm>
              <a:off x="4563150" y="2954431"/>
              <a:ext cx="6440" cy="4981"/>
            </a:xfrm>
            <a:custGeom>
              <a:avLst/>
              <a:gdLst/>
              <a:ahLst/>
              <a:cxnLst/>
              <a:rect l="l" t="t" r="r" b="b"/>
              <a:pathLst>
                <a:path w="75" h="58" extrusionOk="0">
                  <a:moveTo>
                    <a:pt x="39" y="1"/>
                  </a:moveTo>
                  <a:cubicBezTo>
                    <a:pt x="27" y="1"/>
                    <a:pt x="14" y="6"/>
                    <a:pt x="1" y="25"/>
                  </a:cubicBezTo>
                  <a:cubicBezTo>
                    <a:pt x="15" y="51"/>
                    <a:pt x="30" y="58"/>
                    <a:pt x="44" y="58"/>
                  </a:cubicBezTo>
                  <a:cubicBezTo>
                    <a:pt x="53" y="58"/>
                    <a:pt x="62" y="55"/>
                    <a:pt x="70" y="53"/>
                  </a:cubicBezTo>
                  <a:cubicBezTo>
                    <a:pt x="75" y="53"/>
                    <a:pt x="75" y="41"/>
                    <a:pt x="75" y="33"/>
                  </a:cubicBezTo>
                  <a:cubicBezTo>
                    <a:pt x="75" y="25"/>
                    <a:pt x="70" y="8"/>
                    <a:pt x="70" y="8"/>
                  </a:cubicBezTo>
                  <a:cubicBezTo>
                    <a:pt x="59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4"/>
            <p:cNvSpPr/>
            <p:nvPr/>
          </p:nvSpPr>
          <p:spPr>
            <a:xfrm>
              <a:off x="4553275" y="2955118"/>
              <a:ext cx="6784" cy="5324"/>
            </a:xfrm>
            <a:custGeom>
              <a:avLst/>
              <a:gdLst/>
              <a:ahLst/>
              <a:cxnLst/>
              <a:rect l="l" t="t" r="r" b="b"/>
              <a:pathLst>
                <a:path w="79" h="62" extrusionOk="0">
                  <a:moveTo>
                    <a:pt x="58" y="0"/>
                  </a:moveTo>
                  <a:cubicBezTo>
                    <a:pt x="42" y="0"/>
                    <a:pt x="30" y="8"/>
                    <a:pt x="17" y="13"/>
                  </a:cubicBezTo>
                  <a:cubicBezTo>
                    <a:pt x="9" y="13"/>
                    <a:pt x="9" y="33"/>
                    <a:pt x="1" y="45"/>
                  </a:cubicBezTo>
                  <a:cubicBezTo>
                    <a:pt x="9" y="54"/>
                    <a:pt x="13" y="62"/>
                    <a:pt x="17" y="62"/>
                  </a:cubicBezTo>
                  <a:cubicBezTo>
                    <a:pt x="34" y="62"/>
                    <a:pt x="50" y="58"/>
                    <a:pt x="66" y="58"/>
                  </a:cubicBezTo>
                  <a:cubicBezTo>
                    <a:pt x="71" y="54"/>
                    <a:pt x="71" y="54"/>
                    <a:pt x="79" y="17"/>
                  </a:cubicBezTo>
                  <a:cubicBezTo>
                    <a:pt x="71" y="13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4"/>
            <p:cNvSpPr/>
            <p:nvPr/>
          </p:nvSpPr>
          <p:spPr>
            <a:xfrm>
              <a:off x="4546577" y="2955805"/>
              <a:ext cx="3607" cy="3778"/>
            </a:xfrm>
            <a:custGeom>
              <a:avLst/>
              <a:gdLst/>
              <a:ahLst/>
              <a:cxnLst/>
              <a:rect l="l" t="t" r="r" b="b"/>
              <a:pathLst>
                <a:path w="42" h="44" extrusionOk="0">
                  <a:moveTo>
                    <a:pt x="21" y="0"/>
                  </a:moveTo>
                  <a:cubicBezTo>
                    <a:pt x="16" y="0"/>
                    <a:pt x="11" y="9"/>
                    <a:pt x="1" y="25"/>
                  </a:cubicBezTo>
                  <a:cubicBezTo>
                    <a:pt x="9" y="37"/>
                    <a:pt x="15" y="43"/>
                    <a:pt x="21" y="43"/>
                  </a:cubicBezTo>
                  <a:cubicBezTo>
                    <a:pt x="28" y="43"/>
                    <a:pt x="34" y="37"/>
                    <a:pt x="42" y="25"/>
                  </a:cubicBezTo>
                  <a:cubicBezTo>
                    <a:pt x="32" y="9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4"/>
            <p:cNvSpPr/>
            <p:nvPr/>
          </p:nvSpPr>
          <p:spPr>
            <a:xfrm>
              <a:off x="4592433" y="2749281"/>
              <a:ext cx="3950" cy="5066"/>
            </a:xfrm>
            <a:custGeom>
              <a:avLst/>
              <a:gdLst/>
              <a:ahLst/>
              <a:cxnLst/>
              <a:rect l="l" t="t" r="r" b="b"/>
              <a:pathLst>
                <a:path w="46" h="59" extrusionOk="0">
                  <a:moveTo>
                    <a:pt x="28" y="1"/>
                  </a:moveTo>
                  <a:cubicBezTo>
                    <a:pt x="21" y="1"/>
                    <a:pt x="13" y="8"/>
                    <a:pt x="4" y="17"/>
                  </a:cubicBezTo>
                  <a:cubicBezTo>
                    <a:pt x="0" y="21"/>
                    <a:pt x="0" y="46"/>
                    <a:pt x="8" y="50"/>
                  </a:cubicBezTo>
                  <a:cubicBezTo>
                    <a:pt x="17" y="54"/>
                    <a:pt x="21" y="58"/>
                    <a:pt x="29" y="58"/>
                  </a:cubicBezTo>
                  <a:cubicBezTo>
                    <a:pt x="37" y="54"/>
                    <a:pt x="45" y="46"/>
                    <a:pt x="45" y="21"/>
                  </a:cubicBezTo>
                  <a:cubicBezTo>
                    <a:pt x="40" y="6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4"/>
            <p:cNvSpPr/>
            <p:nvPr/>
          </p:nvSpPr>
          <p:spPr>
            <a:xfrm>
              <a:off x="4620256" y="2748422"/>
              <a:ext cx="3263" cy="4981"/>
            </a:xfrm>
            <a:custGeom>
              <a:avLst/>
              <a:gdLst/>
              <a:ahLst/>
              <a:cxnLst/>
              <a:rect l="l" t="t" r="r" b="b"/>
              <a:pathLst>
                <a:path w="38" h="58" extrusionOk="0">
                  <a:moveTo>
                    <a:pt x="17" y="1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5" y="7"/>
                    <a:pt x="0" y="15"/>
                    <a:pt x="0" y="23"/>
                  </a:cubicBezTo>
                  <a:cubicBezTo>
                    <a:pt x="0" y="31"/>
                    <a:pt x="5" y="40"/>
                    <a:pt x="9" y="52"/>
                  </a:cubicBezTo>
                  <a:cubicBezTo>
                    <a:pt x="11" y="56"/>
                    <a:pt x="14" y="57"/>
                    <a:pt x="17" y="57"/>
                  </a:cubicBezTo>
                  <a:cubicBezTo>
                    <a:pt x="24" y="57"/>
                    <a:pt x="32" y="46"/>
                    <a:pt x="37" y="23"/>
                  </a:cubicBezTo>
                  <a:cubicBezTo>
                    <a:pt x="32" y="6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4"/>
            <p:cNvSpPr/>
            <p:nvPr/>
          </p:nvSpPr>
          <p:spPr>
            <a:xfrm>
              <a:off x="4597671" y="2749024"/>
              <a:ext cx="20524" cy="6269"/>
            </a:xfrm>
            <a:custGeom>
              <a:avLst/>
              <a:gdLst/>
              <a:ahLst/>
              <a:cxnLst/>
              <a:rect l="l" t="t" r="r" b="b"/>
              <a:pathLst>
                <a:path w="239" h="73" extrusionOk="0">
                  <a:moveTo>
                    <a:pt x="222" y="1"/>
                  </a:moveTo>
                  <a:cubicBezTo>
                    <a:pt x="221" y="1"/>
                    <a:pt x="220" y="2"/>
                    <a:pt x="218" y="4"/>
                  </a:cubicBezTo>
                  <a:lnTo>
                    <a:pt x="34" y="4"/>
                  </a:lnTo>
                  <a:cubicBezTo>
                    <a:pt x="21" y="4"/>
                    <a:pt x="13" y="8"/>
                    <a:pt x="1" y="24"/>
                  </a:cubicBezTo>
                  <a:cubicBezTo>
                    <a:pt x="10" y="60"/>
                    <a:pt x="23" y="72"/>
                    <a:pt x="35" y="72"/>
                  </a:cubicBezTo>
                  <a:cubicBezTo>
                    <a:pt x="39" y="72"/>
                    <a:pt x="42" y="71"/>
                    <a:pt x="46" y="70"/>
                  </a:cubicBezTo>
                  <a:cubicBezTo>
                    <a:pt x="54" y="67"/>
                    <a:pt x="63" y="66"/>
                    <a:pt x="72" y="66"/>
                  </a:cubicBezTo>
                  <a:cubicBezTo>
                    <a:pt x="89" y="66"/>
                    <a:pt x="108" y="70"/>
                    <a:pt x="124" y="70"/>
                  </a:cubicBezTo>
                  <a:cubicBezTo>
                    <a:pt x="137" y="70"/>
                    <a:pt x="147" y="71"/>
                    <a:pt x="157" y="71"/>
                  </a:cubicBezTo>
                  <a:cubicBezTo>
                    <a:pt x="169" y="71"/>
                    <a:pt x="180" y="69"/>
                    <a:pt x="194" y="57"/>
                  </a:cubicBezTo>
                  <a:cubicBezTo>
                    <a:pt x="194" y="57"/>
                    <a:pt x="195" y="56"/>
                    <a:pt x="196" y="56"/>
                  </a:cubicBezTo>
                  <a:cubicBezTo>
                    <a:pt x="200" y="56"/>
                    <a:pt x="207" y="65"/>
                    <a:pt x="214" y="65"/>
                  </a:cubicBezTo>
                  <a:cubicBezTo>
                    <a:pt x="218" y="65"/>
                    <a:pt x="231" y="65"/>
                    <a:pt x="235" y="45"/>
                  </a:cubicBezTo>
                  <a:cubicBezTo>
                    <a:pt x="239" y="24"/>
                    <a:pt x="235" y="8"/>
                    <a:pt x="227" y="4"/>
                  </a:cubicBezTo>
                  <a:cubicBezTo>
                    <a:pt x="224" y="2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4"/>
            <p:cNvSpPr/>
            <p:nvPr/>
          </p:nvSpPr>
          <p:spPr>
            <a:xfrm>
              <a:off x="4581527" y="2750483"/>
              <a:ext cx="4294" cy="5238"/>
            </a:xfrm>
            <a:custGeom>
              <a:avLst/>
              <a:gdLst/>
              <a:ahLst/>
              <a:cxnLst/>
              <a:rect l="l" t="t" r="r" b="b"/>
              <a:pathLst>
                <a:path w="50" h="61" extrusionOk="0">
                  <a:moveTo>
                    <a:pt x="31" y="0"/>
                  </a:moveTo>
                  <a:cubicBezTo>
                    <a:pt x="24" y="0"/>
                    <a:pt x="14" y="9"/>
                    <a:pt x="0" y="28"/>
                  </a:cubicBezTo>
                  <a:cubicBezTo>
                    <a:pt x="4" y="57"/>
                    <a:pt x="12" y="61"/>
                    <a:pt x="25" y="61"/>
                  </a:cubicBezTo>
                  <a:cubicBezTo>
                    <a:pt x="33" y="57"/>
                    <a:pt x="45" y="61"/>
                    <a:pt x="49" y="28"/>
                  </a:cubicBezTo>
                  <a:cubicBezTo>
                    <a:pt x="43" y="9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4"/>
            <p:cNvSpPr/>
            <p:nvPr/>
          </p:nvSpPr>
          <p:spPr>
            <a:xfrm>
              <a:off x="4639663" y="2748594"/>
              <a:ext cx="3263" cy="5410"/>
            </a:xfrm>
            <a:custGeom>
              <a:avLst/>
              <a:gdLst/>
              <a:ahLst/>
              <a:cxnLst/>
              <a:rect l="l" t="t" r="r" b="b"/>
              <a:pathLst>
                <a:path w="38" h="63" extrusionOk="0">
                  <a:moveTo>
                    <a:pt x="12" y="1"/>
                  </a:moveTo>
                  <a:cubicBezTo>
                    <a:pt x="4" y="1"/>
                    <a:pt x="0" y="9"/>
                    <a:pt x="0" y="25"/>
                  </a:cubicBezTo>
                  <a:cubicBezTo>
                    <a:pt x="4" y="38"/>
                    <a:pt x="4" y="46"/>
                    <a:pt x="12" y="58"/>
                  </a:cubicBezTo>
                  <a:cubicBezTo>
                    <a:pt x="15" y="61"/>
                    <a:pt x="18" y="63"/>
                    <a:pt x="21" y="63"/>
                  </a:cubicBezTo>
                  <a:cubicBezTo>
                    <a:pt x="28" y="63"/>
                    <a:pt x="34" y="47"/>
                    <a:pt x="37" y="13"/>
                  </a:cubicBezTo>
                  <a:cubicBezTo>
                    <a:pt x="29" y="5"/>
                    <a:pt x="21" y="5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4"/>
            <p:cNvSpPr/>
            <p:nvPr/>
          </p:nvSpPr>
          <p:spPr>
            <a:xfrm>
              <a:off x="4587796" y="2750054"/>
              <a:ext cx="3263" cy="5324"/>
            </a:xfrm>
            <a:custGeom>
              <a:avLst/>
              <a:gdLst/>
              <a:ahLst/>
              <a:cxnLst/>
              <a:rect l="l" t="t" r="r" b="b"/>
              <a:pathLst>
                <a:path w="38" h="62" extrusionOk="0">
                  <a:moveTo>
                    <a:pt x="20" y="0"/>
                  </a:moveTo>
                  <a:cubicBezTo>
                    <a:pt x="15" y="0"/>
                    <a:pt x="10" y="3"/>
                    <a:pt x="5" y="8"/>
                  </a:cubicBezTo>
                  <a:cubicBezTo>
                    <a:pt x="1" y="21"/>
                    <a:pt x="1" y="37"/>
                    <a:pt x="5" y="49"/>
                  </a:cubicBezTo>
                  <a:cubicBezTo>
                    <a:pt x="9" y="53"/>
                    <a:pt x="17" y="58"/>
                    <a:pt x="26" y="62"/>
                  </a:cubicBezTo>
                  <a:cubicBezTo>
                    <a:pt x="34" y="62"/>
                    <a:pt x="34" y="58"/>
                    <a:pt x="38" y="21"/>
                  </a:cubicBezTo>
                  <a:cubicBezTo>
                    <a:pt x="33" y="6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4"/>
            <p:cNvSpPr/>
            <p:nvPr/>
          </p:nvSpPr>
          <p:spPr>
            <a:xfrm>
              <a:off x="4626610" y="2748938"/>
              <a:ext cx="2920" cy="5066"/>
            </a:xfrm>
            <a:custGeom>
              <a:avLst/>
              <a:gdLst/>
              <a:ahLst/>
              <a:cxnLst/>
              <a:rect l="l" t="t" r="r" b="b"/>
              <a:pathLst>
                <a:path w="34" h="59" extrusionOk="0">
                  <a:moveTo>
                    <a:pt x="16" y="1"/>
                  </a:moveTo>
                  <a:cubicBezTo>
                    <a:pt x="12" y="1"/>
                    <a:pt x="6" y="7"/>
                    <a:pt x="0" y="21"/>
                  </a:cubicBezTo>
                  <a:cubicBezTo>
                    <a:pt x="4" y="46"/>
                    <a:pt x="7" y="59"/>
                    <a:pt x="17" y="59"/>
                  </a:cubicBezTo>
                  <a:cubicBezTo>
                    <a:pt x="18" y="59"/>
                    <a:pt x="19" y="59"/>
                    <a:pt x="21" y="58"/>
                  </a:cubicBezTo>
                  <a:cubicBezTo>
                    <a:pt x="33" y="54"/>
                    <a:pt x="33" y="42"/>
                    <a:pt x="33" y="25"/>
                  </a:cubicBezTo>
                  <a:cubicBezTo>
                    <a:pt x="29" y="17"/>
                    <a:pt x="25" y="9"/>
                    <a:pt x="21" y="5"/>
                  </a:cubicBezTo>
                  <a:cubicBezTo>
                    <a:pt x="20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4"/>
            <p:cNvSpPr/>
            <p:nvPr/>
          </p:nvSpPr>
          <p:spPr>
            <a:xfrm>
              <a:off x="4635713" y="2748594"/>
              <a:ext cx="2233" cy="5410"/>
            </a:xfrm>
            <a:custGeom>
              <a:avLst/>
              <a:gdLst/>
              <a:ahLst/>
              <a:cxnLst/>
              <a:rect l="l" t="t" r="r" b="b"/>
              <a:pathLst>
                <a:path w="26" h="63" extrusionOk="0">
                  <a:moveTo>
                    <a:pt x="13" y="1"/>
                  </a:moveTo>
                  <a:cubicBezTo>
                    <a:pt x="9" y="1"/>
                    <a:pt x="1" y="13"/>
                    <a:pt x="1" y="54"/>
                  </a:cubicBezTo>
                  <a:cubicBezTo>
                    <a:pt x="5" y="58"/>
                    <a:pt x="10" y="63"/>
                    <a:pt x="14" y="63"/>
                  </a:cubicBezTo>
                  <a:cubicBezTo>
                    <a:pt x="18" y="63"/>
                    <a:pt x="22" y="59"/>
                    <a:pt x="26" y="50"/>
                  </a:cubicBezTo>
                  <a:cubicBezTo>
                    <a:pt x="26" y="38"/>
                    <a:pt x="26" y="29"/>
                    <a:pt x="26" y="17"/>
                  </a:cubicBezTo>
                  <a:cubicBezTo>
                    <a:pt x="26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4575516" y="2752029"/>
              <a:ext cx="3263" cy="4122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21" y="1"/>
                  </a:moveTo>
                  <a:cubicBezTo>
                    <a:pt x="14" y="1"/>
                    <a:pt x="6" y="4"/>
                    <a:pt x="0" y="22"/>
                  </a:cubicBezTo>
                  <a:cubicBezTo>
                    <a:pt x="6" y="41"/>
                    <a:pt x="13" y="47"/>
                    <a:pt x="19" y="47"/>
                  </a:cubicBezTo>
                  <a:cubicBezTo>
                    <a:pt x="23" y="47"/>
                    <a:pt x="26" y="46"/>
                    <a:pt x="29" y="43"/>
                  </a:cubicBezTo>
                  <a:cubicBezTo>
                    <a:pt x="33" y="35"/>
                    <a:pt x="37" y="30"/>
                    <a:pt x="37" y="22"/>
                  </a:cubicBezTo>
                  <a:cubicBezTo>
                    <a:pt x="37" y="14"/>
                    <a:pt x="33" y="2"/>
                    <a:pt x="29" y="2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4630818" y="2749281"/>
              <a:ext cx="2233" cy="4723"/>
            </a:xfrm>
            <a:custGeom>
              <a:avLst/>
              <a:gdLst/>
              <a:ahLst/>
              <a:cxnLst/>
              <a:rect l="l" t="t" r="r" b="b"/>
              <a:pathLst>
                <a:path w="26" h="55" extrusionOk="0">
                  <a:moveTo>
                    <a:pt x="13" y="1"/>
                  </a:moveTo>
                  <a:cubicBezTo>
                    <a:pt x="5" y="1"/>
                    <a:pt x="1" y="13"/>
                    <a:pt x="1" y="25"/>
                  </a:cubicBezTo>
                  <a:cubicBezTo>
                    <a:pt x="1" y="42"/>
                    <a:pt x="9" y="54"/>
                    <a:pt x="17" y="54"/>
                  </a:cubicBezTo>
                  <a:cubicBezTo>
                    <a:pt x="21" y="54"/>
                    <a:pt x="25" y="42"/>
                    <a:pt x="25" y="21"/>
                  </a:cubicBezTo>
                  <a:cubicBezTo>
                    <a:pt x="25" y="9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4571652" y="2818666"/>
              <a:ext cx="14169" cy="6011"/>
            </a:xfrm>
            <a:custGeom>
              <a:avLst/>
              <a:gdLst/>
              <a:ahLst/>
              <a:cxnLst/>
              <a:rect l="l" t="t" r="r" b="b"/>
              <a:pathLst>
                <a:path w="165" h="70" extrusionOk="0">
                  <a:moveTo>
                    <a:pt x="48" y="0"/>
                  </a:moveTo>
                  <a:cubicBezTo>
                    <a:pt x="27" y="0"/>
                    <a:pt x="7" y="12"/>
                    <a:pt x="0" y="30"/>
                  </a:cubicBezTo>
                  <a:cubicBezTo>
                    <a:pt x="10" y="58"/>
                    <a:pt x="22" y="70"/>
                    <a:pt x="32" y="70"/>
                  </a:cubicBezTo>
                  <a:cubicBezTo>
                    <a:pt x="35" y="70"/>
                    <a:pt x="38" y="69"/>
                    <a:pt x="41" y="67"/>
                  </a:cubicBezTo>
                  <a:cubicBezTo>
                    <a:pt x="54" y="59"/>
                    <a:pt x="66" y="57"/>
                    <a:pt x="78" y="57"/>
                  </a:cubicBezTo>
                  <a:cubicBezTo>
                    <a:pt x="97" y="57"/>
                    <a:pt x="115" y="63"/>
                    <a:pt x="136" y="63"/>
                  </a:cubicBezTo>
                  <a:cubicBezTo>
                    <a:pt x="144" y="63"/>
                    <a:pt x="156" y="59"/>
                    <a:pt x="164" y="55"/>
                  </a:cubicBezTo>
                  <a:cubicBezTo>
                    <a:pt x="164" y="22"/>
                    <a:pt x="160" y="9"/>
                    <a:pt x="152" y="5"/>
                  </a:cubicBezTo>
                  <a:cubicBezTo>
                    <a:pt x="136" y="5"/>
                    <a:pt x="123" y="1"/>
                    <a:pt x="111" y="1"/>
                  </a:cubicBezTo>
                  <a:lnTo>
                    <a:pt x="58" y="1"/>
                  </a:lnTo>
                  <a:cubicBezTo>
                    <a:pt x="54" y="1"/>
                    <a:pt x="51" y="0"/>
                    <a:pt x="4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4561776" y="2820298"/>
              <a:ext cx="6784" cy="4981"/>
            </a:xfrm>
            <a:custGeom>
              <a:avLst/>
              <a:gdLst/>
              <a:ahLst/>
              <a:cxnLst/>
              <a:rect l="l" t="t" r="r" b="b"/>
              <a:pathLst>
                <a:path w="79" h="58" extrusionOk="0">
                  <a:moveTo>
                    <a:pt x="54" y="1"/>
                  </a:moveTo>
                  <a:cubicBezTo>
                    <a:pt x="45" y="1"/>
                    <a:pt x="37" y="5"/>
                    <a:pt x="29" y="7"/>
                  </a:cubicBezTo>
                  <a:cubicBezTo>
                    <a:pt x="17" y="11"/>
                    <a:pt x="9" y="7"/>
                    <a:pt x="0" y="40"/>
                  </a:cubicBezTo>
                  <a:cubicBezTo>
                    <a:pt x="10" y="52"/>
                    <a:pt x="25" y="58"/>
                    <a:pt x="40" y="58"/>
                  </a:cubicBezTo>
                  <a:cubicBezTo>
                    <a:pt x="51" y="58"/>
                    <a:pt x="61" y="55"/>
                    <a:pt x="70" y="48"/>
                  </a:cubicBezTo>
                  <a:cubicBezTo>
                    <a:pt x="74" y="48"/>
                    <a:pt x="74" y="27"/>
                    <a:pt x="78" y="19"/>
                  </a:cubicBezTo>
                  <a:cubicBezTo>
                    <a:pt x="70" y="5"/>
                    <a:pt x="62" y="1"/>
                    <a:pt x="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4"/>
            <p:cNvSpPr/>
            <p:nvPr/>
          </p:nvSpPr>
          <p:spPr>
            <a:xfrm>
              <a:off x="4551901" y="2819783"/>
              <a:ext cx="6097" cy="5753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50" y="9"/>
                  </a:moveTo>
                  <a:cubicBezTo>
                    <a:pt x="33" y="17"/>
                    <a:pt x="13" y="1"/>
                    <a:pt x="0" y="37"/>
                  </a:cubicBezTo>
                  <a:cubicBezTo>
                    <a:pt x="5" y="66"/>
                    <a:pt x="17" y="66"/>
                    <a:pt x="25" y="66"/>
                  </a:cubicBezTo>
                  <a:cubicBezTo>
                    <a:pt x="27" y="67"/>
                    <a:pt x="29" y="67"/>
                    <a:pt x="32" y="67"/>
                  </a:cubicBezTo>
                  <a:cubicBezTo>
                    <a:pt x="47" y="67"/>
                    <a:pt x="63" y="56"/>
                    <a:pt x="70" y="42"/>
                  </a:cubicBezTo>
                  <a:cubicBezTo>
                    <a:pt x="62" y="13"/>
                    <a:pt x="58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4619569" y="2817636"/>
              <a:ext cx="4294" cy="6097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2" y="1"/>
                  </a:moveTo>
                  <a:cubicBezTo>
                    <a:pt x="24" y="1"/>
                    <a:pt x="10" y="3"/>
                    <a:pt x="0" y="26"/>
                  </a:cubicBezTo>
                  <a:cubicBezTo>
                    <a:pt x="8" y="55"/>
                    <a:pt x="18" y="71"/>
                    <a:pt x="29" y="71"/>
                  </a:cubicBezTo>
                  <a:cubicBezTo>
                    <a:pt x="34" y="71"/>
                    <a:pt x="40" y="67"/>
                    <a:pt x="45" y="58"/>
                  </a:cubicBezTo>
                  <a:cubicBezTo>
                    <a:pt x="49" y="46"/>
                    <a:pt x="49" y="34"/>
                    <a:pt x="49" y="21"/>
                  </a:cubicBezTo>
                  <a:cubicBezTo>
                    <a:pt x="49" y="5"/>
                    <a:pt x="45" y="1"/>
                    <a:pt x="37" y="1"/>
                  </a:cubicBezTo>
                  <a:cubicBezTo>
                    <a:pt x="36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4"/>
            <p:cNvSpPr/>
            <p:nvPr/>
          </p:nvSpPr>
          <p:spPr>
            <a:xfrm>
              <a:off x="4613558" y="2818065"/>
              <a:ext cx="3263" cy="4723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17" y="0"/>
                  </a:moveTo>
                  <a:cubicBezTo>
                    <a:pt x="13" y="0"/>
                    <a:pt x="9" y="4"/>
                    <a:pt x="5" y="8"/>
                  </a:cubicBezTo>
                  <a:cubicBezTo>
                    <a:pt x="0" y="16"/>
                    <a:pt x="0" y="33"/>
                    <a:pt x="5" y="45"/>
                  </a:cubicBezTo>
                  <a:cubicBezTo>
                    <a:pt x="11" y="51"/>
                    <a:pt x="17" y="55"/>
                    <a:pt x="21" y="55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33" y="49"/>
                    <a:pt x="37" y="37"/>
                    <a:pt x="37" y="29"/>
                  </a:cubicBezTo>
                  <a:cubicBezTo>
                    <a:pt x="37" y="16"/>
                    <a:pt x="33" y="4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4"/>
            <p:cNvSpPr/>
            <p:nvPr/>
          </p:nvSpPr>
          <p:spPr>
            <a:xfrm>
              <a:off x="4587109" y="2819525"/>
              <a:ext cx="3263" cy="4036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8" y="0"/>
                  </a:moveTo>
                  <a:cubicBezTo>
                    <a:pt x="13" y="0"/>
                    <a:pt x="9" y="6"/>
                    <a:pt x="1" y="16"/>
                  </a:cubicBezTo>
                  <a:cubicBezTo>
                    <a:pt x="1" y="32"/>
                    <a:pt x="9" y="45"/>
                    <a:pt x="17" y="45"/>
                  </a:cubicBezTo>
                  <a:cubicBezTo>
                    <a:pt x="19" y="46"/>
                    <a:pt x="21" y="46"/>
                    <a:pt x="24" y="46"/>
                  </a:cubicBezTo>
                  <a:cubicBezTo>
                    <a:pt x="29" y="46"/>
                    <a:pt x="35" y="40"/>
                    <a:pt x="38" y="16"/>
                  </a:cubicBezTo>
                  <a:cubicBezTo>
                    <a:pt x="27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4600848" y="2818752"/>
              <a:ext cx="2576" cy="4294"/>
            </a:xfrm>
            <a:custGeom>
              <a:avLst/>
              <a:gdLst/>
              <a:ahLst/>
              <a:cxnLst/>
              <a:rect l="l" t="t" r="r" b="b"/>
              <a:pathLst>
                <a:path w="30" h="50" extrusionOk="0">
                  <a:moveTo>
                    <a:pt x="9" y="0"/>
                  </a:moveTo>
                  <a:cubicBezTo>
                    <a:pt x="5" y="0"/>
                    <a:pt x="1" y="13"/>
                    <a:pt x="1" y="21"/>
                  </a:cubicBezTo>
                  <a:cubicBezTo>
                    <a:pt x="1" y="33"/>
                    <a:pt x="5" y="49"/>
                    <a:pt x="13" y="49"/>
                  </a:cubicBezTo>
                  <a:cubicBezTo>
                    <a:pt x="21" y="49"/>
                    <a:pt x="25" y="41"/>
                    <a:pt x="29" y="8"/>
                  </a:cubicBezTo>
                  <a:cubicBezTo>
                    <a:pt x="21" y="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4594923" y="2819010"/>
              <a:ext cx="2147" cy="4122"/>
            </a:xfrm>
            <a:custGeom>
              <a:avLst/>
              <a:gdLst/>
              <a:ahLst/>
              <a:cxnLst/>
              <a:rect l="l" t="t" r="r" b="b"/>
              <a:pathLst>
                <a:path w="25" h="48" extrusionOk="0">
                  <a:moveTo>
                    <a:pt x="13" y="0"/>
                  </a:moveTo>
                  <a:cubicBezTo>
                    <a:pt x="7" y="0"/>
                    <a:pt x="3" y="8"/>
                    <a:pt x="0" y="22"/>
                  </a:cubicBezTo>
                  <a:cubicBezTo>
                    <a:pt x="3" y="41"/>
                    <a:pt x="9" y="48"/>
                    <a:pt x="15" y="48"/>
                  </a:cubicBezTo>
                  <a:cubicBezTo>
                    <a:pt x="17" y="48"/>
                    <a:pt x="19" y="47"/>
                    <a:pt x="21" y="46"/>
                  </a:cubicBezTo>
                  <a:cubicBezTo>
                    <a:pt x="25" y="34"/>
                    <a:pt x="25" y="26"/>
                    <a:pt x="25" y="18"/>
                  </a:cubicBezTo>
                  <a:cubicBezTo>
                    <a:pt x="25" y="10"/>
                    <a:pt x="21" y="5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4607890" y="2818752"/>
              <a:ext cx="2233" cy="4981"/>
            </a:xfrm>
            <a:custGeom>
              <a:avLst/>
              <a:gdLst/>
              <a:ahLst/>
              <a:cxnLst/>
              <a:rect l="l" t="t" r="r" b="b"/>
              <a:pathLst>
                <a:path w="26" h="58" extrusionOk="0">
                  <a:moveTo>
                    <a:pt x="9" y="0"/>
                  </a:moveTo>
                  <a:cubicBezTo>
                    <a:pt x="5" y="0"/>
                    <a:pt x="1" y="8"/>
                    <a:pt x="1" y="17"/>
                  </a:cubicBezTo>
                  <a:cubicBezTo>
                    <a:pt x="1" y="25"/>
                    <a:pt x="1" y="33"/>
                    <a:pt x="1" y="41"/>
                  </a:cubicBezTo>
                  <a:cubicBezTo>
                    <a:pt x="5" y="45"/>
                    <a:pt x="5" y="49"/>
                    <a:pt x="9" y="49"/>
                  </a:cubicBezTo>
                  <a:cubicBezTo>
                    <a:pt x="13" y="54"/>
                    <a:pt x="13" y="54"/>
                    <a:pt x="17" y="58"/>
                  </a:cubicBezTo>
                  <a:cubicBezTo>
                    <a:pt x="25" y="17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4576890" y="2797284"/>
              <a:ext cx="4294" cy="4551"/>
            </a:xfrm>
            <a:custGeom>
              <a:avLst/>
              <a:gdLst/>
              <a:ahLst/>
              <a:cxnLst/>
              <a:rect l="l" t="t" r="r" b="b"/>
              <a:pathLst>
                <a:path w="50" h="53" extrusionOk="0">
                  <a:moveTo>
                    <a:pt x="30" y="0"/>
                  </a:moveTo>
                  <a:cubicBezTo>
                    <a:pt x="20" y="0"/>
                    <a:pt x="10" y="6"/>
                    <a:pt x="1" y="20"/>
                  </a:cubicBezTo>
                  <a:cubicBezTo>
                    <a:pt x="11" y="44"/>
                    <a:pt x="20" y="52"/>
                    <a:pt x="29" y="52"/>
                  </a:cubicBezTo>
                  <a:cubicBezTo>
                    <a:pt x="34" y="52"/>
                    <a:pt x="40" y="50"/>
                    <a:pt x="46" y="45"/>
                  </a:cubicBezTo>
                  <a:cubicBezTo>
                    <a:pt x="50" y="41"/>
                    <a:pt x="50" y="29"/>
                    <a:pt x="50" y="8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4585391" y="2797112"/>
              <a:ext cx="3263" cy="4294"/>
            </a:xfrm>
            <a:custGeom>
              <a:avLst/>
              <a:gdLst/>
              <a:ahLst/>
              <a:cxnLst/>
              <a:rect l="l" t="t" r="r" b="b"/>
              <a:pathLst>
                <a:path w="38" h="50" extrusionOk="0">
                  <a:moveTo>
                    <a:pt x="18" y="0"/>
                  </a:moveTo>
                  <a:cubicBezTo>
                    <a:pt x="13" y="0"/>
                    <a:pt x="8" y="7"/>
                    <a:pt x="0" y="18"/>
                  </a:cubicBezTo>
                  <a:cubicBezTo>
                    <a:pt x="0" y="39"/>
                    <a:pt x="8" y="47"/>
                    <a:pt x="17" y="47"/>
                  </a:cubicBezTo>
                  <a:cubicBezTo>
                    <a:pt x="18" y="48"/>
                    <a:pt x="20" y="50"/>
                    <a:pt x="23" y="50"/>
                  </a:cubicBezTo>
                  <a:cubicBezTo>
                    <a:pt x="28" y="50"/>
                    <a:pt x="34" y="44"/>
                    <a:pt x="37" y="22"/>
                  </a:cubicBezTo>
                  <a:cubicBezTo>
                    <a:pt x="29" y="8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4615704" y="2796339"/>
              <a:ext cx="2147" cy="4208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15" y="0"/>
                  </a:moveTo>
                  <a:cubicBezTo>
                    <a:pt x="14" y="0"/>
                    <a:pt x="13" y="1"/>
                    <a:pt x="12" y="3"/>
                  </a:cubicBezTo>
                  <a:cubicBezTo>
                    <a:pt x="4" y="7"/>
                    <a:pt x="0" y="11"/>
                    <a:pt x="0" y="31"/>
                  </a:cubicBezTo>
                  <a:cubicBezTo>
                    <a:pt x="3" y="44"/>
                    <a:pt x="5" y="49"/>
                    <a:pt x="10" y="49"/>
                  </a:cubicBezTo>
                  <a:cubicBezTo>
                    <a:pt x="14" y="49"/>
                    <a:pt x="18" y="47"/>
                    <a:pt x="25" y="44"/>
                  </a:cubicBezTo>
                  <a:cubicBezTo>
                    <a:pt x="21" y="1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4625494" y="2884874"/>
              <a:ext cx="5066" cy="4723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32" y="1"/>
                  </a:moveTo>
                  <a:cubicBezTo>
                    <a:pt x="22" y="1"/>
                    <a:pt x="12" y="9"/>
                    <a:pt x="1" y="26"/>
                  </a:cubicBezTo>
                  <a:cubicBezTo>
                    <a:pt x="18" y="45"/>
                    <a:pt x="30" y="55"/>
                    <a:pt x="39" y="55"/>
                  </a:cubicBezTo>
                  <a:cubicBezTo>
                    <a:pt x="48" y="55"/>
                    <a:pt x="54" y="42"/>
                    <a:pt x="58" y="18"/>
                  </a:cubicBezTo>
                  <a:cubicBezTo>
                    <a:pt x="49" y="7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4610037" y="2885991"/>
              <a:ext cx="3607" cy="4723"/>
            </a:xfrm>
            <a:custGeom>
              <a:avLst/>
              <a:gdLst/>
              <a:ahLst/>
              <a:cxnLst/>
              <a:rect l="l" t="t" r="r" b="b"/>
              <a:pathLst>
                <a:path w="42" h="55" extrusionOk="0">
                  <a:moveTo>
                    <a:pt x="23" y="1"/>
                  </a:moveTo>
                  <a:cubicBezTo>
                    <a:pt x="17" y="1"/>
                    <a:pt x="11" y="9"/>
                    <a:pt x="0" y="26"/>
                  </a:cubicBezTo>
                  <a:cubicBezTo>
                    <a:pt x="0" y="46"/>
                    <a:pt x="9" y="50"/>
                    <a:pt x="17" y="54"/>
                  </a:cubicBezTo>
                  <a:cubicBezTo>
                    <a:pt x="21" y="54"/>
                    <a:pt x="37" y="50"/>
                    <a:pt x="41" y="26"/>
                  </a:cubicBezTo>
                  <a:cubicBezTo>
                    <a:pt x="33" y="9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4561433" y="2887365"/>
              <a:ext cx="2490" cy="4036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2" y="0"/>
                  </a:moveTo>
                  <a:cubicBezTo>
                    <a:pt x="7" y="0"/>
                    <a:pt x="4" y="10"/>
                    <a:pt x="0" y="46"/>
                  </a:cubicBezTo>
                  <a:lnTo>
                    <a:pt x="25" y="46"/>
                  </a:lnTo>
                  <a:cubicBezTo>
                    <a:pt x="29" y="18"/>
                    <a:pt x="25" y="5"/>
                    <a:pt x="17" y="1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4568131" y="2887622"/>
              <a:ext cx="2490" cy="4122"/>
            </a:xfrm>
            <a:custGeom>
              <a:avLst/>
              <a:gdLst/>
              <a:ahLst/>
              <a:cxnLst/>
              <a:rect l="l" t="t" r="r" b="b"/>
              <a:pathLst>
                <a:path w="29" h="48" extrusionOk="0">
                  <a:moveTo>
                    <a:pt x="15" y="1"/>
                  </a:moveTo>
                  <a:cubicBezTo>
                    <a:pt x="10" y="1"/>
                    <a:pt x="6" y="6"/>
                    <a:pt x="0" y="19"/>
                  </a:cubicBezTo>
                  <a:cubicBezTo>
                    <a:pt x="6" y="39"/>
                    <a:pt x="12" y="47"/>
                    <a:pt x="18" y="47"/>
                  </a:cubicBezTo>
                  <a:cubicBezTo>
                    <a:pt x="20" y="47"/>
                    <a:pt x="22" y="46"/>
                    <a:pt x="25" y="43"/>
                  </a:cubicBezTo>
                  <a:cubicBezTo>
                    <a:pt x="25" y="35"/>
                    <a:pt x="29" y="31"/>
                    <a:pt x="29" y="23"/>
                  </a:cubicBezTo>
                  <a:cubicBezTo>
                    <a:pt x="25" y="15"/>
                    <a:pt x="25" y="7"/>
                    <a:pt x="21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4574485" y="2887107"/>
              <a:ext cx="2490" cy="3693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6" y="0"/>
                  </a:moveTo>
                  <a:cubicBezTo>
                    <a:pt x="8" y="0"/>
                    <a:pt x="0" y="13"/>
                    <a:pt x="0" y="33"/>
                  </a:cubicBezTo>
                  <a:cubicBezTo>
                    <a:pt x="7" y="40"/>
                    <a:pt x="11" y="43"/>
                    <a:pt x="16" y="43"/>
                  </a:cubicBezTo>
                  <a:cubicBezTo>
                    <a:pt x="19" y="43"/>
                    <a:pt x="23" y="41"/>
                    <a:pt x="29" y="37"/>
                  </a:cubicBezTo>
                  <a:cubicBezTo>
                    <a:pt x="29" y="13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4558942" y="2864179"/>
              <a:ext cx="12795" cy="5925"/>
            </a:xfrm>
            <a:custGeom>
              <a:avLst/>
              <a:gdLst/>
              <a:ahLst/>
              <a:cxnLst/>
              <a:rect l="l" t="t" r="r" b="b"/>
              <a:pathLst>
                <a:path w="149" h="69" extrusionOk="0">
                  <a:moveTo>
                    <a:pt x="70" y="1"/>
                  </a:moveTo>
                  <a:cubicBezTo>
                    <a:pt x="50" y="1"/>
                    <a:pt x="29" y="5"/>
                    <a:pt x="9" y="21"/>
                  </a:cubicBezTo>
                  <a:cubicBezTo>
                    <a:pt x="5" y="25"/>
                    <a:pt x="5" y="33"/>
                    <a:pt x="0" y="37"/>
                  </a:cubicBezTo>
                  <a:cubicBezTo>
                    <a:pt x="10" y="62"/>
                    <a:pt x="19" y="68"/>
                    <a:pt x="28" y="68"/>
                  </a:cubicBezTo>
                  <a:cubicBezTo>
                    <a:pt x="31" y="68"/>
                    <a:pt x="34" y="67"/>
                    <a:pt x="37" y="66"/>
                  </a:cubicBezTo>
                  <a:cubicBezTo>
                    <a:pt x="50" y="64"/>
                    <a:pt x="61" y="63"/>
                    <a:pt x="72" y="63"/>
                  </a:cubicBezTo>
                  <a:cubicBezTo>
                    <a:pt x="83" y="63"/>
                    <a:pt x="93" y="64"/>
                    <a:pt x="103" y="66"/>
                  </a:cubicBezTo>
                  <a:cubicBezTo>
                    <a:pt x="107" y="67"/>
                    <a:pt x="110" y="68"/>
                    <a:pt x="114" y="68"/>
                  </a:cubicBezTo>
                  <a:cubicBezTo>
                    <a:pt x="127" y="68"/>
                    <a:pt x="139" y="62"/>
                    <a:pt x="148" y="46"/>
                  </a:cubicBezTo>
                  <a:cubicBezTo>
                    <a:pt x="148" y="17"/>
                    <a:pt x="140" y="5"/>
                    <a:pt x="132" y="5"/>
                  </a:cubicBezTo>
                  <a:cubicBezTo>
                    <a:pt x="111" y="5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4"/>
            <p:cNvSpPr/>
            <p:nvPr/>
          </p:nvSpPr>
          <p:spPr>
            <a:xfrm>
              <a:off x="4604369" y="2862719"/>
              <a:ext cx="9618" cy="6355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103" y="0"/>
                  </a:moveTo>
                  <a:cubicBezTo>
                    <a:pt x="102" y="0"/>
                    <a:pt x="101" y="1"/>
                    <a:pt x="99" y="1"/>
                  </a:cubicBezTo>
                  <a:cubicBezTo>
                    <a:pt x="85" y="3"/>
                    <a:pt x="71" y="3"/>
                    <a:pt x="57" y="3"/>
                  </a:cubicBezTo>
                  <a:cubicBezTo>
                    <a:pt x="43" y="3"/>
                    <a:pt x="30" y="3"/>
                    <a:pt x="17" y="5"/>
                  </a:cubicBezTo>
                  <a:cubicBezTo>
                    <a:pt x="9" y="5"/>
                    <a:pt x="5" y="18"/>
                    <a:pt x="1" y="26"/>
                  </a:cubicBezTo>
                  <a:cubicBezTo>
                    <a:pt x="12" y="59"/>
                    <a:pt x="21" y="73"/>
                    <a:pt x="33" y="73"/>
                  </a:cubicBezTo>
                  <a:cubicBezTo>
                    <a:pt x="39" y="73"/>
                    <a:pt x="46" y="70"/>
                    <a:pt x="54" y="63"/>
                  </a:cubicBezTo>
                  <a:cubicBezTo>
                    <a:pt x="57" y="59"/>
                    <a:pt x="61" y="53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ubicBezTo>
                    <a:pt x="71" y="63"/>
                    <a:pt x="79" y="68"/>
                    <a:pt x="85" y="68"/>
                  </a:cubicBezTo>
                  <a:cubicBezTo>
                    <a:pt x="94" y="68"/>
                    <a:pt x="102" y="60"/>
                    <a:pt x="112" y="46"/>
                  </a:cubicBezTo>
                  <a:cubicBezTo>
                    <a:pt x="112" y="14"/>
                    <a:pt x="112" y="0"/>
                    <a:pt x="10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4"/>
            <p:cNvSpPr/>
            <p:nvPr/>
          </p:nvSpPr>
          <p:spPr>
            <a:xfrm>
              <a:off x="4589599" y="2862719"/>
              <a:ext cx="6440" cy="6269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58" y="0"/>
                  </a:moveTo>
                  <a:cubicBezTo>
                    <a:pt x="57" y="0"/>
                    <a:pt x="55" y="0"/>
                    <a:pt x="54" y="1"/>
                  </a:cubicBezTo>
                  <a:cubicBezTo>
                    <a:pt x="37" y="9"/>
                    <a:pt x="17" y="1"/>
                    <a:pt x="0" y="38"/>
                  </a:cubicBezTo>
                  <a:cubicBezTo>
                    <a:pt x="14" y="67"/>
                    <a:pt x="25" y="72"/>
                    <a:pt x="36" y="72"/>
                  </a:cubicBezTo>
                  <a:cubicBezTo>
                    <a:pt x="42" y="72"/>
                    <a:pt x="48" y="71"/>
                    <a:pt x="54" y="71"/>
                  </a:cubicBezTo>
                  <a:cubicBezTo>
                    <a:pt x="70" y="67"/>
                    <a:pt x="70" y="54"/>
                    <a:pt x="74" y="26"/>
                  </a:cubicBezTo>
                  <a:cubicBezTo>
                    <a:pt x="71" y="9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4"/>
            <p:cNvSpPr/>
            <p:nvPr/>
          </p:nvSpPr>
          <p:spPr>
            <a:xfrm>
              <a:off x="4581527" y="2863406"/>
              <a:ext cx="5324" cy="5324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45" y="1"/>
                  </a:moveTo>
                  <a:cubicBezTo>
                    <a:pt x="27" y="1"/>
                    <a:pt x="7" y="12"/>
                    <a:pt x="0" y="30"/>
                  </a:cubicBezTo>
                  <a:cubicBezTo>
                    <a:pt x="14" y="52"/>
                    <a:pt x="27" y="62"/>
                    <a:pt x="38" y="62"/>
                  </a:cubicBezTo>
                  <a:cubicBezTo>
                    <a:pt x="46" y="62"/>
                    <a:pt x="52" y="57"/>
                    <a:pt x="58" y="46"/>
                  </a:cubicBezTo>
                  <a:cubicBezTo>
                    <a:pt x="62" y="38"/>
                    <a:pt x="62" y="30"/>
                    <a:pt x="62" y="22"/>
                  </a:cubicBezTo>
                  <a:cubicBezTo>
                    <a:pt x="62" y="14"/>
                    <a:pt x="58" y="1"/>
                    <a:pt x="53" y="1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4"/>
            <p:cNvSpPr/>
            <p:nvPr/>
          </p:nvSpPr>
          <p:spPr>
            <a:xfrm>
              <a:off x="4574056" y="2864179"/>
              <a:ext cx="5066" cy="5753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21" y="1"/>
                  </a:moveTo>
                  <a:cubicBezTo>
                    <a:pt x="13" y="1"/>
                    <a:pt x="5" y="9"/>
                    <a:pt x="1" y="42"/>
                  </a:cubicBezTo>
                  <a:lnTo>
                    <a:pt x="26" y="62"/>
                  </a:lnTo>
                  <a:cubicBezTo>
                    <a:pt x="29" y="65"/>
                    <a:pt x="32" y="67"/>
                    <a:pt x="35" y="67"/>
                  </a:cubicBezTo>
                  <a:cubicBezTo>
                    <a:pt x="42" y="67"/>
                    <a:pt x="48" y="55"/>
                    <a:pt x="54" y="37"/>
                  </a:cubicBezTo>
                  <a:cubicBezTo>
                    <a:pt x="58" y="29"/>
                    <a:pt x="54" y="13"/>
                    <a:pt x="50" y="9"/>
                  </a:cubicBezTo>
                  <a:cubicBezTo>
                    <a:pt x="42" y="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4"/>
            <p:cNvSpPr/>
            <p:nvPr/>
          </p:nvSpPr>
          <p:spPr>
            <a:xfrm>
              <a:off x="4598444" y="2862891"/>
              <a:ext cx="4294" cy="5753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26" y="1"/>
                  </a:moveTo>
                  <a:cubicBezTo>
                    <a:pt x="17" y="1"/>
                    <a:pt x="6" y="7"/>
                    <a:pt x="0" y="32"/>
                  </a:cubicBezTo>
                  <a:cubicBezTo>
                    <a:pt x="9" y="55"/>
                    <a:pt x="17" y="66"/>
                    <a:pt x="28" y="66"/>
                  </a:cubicBezTo>
                  <a:cubicBezTo>
                    <a:pt x="32" y="66"/>
                    <a:pt x="36" y="64"/>
                    <a:pt x="41" y="61"/>
                  </a:cubicBezTo>
                  <a:cubicBezTo>
                    <a:pt x="49" y="48"/>
                    <a:pt x="49" y="36"/>
                    <a:pt x="49" y="24"/>
                  </a:cubicBezTo>
                  <a:cubicBezTo>
                    <a:pt x="49" y="7"/>
                    <a:pt x="41" y="3"/>
                    <a:pt x="37" y="3"/>
                  </a:cubicBezTo>
                  <a:cubicBezTo>
                    <a:pt x="34" y="2"/>
                    <a:pt x="31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4"/>
            <p:cNvSpPr/>
            <p:nvPr/>
          </p:nvSpPr>
          <p:spPr>
            <a:xfrm>
              <a:off x="4622402" y="2862118"/>
              <a:ext cx="3607" cy="5238"/>
            </a:xfrm>
            <a:custGeom>
              <a:avLst/>
              <a:gdLst/>
              <a:ahLst/>
              <a:cxnLst/>
              <a:rect l="l" t="t" r="r" b="b"/>
              <a:pathLst>
                <a:path w="42" h="61" extrusionOk="0">
                  <a:moveTo>
                    <a:pt x="19" y="0"/>
                  </a:moveTo>
                  <a:cubicBezTo>
                    <a:pt x="15" y="0"/>
                    <a:pt x="12" y="2"/>
                    <a:pt x="8" y="4"/>
                  </a:cubicBezTo>
                  <a:cubicBezTo>
                    <a:pt x="4" y="12"/>
                    <a:pt x="0" y="20"/>
                    <a:pt x="4" y="29"/>
                  </a:cubicBezTo>
                  <a:cubicBezTo>
                    <a:pt x="4" y="41"/>
                    <a:pt x="4" y="49"/>
                    <a:pt x="12" y="57"/>
                  </a:cubicBezTo>
                  <a:cubicBezTo>
                    <a:pt x="15" y="59"/>
                    <a:pt x="18" y="60"/>
                    <a:pt x="20" y="60"/>
                  </a:cubicBezTo>
                  <a:cubicBezTo>
                    <a:pt x="27" y="60"/>
                    <a:pt x="32" y="50"/>
                    <a:pt x="41" y="25"/>
                  </a:cubicBezTo>
                  <a:cubicBezTo>
                    <a:pt x="33" y="7"/>
                    <a:pt x="26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4"/>
            <p:cNvSpPr/>
            <p:nvPr/>
          </p:nvSpPr>
          <p:spPr>
            <a:xfrm>
              <a:off x="4627297" y="2862032"/>
              <a:ext cx="2233" cy="5066"/>
            </a:xfrm>
            <a:custGeom>
              <a:avLst/>
              <a:gdLst/>
              <a:ahLst/>
              <a:cxnLst/>
              <a:rect l="l" t="t" r="r" b="b"/>
              <a:pathLst>
                <a:path w="26" h="59" extrusionOk="0">
                  <a:moveTo>
                    <a:pt x="9" y="1"/>
                  </a:moveTo>
                  <a:cubicBezTo>
                    <a:pt x="5" y="9"/>
                    <a:pt x="1" y="13"/>
                    <a:pt x="1" y="21"/>
                  </a:cubicBezTo>
                  <a:cubicBezTo>
                    <a:pt x="1" y="34"/>
                    <a:pt x="9" y="58"/>
                    <a:pt x="13" y="58"/>
                  </a:cubicBezTo>
                  <a:cubicBezTo>
                    <a:pt x="21" y="58"/>
                    <a:pt x="25" y="42"/>
                    <a:pt x="25" y="26"/>
                  </a:cubicBezTo>
                  <a:cubicBezTo>
                    <a:pt x="25" y="9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4617422" y="2862977"/>
              <a:ext cx="2576" cy="3521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3" y="0"/>
                  </a:moveTo>
                  <a:cubicBezTo>
                    <a:pt x="10" y="0"/>
                    <a:pt x="7" y="6"/>
                    <a:pt x="1" y="19"/>
                  </a:cubicBezTo>
                  <a:cubicBezTo>
                    <a:pt x="7" y="33"/>
                    <a:pt x="10" y="40"/>
                    <a:pt x="13" y="40"/>
                  </a:cubicBezTo>
                  <a:cubicBezTo>
                    <a:pt x="17" y="40"/>
                    <a:pt x="21" y="33"/>
                    <a:pt x="29" y="19"/>
                  </a:cubicBezTo>
                  <a:cubicBezTo>
                    <a:pt x="21" y="6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4596641" y="2725323"/>
              <a:ext cx="72992" cy="9274"/>
            </a:xfrm>
            <a:custGeom>
              <a:avLst/>
              <a:gdLst/>
              <a:ahLst/>
              <a:cxnLst/>
              <a:rect l="l" t="t" r="r" b="b"/>
              <a:pathLst>
                <a:path w="850" h="108" extrusionOk="0">
                  <a:moveTo>
                    <a:pt x="751" y="0"/>
                  </a:moveTo>
                  <a:cubicBezTo>
                    <a:pt x="742" y="0"/>
                    <a:pt x="732" y="2"/>
                    <a:pt x="723" y="5"/>
                  </a:cubicBezTo>
                  <a:cubicBezTo>
                    <a:pt x="694" y="13"/>
                    <a:pt x="669" y="17"/>
                    <a:pt x="645" y="17"/>
                  </a:cubicBezTo>
                  <a:cubicBezTo>
                    <a:pt x="632" y="17"/>
                    <a:pt x="624" y="25"/>
                    <a:pt x="612" y="25"/>
                  </a:cubicBezTo>
                  <a:cubicBezTo>
                    <a:pt x="587" y="25"/>
                    <a:pt x="559" y="30"/>
                    <a:pt x="530" y="30"/>
                  </a:cubicBezTo>
                  <a:cubicBezTo>
                    <a:pt x="472" y="30"/>
                    <a:pt x="411" y="25"/>
                    <a:pt x="349" y="21"/>
                  </a:cubicBezTo>
                  <a:cubicBezTo>
                    <a:pt x="308" y="21"/>
                    <a:pt x="267" y="17"/>
                    <a:pt x="226" y="17"/>
                  </a:cubicBezTo>
                  <a:cubicBezTo>
                    <a:pt x="210" y="21"/>
                    <a:pt x="193" y="21"/>
                    <a:pt x="181" y="30"/>
                  </a:cubicBezTo>
                  <a:cubicBezTo>
                    <a:pt x="152" y="38"/>
                    <a:pt x="123" y="42"/>
                    <a:pt x="94" y="42"/>
                  </a:cubicBezTo>
                  <a:cubicBezTo>
                    <a:pt x="78" y="42"/>
                    <a:pt x="62" y="41"/>
                    <a:pt x="46" y="38"/>
                  </a:cubicBezTo>
                  <a:cubicBezTo>
                    <a:pt x="37" y="34"/>
                    <a:pt x="25" y="34"/>
                    <a:pt x="17" y="34"/>
                  </a:cubicBezTo>
                  <a:cubicBezTo>
                    <a:pt x="13" y="34"/>
                    <a:pt x="5" y="42"/>
                    <a:pt x="1" y="46"/>
                  </a:cubicBezTo>
                  <a:cubicBezTo>
                    <a:pt x="5" y="79"/>
                    <a:pt x="9" y="95"/>
                    <a:pt x="21" y="99"/>
                  </a:cubicBezTo>
                  <a:cubicBezTo>
                    <a:pt x="46" y="103"/>
                    <a:pt x="70" y="108"/>
                    <a:pt x="95" y="108"/>
                  </a:cubicBezTo>
                  <a:cubicBezTo>
                    <a:pt x="124" y="108"/>
                    <a:pt x="152" y="99"/>
                    <a:pt x="181" y="95"/>
                  </a:cubicBezTo>
                  <a:cubicBezTo>
                    <a:pt x="189" y="95"/>
                    <a:pt x="197" y="99"/>
                    <a:pt x="206" y="99"/>
                  </a:cubicBezTo>
                  <a:cubicBezTo>
                    <a:pt x="255" y="91"/>
                    <a:pt x="304" y="91"/>
                    <a:pt x="353" y="91"/>
                  </a:cubicBezTo>
                  <a:cubicBezTo>
                    <a:pt x="399" y="91"/>
                    <a:pt x="444" y="95"/>
                    <a:pt x="489" y="95"/>
                  </a:cubicBezTo>
                  <a:cubicBezTo>
                    <a:pt x="534" y="99"/>
                    <a:pt x="575" y="99"/>
                    <a:pt x="620" y="99"/>
                  </a:cubicBezTo>
                  <a:cubicBezTo>
                    <a:pt x="645" y="95"/>
                    <a:pt x="669" y="91"/>
                    <a:pt x="694" y="83"/>
                  </a:cubicBezTo>
                  <a:cubicBezTo>
                    <a:pt x="709" y="78"/>
                    <a:pt x="725" y="72"/>
                    <a:pt x="740" y="72"/>
                  </a:cubicBezTo>
                  <a:cubicBezTo>
                    <a:pt x="750" y="72"/>
                    <a:pt x="760" y="75"/>
                    <a:pt x="768" y="83"/>
                  </a:cubicBezTo>
                  <a:cubicBezTo>
                    <a:pt x="771" y="80"/>
                    <a:pt x="774" y="80"/>
                    <a:pt x="778" y="80"/>
                  </a:cubicBezTo>
                  <a:cubicBezTo>
                    <a:pt x="784" y="80"/>
                    <a:pt x="791" y="83"/>
                    <a:pt x="796" y="83"/>
                  </a:cubicBezTo>
                  <a:cubicBezTo>
                    <a:pt x="802" y="83"/>
                    <a:pt x="808" y="80"/>
                    <a:pt x="813" y="67"/>
                  </a:cubicBezTo>
                  <a:cubicBezTo>
                    <a:pt x="813" y="65"/>
                    <a:pt x="814" y="65"/>
                    <a:pt x="815" y="65"/>
                  </a:cubicBezTo>
                  <a:cubicBezTo>
                    <a:pt x="818" y="65"/>
                    <a:pt x="823" y="67"/>
                    <a:pt x="825" y="67"/>
                  </a:cubicBezTo>
                  <a:cubicBezTo>
                    <a:pt x="829" y="67"/>
                    <a:pt x="842" y="58"/>
                    <a:pt x="846" y="38"/>
                  </a:cubicBezTo>
                  <a:cubicBezTo>
                    <a:pt x="849" y="22"/>
                    <a:pt x="840" y="11"/>
                    <a:pt x="831" y="11"/>
                  </a:cubicBezTo>
                  <a:cubicBezTo>
                    <a:pt x="829" y="11"/>
                    <a:pt x="827" y="11"/>
                    <a:pt x="825" y="13"/>
                  </a:cubicBezTo>
                  <a:cubicBezTo>
                    <a:pt x="823" y="14"/>
                    <a:pt x="820" y="15"/>
                    <a:pt x="817" y="15"/>
                  </a:cubicBezTo>
                  <a:cubicBezTo>
                    <a:pt x="810" y="15"/>
                    <a:pt x="802" y="12"/>
                    <a:pt x="797" y="9"/>
                  </a:cubicBezTo>
                  <a:cubicBezTo>
                    <a:pt x="781" y="4"/>
                    <a:pt x="766" y="0"/>
                    <a:pt x="7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4556109" y="2727985"/>
              <a:ext cx="39244" cy="6870"/>
            </a:xfrm>
            <a:custGeom>
              <a:avLst/>
              <a:gdLst/>
              <a:ahLst/>
              <a:cxnLst/>
              <a:rect l="l" t="t" r="r" b="b"/>
              <a:pathLst>
                <a:path w="457" h="80" extrusionOk="0">
                  <a:moveTo>
                    <a:pt x="259" y="1"/>
                  </a:moveTo>
                  <a:cubicBezTo>
                    <a:pt x="242" y="1"/>
                    <a:pt x="226" y="3"/>
                    <a:pt x="210" y="11"/>
                  </a:cubicBezTo>
                  <a:cubicBezTo>
                    <a:pt x="203" y="9"/>
                    <a:pt x="197" y="8"/>
                    <a:pt x="190" y="8"/>
                  </a:cubicBezTo>
                  <a:cubicBezTo>
                    <a:pt x="159" y="8"/>
                    <a:pt x="129" y="26"/>
                    <a:pt x="98" y="26"/>
                  </a:cubicBezTo>
                  <a:cubicBezTo>
                    <a:pt x="92" y="26"/>
                    <a:pt x="85" y="25"/>
                    <a:pt x="79" y="23"/>
                  </a:cubicBezTo>
                  <a:cubicBezTo>
                    <a:pt x="74" y="22"/>
                    <a:pt x="69" y="22"/>
                    <a:pt x="64" y="22"/>
                  </a:cubicBezTo>
                  <a:cubicBezTo>
                    <a:pt x="53" y="22"/>
                    <a:pt x="41" y="24"/>
                    <a:pt x="29" y="27"/>
                  </a:cubicBezTo>
                  <a:cubicBezTo>
                    <a:pt x="21" y="27"/>
                    <a:pt x="9" y="36"/>
                    <a:pt x="1" y="52"/>
                  </a:cubicBezTo>
                  <a:cubicBezTo>
                    <a:pt x="10" y="70"/>
                    <a:pt x="19" y="80"/>
                    <a:pt x="28" y="80"/>
                  </a:cubicBezTo>
                  <a:cubicBezTo>
                    <a:pt x="31" y="80"/>
                    <a:pt x="35" y="79"/>
                    <a:pt x="38" y="77"/>
                  </a:cubicBezTo>
                  <a:lnTo>
                    <a:pt x="140" y="77"/>
                  </a:lnTo>
                  <a:cubicBezTo>
                    <a:pt x="155" y="71"/>
                    <a:pt x="172" y="68"/>
                    <a:pt x="190" y="68"/>
                  </a:cubicBezTo>
                  <a:cubicBezTo>
                    <a:pt x="200" y="68"/>
                    <a:pt x="211" y="69"/>
                    <a:pt x="222" y="72"/>
                  </a:cubicBezTo>
                  <a:cubicBezTo>
                    <a:pt x="230" y="72"/>
                    <a:pt x="235" y="68"/>
                    <a:pt x="239" y="64"/>
                  </a:cubicBezTo>
                  <a:cubicBezTo>
                    <a:pt x="247" y="60"/>
                    <a:pt x="256" y="58"/>
                    <a:pt x="265" y="58"/>
                  </a:cubicBezTo>
                  <a:cubicBezTo>
                    <a:pt x="274" y="58"/>
                    <a:pt x="282" y="60"/>
                    <a:pt x="288" y="64"/>
                  </a:cubicBezTo>
                  <a:cubicBezTo>
                    <a:pt x="292" y="66"/>
                    <a:pt x="295" y="67"/>
                    <a:pt x="298" y="67"/>
                  </a:cubicBezTo>
                  <a:cubicBezTo>
                    <a:pt x="301" y="67"/>
                    <a:pt x="304" y="66"/>
                    <a:pt x="308" y="64"/>
                  </a:cubicBezTo>
                  <a:cubicBezTo>
                    <a:pt x="314" y="63"/>
                    <a:pt x="322" y="62"/>
                    <a:pt x="329" y="62"/>
                  </a:cubicBezTo>
                  <a:cubicBezTo>
                    <a:pt x="342" y="62"/>
                    <a:pt x="355" y="65"/>
                    <a:pt x="366" y="72"/>
                  </a:cubicBezTo>
                  <a:cubicBezTo>
                    <a:pt x="367" y="74"/>
                    <a:pt x="369" y="74"/>
                    <a:pt x="370" y="74"/>
                  </a:cubicBezTo>
                  <a:cubicBezTo>
                    <a:pt x="374" y="74"/>
                    <a:pt x="379" y="71"/>
                    <a:pt x="382" y="68"/>
                  </a:cubicBezTo>
                  <a:cubicBezTo>
                    <a:pt x="386" y="60"/>
                    <a:pt x="395" y="52"/>
                    <a:pt x="399" y="48"/>
                  </a:cubicBezTo>
                  <a:cubicBezTo>
                    <a:pt x="417" y="62"/>
                    <a:pt x="427" y="70"/>
                    <a:pt x="434" y="70"/>
                  </a:cubicBezTo>
                  <a:cubicBezTo>
                    <a:pt x="443" y="70"/>
                    <a:pt x="447" y="57"/>
                    <a:pt x="456" y="27"/>
                  </a:cubicBezTo>
                  <a:cubicBezTo>
                    <a:pt x="456" y="11"/>
                    <a:pt x="452" y="3"/>
                    <a:pt x="444" y="3"/>
                  </a:cubicBezTo>
                  <a:lnTo>
                    <a:pt x="427" y="3"/>
                  </a:lnTo>
                  <a:cubicBezTo>
                    <a:pt x="410" y="8"/>
                    <a:pt x="390" y="11"/>
                    <a:pt x="371" y="11"/>
                  </a:cubicBezTo>
                  <a:cubicBezTo>
                    <a:pt x="360" y="11"/>
                    <a:pt x="348" y="10"/>
                    <a:pt x="337" y="7"/>
                  </a:cubicBezTo>
                  <a:cubicBezTo>
                    <a:pt x="312" y="7"/>
                    <a:pt x="285" y="1"/>
                    <a:pt x="2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4518410" y="2729960"/>
              <a:ext cx="30055" cy="6526"/>
            </a:xfrm>
            <a:custGeom>
              <a:avLst/>
              <a:gdLst/>
              <a:ahLst/>
              <a:cxnLst/>
              <a:rect l="l" t="t" r="r" b="b"/>
              <a:pathLst>
                <a:path w="350" h="76" extrusionOk="0">
                  <a:moveTo>
                    <a:pt x="259" y="0"/>
                  </a:moveTo>
                  <a:cubicBezTo>
                    <a:pt x="226" y="0"/>
                    <a:pt x="193" y="0"/>
                    <a:pt x="165" y="8"/>
                  </a:cubicBezTo>
                  <a:cubicBezTo>
                    <a:pt x="148" y="8"/>
                    <a:pt x="128" y="17"/>
                    <a:pt x="111" y="21"/>
                  </a:cubicBezTo>
                  <a:cubicBezTo>
                    <a:pt x="83" y="21"/>
                    <a:pt x="54" y="21"/>
                    <a:pt x="25" y="25"/>
                  </a:cubicBezTo>
                  <a:cubicBezTo>
                    <a:pt x="24" y="24"/>
                    <a:pt x="22" y="24"/>
                    <a:pt x="21" y="24"/>
                  </a:cubicBezTo>
                  <a:cubicBezTo>
                    <a:pt x="13" y="24"/>
                    <a:pt x="4" y="31"/>
                    <a:pt x="1" y="41"/>
                  </a:cubicBezTo>
                  <a:cubicBezTo>
                    <a:pt x="15" y="67"/>
                    <a:pt x="28" y="76"/>
                    <a:pt x="40" y="76"/>
                  </a:cubicBezTo>
                  <a:cubicBezTo>
                    <a:pt x="49" y="76"/>
                    <a:pt x="58" y="71"/>
                    <a:pt x="66" y="66"/>
                  </a:cubicBezTo>
                  <a:cubicBezTo>
                    <a:pt x="73" y="63"/>
                    <a:pt x="78" y="61"/>
                    <a:pt x="82" y="61"/>
                  </a:cubicBezTo>
                  <a:cubicBezTo>
                    <a:pt x="85" y="61"/>
                    <a:pt x="87" y="62"/>
                    <a:pt x="91" y="66"/>
                  </a:cubicBezTo>
                  <a:cubicBezTo>
                    <a:pt x="97" y="72"/>
                    <a:pt x="101" y="76"/>
                    <a:pt x="106" y="76"/>
                  </a:cubicBezTo>
                  <a:cubicBezTo>
                    <a:pt x="107" y="76"/>
                    <a:pt x="109" y="75"/>
                    <a:pt x="111" y="74"/>
                  </a:cubicBezTo>
                  <a:cubicBezTo>
                    <a:pt x="120" y="67"/>
                    <a:pt x="129" y="65"/>
                    <a:pt x="138" y="65"/>
                  </a:cubicBezTo>
                  <a:cubicBezTo>
                    <a:pt x="149" y="65"/>
                    <a:pt x="160" y="68"/>
                    <a:pt x="172" y="68"/>
                  </a:cubicBezTo>
                  <a:cubicBezTo>
                    <a:pt x="176" y="68"/>
                    <a:pt x="181" y="67"/>
                    <a:pt x="185" y="66"/>
                  </a:cubicBezTo>
                  <a:cubicBezTo>
                    <a:pt x="203" y="63"/>
                    <a:pt x="220" y="60"/>
                    <a:pt x="237" y="60"/>
                  </a:cubicBezTo>
                  <a:cubicBezTo>
                    <a:pt x="245" y="60"/>
                    <a:pt x="252" y="61"/>
                    <a:pt x="259" y="62"/>
                  </a:cubicBezTo>
                  <a:cubicBezTo>
                    <a:pt x="267" y="62"/>
                    <a:pt x="276" y="58"/>
                    <a:pt x="280" y="58"/>
                  </a:cubicBezTo>
                  <a:lnTo>
                    <a:pt x="325" y="49"/>
                  </a:lnTo>
                  <a:cubicBezTo>
                    <a:pt x="327" y="49"/>
                    <a:pt x="331" y="50"/>
                    <a:pt x="334" y="50"/>
                  </a:cubicBezTo>
                  <a:cubicBezTo>
                    <a:pt x="340" y="50"/>
                    <a:pt x="347" y="47"/>
                    <a:pt x="349" y="25"/>
                  </a:cubicBezTo>
                  <a:cubicBezTo>
                    <a:pt x="349" y="8"/>
                    <a:pt x="341" y="0"/>
                    <a:pt x="3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4500806" y="2732364"/>
              <a:ext cx="11679" cy="4637"/>
            </a:xfrm>
            <a:custGeom>
              <a:avLst/>
              <a:gdLst/>
              <a:ahLst/>
              <a:cxnLst/>
              <a:rect l="l" t="t" r="r" b="b"/>
              <a:pathLst>
                <a:path w="136" h="54" extrusionOk="0">
                  <a:moveTo>
                    <a:pt x="136" y="1"/>
                  </a:moveTo>
                  <a:cubicBezTo>
                    <a:pt x="99" y="1"/>
                    <a:pt x="58" y="1"/>
                    <a:pt x="17" y="5"/>
                  </a:cubicBezTo>
                  <a:cubicBezTo>
                    <a:pt x="13" y="5"/>
                    <a:pt x="9" y="13"/>
                    <a:pt x="0" y="17"/>
                  </a:cubicBezTo>
                  <a:cubicBezTo>
                    <a:pt x="9" y="46"/>
                    <a:pt x="17" y="50"/>
                    <a:pt x="25" y="50"/>
                  </a:cubicBezTo>
                  <a:cubicBezTo>
                    <a:pt x="33" y="52"/>
                    <a:pt x="40" y="53"/>
                    <a:pt x="48" y="53"/>
                  </a:cubicBezTo>
                  <a:cubicBezTo>
                    <a:pt x="55" y="53"/>
                    <a:pt x="62" y="52"/>
                    <a:pt x="70" y="50"/>
                  </a:cubicBezTo>
                  <a:cubicBezTo>
                    <a:pt x="83" y="50"/>
                    <a:pt x="95" y="43"/>
                    <a:pt x="107" y="43"/>
                  </a:cubicBezTo>
                  <a:cubicBezTo>
                    <a:pt x="111" y="43"/>
                    <a:pt x="115" y="44"/>
                    <a:pt x="119" y="46"/>
                  </a:cubicBezTo>
                  <a:cubicBezTo>
                    <a:pt x="122" y="47"/>
                    <a:pt x="124" y="48"/>
                    <a:pt x="126" y="48"/>
                  </a:cubicBezTo>
                  <a:cubicBezTo>
                    <a:pt x="135" y="48"/>
                    <a:pt x="132" y="32"/>
                    <a:pt x="13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4514203" y="2732364"/>
              <a:ext cx="2147" cy="403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3" y="1"/>
                  </a:moveTo>
                  <a:cubicBezTo>
                    <a:pt x="9" y="5"/>
                    <a:pt x="4" y="13"/>
                    <a:pt x="4" y="21"/>
                  </a:cubicBezTo>
                  <a:cubicBezTo>
                    <a:pt x="0" y="30"/>
                    <a:pt x="9" y="46"/>
                    <a:pt x="21" y="46"/>
                  </a:cubicBezTo>
                  <a:cubicBezTo>
                    <a:pt x="25" y="38"/>
                    <a:pt x="25" y="30"/>
                    <a:pt x="25" y="26"/>
                  </a:cubicBezTo>
                  <a:cubicBezTo>
                    <a:pt x="25" y="5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4551901" y="2730647"/>
              <a:ext cx="2233" cy="3006"/>
            </a:xfrm>
            <a:custGeom>
              <a:avLst/>
              <a:gdLst/>
              <a:ahLst/>
              <a:cxnLst/>
              <a:rect l="l" t="t" r="r" b="b"/>
              <a:pathLst>
                <a:path w="26" h="35" extrusionOk="0">
                  <a:moveTo>
                    <a:pt x="21" y="0"/>
                  </a:moveTo>
                  <a:cubicBezTo>
                    <a:pt x="13" y="0"/>
                    <a:pt x="9" y="0"/>
                    <a:pt x="0" y="5"/>
                  </a:cubicBezTo>
                  <a:cubicBezTo>
                    <a:pt x="0" y="5"/>
                    <a:pt x="0" y="17"/>
                    <a:pt x="0" y="21"/>
                  </a:cubicBezTo>
                  <a:cubicBezTo>
                    <a:pt x="5" y="31"/>
                    <a:pt x="10" y="35"/>
                    <a:pt x="15" y="35"/>
                  </a:cubicBezTo>
                  <a:cubicBezTo>
                    <a:pt x="18" y="35"/>
                    <a:pt x="22" y="33"/>
                    <a:pt x="25" y="29"/>
                  </a:cubicBezTo>
                  <a:cubicBezTo>
                    <a:pt x="25" y="21"/>
                    <a:pt x="25" y="13"/>
                    <a:pt x="25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4631849" y="2901534"/>
              <a:ext cx="62172" cy="12537"/>
            </a:xfrm>
            <a:custGeom>
              <a:avLst/>
              <a:gdLst/>
              <a:ahLst/>
              <a:cxnLst/>
              <a:rect l="l" t="t" r="r" b="b"/>
              <a:pathLst>
                <a:path w="724" h="146" extrusionOk="0">
                  <a:moveTo>
                    <a:pt x="707" y="0"/>
                  </a:moveTo>
                  <a:cubicBezTo>
                    <a:pt x="682" y="0"/>
                    <a:pt x="657" y="9"/>
                    <a:pt x="633" y="13"/>
                  </a:cubicBezTo>
                  <a:lnTo>
                    <a:pt x="530" y="13"/>
                  </a:lnTo>
                  <a:cubicBezTo>
                    <a:pt x="518" y="13"/>
                    <a:pt x="506" y="9"/>
                    <a:pt x="489" y="9"/>
                  </a:cubicBezTo>
                  <a:cubicBezTo>
                    <a:pt x="440" y="13"/>
                    <a:pt x="395" y="21"/>
                    <a:pt x="341" y="29"/>
                  </a:cubicBezTo>
                  <a:lnTo>
                    <a:pt x="321" y="29"/>
                  </a:lnTo>
                  <a:cubicBezTo>
                    <a:pt x="314" y="26"/>
                    <a:pt x="306" y="25"/>
                    <a:pt x="299" y="25"/>
                  </a:cubicBezTo>
                  <a:cubicBezTo>
                    <a:pt x="286" y="25"/>
                    <a:pt x="274" y="29"/>
                    <a:pt x="263" y="37"/>
                  </a:cubicBezTo>
                  <a:lnTo>
                    <a:pt x="255" y="37"/>
                  </a:lnTo>
                  <a:cubicBezTo>
                    <a:pt x="214" y="42"/>
                    <a:pt x="177" y="46"/>
                    <a:pt x="136" y="54"/>
                  </a:cubicBezTo>
                  <a:cubicBezTo>
                    <a:pt x="99" y="58"/>
                    <a:pt x="62" y="62"/>
                    <a:pt x="30" y="62"/>
                  </a:cubicBezTo>
                  <a:cubicBezTo>
                    <a:pt x="21" y="62"/>
                    <a:pt x="9" y="62"/>
                    <a:pt x="1" y="83"/>
                  </a:cubicBezTo>
                  <a:cubicBezTo>
                    <a:pt x="5" y="99"/>
                    <a:pt x="9" y="111"/>
                    <a:pt x="13" y="124"/>
                  </a:cubicBezTo>
                  <a:cubicBezTo>
                    <a:pt x="13" y="128"/>
                    <a:pt x="17" y="128"/>
                    <a:pt x="17" y="128"/>
                  </a:cubicBezTo>
                  <a:cubicBezTo>
                    <a:pt x="20" y="127"/>
                    <a:pt x="23" y="127"/>
                    <a:pt x="26" y="127"/>
                  </a:cubicBezTo>
                  <a:cubicBezTo>
                    <a:pt x="31" y="127"/>
                    <a:pt x="36" y="127"/>
                    <a:pt x="41" y="127"/>
                  </a:cubicBezTo>
                  <a:cubicBezTo>
                    <a:pt x="52" y="127"/>
                    <a:pt x="63" y="125"/>
                    <a:pt x="75" y="111"/>
                  </a:cubicBezTo>
                  <a:cubicBezTo>
                    <a:pt x="75" y="110"/>
                    <a:pt x="75" y="109"/>
                    <a:pt x="77" y="109"/>
                  </a:cubicBezTo>
                  <a:cubicBezTo>
                    <a:pt x="80" y="109"/>
                    <a:pt x="84" y="111"/>
                    <a:pt x="91" y="115"/>
                  </a:cubicBezTo>
                  <a:cubicBezTo>
                    <a:pt x="99" y="126"/>
                    <a:pt x="113" y="132"/>
                    <a:pt x="126" y="132"/>
                  </a:cubicBezTo>
                  <a:cubicBezTo>
                    <a:pt x="133" y="132"/>
                    <a:pt x="139" y="130"/>
                    <a:pt x="144" y="128"/>
                  </a:cubicBezTo>
                  <a:cubicBezTo>
                    <a:pt x="153" y="124"/>
                    <a:pt x="162" y="122"/>
                    <a:pt x="171" y="122"/>
                  </a:cubicBezTo>
                  <a:cubicBezTo>
                    <a:pt x="180" y="122"/>
                    <a:pt x="190" y="124"/>
                    <a:pt x="198" y="128"/>
                  </a:cubicBezTo>
                  <a:cubicBezTo>
                    <a:pt x="202" y="130"/>
                    <a:pt x="206" y="131"/>
                    <a:pt x="210" y="131"/>
                  </a:cubicBezTo>
                  <a:cubicBezTo>
                    <a:pt x="213" y="131"/>
                    <a:pt x="216" y="130"/>
                    <a:pt x="218" y="128"/>
                  </a:cubicBezTo>
                  <a:cubicBezTo>
                    <a:pt x="225" y="128"/>
                    <a:pt x="232" y="119"/>
                    <a:pt x="237" y="119"/>
                  </a:cubicBezTo>
                  <a:cubicBezTo>
                    <a:pt x="238" y="119"/>
                    <a:pt x="238" y="119"/>
                    <a:pt x="239" y="119"/>
                  </a:cubicBezTo>
                  <a:cubicBezTo>
                    <a:pt x="250" y="125"/>
                    <a:pt x="261" y="126"/>
                    <a:pt x="272" y="126"/>
                  </a:cubicBezTo>
                  <a:cubicBezTo>
                    <a:pt x="297" y="126"/>
                    <a:pt x="322" y="117"/>
                    <a:pt x="346" y="117"/>
                  </a:cubicBezTo>
                  <a:cubicBezTo>
                    <a:pt x="352" y="117"/>
                    <a:pt x="359" y="117"/>
                    <a:pt x="366" y="119"/>
                  </a:cubicBezTo>
                  <a:cubicBezTo>
                    <a:pt x="374" y="122"/>
                    <a:pt x="381" y="123"/>
                    <a:pt x="389" y="123"/>
                  </a:cubicBezTo>
                  <a:cubicBezTo>
                    <a:pt x="396" y="123"/>
                    <a:pt x="403" y="122"/>
                    <a:pt x="411" y="119"/>
                  </a:cubicBezTo>
                  <a:cubicBezTo>
                    <a:pt x="444" y="124"/>
                    <a:pt x="477" y="124"/>
                    <a:pt x="514" y="128"/>
                  </a:cubicBezTo>
                  <a:cubicBezTo>
                    <a:pt x="526" y="128"/>
                    <a:pt x="538" y="132"/>
                    <a:pt x="547" y="140"/>
                  </a:cubicBezTo>
                  <a:cubicBezTo>
                    <a:pt x="553" y="144"/>
                    <a:pt x="560" y="145"/>
                    <a:pt x="566" y="145"/>
                  </a:cubicBezTo>
                  <a:cubicBezTo>
                    <a:pt x="578" y="145"/>
                    <a:pt x="589" y="140"/>
                    <a:pt x="600" y="140"/>
                  </a:cubicBezTo>
                  <a:cubicBezTo>
                    <a:pt x="625" y="136"/>
                    <a:pt x="649" y="132"/>
                    <a:pt x="674" y="132"/>
                  </a:cubicBezTo>
                  <a:cubicBezTo>
                    <a:pt x="690" y="136"/>
                    <a:pt x="707" y="140"/>
                    <a:pt x="723" y="140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4631162" y="2879293"/>
              <a:ext cx="62086" cy="12108"/>
            </a:xfrm>
            <a:custGeom>
              <a:avLst/>
              <a:gdLst/>
              <a:ahLst/>
              <a:cxnLst/>
              <a:rect l="l" t="t" r="r" b="b"/>
              <a:pathLst>
                <a:path w="723" h="141" extrusionOk="0">
                  <a:moveTo>
                    <a:pt x="653" y="0"/>
                  </a:moveTo>
                  <a:cubicBezTo>
                    <a:pt x="650" y="0"/>
                    <a:pt x="648" y="1"/>
                    <a:pt x="645" y="1"/>
                  </a:cubicBezTo>
                  <a:cubicBezTo>
                    <a:pt x="600" y="13"/>
                    <a:pt x="555" y="22"/>
                    <a:pt x="509" y="30"/>
                  </a:cubicBezTo>
                  <a:lnTo>
                    <a:pt x="464" y="30"/>
                  </a:lnTo>
                  <a:cubicBezTo>
                    <a:pt x="444" y="30"/>
                    <a:pt x="427" y="34"/>
                    <a:pt x="407" y="38"/>
                  </a:cubicBezTo>
                  <a:cubicBezTo>
                    <a:pt x="399" y="40"/>
                    <a:pt x="390" y="41"/>
                    <a:pt x="383" y="41"/>
                  </a:cubicBezTo>
                  <a:cubicBezTo>
                    <a:pt x="375" y="41"/>
                    <a:pt x="368" y="40"/>
                    <a:pt x="362" y="38"/>
                  </a:cubicBezTo>
                  <a:cubicBezTo>
                    <a:pt x="341" y="38"/>
                    <a:pt x="325" y="38"/>
                    <a:pt x="308" y="42"/>
                  </a:cubicBezTo>
                  <a:cubicBezTo>
                    <a:pt x="300" y="42"/>
                    <a:pt x="292" y="46"/>
                    <a:pt x="280" y="46"/>
                  </a:cubicBezTo>
                  <a:cubicBezTo>
                    <a:pt x="267" y="43"/>
                    <a:pt x="255" y="42"/>
                    <a:pt x="242" y="42"/>
                  </a:cubicBezTo>
                  <a:cubicBezTo>
                    <a:pt x="222" y="42"/>
                    <a:pt x="201" y="45"/>
                    <a:pt x="181" y="50"/>
                  </a:cubicBezTo>
                  <a:cubicBezTo>
                    <a:pt x="140" y="58"/>
                    <a:pt x="99" y="63"/>
                    <a:pt x="58" y="67"/>
                  </a:cubicBezTo>
                  <a:cubicBezTo>
                    <a:pt x="50" y="67"/>
                    <a:pt x="38" y="67"/>
                    <a:pt x="29" y="63"/>
                  </a:cubicBezTo>
                  <a:cubicBezTo>
                    <a:pt x="27" y="62"/>
                    <a:pt x="25" y="61"/>
                    <a:pt x="22" y="61"/>
                  </a:cubicBezTo>
                  <a:cubicBezTo>
                    <a:pt x="14" y="61"/>
                    <a:pt x="7" y="69"/>
                    <a:pt x="1" y="95"/>
                  </a:cubicBezTo>
                  <a:cubicBezTo>
                    <a:pt x="5" y="112"/>
                    <a:pt x="9" y="124"/>
                    <a:pt x="13" y="140"/>
                  </a:cubicBezTo>
                  <a:cubicBezTo>
                    <a:pt x="16" y="139"/>
                    <a:pt x="18" y="139"/>
                    <a:pt x="21" y="139"/>
                  </a:cubicBezTo>
                  <a:lnTo>
                    <a:pt x="21" y="139"/>
                  </a:lnTo>
                  <a:cubicBezTo>
                    <a:pt x="27" y="139"/>
                    <a:pt x="32" y="139"/>
                    <a:pt x="38" y="128"/>
                  </a:cubicBezTo>
                  <a:cubicBezTo>
                    <a:pt x="44" y="122"/>
                    <a:pt x="49" y="120"/>
                    <a:pt x="54" y="120"/>
                  </a:cubicBezTo>
                  <a:cubicBezTo>
                    <a:pt x="59" y="120"/>
                    <a:pt x="64" y="122"/>
                    <a:pt x="70" y="124"/>
                  </a:cubicBezTo>
                  <a:cubicBezTo>
                    <a:pt x="83" y="132"/>
                    <a:pt x="96" y="135"/>
                    <a:pt x="109" y="135"/>
                  </a:cubicBezTo>
                  <a:cubicBezTo>
                    <a:pt x="117" y="135"/>
                    <a:pt x="124" y="134"/>
                    <a:pt x="132" y="132"/>
                  </a:cubicBezTo>
                  <a:cubicBezTo>
                    <a:pt x="152" y="132"/>
                    <a:pt x="169" y="132"/>
                    <a:pt x="185" y="128"/>
                  </a:cubicBezTo>
                  <a:cubicBezTo>
                    <a:pt x="193" y="124"/>
                    <a:pt x="202" y="123"/>
                    <a:pt x="210" y="123"/>
                  </a:cubicBezTo>
                  <a:cubicBezTo>
                    <a:pt x="226" y="123"/>
                    <a:pt x="243" y="128"/>
                    <a:pt x="259" y="128"/>
                  </a:cubicBezTo>
                  <a:cubicBezTo>
                    <a:pt x="289" y="128"/>
                    <a:pt x="318" y="139"/>
                    <a:pt x="346" y="139"/>
                  </a:cubicBezTo>
                  <a:cubicBezTo>
                    <a:pt x="353" y="139"/>
                    <a:pt x="359" y="138"/>
                    <a:pt x="366" y="136"/>
                  </a:cubicBezTo>
                  <a:cubicBezTo>
                    <a:pt x="371" y="135"/>
                    <a:pt x="376" y="134"/>
                    <a:pt x="381" y="134"/>
                  </a:cubicBezTo>
                  <a:cubicBezTo>
                    <a:pt x="388" y="134"/>
                    <a:pt x="396" y="136"/>
                    <a:pt x="403" y="140"/>
                  </a:cubicBezTo>
                  <a:cubicBezTo>
                    <a:pt x="431" y="140"/>
                    <a:pt x="464" y="140"/>
                    <a:pt x="493" y="132"/>
                  </a:cubicBezTo>
                  <a:cubicBezTo>
                    <a:pt x="500" y="131"/>
                    <a:pt x="508" y="131"/>
                    <a:pt x="516" y="131"/>
                  </a:cubicBezTo>
                  <a:cubicBezTo>
                    <a:pt x="534" y="131"/>
                    <a:pt x="555" y="133"/>
                    <a:pt x="575" y="136"/>
                  </a:cubicBezTo>
                  <a:lnTo>
                    <a:pt x="645" y="136"/>
                  </a:lnTo>
                  <a:cubicBezTo>
                    <a:pt x="651" y="135"/>
                    <a:pt x="657" y="135"/>
                    <a:pt x="664" y="135"/>
                  </a:cubicBezTo>
                  <a:cubicBezTo>
                    <a:pt x="679" y="135"/>
                    <a:pt x="696" y="138"/>
                    <a:pt x="711" y="140"/>
                  </a:cubicBezTo>
                  <a:lnTo>
                    <a:pt x="723" y="140"/>
                  </a:lnTo>
                  <a:lnTo>
                    <a:pt x="719" y="22"/>
                  </a:lnTo>
                  <a:cubicBezTo>
                    <a:pt x="697" y="14"/>
                    <a:pt x="675" y="0"/>
                    <a:pt x="6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4642411" y="2924118"/>
              <a:ext cx="51953" cy="12709"/>
            </a:xfrm>
            <a:custGeom>
              <a:avLst/>
              <a:gdLst/>
              <a:ahLst/>
              <a:cxnLst/>
              <a:rect l="l" t="t" r="r" b="b"/>
              <a:pathLst>
                <a:path w="605" h="148" extrusionOk="0">
                  <a:moveTo>
                    <a:pt x="588" y="0"/>
                  </a:moveTo>
                  <a:cubicBezTo>
                    <a:pt x="568" y="3"/>
                    <a:pt x="551" y="11"/>
                    <a:pt x="532" y="11"/>
                  </a:cubicBezTo>
                  <a:cubicBezTo>
                    <a:pt x="524" y="11"/>
                    <a:pt x="515" y="9"/>
                    <a:pt x="506" y="4"/>
                  </a:cubicBezTo>
                  <a:cubicBezTo>
                    <a:pt x="502" y="4"/>
                    <a:pt x="493" y="8"/>
                    <a:pt x="489" y="8"/>
                  </a:cubicBezTo>
                  <a:cubicBezTo>
                    <a:pt x="483" y="10"/>
                    <a:pt x="476" y="11"/>
                    <a:pt x="469" y="11"/>
                  </a:cubicBezTo>
                  <a:cubicBezTo>
                    <a:pt x="462" y="11"/>
                    <a:pt x="454" y="10"/>
                    <a:pt x="448" y="8"/>
                  </a:cubicBezTo>
                  <a:cubicBezTo>
                    <a:pt x="428" y="8"/>
                    <a:pt x="407" y="8"/>
                    <a:pt x="391" y="17"/>
                  </a:cubicBezTo>
                  <a:cubicBezTo>
                    <a:pt x="370" y="21"/>
                    <a:pt x="354" y="21"/>
                    <a:pt x="333" y="21"/>
                  </a:cubicBezTo>
                  <a:cubicBezTo>
                    <a:pt x="288" y="21"/>
                    <a:pt x="243" y="25"/>
                    <a:pt x="202" y="33"/>
                  </a:cubicBezTo>
                  <a:cubicBezTo>
                    <a:pt x="153" y="41"/>
                    <a:pt x="104" y="45"/>
                    <a:pt x="54" y="53"/>
                  </a:cubicBezTo>
                  <a:lnTo>
                    <a:pt x="30" y="53"/>
                  </a:lnTo>
                  <a:cubicBezTo>
                    <a:pt x="21" y="58"/>
                    <a:pt x="9" y="62"/>
                    <a:pt x="1" y="70"/>
                  </a:cubicBezTo>
                  <a:lnTo>
                    <a:pt x="1" y="86"/>
                  </a:lnTo>
                  <a:cubicBezTo>
                    <a:pt x="5" y="94"/>
                    <a:pt x="9" y="111"/>
                    <a:pt x="13" y="111"/>
                  </a:cubicBezTo>
                  <a:cubicBezTo>
                    <a:pt x="26" y="115"/>
                    <a:pt x="42" y="115"/>
                    <a:pt x="58" y="115"/>
                  </a:cubicBezTo>
                  <a:cubicBezTo>
                    <a:pt x="67" y="113"/>
                    <a:pt x="76" y="112"/>
                    <a:pt x="85" y="112"/>
                  </a:cubicBezTo>
                  <a:cubicBezTo>
                    <a:pt x="94" y="112"/>
                    <a:pt x="104" y="113"/>
                    <a:pt x="112" y="115"/>
                  </a:cubicBezTo>
                  <a:cubicBezTo>
                    <a:pt x="118" y="119"/>
                    <a:pt x="126" y="121"/>
                    <a:pt x="134" y="121"/>
                  </a:cubicBezTo>
                  <a:cubicBezTo>
                    <a:pt x="143" y="121"/>
                    <a:pt x="151" y="119"/>
                    <a:pt x="157" y="115"/>
                  </a:cubicBezTo>
                  <a:cubicBezTo>
                    <a:pt x="160" y="112"/>
                    <a:pt x="165" y="109"/>
                    <a:pt x="169" y="109"/>
                  </a:cubicBezTo>
                  <a:cubicBezTo>
                    <a:pt x="171" y="109"/>
                    <a:pt x="172" y="110"/>
                    <a:pt x="173" y="111"/>
                  </a:cubicBezTo>
                  <a:cubicBezTo>
                    <a:pt x="200" y="116"/>
                    <a:pt x="226" y="118"/>
                    <a:pt x="252" y="118"/>
                  </a:cubicBezTo>
                  <a:cubicBezTo>
                    <a:pt x="270" y="118"/>
                    <a:pt x="288" y="117"/>
                    <a:pt x="305" y="115"/>
                  </a:cubicBezTo>
                  <a:cubicBezTo>
                    <a:pt x="342" y="115"/>
                    <a:pt x="374" y="119"/>
                    <a:pt x="407" y="123"/>
                  </a:cubicBezTo>
                  <a:cubicBezTo>
                    <a:pt x="440" y="127"/>
                    <a:pt x="473" y="127"/>
                    <a:pt x="506" y="127"/>
                  </a:cubicBezTo>
                  <a:cubicBezTo>
                    <a:pt x="514" y="127"/>
                    <a:pt x="526" y="127"/>
                    <a:pt x="534" y="131"/>
                  </a:cubicBezTo>
                  <a:cubicBezTo>
                    <a:pt x="555" y="144"/>
                    <a:pt x="580" y="148"/>
                    <a:pt x="604" y="148"/>
                  </a:cubicBezTo>
                  <a:lnTo>
                    <a:pt x="600" y="4"/>
                  </a:lnTo>
                  <a:cubicBezTo>
                    <a:pt x="596" y="4"/>
                    <a:pt x="592" y="0"/>
                    <a:pt x="5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4663621" y="2767658"/>
              <a:ext cx="25418" cy="10734"/>
            </a:xfrm>
            <a:custGeom>
              <a:avLst/>
              <a:gdLst/>
              <a:ahLst/>
              <a:cxnLst/>
              <a:rect l="l" t="t" r="r" b="b"/>
              <a:pathLst>
                <a:path w="296" h="125" extrusionOk="0">
                  <a:moveTo>
                    <a:pt x="291" y="0"/>
                  </a:moveTo>
                  <a:cubicBezTo>
                    <a:pt x="275" y="8"/>
                    <a:pt x="263" y="4"/>
                    <a:pt x="246" y="8"/>
                  </a:cubicBezTo>
                  <a:lnTo>
                    <a:pt x="242" y="8"/>
                  </a:lnTo>
                  <a:cubicBezTo>
                    <a:pt x="230" y="4"/>
                    <a:pt x="217" y="3"/>
                    <a:pt x="205" y="3"/>
                  </a:cubicBezTo>
                  <a:cubicBezTo>
                    <a:pt x="179" y="3"/>
                    <a:pt x="155" y="10"/>
                    <a:pt x="136" y="21"/>
                  </a:cubicBezTo>
                  <a:cubicBezTo>
                    <a:pt x="134" y="22"/>
                    <a:pt x="132" y="23"/>
                    <a:pt x="130" y="23"/>
                  </a:cubicBezTo>
                  <a:cubicBezTo>
                    <a:pt x="126" y="23"/>
                    <a:pt x="122" y="21"/>
                    <a:pt x="119" y="21"/>
                  </a:cubicBezTo>
                  <a:lnTo>
                    <a:pt x="99" y="21"/>
                  </a:lnTo>
                  <a:cubicBezTo>
                    <a:pt x="74" y="25"/>
                    <a:pt x="53" y="29"/>
                    <a:pt x="29" y="33"/>
                  </a:cubicBezTo>
                  <a:lnTo>
                    <a:pt x="0" y="37"/>
                  </a:lnTo>
                  <a:cubicBezTo>
                    <a:pt x="0" y="49"/>
                    <a:pt x="4" y="62"/>
                    <a:pt x="8" y="74"/>
                  </a:cubicBezTo>
                  <a:cubicBezTo>
                    <a:pt x="17" y="86"/>
                    <a:pt x="25" y="99"/>
                    <a:pt x="33" y="99"/>
                  </a:cubicBezTo>
                  <a:cubicBezTo>
                    <a:pt x="38" y="98"/>
                    <a:pt x="44" y="97"/>
                    <a:pt x="49" y="97"/>
                  </a:cubicBezTo>
                  <a:cubicBezTo>
                    <a:pt x="63" y="97"/>
                    <a:pt x="75" y="101"/>
                    <a:pt x="90" y="107"/>
                  </a:cubicBezTo>
                  <a:lnTo>
                    <a:pt x="99" y="107"/>
                  </a:lnTo>
                  <a:cubicBezTo>
                    <a:pt x="104" y="104"/>
                    <a:pt x="108" y="103"/>
                    <a:pt x="113" y="103"/>
                  </a:cubicBezTo>
                  <a:cubicBezTo>
                    <a:pt x="133" y="103"/>
                    <a:pt x="153" y="119"/>
                    <a:pt x="172" y="119"/>
                  </a:cubicBezTo>
                  <a:cubicBezTo>
                    <a:pt x="181" y="119"/>
                    <a:pt x="191" y="117"/>
                    <a:pt x="199" y="117"/>
                  </a:cubicBezTo>
                  <a:cubicBezTo>
                    <a:pt x="203" y="117"/>
                    <a:pt x="207" y="118"/>
                    <a:pt x="209" y="119"/>
                  </a:cubicBezTo>
                  <a:cubicBezTo>
                    <a:pt x="216" y="119"/>
                    <a:pt x="223" y="117"/>
                    <a:pt x="230" y="117"/>
                  </a:cubicBezTo>
                  <a:cubicBezTo>
                    <a:pt x="234" y="117"/>
                    <a:pt x="239" y="118"/>
                    <a:pt x="242" y="123"/>
                  </a:cubicBezTo>
                  <a:cubicBezTo>
                    <a:pt x="245" y="124"/>
                    <a:pt x="248" y="124"/>
                    <a:pt x="251" y="124"/>
                  </a:cubicBezTo>
                  <a:cubicBezTo>
                    <a:pt x="265" y="124"/>
                    <a:pt x="277" y="118"/>
                    <a:pt x="288" y="118"/>
                  </a:cubicBezTo>
                  <a:cubicBezTo>
                    <a:pt x="291" y="118"/>
                    <a:pt x="293" y="119"/>
                    <a:pt x="296" y="119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4632621" y="2856966"/>
              <a:ext cx="59939" cy="12709"/>
            </a:xfrm>
            <a:custGeom>
              <a:avLst/>
              <a:gdLst/>
              <a:ahLst/>
              <a:cxnLst/>
              <a:rect l="l" t="t" r="r" b="b"/>
              <a:pathLst>
                <a:path w="698" h="148" extrusionOk="0">
                  <a:moveTo>
                    <a:pt x="669" y="1"/>
                  </a:moveTo>
                  <a:cubicBezTo>
                    <a:pt x="650" y="1"/>
                    <a:pt x="629" y="5"/>
                    <a:pt x="611" y="11"/>
                  </a:cubicBezTo>
                  <a:cubicBezTo>
                    <a:pt x="583" y="15"/>
                    <a:pt x="554" y="19"/>
                    <a:pt x="525" y="19"/>
                  </a:cubicBezTo>
                  <a:cubicBezTo>
                    <a:pt x="497" y="23"/>
                    <a:pt x="468" y="31"/>
                    <a:pt x="439" y="39"/>
                  </a:cubicBezTo>
                  <a:cubicBezTo>
                    <a:pt x="410" y="44"/>
                    <a:pt x="382" y="39"/>
                    <a:pt x="353" y="48"/>
                  </a:cubicBezTo>
                  <a:lnTo>
                    <a:pt x="337" y="48"/>
                  </a:lnTo>
                  <a:cubicBezTo>
                    <a:pt x="320" y="42"/>
                    <a:pt x="302" y="39"/>
                    <a:pt x="285" y="39"/>
                  </a:cubicBezTo>
                  <a:cubicBezTo>
                    <a:pt x="243" y="39"/>
                    <a:pt x="201" y="52"/>
                    <a:pt x="160" y="52"/>
                  </a:cubicBezTo>
                  <a:cubicBezTo>
                    <a:pt x="148" y="52"/>
                    <a:pt x="135" y="52"/>
                    <a:pt x="123" y="48"/>
                  </a:cubicBezTo>
                  <a:cubicBezTo>
                    <a:pt x="94" y="39"/>
                    <a:pt x="66" y="39"/>
                    <a:pt x="33" y="39"/>
                  </a:cubicBezTo>
                  <a:cubicBezTo>
                    <a:pt x="21" y="39"/>
                    <a:pt x="4" y="39"/>
                    <a:pt x="0" y="76"/>
                  </a:cubicBezTo>
                  <a:cubicBezTo>
                    <a:pt x="8" y="113"/>
                    <a:pt x="21" y="117"/>
                    <a:pt x="33" y="117"/>
                  </a:cubicBezTo>
                  <a:cubicBezTo>
                    <a:pt x="45" y="117"/>
                    <a:pt x="58" y="126"/>
                    <a:pt x="70" y="126"/>
                  </a:cubicBezTo>
                  <a:cubicBezTo>
                    <a:pt x="81" y="122"/>
                    <a:pt x="92" y="120"/>
                    <a:pt x="103" y="120"/>
                  </a:cubicBezTo>
                  <a:cubicBezTo>
                    <a:pt x="117" y="120"/>
                    <a:pt x="132" y="123"/>
                    <a:pt x="148" y="130"/>
                  </a:cubicBezTo>
                  <a:cubicBezTo>
                    <a:pt x="153" y="121"/>
                    <a:pt x="158" y="118"/>
                    <a:pt x="164" y="118"/>
                  </a:cubicBezTo>
                  <a:cubicBezTo>
                    <a:pt x="173" y="118"/>
                    <a:pt x="183" y="125"/>
                    <a:pt x="193" y="130"/>
                  </a:cubicBezTo>
                  <a:cubicBezTo>
                    <a:pt x="201" y="130"/>
                    <a:pt x="209" y="134"/>
                    <a:pt x="222" y="134"/>
                  </a:cubicBezTo>
                  <a:cubicBezTo>
                    <a:pt x="234" y="138"/>
                    <a:pt x="250" y="146"/>
                    <a:pt x="263" y="146"/>
                  </a:cubicBezTo>
                  <a:cubicBezTo>
                    <a:pt x="269" y="147"/>
                    <a:pt x="275" y="148"/>
                    <a:pt x="281" y="148"/>
                  </a:cubicBezTo>
                  <a:cubicBezTo>
                    <a:pt x="299" y="148"/>
                    <a:pt x="317" y="143"/>
                    <a:pt x="332" y="134"/>
                  </a:cubicBezTo>
                  <a:cubicBezTo>
                    <a:pt x="337" y="134"/>
                    <a:pt x="341" y="130"/>
                    <a:pt x="341" y="130"/>
                  </a:cubicBezTo>
                  <a:cubicBezTo>
                    <a:pt x="347" y="133"/>
                    <a:pt x="354" y="134"/>
                    <a:pt x="360" y="134"/>
                  </a:cubicBezTo>
                  <a:cubicBezTo>
                    <a:pt x="377" y="134"/>
                    <a:pt x="392" y="126"/>
                    <a:pt x="410" y="126"/>
                  </a:cubicBezTo>
                  <a:cubicBezTo>
                    <a:pt x="431" y="126"/>
                    <a:pt x="451" y="130"/>
                    <a:pt x="472" y="138"/>
                  </a:cubicBezTo>
                  <a:cubicBezTo>
                    <a:pt x="481" y="141"/>
                    <a:pt x="490" y="142"/>
                    <a:pt x="500" y="142"/>
                  </a:cubicBezTo>
                  <a:cubicBezTo>
                    <a:pt x="525" y="142"/>
                    <a:pt x="551" y="134"/>
                    <a:pt x="575" y="134"/>
                  </a:cubicBezTo>
                  <a:cubicBezTo>
                    <a:pt x="598" y="134"/>
                    <a:pt x="617" y="113"/>
                    <a:pt x="640" y="113"/>
                  </a:cubicBezTo>
                  <a:cubicBezTo>
                    <a:pt x="649" y="113"/>
                    <a:pt x="658" y="116"/>
                    <a:pt x="669" y="126"/>
                  </a:cubicBezTo>
                  <a:cubicBezTo>
                    <a:pt x="677" y="130"/>
                    <a:pt x="685" y="130"/>
                    <a:pt x="698" y="130"/>
                  </a:cubicBezTo>
                  <a:lnTo>
                    <a:pt x="689" y="2"/>
                  </a:lnTo>
                  <a:cubicBezTo>
                    <a:pt x="683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4618882" y="2834467"/>
              <a:ext cx="72648" cy="12194"/>
            </a:xfrm>
            <a:custGeom>
              <a:avLst/>
              <a:gdLst/>
              <a:ahLst/>
              <a:cxnLst/>
              <a:rect l="l" t="t" r="r" b="b"/>
              <a:pathLst>
                <a:path w="846" h="142" extrusionOk="0">
                  <a:moveTo>
                    <a:pt x="810" y="1"/>
                  </a:moveTo>
                  <a:cubicBezTo>
                    <a:pt x="774" y="1"/>
                    <a:pt x="740" y="9"/>
                    <a:pt x="706" y="22"/>
                  </a:cubicBezTo>
                  <a:cubicBezTo>
                    <a:pt x="685" y="31"/>
                    <a:pt x="657" y="35"/>
                    <a:pt x="632" y="39"/>
                  </a:cubicBezTo>
                  <a:lnTo>
                    <a:pt x="611" y="43"/>
                  </a:lnTo>
                  <a:cubicBezTo>
                    <a:pt x="595" y="47"/>
                    <a:pt x="579" y="47"/>
                    <a:pt x="562" y="47"/>
                  </a:cubicBezTo>
                  <a:cubicBezTo>
                    <a:pt x="521" y="47"/>
                    <a:pt x="484" y="47"/>
                    <a:pt x="447" y="51"/>
                  </a:cubicBezTo>
                  <a:lnTo>
                    <a:pt x="328" y="51"/>
                  </a:lnTo>
                  <a:cubicBezTo>
                    <a:pt x="316" y="51"/>
                    <a:pt x="300" y="51"/>
                    <a:pt x="287" y="55"/>
                  </a:cubicBezTo>
                  <a:cubicBezTo>
                    <a:pt x="263" y="61"/>
                    <a:pt x="239" y="65"/>
                    <a:pt x="215" y="65"/>
                  </a:cubicBezTo>
                  <a:cubicBezTo>
                    <a:pt x="206" y="65"/>
                    <a:pt x="198" y="65"/>
                    <a:pt x="189" y="63"/>
                  </a:cubicBezTo>
                  <a:cubicBezTo>
                    <a:pt x="158" y="58"/>
                    <a:pt x="128" y="55"/>
                    <a:pt x="97" y="55"/>
                  </a:cubicBezTo>
                  <a:cubicBezTo>
                    <a:pt x="79" y="55"/>
                    <a:pt x="60" y="56"/>
                    <a:pt x="41" y="59"/>
                  </a:cubicBezTo>
                  <a:cubicBezTo>
                    <a:pt x="25" y="59"/>
                    <a:pt x="12" y="68"/>
                    <a:pt x="0" y="96"/>
                  </a:cubicBezTo>
                  <a:cubicBezTo>
                    <a:pt x="11" y="115"/>
                    <a:pt x="20" y="123"/>
                    <a:pt x="29" y="123"/>
                  </a:cubicBezTo>
                  <a:cubicBezTo>
                    <a:pt x="34" y="123"/>
                    <a:pt x="39" y="121"/>
                    <a:pt x="45" y="117"/>
                  </a:cubicBezTo>
                  <a:cubicBezTo>
                    <a:pt x="51" y="115"/>
                    <a:pt x="59" y="114"/>
                    <a:pt x="66" y="114"/>
                  </a:cubicBezTo>
                  <a:cubicBezTo>
                    <a:pt x="74" y="114"/>
                    <a:pt x="82" y="115"/>
                    <a:pt x="90" y="117"/>
                  </a:cubicBezTo>
                  <a:cubicBezTo>
                    <a:pt x="103" y="121"/>
                    <a:pt x="115" y="125"/>
                    <a:pt x="127" y="125"/>
                  </a:cubicBezTo>
                  <a:cubicBezTo>
                    <a:pt x="137" y="127"/>
                    <a:pt x="148" y="128"/>
                    <a:pt x="158" y="128"/>
                  </a:cubicBezTo>
                  <a:cubicBezTo>
                    <a:pt x="172" y="128"/>
                    <a:pt x="185" y="126"/>
                    <a:pt x="197" y="121"/>
                  </a:cubicBezTo>
                  <a:cubicBezTo>
                    <a:pt x="201" y="121"/>
                    <a:pt x="205" y="121"/>
                    <a:pt x="205" y="125"/>
                  </a:cubicBezTo>
                  <a:cubicBezTo>
                    <a:pt x="211" y="131"/>
                    <a:pt x="218" y="133"/>
                    <a:pt x="223" y="133"/>
                  </a:cubicBezTo>
                  <a:cubicBezTo>
                    <a:pt x="229" y="133"/>
                    <a:pt x="234" y="131"/>
                    <a:pt x="238" y="129"/>
                  </a:cubicBezTo>
                  <a:cubicBezTo>
                    <a:pt x="250" y="121"/>
                    <a:pt x="263" y="121"/>
                    <a:pt x="275" y="121"/>
                  </a:cubicBezTo>
                  <a:cubicBezTo>
                    <a:pt x="287" y="117"/>
                    <a:pt x="300" y="117"/>
                    <a:pt x="312" y="117"/>
                  </a:cubicBezTo>
                  <a:cubicBezTo>
                    <a:pt x="316" y="116"/>
                    <a:pt x="321" y="115"/>
                    <a:pt x="326" y="115"/>
                  </a:cubicBezTo>
                  <a:cubicBezTo>
                    <a:pt x="339" y="115"/>
                    <a:pt x="353" y="119"/>
                    <a:pt x="365" y="125"/>
                  </a:cubicBezTo>
                  <a:cubicBezTo>
                    <a:pt x="373" y="133"/>
                    <a:pt x="390" y="137"/>
                    <a:pt x="402" y="137"/>
                  </a:cubicBezTo>
                  <a:lnTo>
                    <a:pt x="488" y="137"/>
                  </a:lnTo>
                  <a:cubicBezTo>
                    <a:pt x="542" y="137"/>
                    <a:pt x="599" y="141"/>
                    <a:pt x="652" y="141"/>
                  </a:cubicBezTo>
                  <a:cubicBezTo>
                    <a:pt x="681" y="141"/>
                    <a:pt x="710" y="133"/>
                    <a:pt x="735" y="133"/>
                  </a:cubicBezTo>
                  <a:cubicBezTo>
                    <a:pt x="745" y="131"/>
                    <a:pt x="755" y="130"/>
                    <a:pt x="765" y="130"/>
                  </a:cubicBezTo>
                  <a:cubicBezTo>
                    <a:pt x="775" y="130"/>
                    <a:pt x="784" y="131"/>
                    <a:pt x="792" y="133"/>
                  </a:cubicBezTo>
                  <a:cubicBezTo>
                    <a:pt x="799" y="133"/>
                    <a:pt x="805" y="138"/>
                    <a:pt x="814" y="138"/>
                  </a:cubicBezTo>
                  <a:cubicBezTo>
                    <a:pt x="816" y="138"/>
                    <a:pt x="818" y="138"/>
                    <a:pt x="821" y="137"/>
                  </a:cubicBezTo>
                  <a:cubicBezTo>
                    <a:pt x="829" y="137"/>
                    <a:pt x="837" y="133"/>
                    <a:pt x="845" y="133"/>
                  </a:cubicBezTo>
                  <a:lnTo>
                    <a:pt x="841" y="2"/>
                  </a:lnTo>
                  <a:lnTo>
                    <a:pt x="833" y="2"/>
                  </a:lnTo>
                  <a:cubicBezTo>
                    <a:pt x="825" y="1"/>
                    <a:pt x="818" y="1"/>
                    <a:pt x="8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4624807" y="2812398"/>
              <a:ext cx="65607" cy="12194"/>
            </a:xfrm>
            <a:custGeom>
              <a:avLst/>
              <a:gdLst/>
              <a:ahLst/>
              <a:cxnLst/>
              <a:rect l="l" t="t" r="r" b="b"/>
              <a:pathLst>
                <a:path w="764" h="142" extrusionOk="0">
                  <a:moveTo>
                    <a:pt x="760" y="0"/>
                  </a:moveTo>
                  <a:cubicBezTo>
                    <a:pt x="727" y="0"/>
                    <a:pt x="690" y="4"/>
                    <a:pt x="657" y="9"/>
                  </a:cubicBezTo>
                  <a:cubicBezTo>
                    <a:pt x="645" y="13"/>
                    <a:pt x="629" y="17"/>
                    <a:pt x="616" y="21"/>
                  </a:cubicBezTo>
                  <a:cubicBezTo>
                    <a:pt x="604" y="29"/>
                    <a:pt x="583" y="33"/>
                    <a:pt x="567" y="33"/>
                  </a:cubicBezTo>
                  <a:cubicBezTo>
                    <a:pt x="553" y="31"/>
                    <a:pt x="539" y="30"/>
                    <a:pt x="526" y="30"/>
                  </a:cubicBezTo>
                  <a:cubicBezTo>
                    <a:pt x="513" y="30"/>
                    <a:pt x="499" y="31"/>
                    <a:pt x="485" y="33"/>
                  </a:cubicBezTo>
                  <a:lnTo>
                    <a:pt x="329" y="41"/>
                  </a:lnTo>
                  <a:lnTo>
                    <a:pt x="263" y="41"/>
                  </a:lnTo>
                  <a:cubicBezTo>
                    <a:pt x="262" y="41"/>
                    <a:pt x="261" y="40"/>
                    <a:pt x="260" y="40"/>
                  </a:cubicBezTo>
                  <a:cubicBezTo>
                    <a:pt x="251" y="40"/>
                    <a:pt x="244" y="60"/>
                    <a:pt x="233" y="60"/>
                  </a:cubicBezTo>
                  <a:cubicBezTo>
                    <a:pt x="231" y="60"/>
                    <a:pt x="229" y="60"/>
                    <a:pt x="226" y="58"/>
                  </a:cubicBezTo>
                  <a:cubicBezTo>
                    <a:pt x="221" y="54"/>
                    <a:pt x="216" y="53"/>
                    <a:pt x="211" y="53"/>
                  </a:cubicBezTo>
                  <a:cubicBezTo>
                    <a:pt x="204" y="53"/>
                    <a:pt x="197" y="55"/>
                    <a:pt x="190" y="58"/>
                  </a:cubicBezTo>
                  <a:cubicBezTo>
                    <a:pt x="136" y="58"/>
                    <a:pt x="87" y="62"/>
                    <a:pt x="34" y="62"/>
                  </a:cubicBezTo>
                  <a:cubicBezTo>
                    <a:pt x="25" y="62"/>
                    <a:pt x="17" y="66"/>
                    <a:pt x="9" y="74"/>
                  </a:cubicBezTo>
                  <a:cubicBezTo>
                    <a:pt x="5" y="82"/>
                    <a:pt x="1" y="91"/>
                    <a:pt x="1" y="99"/>
                  </a:cubicBezTo>
                  <a:cubicBezTo>
                    <a:pt x="1" y="107"/>
                    <a:pt x="5" y="115"/>
                    <a:pt x="9" y="123"/>
                  </a:cubicBezTo>
                  <a:cubicBezTo>
                    <a:pt x="13" y="128"/>
                    <a:pt x="17" y="132"/>
                    <a:pt x="21" y="132"/>
                  </a:cubicBezTo>
                  <a:cubicBezTo>
                    <a:pt x="30" y="132"/>
                    <a:pt x="38" y="132"/>
                    <a:pt x="46" y="128"/>
                  </a:cubicBezTo>
                  <a:cubicBezTo>
                    <a:pt x="54" y="123"/>
                    <a:pt x="63" y="121"/>
                    <a:pt x="73" y="121"/>
                  </a:cubicBezTo>
                  <a:cubicBezTo>
                    <a:pt x="82" y="121"/>
                    <a:pt x="91" y="123"/>
                    <a:pt x="99" y="128"/>
                  </a:cubicBezTo>
                  <a:cubicBezTo>
                    <a:pt x="105" y="128"/>
                    <a:pt x="110" y="124"/>
                    <a:pt x="118" y="124"/>
                  </a:cubicBezTo>
                  <a:cubicBezTo>
                    <a:pt x="122" y="124"/>
                    <a:pt x="127" y="125"/>
                    <a:pt x="132" y="128"/>
                  </a:cubicBezTo>
                  <a:cubicBezTo>
                    <a:pt x="141" y="130"/>
                    <a:pt x="149" y="133"/>
                    <a:pt x="157" y="133"/>
                  </a:cubicBezTo>
                  <a:cubicBezTo>
                    <a:pt x="163" y="133"/>
                    <a:pt x="170" y="131"/>
                    <a:pt x="177" y="123"/>
                  </a:cubicBezTo>
                  <a:cubicBezTo>
                    <a:pt x="178" y="121"/>
                    <a:pt x="180" y="121"/>
                    <a:pt x="181" y="121"/>
                  </a:cubicBezTo>
                  <a:cubicBezTo>
                    <a:pt x="185" y="121"/>
                    <a:pt x="191" y="128"/>
                    <a:pt x="194" y="128"/>
                  </a:cubicBezTo>
                  <a:cubicBezTo>
                    <a:pt x="198" y="129"/>
                    <a:pt x="203" y="130"/>
                    <a:pt x="207" y="130"/>
                  </a:cubicBezTo>
                  <a:cubicBezTo>
                    <a:pt x="217" y="130"/>
                    <a:pt x="226" y="125"/>
                    <a:pt x="235" y="107"/>
                  </a:cubicBezTo>
                  <a:cubicBezTo>
                    <a:pt x="238" y="121"/>
                    <a:pt x="253" y="129"/>
                    <a:pt x="267" y="129"/>
                  </a:cubicBezTo>
                  <a:cubicBezTo>
                    <a:pt x="270" y="129"/>
                    <a:pt x="273" y="128"/>
                    <a:pt x="276" y="128"/>
                  </a:cubicBezTo>
                  <a:lnTo>
                    <a:pt x="456" y="128"/>
                  </a:lnTo>
                  <a:cubicBezTo>
                    <a:pt x="460" y="130"/>
                    <a:pt x="465" y="131"/>
                    <a:pt x="471" y="131"/>
                  </a:cubicBezTo>
                  <a:cubicBezTo>
                    <a:pt x="477" y="131"/>
                    <a:pt x="483" y="130"/>
                    <a:pt x="489" y="128"/>
                  </a:cubicBezTo>
                  <a:cubicBezTo>
                    <a:pt x="491" y="126"/>
                    <a:pt x="494" y="124"/>
                    <a:pt x="497" y="124"/>
                  </a:cubicBezTo>
                  <a:cubicBezTo>
                    <a:pt x="500" y="124"/>
                    <a:pt x="503" y="126"/>
                    <a:pt x="505" y="128"/>
                  </a:cubicBezTo>
                  <a:cubicBezTo>
                    <a:pt x="515" y="139"/>
                    <a:pt x="522" y="141"/>
                    <a:pt x="530" y="141"/>
                  </a:cubicBezTo>
                  <a:cubicBezTo>
                    <a:pt x="537" y="141"/>
                    <a:pt x="543" y="140"/>
                    <a:pt x="551" y="140"/>
                  </a:cubicBezTo>
                  <a:cubicBezTo>
                    <a:pt x="575" y="136"/>
                    <a:pt x="604" y="128"/>
                    <a:pt x="624" y="123"/>
                  </a:cubicBezTo>
                  <a:cubicBezTo>
                    <a:pt x="641" y="119"/>
                    <a:pt x="661" y="115"/>
                    <a:pt x="682" y="111"/>
                  </a:cubicBezTo>
                  <a:cubicBezTo>
                    <a:pt x="694" y="111"/>
                    <a:pt x="711" y="115"/>
                    <a:pt x="719" y="123"/>
                  </a:cubicBezTo>
                  <a:cubicBezTo>
                    <a:pt x="735" y="132"/>
                    <a:pt x="748" y="136"/>
                    <a:pt x="764" y="136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4669976" y="2723262"/>
              <a:ext cx="17690" cy="10562"/>
            </a:xfrm>
            <a:custGeom>
              <a:avLst/>
              <a:gdLst/>
              <a:ahLst/>
              <a:cxnLst/>
              <a:rect l="l" t="t" r="r" b="b"/>
              <a:pathLst>
                <a:path w="206" h="123" extrusionOk="0">
                  <a:moveTo>
                    <a:pt x="201" y="0"/>
                  </a:moveTo>
                  <a:cubicBezTo>
                    <a:pt x="193" y="0"/>
                    <a:pt x="185" y="4"/>
                    <a:pt x="185" y="4"/>
                  </a:cubicBezTo>
                  <a:lnTo>
                    <a:pt x="94" y="8"/>
                  </a:lnTo>
                  <a:cubicBezTo>
                    <a:pt x="90" y="8"/>
                    <a:pt x="86" y="13"/>
                    <a:pt x="82" y="13"/>
                  </a:cubicBezTo>
                  <a:lnTo>
                    <a:pt x="25" y="25"/>
                  </a:lnTo>
                  <a:lnTo>
                    <a:pt x="16" y="25"/>
                  </a:lnTo>
                  <a:cubicBezTo>
                    <a:pt x="4" y="33"/>
                    <a:pt x="0" y="49"/>
                    <a:pt x="0" y="62"/>
                  </a:cubicBezTo>
                  <a:cubicBezTo>
                    <a:pt x="4" y="83"/>
                    <a:pt x="10" y="104"/>
                    <a:pt x="20" y="104"/>
                  </a:cubicBezTo>
                  <a:cubicBezTo>
                    <a:pt x="21" y="104"/>
                    <a:pt x="23" y="104"/>
                    <a:pt x="25" y="103"/>
                  </a:cubicBezTo>
                  <a:cubicBezTo>
                    <a:pt x="29" y="101"/>
                    <a:pt x="33" y="100"/>
                    <a:pt x="38" y="100"/>
                  </a:cubicBezTo>
                  <a:cubicBezTo>
                    <a:pt x="49" y="100"/>
                    <a:pt x="61" y="104"/>
                    <a:pt x="73" y="104"/>
                  </a:cubicBezTo>
                  <a:cubicBezTo>
                    <a:pt x="76" y="104"/>
                    <a:pt x="79" y="103"/>
                    <a:pt x="82" y="103"/>
                  </a:cubicBezTo>
                  <a:cubicBezTo>
                    <a:pt x="84" y="102"/>
                    <a:pt x="87" y="102"/>
                    <a:pt x="89" y="102"/>
                  </a:cubicBezTo>
                  <a:cubicBezTo>
                    <a:pt x="107" y="102"/>
                    <a:pt x="126" y="116"/>
                    <a:pt x="148" y="119"/>
                  </a:cubicBezTo>
                  <a:cubicBezTo>
                    <a:pt x="156" y="119"/>
                    <a:pt x="166" y="114"/>
                    <a:pt x="175" y="114"/>
                  </a:cubicBezTo>
                  <a:cubicBezTo>
                    <a:pt x="180" y="114"/>
                    <a:pt x="185" y="115"/>
                    <a:pt x="189" y="119"/>
                  </a:cubicBezTo>
                  <a:cubicBezTo>
                    <a:pt x="191" y="121"/>
                    <a:pt x="193" y="122"/>
                    <a:pt x="195" y="122"/>
                  </a:cubicBezTo>
                  <a:cubicBezTo>
                    <a:pt x="198" y="122"/>
                    <a:pt x="201" y="121"/>
                    <a:pt x="205" y="119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4611754" y="2945672"/>
              <a:ext cx="83983" cy="13396"/>
            </a:xfrm>
            <a:custGeom>
              <a:avLst/>
              <a:gdLst/>
              <a:ahLst/>
              <a:cxnLst/>
              <a:rect l="l" t="t" r="r" b="b"/>
              <a:pathLst>
                <a:path w="978" h="156" extrusionOk="0">
                  <a:moveTo>
                    <a:pt x="963" y="0"/>
                  </a:moveTo>
                  <a:cubicBezTo>
                    <a:pt x="960" y="0"/>
                    <a:pt x="957" y="1"/>
                    <a:pt x="953" y="4"/>
                  </a:cubicBezTo>
                  <a:cubicBezTo>
                    <a:pt x="937" y="12"/>
                    <a:pt x="920" y="20"/>
                    <a:pt x="904" y="20"/>
                  </a:cubicBezTo>
                  <a:cubicBezTo>
                    <a:pt x="867" y="20"/>
                    <a:pt x="830" y="24"/>
                    <a:pt x="797" y="28"/>
                  </a:cubicBezTo>
                  <a:cubicBezTo>
                    <a:pt x="785" y="28"/>
                    <a:pt x="776" y="32"/>
                    <a:pt x="764" y="36"/>
                  </a:cubicBezTo>
                  <a:cubicBezTo>
                    <a:pt x="733" y="46"/>
                    <a:pt x="702" y="50"/>
                    <a:pt x="670" y="50"/>
                  </a:cubicBezTo>
                  <a:cubicBezTo>
                    <a:pt x="648" y="50"/>
                    <a:pt x="626" y="48"/>
                    <a:pt x="604" y="45"/>
                  </a:cubicBezTo>
                  <a:cubicBezTo>
                    <a:pt x="586" y="40"/>
                    <a:pt x="567" y="38"/>
                    <a:pt x="549" y="38"/>
                  </a:cubicBezTo>
                  <a:cubicBezTo>
                    <a:pt x="530" y="38"/>
                    <a:pt x="512" y="40"/>
                    <a:pt x="493" y="45"/>
                  </a:cubicBezTo>
                  <a:cubicBezTo>
                    <a:pt x="473" y="45"/>
                    <a:pt x="456" y="45"/>
                    <a:pt x="436" y="49"/>
                  </a:cubicBezTo>
                  <a:cubicBezTo>
                    <a:pt x="407" y="53"/>
                    <a:pt x="378" y="61"/>
                    <a:pt x="354" y="65"/>
                  </a:cubicBezTo>
                  <a:cubicBezTo>
                    <a:pt x="325" y="69"/>
                    <a:pt x="292" y="73"/>
                    <a:pt x="264" y="73"/>
                  </a:cubicBezTo>
                  <a:cubicBezTo>
                    <a:pt x="243" y="73"/>
                    <a:pt x="218" y="69"/>
                    <a:pt x="202" y="69"/>
                  </a:cubicBezTo>
                  <a:cubicBezTo>
                    <a:pt x="186" y="69"/>
                    <a:pt x="169" y="77"/>
                    <a:pt x="157" y="77"/>
                  </a:cubicBezTo>
                  <a:cubicBezTo>
                    <a:pt x="112" y="77"/>
                    <a:pt x="71" y="77"/>
                    <a:pt x="30" y="81"/>
                  </a:cubicBezTo>
                  <a:cubicBezTo>
                    <a:pt x="27" y="81"/>
                    <a:pt x="24" y="81"/>
                    <a:pt x="21" y="81"/>
                  </a:cubicBezTo>
                  <a:cubicBezTo>
                    <a:pt x="13" y="81"/>
                    <a:pt x="4" y="83"/>
                    <a:pt x="1" y="98"/>
                  </a:cubicBezTo>
                  <a:cubicBezTo>
                    <a:pt x="9" y="123"/>
                    <a:pt x="21" y="135"/>
                    <a:pt x="34" y="135"/>
                  </a:cubicBezTo>
                  <a:lnTo>
                    <a:pt x="58" y="135"/>
                  </a:lnTo>
                  <a:cubicBezTo>
                    <a:pt x="81" y="133"/>
                    <a:pt x="103" y="132"/>
                    <a:pt x="124" y="132"/>
                  </a:cubicBezTo>
                  <a:cubicBezTo>
                    <a:pt x="145" y="132"/>
                    <a:pt x="165" y="133"/>
                    <a:pt x="186" y="135"/>
                  </a:cubicBezTo>
                  <a:lnTo>
                    <a:pt x="317" y="135"/>
                  </a:lnTo>
                  <a:cubicBezTo>
                    <a:pt x="354" y="131"/>
                    <a:pt x="391" y="127"/>
                    <a:pt x="424" y="118"/>
                  </a:cubicBezTo>
                  <a:cubicBezTo>
                    <a:pt x="469" y="110"/>
                    <a:pt x="514" y="106"/>
                    <a:pt x="563" y="106"/>
                  </a:cubicBezTo>
                  <a:cubicBezTo>
                    <a:pt x="567" y="106"/>
                    <a:pt x="575" y="110"/>
                    <a:pt x="584" y="114"/>
                  </a:cubicBezTo>
                  <a:cubicBezTo>
                    <a:pt x="596" y="118"/>
                    <a:pt x="608" y="127"/>
                    <a:pt x="616" y="127"/>
                  </a:cubicBezTo>
                  <a:cubicBezTo>
                    <a:pt x="633" y="125"/>
                    <a:pt x="648" y="124"/>
                    <a:pt x="663" y="124"/>
                  </a:cubicBezTo>
                  <a:cubicBezTo>
                    <a:pt x="678" y="124"/>
                    <a:pt x="692" y="125"/>
                    <a:pt x="707" y="127"/>
                  </a:cubicBezTo>
                  <a:cubicBezTo>
                    <a:pt x="715" y="125"/>
                    <a:pt x="723" y="124"/>
                    <a:pt x="731" y="124"/>
                  </a:cubicBezTo>
                  <a:cubicBezTo>
                    <a:pt x="740" y="124"/>
                    <a:pt x="748" y="125"/>
                    <a:pt x="756" y="127"/>
                  </a:cubicBezTo>
                  <a:cubicBezTo>
                    <a:pt x="762" y="131"/>
                    <a:pt x="769" y="133"/>
                    <a:pt x="776" y="133"/>
                  </a:cubicBezTo>
                  <a:cubicBezTo>
                    <a:pt x="784" y="133"/>
                    <a:pt x="791" y="131"/>
                    <a:pt x="797" y="127"/>
                  </a:cubicBezTo>
                  <a:lnTo>
                    <a:pt x="854" y="127"/>
                  </a:lnTo>
                  <a:cubicBezTo>
                    <a:pt x="859" y="126"/>
                    <a:pt x="864" y="126"/>
                    <a:pt x="869" y="126"/>
                  </a:cubicBezTo>
                  <a:cubicBezTo>
                    <a:pt x="902" y="126"/>
                    <a:pt x="936" y="137"/>
                    <a:pt x="961" y="155"/>
                  </a:cubicBezTo>
                  <a:cubicBezTo>
                    <a:pt x="965" y="155"/>
                    <a:pt x="973" y="155"/>
                    <a:pt x="978" y="151"/>
                  </a:cubicBezTo>
                  <a:lnTo>
                    <a:pt x="973" y="4"/>
                  </a:lnTo>
                  <a:cubicBezTo>
                    <a:pt x="969" y="1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4644558" y="2744644"/>
              <a:ext cx="43795" cy="11765"/>
            </a:xfrm>
            <a:custGeom>
              <a:avLst/>
              <a:gdLst/>
              <a:ahLst/>
              <a:cxnLst/>
              <a:rect l="l" t="t" r="r" b="b"/>
              <a:pathLst>
                <a:path w="510" h="137" extrusionOk="0">
                  <a:moveTo>
                    <a:pt x="473" y="1"/>
                  </a:moveTo>
                  <a:cubicBezTo>
                    <a:pt x="461" y="1"/>
                    <a:pt x="447" y="6"/>
                    <a:pt x="432" y="6"/>
                  </a:cubicBezTo>
                  <a:cubicBezTo>
                    <a:pt x="429" y="6"/>
                    <a:pt x="426" y="6"/>
                    <a:pt x="423" y="6"/>
                  </a:cubicBezTo>
                  <a:cubicBezTo>
                    <a:pt x="407" y="6"/>
                    <a:pt x="386" y="14"/>
                    <a:pt x="370" y="14"/>
                  </a:cubicBezTo>
                  <a:cubicBezTo>
                    <a:pt x="341" y="14"/>
                    <a:pt x="308" y="18"/>
                    <a:pt x="280" y="22"/>
                  </a:cubicBezTo>
                  <a:cubicBezTo>
                    <a:pt x="275" y="23"/>
                    <a:pt x="271" y="24"/>
                    <a:pt x="267" y="24"/>
                  </a:cubicBezTo>
                  <a:cubicBezTo>
                    <a:pt x="259" y="24"/>
                    <a:pt x="251" y="22"/>
                    <a:pt x="243" y="22"/>
                  </a:cubicBezTo>
                  <a:cubicBezTo>
                    <a:pt x="214" y="26"/>
                    <a:pt x="185" y="34"/>
                    <a:pt x="156" y="51"/>
                  </a:cubicBezTo>
                  <a:cubicBezTo>
                    <a:pt x="155" y="52"/>
                    <a:pt x="154" y="53"/>
                    <a:pt x="152" y="53"/>
                  </a:cubicBezTo>
                  <a:cubicBezTo>
                    <a:pt x="150" y="53"/>
                    <a:pt x="147" y="51"/>
                    <a:pt x="144" y="51"/>
                  </a:cubicBezTo>
                  <a:cubicBezTo>
                    <a:pt x="115" y="43"/>
                    <a:pt x="87" y="38"/>
                    <a:pt x="58" y="34"/>
                  </a:cubicBezTo>
                  <a:cubicBezTo>
                    <a:pt x="46" y="34"/>
                    <a:pt x="29" y="47"/>
                    <a:pt x="17" y="47"/>
                  </a:cubicBezTo>
                  <a:cubicBezTo>
                    <a:pt x="9" y="47"/>
                    <a:pt x="1" y="63"/>
                    <a:pt x="5" y="79"/>
                  </a:cubicBezTo>
                  <a:cubicBezTo>
                    <a:pt x="9" y="100"/>
                    <a:pt x="17" y="108"/>
                    <a:pt x="25" y="108"/>
                  </a:cubicBezTo>
                  <a:cubicBezTo>
                    <a:pt x="40" y="102"/>
                    <a:pt x="55" y="99"/>
                    <a:pt x="71" y="99"/>
                  </a:cubicBezTo>
                  <a:cubicBezTo>
                    <a:pt x="87" y="99"/>
                    <a:pt x="103" y="102"/>
                    <a:pt x="120" y="108"/>
                  </a:cubicBezTo>
                  <a:cubicBezTo>
                    <a:pt x="122" y="109"/>
                    <a:pt x="125" y="109"/>
                    <a:pt x="127" y="109"/>
                  </a:cubicBezTo>
                  <a:cubicBezTo>
                    <a:pt x="136" y="109"/>
                    <a:pt x="145" y="107"/>
                    <a:pt x="153" y="107"/>
                  </a:cubicBezTo>
                  <a:cubicBezTo>
                    <a:pt x="159" y="107"/>
                    <a:pt x="164" y="108"/>
                    <a:pt x="169" y="112"/>
                  </a:cubicBezTo>
                  <a:cubicBezTo>
                    <a:pt x="173" y="114"/>
                    <a:pt x="177" y="115"/>
                    <a:pt x="181" y="115"/>
                  </a:cubicBezTo>
                  <a:cubicBezTo>
                    <a:pt x="193" y="115"/>
                    <a:pt x="206" y="107"/>
                    <a:pt x="218" y="104"/>
                  </a:cubicBezTo>
                  <a:cubicBezTo>
                    <a:pt x="230" y="100"/>
                    <a:pt x="243" y="100"/>
                    <a:pt x="255" y="96"/>
                  </a:cubicBezTo>
                  <a:cubicBezTo>
                    <a:pt x="300" y="96"/>
                    <a:pt x="341" y="100"/>
                    <a:pt x="386" y="104"/>
                  </a:cubicBezTo>
                  <a:cubicBezTo>
                    <a:pt x="399" y="108"/>
                    <a:pt x="411" y="116"/>
                    <a:pt x="423" y="125"/>
                  </a:cubicBezTo>
                  <a:cubicBezTo>
                    <a:pt x="426" y="126"/>
                    <a:pt x="429" y="126"/>
                    <a:pt x="431" y="126"/>
                  </a:cubicBezTo>
                  <a:cubicBezTo>
                    <a:pt x="436" y="126"/>
                    <a:pt x="440" y="125"/>
                    <a:pt x="445" y="125"/>
                  </a:cubicBezTo>
                  <a:cubicBezTo>
                    <a:pt x="449" y="125"/>
                    <a:pt x="454" y="126"/>
                    <a:pt x="460" y="129"/>
                  </a:cubicBezTo>
                  <a:cubicBezTo>
                    <a:pt x="462" y="130"/>
                    <a:pt x="465" y="131"/>
                    <a:pt x="467" y="131"/>
                  </a:cubicBezTo>
                  <a:cubicBezTo>
                    <a:pt x="475" y="131"/>
                    <a:pt x="484" y="125"/>
                    <a:pt x="492" y="125"/>
                  </a:cubicBezTo>
                  <a:cubicBezTo>
                    <a:pt x="495" y="125"/>
                    <a:pt x="498" y="126"/>
                    <a:pt x="501" y="129"/>
                  </a:cubicBezTo>
                  <a:cubicBezTo>
                    <a:pt x="505" y="133"/>
                    <a:pt x="509" y="133"/>
                    <a:pt x="509" y="137"/>
                  </a:cubicBezTo>
                  <a:lnTo>
                    <a:pt x="509" y="137"/>
                  </a:lnTo>
                  <a:lnTo>
                    <a:pt x="505" y="2"/>
                  </a:lnTo>
                  <a:lnTo>
                    <a:pt x="501" y="2"/>
                  </a:lnTo>
                  <a:cubicBezTo>
                    <a:pt x="499" y="4"/>
                    <a:pt x="496" y="5"/>
                    <a:pt x="492" y="5"/>
                  </a:cubicBezTo>
                  <a:cubicBezTo>
                    <a:pt x="489" y="5"/>
                    <a:pt x="485" y="4"/>
                    <a:pt x="481" y="2"/>
                  </a:cubicBezTo>
                  <a:cubicBezTo>
                    <a:pt x="478" y="1"/>
                    <a:pt x="476" y="1"/>
                    <a:pt x="473" y="1"/>
                  </a:cubicBezTo>
                  <a:close/>
                  <a:moveTo>
                    <a:pt x="509" y="137"/>
                  </a:moveTo>
                  <a:lnTo>
                    <a:pt x="509" y="137"/>
                  </a:lnTo>
                  <a:cubicBezTo>
                    <a:pt x="509" y="137"/>
                    <a:pt x="509" y="137"/>
                    <a:pt x="509" y="13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4636486" y="2790157"/>
              <a:ext cx="53241" cy="11765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616" y="1"/>
                  </a:moveTo>
                  <a:cubicBezTo>
                    <a:pt x="611" y="3"/>
                    <a:pt x="606" y="4"/>
                    <a:pt x="601" y="4"/>
                  </a:cubicBezTo>
                  <a:cubicBezTo>
                    <a:pt x="596" y="4"/>
                    <a:pt x="591" y="3"/>
                    <a:pt x="586" y="3"/>
                  </a:cubicBezTo>
                  <a:cubicBezTo>
                    <a:pt x="581" y="3"/>
                    <a:pt x="575" y="4"/>
                    <a:pt x="571" y="9"/>
                  </a:cubicBezTo>
                  <a:cubicBezTo>
                    <a:pt x="565" y="12"/>
                    <a:pt x="560" y="13"/>
                    <a:pt x="555" y="13"/>
                  </a:cubicBezTo>
                  <a:cubicBezTo>
                    <a:pt x="546" y="13"/>
                    <a:pt x="538" y="9"/>
                    <a:pt x="530" y="9"/>
                  </a:cubicBezTo>
                  <a:cubicBezTo>
                    <a:pt x="517" y="9"/>
                    <a:pt x="501" y="9"/>
                    <a:pt x="488" y="13"/>
                  </a:cubicBezTo>
                  <a:cubicBezTo>
                    <a:pt x="461" y="23"/>
                    <a:pt x="434" y="31"/>
                    <a:pt x="405" y="31"/>
                  </a:cubicBezTo>
                  <a:cubicBezTo>
                    <a:pt x="399" y="31"/>
                    <a:pt x="392" y="30"/>
                    <a:pt x="386" y="30"/>
                  </a:cubicBezTo>
                  <a:cubicBezTo>
                    <a:pt x="382" y="30"/>
                    <a:pt x="378" y="34"/>
                    <a:pt x="374" y="34"/>
                  </a:cubicBezTo>
                  <a:cubicBezTo>
                    <a:pt x="365" y="38"/>
                    <a:pt x="357" y="40"/>
                    <a:pt x="349" y="40"/>
                  </a:cubicBezTo>
                  <a:cubicBezTo>
                    <a:pt x="341" y="40"/>
                    <a:pt x="333" y="38"/>
                    <a:pt x="324" y="34"/>
                  </a:cubicBezTo>
                  <a:cubicBezTo>
                    <a:pt x="296" y="34"/>
                    <a:pt x="263" y="34"/>
                    <a:pt x="234" y="42"/>
                  </a:cubicBezTo>
                  <a:cubicBezTo>
                    <a:pt x="224" y="44"/>
                    <a:pt x="214" y="45"/>
                    <a:pt x="203" y="45"/>
                  </a:cubicBezTo>
                  <a:cubicBezTo>
                    <a:pt x="193" y="45"/>
                    <a:pt x="183" y="44"/>
                    <a:pt x="173" y="42"/>
                  </a:cubicBezTo>
                  <a:cubicBezTo>
                    <a:pt x="158" y="40"/>
                    <a:pt x="145" y="39"/>
                    <a:pt x="131" y="39"/>
                  </a:cubicBezTo>
                  <a:cubicBezTo>
                    <a:pt x="118" y="39"/>
                    <a:pt x="105" y="40"/>
                    <a:pt x="90" y="42"/>
                  </a:cubicBezTo>
                  <a:cubicBezTo>
                    <a:pt x="88" y="41"/>
                    <a:pt x="85" y="40"/>
                    <a:pt x="83" y="40"/>
                  </a:cubicBezTo>
                  <a:cubicBezTo>
                    <a:pt x="80" y="40"/>
                    <a:pt x="77" y="42"/>
                    <a:pt x="74" y="42"/>
                  </a:cubicBezTo>
                  <a:cubicBezTo>
                    <a:pt x="68" y="50"/>
                    <a:pt x="60" y="54"/>
                    <a:pt x="51" y="54"/>
                  </a:cubicBezTo>
                  <a:cubicBezTo>
                    <a:pt x="43" y="54"/>
                    <a:pt x="35" y="50"/>
                    <a:pt x="29" y="42"/>
                  </a:cubicBezTo>
                  <a:lnTo>
                    <a:pt x="21" y="42"/>
                  </a:lnTo>
                  <a:cubicBezTo>
                    <a:pt x="8" y="46"/>
                    <a:pt x="0" y="50"/>
                    <a:pt x="0" y="71"/>
                  </a:cubicBezTo>
                  <a:cubicBezTo>
                    <a:pt x="0" y="88"/>
                    <a:pt x="9" y="105"/>
                    <a:pt x="17" y="105"/>
                  </a:cubicBezTo>
                  <a:cubicBezTo>
                    <a:pt x="18" y="105"/>
                    <a:pt x="19" y="105"/>
                    <a:pt x="21" y="103"/>
                  </a:cubicBezTo>
                  <a:cubicBezTo>
                    <a:pt x="28" y="99"/>
                    <a:pt x="37" y="97"/>
                    <a:pt x="45" y="97"/>
                  </a:cubicBezTo>
                  <a:cubicBezTo>
                    <a:pt x="58" y="97"/>
                    <a:pt x="70" y="103"/>
                    <a:pt x="78" y="116"/>
                  </a:cubicBezTo>
                  <a:cubicBezTo>
                    <a:pt x="97" y="116"/>
                    <a:pt x="118" y="123"/>
                    <a:pt x="139" y="123"/>
                  </a:cubicBezTo>
                  <a:cubicBezTo>
                    <a:pt x="153" y="123"/>
                    <a:pt x="167" y="119"/>
                    <a:pt x="181" y="108"/>
                  </a:cubicBezTo>
                  <a:cubicBezTo>
                    <a:pt x="183" y="105"/>
                    <a:pt x="185" y="104"/>
                    <a:pt x="187" y="104"/>
                  </a:cubicBezTo>
                  <a:cubicBezTo>
                    <a:pt x="189" y="104"/>
                    <a:pt x="191" y="105"/>
                    <a:pt x="193" y="108"/>
                  </a:cubicBezTo>
                  <a:cubicBezTo>
                    <a:pt x="205" y="117"/>
                    <a:pt x="218" y="121"/>
                    <a:pt x="232" y="121"/>
                  </a:cubicBezTo>
                  <a:cubicBezTo>
                    <a:pt x="236" y="121"/>
                    <a:pt x="241" y="121"/>
                    <a:pt x="246" y="120"/>
                  </a:cubicBezTo>
                  <a:cubicBezTo>
                    <a:pt x="263" y="124"/>
                    <a:pt x="283" y="124"/>
                    <a:pt x="300" y="124"/>
                  </a:cubicBezTo>
                  <a:cubicBezTo>
                    <a:pt x="307" y="121"/>
                    <a:pt x="314" y="120"/>
                    <a:pt x="321" y="120"/>
                  </a:cubicBezTo>
                  <a:cubicBezTo>
                    <a:pt x="336" y="120"/>
                    <a:pt x="350" y="125"/>
                    <a:pt x="361" y="136"/>
                  </a:cubicBezTo>
                  <a:lnTo>
                    <a:pt x="369" y="136"/>
                  </a:lnTo>
                  <a:cubicBezTo>
                    <a:pt x="375" y="128"/>
                    <a:pt x="382" y="126"/>
                    <a:pt x="389" y="126"/>
                  </a:cubicBezTo>
                  <a:cubicBezTo>
                    <a:pt x="399" y="126"/>
                    <a:pt x="410" y="129"/>
                    <a:pt x="420" y="129"/>
                  </a:cubicBezTo>
                  <a:cubicBezTo>
                    <a:pt x="427" y="129"/>
                    <a:pt x="433" y="128"/>
                    <a:pt x="439" y="124"/>
                  </a:cubicBezTo>
                  <a:cubicBezTo>
                    <a:pt x="441" y="123"/>
                    <a:pt x="442" y="122"/>
                    <a:pt x="443" y="122"/>
                  </a:cubicBezTo>
                  <a:cubicBezTo>
                    <a:pt x="446" y="122"/>
                    <a:pt x="449" y="124"/>
                    <a:pt x="452" y="124"/>
                  </a:cubicBezTo>
                  <a:cubicBezTo>
                    <a:pt x="471" y="124"/>
                    <a:pt x="488" y="122"/>
                    <a:pt x="506" y="122"/>
                  </a:cubicBezTo>
                  <a:cubicBezTo>
                    <a:pt x="515" y="122"/>
                    <a:pt x="524" y="123"/>
                    <a:pt x="534" y="124"/>
                  </a:cubicBezTo>
                  <a:cubicBezTo>
                    <a:pt x="553" y="124"/>
                    <a:pt x="576" y="119"/>
                    <a:pt x="598" y="119"/>
                  </a:cubicBezTo>
                  <a:cubicBezTo>
                    <a:pt x="604" y="119"/>
                    <a:pt x="610" y="119"/>
                    <a:pt x="616" y="120"/>
                  </a:cubicBezTo>
                  <a:lnTo>
                    <a:pt x="620" y="120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4689641" y="2790414"/>
              <a:ext cx="3263" cy="10391"/>
            </a:xfrm>
            <a:custGeom>
              <a:avLst/>
              <a:gdLst/>
              <a:ahLst/>
              <a:cxnLst/>
              <a:rect l="l" t="t" r="r" b="b"/>
              <a:pathLst>
                <a:path w="38" h="121" extrusionOk="0">
                  <a:moveTo>
                    <a:pt x="8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5" y="121"/>
                  </a:lnTo>
                  <a:lnTo>
                    <a:pt x="9" y="121"/>
                  </a:lnTo>
                  <a:cubicBezTo>
                    <a:pt x="25" y="117"/>
                    <a:pt x="38" y="100"/>
                    <a:pt x="34" y="68"/>
                  </a:cubicBezTo>
                  <a:cubicBezTo>
                    <a:pt x="34" y="22"/>
                    <a:pt x="2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4690328" y="2812398"/>
              <a:ext cx="3263" cy="11679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5" y="136"/>
                  </a:lnTo>
                  <a:lnTo>
                    <a:pt x="9" y="136"/>
                  </a:lnTo>
                  <a:cubicBezTo>
                    <a:pt x="26" y="136"/>
                    <a:pt x="38" y="115"/>
                    <a:pt x="38" y="74"/>
                  </a:cubicBezTo>
                  <a:cubicBezTo>
                    <a:pt x="34" y="35"/>
                    <a:pt x="23" y="0"/>
                    <a:pt x="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4687580" y="2745073"/>
              <a:ext cx="3607" cy="11850"/>
            </a:xfrm>
            <a:custGeom>
              <a:avLst/>
              <a:gdLst/>
              <a:ahLst/>
              <a:cxnLst/>
              <a:rect l="l" t="t" r="r" b="b"/>
              <a:pathLst>
                <a:path w="42" h="138" extrusionOk="0">
                  <a:moveTo>
                    <a:pt x="0" y="1"/>
                  </a:moveTo>
                  <a:lnTo>
                    <a:pt x="8" y="136"/>
                  </a:lnTo>
                  <a:cubicBezTo>
                    <a:pt x="10" y="137"/>
                    <a:pt x="12" y="137"/>
                    <a:pt x="14" y="137"/>
                  </a:cubicBezTo>
                  <a:cubicBezTo>
                    <a:pt x="22" y="137"/>
                    <a:pt x="30" y="131"/>
                    <a:pt x="33" y="116"/>
                  </a:cubicBezTo>
                  <a:cubicBezTo>
                    <a:pt x="41" y="91"/>
                    <a:pt x="41" y="62"/>
                    <a:pt x="33" y="38"/>
                  </a:cubicBezTo>
                  <a:cubicBezTo>
                    <a:pt x="25" y="2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4686807" y="2723262"/>
              <a:ext cx="3607" cy="10648"/>
            </a:xfrm>
            <a:custGeom>
              <a:avLst/>
              <a:gdLst/>
              <a:ahLst/>
              <a:cxnLst/>
              <a:rect l="l" t="t" r="r" b="b"/>
              <a:pathLst>
                <a:path w="42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21" y="119"/>
                    <a:pt x="30" y="103"/>
                    <a:pt x="34" y="86"/>
                  </a:cubicBezTo>
                  <a:cubicBezTo>
                    <a:pt x="42" y="62"/>
                    <a:pt x="38" y="58"/>
                    <a:pt x="34" y="29"/>
                  </a:cubicBezTo>
                  <a:cubicBezTo>
                    <a:pt x="30" y="0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4688954" y="2768001"/>
              <a:ext cx="3521" cy="9961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1" y="0"/>
                  </a:moveTo>
                  <a:lnTo>
                    <a:pt x="5" y="115"/>
                  </a:lnTo>
                  <a:cubicBezTo>
                    <a:pt x="6" y="116"/>
                    <a:pt x="7" y="116"/>
                    <a:pt x="9" y="116"/>
                  </a:cubicBezTo>
                  <a:cubicBezTo>
                    <a:pt x="27" y="116"/>
                    <a:pt x="41" y="87"/>
                    <a:pt x="29" y="37"/>
                  </a:cubicBezTo>
                  <a:cubicBezTo>
                    <a:pt x="29" y="21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4693505" y="2901877"/>
              <a:ext cx="3607" cy="12108"/>
            </a:xfrm>
            <a:custGeom>
              <a:avLst/>
              <a:gdLst/>
              <a:ahLst/>
              <a:cxnLst/>
              <a:rect l="l" t="t" r="r" b="b"/>
              <a:pathLst>
                <a:path w="42" h="141" extrusionOk="0">
                  <a:moveTo>
                    <a:pt x="1" y="1"/>
                  </a:moveTo>
                  <a:lnTo>
                    <a:pt x="5" y="140"/>
                  </a:lnTo>
                  <a:cubicBezTo>
                    <a:pt x="26" y="140"/>
                    <a:pt x="42" y="124"/>
                    <a:pt x="38" y="103"/>
                  </a:cubicBezTo>
                  <a:cubicBezTo>
                    <a:pt x="42" y="70"/>
                    <a:pt x="34" y="42"/>
                    <a:pt x="17" y="13"/>
                  </a:cubicBezTo>
                  <a:cubicBezTo>
                    <a:pt x="13" y="9"/>
                    <a:pt x="5" y="5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4694278" y="2924118"/>
              <a:ext cx="3607" cy="12366"/>
            </a:xfrm>
            <a:custGeom>
              <a:avLst/>
              <a:gdLst/>
              <a:ahLst/>
              <a:cxnLst/>
              <a:rect l="l" t="t" r="r" b="b"/>
              <a:pathLst>
                <a:path w="42" h="144" extrusionOk="0">
                  <a:moveTo>
                    <a:pt x="0" y="0"/>
                  </a:moveTo>
                  <a:lnTo>
                    <a:pt x="4" y="144"/>
                  </a:lnTo>
                  <a:cubicBezTo>
                    <a:pt x="25" y="144"/>
                    <a:pt x="37" y="127"/>
                    <a:pt x="37" y="111"/>
                  </a:cubicBezTo>
                  <a:cubicBezTo>
                    <a:pt x="41" y="53"/>
                    <a:pt x="33" y="12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4694965" y="2946273"/>
              <a:ext cx="3950" cy="12795"/>
            </a:xfrm>
            <a:custGeom>
              <a:avLst/>
              <a:gdLst/>
              <a:ahLst/>
              <a:cxnLst/>
              <a:rect l="l" t="t" r="r" b="b"/>
              <a:pathLst>
                <a:path w="46" h="149" extrusionOk="0">
                  <a:moveTo>
                    <a:pt x="0" y="1"/>
                  </a:moveTo>
                  <a:lnTo>
                    <a:pt x="4" y="148"/>
                  </a:lnTo>
                  <a:cubicBezTo>
                    <a:pt x="33" y="132"/>
                    <a:pt x="45" y="99"/>
                    <a:pt x="37" y="70"/>
                  </a:cubicBezTo>
                  <a:cubicBezTo>
                    <a:pt x="29" y="25"/>
                    <a:pt x="17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4691788" y="2857481"/>
              <a:ext cx="3607" cy="10992"/>
            </a:xfrm>
            <a:custGeom>
              <a:avLst/>
              <a:gdLst/>
              <a:ahLst/>
              <a:cxnLst/>
              <a:rect l="l" t="t" r="r" b="b"/>
              <a:pathLst>
                <a:path w="42" h="128" extrusionOk="0">
                  <a:moveTo>
                    <a:pt x="0" y="1"/>
                  </a:moveTo>
                  <a:lnTo>
                    <a:pt x="5" y="128"/>
                  </a:lnTo>
                  <a:cubicBezTo>
                    <a:pt x="17" y="128"/>
                    <a:pt x="25" y="120"/>
                    <a:pt x="29" y="111"/>
                  </a:cubicBezTo>
                  <a:cubicBezTo>
                    <a:pt x="37" y="91"/>
                    <a:pt x="41" y="66"/>
                    <a:pt x="37" y="42"/>
                  </a:cubicBezTo>
                  <a:cubicBezTo>
                    <a:pt x="29" y="17"/>
                    <a:pt x="21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4691101" y="2834896"/>
              <a:ext cx="3521" cy="11421"/>
            </a:xfrm>
            <a:custGeom>
              <a:avLst/>
              <a:gdLst/>
              <a:ahLst/>
              <a:cxnLst/>
              <a:rect l="l" t="t" r="r" b="b"/>
              <a:pathLst>
                <a:path w="41" h="133" extrusionOk="0">
                  <a:moveTo>
                    <a:pt x="0" y="1"/>
                  </a:moveTo>
                  <a:lnTo>
                    <a:pt x="4" y="132"/>
                  </a:lnTo>
                  <a:cubicBezTo>
                    <a:pt x="6" y="133"/>
                    <a:pt x="8" y="133"/>
                    <a:pt x="10" y="133"/>
                  </a:cubicBezTo>
                  <a:cubicBezTo>
                    <a:pt x="31" y="133"/>
                    <a:pt x="41" y="111"/>
                    <a:pt x="33" y="63"/>
                  </a:cubicBezTo>
                  <a:cubicBezTo>
                    <a:pt x="29" y="17"/>
                    <a:pt x="21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4692818" y="2880752"/>
              <a:ext cx="2920" cy="10648"/>
            </a:xfrm>
            <a:custGeom>
              <a:avLst/>
              <a:gdLst/>
              <a:ahLst/>
              <a:cxnLst/>
              <a:rect l="l" t="t" r="r" b="b"/>
              <a:pathLst>
                <a:path w="34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34" y="115"/>
                    <a:pt x="34" y="78"/>
                    <a:pt x="34" y="62"/>
                  </a:cubicBezTo>
                  <a:cubicBezTo>
                    <a:pt x="34" y="33"/>
                    <a:pt x="25" y="13"/>
                    <a:pt x="13" y="5"/>
                  </a:cubicBezTo>
                  <a:cubicBezTo>
                    <a:pt x="9" y="5"/>
                    <a:pt x="5" y="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44"/>
          <p:cNvGrpSpPr/>
          <p:nvPr/>
        </p:nvGrpSpPr>
        <p:grpSpPr>
          <a:xfrm>
            <a:off x="6939216" y="3394687"/>
            <a:ext cx="221895" cy="237181"/>
            <a:chOff x="4477191" y="2723262"/>
            <a:chExt cx="221895" cy="237181"/>
          </a:xfrm>
        </p:grpSpPr>
        <p:sp>
          <p:nvSpPr>
            <p:cNvPr id="1038" name="Google Shape;1038;p44"/>
            <p:cNvSpPr/>
            <p:nvPr/>
          </p:nvSpPr>
          <p:spPr>
            <a:xfrm>
              <a:off x="4487410" y="2737688"/>
              <a:ext cx="206953" cy="206953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" y="0"/>
                  </a:moveTo>
                  <a:lnTo>
                    <a:pt x="1" y="2409"/>
                  </a:lnTo>
                  <a:lnTo>
                    <a:pt x="2409" y="2409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4477191" y="2730990"/>
              <a:ext cx="221895" cy="225244"/>
            </a:xfrm>
            <a:custGeom>
              <a:avLst/>
              <a:gdLst/>
              <a:ahLst/>
              <a:cxnLst/>
              <a:rect l="l" t="t" r="r" b="b"/>
              <a:pathLst>
                <a:path w="2584" h="2623" extrusionOk="0">
                  <a:moveTo>
                    <a:pt x="2442" y="177"/>
                  </a:moveTo>
                  <a:cubicBezTo>
                    <a:pt x="2454" y="926"/>
                    <a:pt x="2470" y="1674"/>
                    <a:pt x="2482" y="2423"/>
                  </a:cubicBezTo>
                  <a:lnTo>
                    <a:pt x="2482" y="2423"/>
                  </a:lnTo>
                  <a:cubicBezTo>
                    <a:pt x="2435" y="2392"/>
                    <a:pt x="2352" y="2369"/>
                    <a:pt x="2233" y="2368"/>
                  </a:cubicBezTo>
                  <a:lnTo>
                    <a:pt x="1178" y="2360"/>
                  </a:lnTo>
                  <a:lnTo>
                    <a:pt x="251" y="2356"/>
                  </a:lnTo>
                  <a:lnTo>
                    <a:pt x="251" y="1281"/>
                  </a:lnTo>
                  <a:lnTo>
                    <a:pt x="251" y="678"/>
                  </a:lnTo>
                  <a:lnTo>
                    <a:pt x="251" y="378"/>
                  </a:lnTo>
                  <a:lnTo>
                    <a:pt x="251" y="226"/>
                  </a:lnTo>
                  <a:lnTo>
                    <a:pt x="251" y="197"/>
                  </a:lnTo>
                  <a:lnTo>
                    <a:pt x="1334" y="185"/>
                  </a:lnTo>
                  <a:lnTo>
                    <a:pt x="1933" y="181"/>
                  </a:lnTo>
                  <a:lnTo>
                    <a:pt x="2237" y="177"/>
                  </a:lnTo>
                  <a:close/>
                  <a:moveTo>
                    <a:pt x="46" y="1"/>
                  </a:moveTo>
                  <a:lnTo>
                    <a:pt x="21" y="1285"/>
                  </a:lnTo>
                  <a:lnTo>
                    <a:pt x="9" y="1888"/>
                  </a:lnTo>
                  <a:lnTo>
                    <a:pt x="5" y="2192"/>
                  </a:lnTo>
                  <a:lnTo>
                    <a:pt x="1" y="2618"/>
                  </a:lnTo>
                  <a:lnTo>
                    <a:pt x="1186" y="2623"/>
                  </a:lnTo>
                  <a:cubicBezTo>
                    <a:pt x="1539" y="2623"/>
                    <a:pt x="1892" y="2623"/>
                    <a:pt x="2241" y="2618"/>
                  </a:cubicBezTo>
                  <a:cubicBezTo>
                    <a:pt x="2497" y="2613"/>
                    <a:pt x="2583" y="2506"/>
                    <a:pt x="2496" y="2434"/>
                  </a:cubicBezTo>
                  <a:lnTo>
                    <a:pt x="2496" y="2434"/>
                  </a:lnTo>
                  <a:lnTo>
                    <a:pt x="2524" y="1281"/>
                  </a:lnTo>
                  <a:cubicBezTo>
                    <a:pt x="2532" y="875"/>
                    <a:pt x="2545" y="468"/>
                    <a:pt x="2553" y="62"/>
                  </a:cubicBezTo>
                  <a:lnTo>
                    <a:pt x="1330" y="29"/>
                  </a:lnTo>
                  <a:lnTo>
                    <a:pt x="731" y="13"/>
                  </a:lnTo>
                  <a:lnTo>
                    <a:pt x="427" y="9"/>
                  </a:lnTo>
                  <a:lnTo>
                    <a:pt x="275" y="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4505014" y="2840907"/>
              <a:ext cx="189349" cy="6784"/>
            </a:xfrm>
            <a:custGeom>
              <a:avLst/>
              <a:gdLst/>
              <a:ahLst/>
              <a:cxnLst/>
              <a:rect l="l" t="t" r="r" b="b"/>
              <a:pathLst>
                <a:path w="2205" h="79" extrusionOk="0">
                  <a:moveTo>
                    <a:pt x="1" y="79"/>
                  </a:moveTo>
                  <a:lnTo>
                    <a:pt x="2204" y="1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4558255" y="2842196"/>
              <a:ext cx="18377" cy="6526"/>
            </a:xfrm>
            <a:custGeom>
              <a:avLst/>
              <a:gdLst/>
              <a:ahLst/>
              <a:cxnLst/>
              <a:rect l="l" t="t" r="r" b="b"/>
              <a:pathLst>
                <a:path w="214" h="76" extrusionOk="0">
                  <a:moveTo>
                    <a:pt x="107" y="1"/>
                  </a:moveTo>
                  <a:cubicBezTo>
                    <a:pt x="97" y="1"/>
                    <a:pt x="88" y="2"/>
                    <a:pt x="78" y="6"/>
                  </a:cubicBezTo>
                  <a:cubicBezTo>
                    <a:pt x="77" y="7"/>
                    <a:pt x="75" y="8"/>
                    <a:pt x="74" y="8"/>
                  </a:cubicBezTo>
                  <a:cubicBezTo>
                    <a:pt x="70" y="8"/>
                    <a:pt x="65" y="5"/>
                    <a:pt x="62" y="2"/>
                  </a:cubicBezTo>
                  <a:cubicBezTo>
                    <a:pt x="58" y="1"/>
                    <a:pt x="53" y="1"/>
                    <a:pt x="49" y="1"/>
                  </a:cubicBezTo>
                  <a:cubicBezTo>
                    <a:pt x="36" y="1"/>
                    <a:pt x="22" y="5"/>
                    <a:pt x="13" y="14"/>
                  </a:cubicBezTo>
                  <a:cubicBezTo>
                    <a:pt x="8" y="23"/>
                    <a:pt x="4" y="31"/>
                    <a:pt x="0" y="39"/>
                  </a:cubicBezTo>
                  <a:cubicBezTo>
                    <a:pt x="12" y="62"/>
                    <a:pt x="21" y="75"/>
                    <a:pt x="33" y="75"/>
                  </a:cubicBezTo>
                  <a:cubicBezTo>
                    <a:pt x="38" y="75"/>
                    <a:pt x="43" y="73"/>
                    <a:pt x="50" y="68"/>
                  </a:cubicBezTo>
                  <a:cubicBezTo>
                    <a:pt x="54" y="59"/>
                    <a:pt x="65" y="53"/>
                    <a:pt x="76" y="53"/>
                  </a:cubicBezTo>
                  <a:cubicBezTo>
                    <a:pt x="85" y="53"/>
                    <a:pt x="93" y="56"/>
                    <a:pt x="99" y="64"/>
                  </a:cubicBezTo>
                  <a:cubicBezTo>
                    <a:pt x="103" y="68"/>
                    <a:pt x="109" y="70"/>
                    <a:pt x="115" y="70"/>
                  </a:cubicBezTo>
                  <a:cubicBezTo>
                    <a:pt x="121" y="70"/>
                    <a:pt x="127" y="68"/>
                    <a:pt x="132" y="64"/>
                  </a:cubicBezTo>
                  <a:cubicBezTo>
                    <a:pt x="138" y="58"/>
                    <a:pt x="147" y="54"/>
                    <a:pt x="156" y="54"/>
                  </a:cubicBezTo>
                  <a:cubicBezTo>
                    <a:pt x="165" y="54"/>
                    <a:pt x="175" y="58"/>
                    <a:pt x="181" y="64"/>
                  </a:cubicBezTo>
                  <a:cubicBezTo>
                    <a:pt x="184" y="67"/>
                    <a:pt x="188" y="69"/>
                    <a:pt x="192" y="69"/>
                  </a:cubicBezTo>
                  <a:cubicBezTo>
                    <a:pt x="198" y="69"/>
                    <a:pt x="205" y="64"/>
                    <a:pt x="210" y="51"/>
                  </a:cubicBezTo>
                  <a:cubicBezTo>
                    <a:pt x="214" y="39"/>
                    <a:pt x="214" y="27"/>
                    <a:pt x="205" y="14"/>
                  </a:cubicBezTo>
                  <a:cubicBezTo>
                    <a:pt x="201" y="10"/>
                    <a:pt x="197" y="10"/>
                    <a:pt x="193" y="10"/>
                  </a:cubicBezTo>
                  <a:cubicBezTo>
                    <a:pt x="190" y="11"/>
                    <a:pt x="187" y="11"/>
                    <a:pt x="184" y="11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4594150" y="2840220"/>
              <a:ext cx="11765" cy="7042"/>
            </a:xfrm>
            <a:custGeom>
              <a:avLst/>
              <a:gdLst/>
              <a:ahLst/>
              <a:cxnLst/>
              <a:rect l="l" t="t" r="r" b="b"/>
              <a:pathLst>
                <a:path w="137" h="82" extrusionOk="0">
                  <a:moveTo>
                    <a:pt x="95" y="1"/>
                  </a:moveTo>
                  <a:lnTo>
                    <a:pt x="95" y="5"/>
                  </a:lnTo>
                  <a:lnTo>
                    <a:pt x="17" y="13"/>
                  </a:lnTo>
                  <a:lnTo>
                    <a:pt x="13" y="13"/>
                  </a:lnTo>
                  <a:cubicBezTo>
                    <a:pt x="5" y="13"/>
                    <a:pt x="1" y="21"/>
                    <a:pt x="1" y="42"/>
                  </a:cubicBezTo>
                  <a:cubicBezTo>
                    <a:pt x="1" y="62"/>
                    <a:pt x="5" y="78"/>
                    <a:pt x="13" y="78"/>
                  </a:cubicBezTo>
                  <a:cubicBezTo>
                    <a:pt x="21" y="81"/>
                    <a:pt x="28" y="82"/>
                    <a:pt x="36" y="82"/>
                  </a:cubicBezTo>
                  <a:cubicBezTo>
                    <a:pt x="43" y="82"/>
                    <a:pt x="50" y="81"/>
                    <a:pt x="58" y="78"/>
                  </a:cubicBezTo>
                  <a:cubicBezTo>
                    <a:pt x="68" y="75"/>
                    <a:pt x="80" y="62"/>
                    <a:pt x="92" y="62"/>
                  </a:cubicBezTo>
                  <a:cubicBezTo>
                    <a:pt x="96" y="62"/>
                    <a:pt x="100" y="63"/>
                    <a:pt x="103" y="66"/>
                  </a:cubicBezTo>
                  <a:cubicBezTo>
                    <a:pt x="104" y="67"/>
                    <a:pt x="105" y="67"/>
                    <a:pt x="106" y="67"/>
                  </a:cubicBezTo>
                  <a:cubicBezTo>
                    <a:pt x="110" y="67"/>
                    <a:pt x="116" y="61"/>
                    <a:pt x="120" y="58"/>
                  </a:cubicBezTo>
                  <a:cubicBezTo>
                    <a:pt x="128" y="54"/>
                    <a:pt x="136" y="46"/>
                    <a:pt x="132" y="25"/>
                  </a:cubicBezTo>
                  <a:cubicBezTo>
                    <a:pt x="128" y="1"/>
                    <a:pt x="124" y="1"/>
                    <a:pt x="1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4606516" y="2840564"/>
              <a:ext cx="5753" cy="4551"/>
            </a:xfrm>
            <a:custGeom>
              <a:avLst/>
              <a:gdLst/>
              <a:ahLst/>
              <a:cxnLst/>
              <a:rect l="l" t="t" r="r" b="b"/>
              <a:pathLst>
                <a:path w="67" h="53" extrusionOk="0">
                  <a:moveTo>
                    <a:pt x="29" y="1"/>
                  </a:moveTo>
                  <a:cubicBezTo>
                    <a:pt x="17" y="1"/>
                    <a:pt x="9" y="1"/>
                    <a:pt x="0" y="38"/>
                  </a:cubicBezTo>
                  <a:cubicBezTo>
                    <a:pt x="10" y="47"/>
                    <a:pt x="23" y="53"/>
                    <a:pt x="37" y="53"/>
                  </a:cubicBezTo>
                  <a:cubicBezTo>
                    <a:pt x="45" y="53"/>
                    <a:pt x="54" y="51"/>
                    <a:pt x="62" y="46"/>
                  </a:cubicBezTo>
                  <a:cubicBezTo>
                    <a:pt x="62" y="46"/>
                    <a:pt x="66" y="33"/>
                    <a:pt x="66" y="25"/>
                  </a:cubicBezTo>
                  <a:cubicBezTo>
                    <a:pt x="66" y="21"/>
                    <a:pt x="62" y="13"/>
                    <a:pt x="62" y="9"/>
                  </a:cubicBezTo>
                  <a:cubicBezTo>
                    <a:pt x="50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4612871" y="2839877"/>
              <a:ext cx="5324" cy="5582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4" y="1"/>
                  </a:moveTo>
                  <a:cubicBezTo>
                    <a:pt x="22" y="1"/>
                    <a:pt x="12" y="10"/>
                    <a:pt x="0" y="33"/>
                  </a:cubicBezTo>
                  <a:cubicBezTo>
                    <a:pt x="13" y="54"/>
                    <a:pt x="25" y="65"/>
                    <a:pt x="35" y="65"/>
                  </a:cubicBezTo>
                  <a:cubicBezTo>
                    <a:pt x="42" y="65"/>
                    <a:pt x="48" y="61"/>
                    <a:pt x="54" y="54"/>
                  </a:cubicBezTo>
                  <a:cubicBezTo>
                    <a:pt x="58" y="46"/>
                    <a:pt x="62" y="33"/>
                    <a:pt x="58" y="25"/>
                  </a:cubicBezTo>
                  <a:cubicBezTo>
                    <a:pt x="58" y="17"/>
                    <a:pt x="54" y="9"/>
                    <a:pt x="50" y="5"/>
                  </a:cubicBezTo>
                  <a:cubicBezTo>
                    <a:pt x="44" y="2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4583931" y="2841680"/>
              <a:ext cx="3607" cy="5753"/>
            </a:xfrm>
            <a:custGeom>
              <a:avLst/>
              <a:gdLst/>
              <a:ahLst/>
              <a:cxnLst/>
              <a:rect l="l" t="t" r="r" b="b"/>
              <a:pathLst>
                <a:path w="42" h="67" extrusionOk="0">
                  <a:moveTo>
                    <a:pt x="18" y="1"/>
                  </a:moveTo>
                  <a:cubicBezTo>
                    <a:pt x="13" y="1"/>
                    <a:pt x="9" y="10"/>
                    <a:pt x="1" y="29"/>
                  </a:cubicBezTo>
                  <a:cubicBezTo>
                    <a:pt x="5" y="49"/>
                    <a:pt x="13" y="66"/>
                    <a:pt x="21" y="66"/>
                  </a:cubicBezTo>
                  <a:cubicBezTo>
                    <a:pt x="22" y="66"/>
                    <a:pt x="23" y="66"/>
                    <a:pt x="25" y="66"/>
                  </a:cubicBezTo>
                  <a:cubicBezTo>
                    <a:pt x="32" y="66"/>
                    <a:pt x="42" y="54"/>
                    <a:pt x="42" y="29"/>
                  </a:cubicBezTo>
                  <a:cubicBezTo>
                    <a:pt x="30" y="10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4588912" y="2841594"/>
              <a:ext cx="3950" cy="6097"/>
            </a:xfrm>
            <a:custGeom>
              <a:avLst/>
              <a:gdLst/>
              <a:ahLst/>
              <a:cxnLst/>
              <a:rect l="l" t="t" r="r" b="b"/>
              <a:pathLst>
                <a:path w="46" h="71" extrusionOk="0">
                  <a:moveTo>
                    <a:pt x="21" y="1"/>
                  </a:moveTo>
                  <a:cubicBezTo>
                    <a:pt x="8" y="5"/>
                    <a:pt x="0" y="17"/>
                    <a:pt x="4" y="30"/>
                  </a:cubicBezTo>
                  <a:cubicBezTo>
                    <a:pt x="4" y="50"/>
                    <a:pt x="17" y="67"/>
                    <a:pt x="25" y="71"/>
                  </a:cubicBezTo>
                  <a:cubicBezTo>
                    <a:pt x="33" y="71"/>
                    <a:pt x="45" y="54"/>
                    <a:pt x="45" y="38"/>
                  </a:cubicBezTo>
                  <a:cubicBezTo>
                    <a:pt x="45" y="30"/>
                    <a:pt x="45" y="21"/>
                    <a:pt x="41" y="17"/>
                  </a:cubicBezTo>
                  <a:cubicBezTo>
                    <a:pt x="37" y="9"/>
                    <a:pt x="33" y="5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4579380" y="2841594"/>
              <a:ext cx="3263" cy="5582"/>
            </a:xfrm>
            <a:custGeom>
              <a:avLst/>
              <a:gdLst/>
              <a:ahLst/>
              <a:cxnLst/>
              <a:rect l="l" t="t" r="r" b="b"/>
              <a:pathLst>
                <a:path w="38" h="65" extrusionOk="0">
                  <a:moveTo>
                    <a:pt x="17" y="1"/>
                  </a:moveTo>
                  <a:cubicBezTo>
                    <a:pt x="9" y="5"/>
                    <a:pt x="5" y="13"/>
                    <a:pt x="0" y="17"/>
                  </a:cubicBezTo>
                  <a:cubicBezTo>
                    <a:pt x="0" y="26"/>
                    <a:pt x="0" y="38"/>
                    <a:pt x="0" y="46"/>
                  </a:cubicBezTo>
                  <a:cubicBezTo>
                    <a:pt x="3" y="58"/>
                    <a:pt x="11" y="64"/>
                    <a:pt x="19" y="64"/>
                  </a:cubicBezTo>
                  <a:cubicBezTo>
                    <a:pt x="24" y="64"/>
                    <a:pt x="30" y="61"/>
                    <a:pt x="33" y="54"/>
                  </a:cubicBezTo>
                  <a:cubicBezTo>
                    <a:pt x="37" y="46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5" y="5"/>
                    <a:pt x="21" y="5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4583588" y="2906514"/>
              <a:ext cx="35379" cy="8501"/>
            </a:xfrm>
            <a:custGeom>
              <a:avLst/>
              <a:gdLst/>
              <a:ahLst/>
              <a:cxnLst/>
              <a:rect l="l" t="t" r="r" b="b"/>
              <a:pathLst>
                <a:path w="412" h="99" extrusionOk="0">
                  <a:moveTo>
                    <a:pt x="396" y="1"/>
                  </a:moveTo>
                  <a:cubicBezTo>
                    <a:pt x="395" y="1"/>
                    <a:pt x="393" y="2"/>
                    <a:pt x="391" y="4"/>
                  </a:cubicBezTo>
                  <a:cubicBezTo>
                    <a:pt x="362" y="4"/>
                    <a:pt x="329" y="4"/>
                    <a:pt x="296" y="8"/>
                  </a:cubicBezTo>
                  <a:cubicBezTo>
                    <a:pt x="239" y="16"/>
                    <a:pt x="177" y="25"/>
                    <a:pt x="120" y="37"/>
                  </a:cubicBezTo>
                  <a:cubicBezTo>
                    <a:pt x="91" y="41"/>
                    <a:pt x="62" y="41"/>
                    <a:pt x="34" y="41"/>
                  </a:cubicBezTo>
                  <a:cubicBezTo>
                    <a:pt x="31" y="40"/>
                    <a:pt x="29" y="40"/>
                    <a:pt x="27" y="40"/>
                  </a:cubicBezTo>
                  <a:cubicBezTo>
                    <a:pt x="16" y="40"/>
                    <a:pt x="4" y="47"/>
                    <a:pt x="1" y="57"/>
                  </a:cubicBezTo>
                  <a:cubicBezTo>
                    <a:pt x="5" y="90"/>
                    <a:pt x="13" y="90"/>
                    <a:pt x="21" y="94"/>
                  </a:cubicBezTo>
                  <a:cubicBezTo>
                    <a:pt x="34" y="98"/>
                    <a:pt x="42" y="98"/>
                    <a:pt x="54" y="98"/>
                  </a:cubicBezTo>
                  <a:cubicBezTo>
                    <a:pt x="69" y="92"/>
                    <a:pt x="84" y="89"/>
                    <a:pt x="99" y="89"/>
                  </a:cubicBezTo>
                  <a:cubicBezTo>
                    <a:pt x="105" y="89"/>
                    <a:pt x="110" y="89"/>
                    <a:pt x="116" y="90"/>
                  </a:cubicBezTo>
                  <a:cubicBezTo>
                    <a:pt x="132" y="90"/>
                    <a:pt x="153" y="90"/>
                    <a:pt x="169" y="86"/>
                  </a:cubicBezTo>
                  <a:lnTo>
                    <a:pt x="292" y="74"/>
                  </a:lnTo>
                  <a:cubicBezTo>
                    <a:pt x="300" y="74"/>
                    <a:pt x="308" y="70"/>
                    <a:pt x="317" y="70"/>
                  </a:cubicBezTo>
                  <a:cubicBezTo>
                    <a:pt x="326" y="67"/>
                    <a:pt x="336" y="62"/>
                    <a:pt x="346" y="62"/>
                  </a:cubicBezTo>
                  <a:cubicBezTo>
                    <a:pt x="353" y="62"/>
                    <a:pt x="361" y="65"/>
                    <a:pt x="370" y="74"/>
                  </a:cubicBezTo>
                  <a:cubicBezTo>
                    <a:pt x="376" y="79"/>
                    <a:pt x="381" y="82"/>
                    <a:pt x="385" y="82"/>
                  </a:cubicBezTo>
                  <a:cubicBezTo>
                    <a:pt x="397" y="82"/>
                    <a:pt x="404" y="65"/>
                    <a:pt x="407" y="41"/>
                  </a:cubicBezTo>
                  <a:cubicBezTo>
                    <a:pt x="411" y="25"/>
                    <a:pt x="407" y="8"/>
                    <a:pt x="399" y="4"/>
                  </a:cubicBezTo>
                  <a:cubicBezTo>
                    <a:pt x="399" y="2"/>
                    <a:pt x="398" y="1"/>
                    <a:pt x="3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4619225" y="2905999"/>
              <a:ext cx="5324" cy="5925"/>
            </a:xfrm>
            <a:custGeom>
              <a:avLst/>
              <a:gdLst/>
              <a:ahLst/>
              <a:cxnLst/>
              <a:rect l="l" t="t" r="r" b="b"/>
              <a:pathLst>
                <a:path w="62" h="69" extrusionOk="0">
                  <a:moveTo>
                    <a:pt x="28" y="0"/>
                  </a:moveTo>
                  <a:cubicBezTo>
                    <a:pt x="18" y="0"/>
                    <a:pt x="9" y="7"/>
                    <a:pt x="0" y="26"/>
                  </a:cubicBezTo>
                  <a:cubicBezTo>
                    <a:pt x="8" y="59"/>
                    <a:pt x="18" y="68"/>
                    <a:pt x="29" y="68"/>
                  </a:cubicBezTo>
                  <a:cubicBezTo>
                    <a:pt x="34" y="68"/>
                    <a:pt x="40" y="66"/>
                    <a:pt x="45" y="63"/>
                  </a:cubicBezTo>
                  <a:cubicBezTo>
                    <a:pt x="62" y="55"/>
                    <a:pt x="58" y="43"/>
                    <a:pt x="53" y="14"/>
                  </a:cubicBezTo>
                  <a:cubicBezTo>
                    <a:pt x="46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4625923" y="2906858"/>
              <a:ext cx="4637" cy="575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31" y="0"/>
                  </a:moveTo>
                  <a:cubicBezTo>
                    <a:pt x="25" y="0"/>
                    <a:pt x="19" y="4"/>
                    <a:pt x="12" y="8"/>
                  </a:cubicBezTo>
                  <a:cubicBezTo>
                    <a:pt x="0" y="12"/>
                    <a:pt x="4" y="29"/>
                    <a:pt x="8" y="41"/>
                  </a:cubicBezTo>
                  <a:cubicBezTo>
                    <a:pt x="12" y="52"/>
                    <a:pt x="22" y="66"/>
                    <a:pt x="33" y="66"/>
                  </a:cubicBezTo>
                  <a:cubicBezTo>
                    <a:pt x="34" y="66"/>
                    <a:pt x="36" y="66"/>
                    <a:pt x="37" y="66"/>
                  </a:cubicBezTo>
                  <a:cubicBezTo>
                    <a:pt x="49" y="62"/>
                    <a:pt x="53" y="41"/>
                    <a:pt x="53" y="16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4566327" y="2910207"/>
              <a:ext cx="2920" cy="4809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14" y="1"/>
                  </a:moveTo>
                  <a:cubicBezTo>
                    <a:pt x="9" y="1"/>
                    <a:pt x="4" y="6"/>
                    <a:pt x="1" y="18"/>
                  </a:cubicBezTo>
                  <a:cubicBezTo>
                    <a:pt x="1" y="31"/>
                    <a:pt x="5" y="43"/>
                    <a:pt x="5" y="55"/>
                  </a:cubicBezTo>
                  <a:cubicBezTo>
                    <a:pt x="13" y="51"/>
                    <a:pt x="21" y="47"/>
                    <a:pt x="29" y="43"/>
                  </a:cubicBezTo>
                  <a:cubicBezTo>
                    <a:pt x="29" y="39"/>
                    <a:pt x="33" y="35"/>
                    <a:pt x="33" y="27"/>
                  </a:cubicBezTo>
                  <a:cubicBezTo>
                    <a:pt x="33" y="18"/>
                    <a:pt x="29" y="10"/>
                    <a:pt x="25" y="6"/>
                  </a:cubicBezTo>
                  <a:cubicBezTo>
                    <a:pt x="23" y="4"/>
                    <a:pt x="21" y="4"/>
                    <a:pt x="20" y="4"/>
                  </a:cubicBezTo>
                  <a:cubicBezTo>
                    <a:pt x="18" y="4"/>
                    <a:pt x="17" y="4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4601965" y="2770492"/>
              <a:ext cx="57792" cy="10305"/>
            </a:xfrm>
            <a:custGeom>
              <a:avLst/>
              <a:gdLst/>
              <a:ahLst/>
              <a:cxnLst/>
              <a:rect l="l" t="t" r="r" b="b"/>
              <a:pathLst>
                <a:path w="673" h="120" extrusionOk="0">
                  <a:moveTo>
                    <a:pt x="579" y="0"/>
                  </a:moveTo>
                  <a:cubicBezTo>
                    <a:pt x="566" y="0"/>
                    <a:pt x="558" y="8"/>
                    <a:pt x="542" y="33"/>
                  </a:cubicBezTo>
                  <a:cubicBezTo>
                    <a:pt x="531" y="11"/>
                    <a:pt x="518" y="7"/>
                    <a:pt x="504" y="7"/>
                  </a:cubicBezTo>
                  <a:cubicBezTo>
                    <a:pt x="495" y="7"/>
                    <a:pt x="485" y="9"/>
                    <a:pt x="475" y="9"/>
                  </a:cubicBezTo>
                  <a:cubicBezTo>
                    <a:pt x="473" y="9"/>
                    <a:pt x="470" y="9"/>
                    <a:pt x="468" y="8"/>
                  </a:cubicBezTo>
                  <a:cubicBezTo>
                    <a:pt x="451" y="8"/>
                    <a:pt x="435" y="12"/>
                    <a:pt x="419" y="16"/>
                  </a:cubicBezTo>
                  <a:cubicBezTo>
                    <a:pt x="388" y="22"/>
                    <a:pt x="358" y="25"/>
                    <a:pt x="327" y="25"/>
                  </a:cubicBezTo>
                  <a:cubicBezTo>
                    <a:pt x="309" y="25"/>
                    <a:pt x="290" y="24"/>
                    <a:pt x="271" y="21"/>
                  </a:cubicBezTo>
                  <a:cubicBezTo>
                    <a:pt x="250" y="21"/>
                    <a:pt x="234" y="21"/>
                    <a:pt x="213" y="25"/>
                  </a:cubicBezTo>
                  <a:lnTo>
                    <a:pt x="193" y="25"/>
                  </a:lnTo>
                  <a:cubicBezTo>
                    <a:pt x="181" y="23"/>
                    <a:pt x="169" y="22"/>
                    <a:pt x="158" y="22"/>
                  </a:cubicBezTo>
                  <a:cubicBezTo>
                    <a:pt x="139" y="22"/>
                    <a:pt x="121" y="25"/>
                    <a:pt x="103" y="33"/>
                  </a:cubicBezTo>
                  <a:cubicBezTo>
                    <a:pt x="96" y="36"/>
                    <a:pt x="89" y="37"/>
                    <a:pt x="82" y="37"/>
                  </a:cubicBezTo>
                  <a:cubicBezTo>
                    <a:pt x="68" y="37"/>
                    <a:pt x="55" y="33"/>
                    <a:pt x="41" y="33"/>
                  </a:cubicBezTo>
                  <a:cubicBezTo>
                    <a:pt x="29" y="33"/>
                    <a:pt x="21" y="37"/>
                    <a:pt x="12" y="41"/>
                  </a:cubicBezTo>
                  <a:cubicBezTo>
                    <a:pt x="8" y="41"/>
                    <a:pt x="4" y="49"/>
                    <a:pt x="4" y="58"/>
                  </a:cubicBezTo>
                  <a:cubicBezTo>
                    <a:pt x="0" y="62"/>
                    <a:pt x="0" y="66"/>
                    <a:pt x="4" y="70"/>
                  </a:cubicBezTo>
                  <a:cubicBezTo>
                    <a:pt x="4" y="78"/>
                    <a:pt x="4" y="86"/>
                    <a:pt x="8" y="94"/>
                  </a:cubicBezTo>
                  <a:cubicBezTo>
                    <a:pt x="12" y="99"/>
                    <a:pt x="12" y="99"/>
                    <a:pt x="16" y="99"/>
                  </a:cubicBezTo>
                  <a:lnTo>
                    <a:pt x="103" y="90"/>
                  </a:lnTo>
                  <a:lnTo>
                    <a:pt x="115" y="90"/>
                  </a:lnTo>
                  <a:cubicBezTo>
                    <a:pt x="120" y="90"/>
                    <a:pt x="126" y="94"/>
                    <a:pt x="131" y="94"/>
                  </a:cubicBezTo>
                  <a:cubicBezTo>
                    <a:pt x="134" y="94"/>
                    <a:pt x="137" y="93"/>
                    <a:pt x="140" y="90"/>
                  </a:cubicBezTo>
                  <a:cubicBezTo>
                    <a:pt x="152" y="84"/>
                    <a:pt x="164" y="81"/>
                    <a:pt x="177" y="81"/>
                  </a:cubicBezTo>
                  <a:cubicBezTo>
                    <a:pt x="182" y="81"/>
                    <a:pt x="187" y="81"/>
                    <a:pt x="193" y="82"/>
                  </a:cubicBezTo>
                  <a:cubicBezTo>
                    <a:pt x="222" y="82"/>
                    <a:pt x="254" y="90"/>
                    <a:pt x="283" y="94"/>
                  </a:cubicBezTo>
                  <a:cubicBezTo>
                    <a:pt x="316" y="99"/>
                    <a:pt x="349" y="107"/>
                    <a:pt x="378" y="119"/>
                  </a:cubicBezTo>
                  <a:cubicBezTo>
                    <a:pt x="390" y="119"/>
                    <a:pt x="398" y="111"/>
                    <a:pt x="410" y="111"/>
                  </a:cubicBezTo>
                  <a:cubicBezTo>
                    <a:pt x="424" y="111"/>
                    <a:pt x="436" y="100"/>
                    <a:pt x="448" y="100"/>
                  </a:cubicBezTo>
                  <a:cubicBezTo>
                    <a:pt x="455" y="100"/>
                    <a:pt x="461" y="103"/>
                    <a:pt x="468" y="111"/>
                  </a:cubicBezTo>
                  <a:lnTo>
                    <a:pt x="546" y="66"/>
                  </a:lnTo>
                  <a:cubicBezTo>
                    <a:pt x="554" y="78"/>
                    <a:pt x="570" y="82"/>
                    <a:pt x="583" y="82"/>
                  </a:cubicBezTo>
                  <a:cubicBezTo>
                    <a:pt x="604" y="82"/>
                    <a:pt x="622" y="73"/>
                    <a:pt x="640" y="73"/>
                  </a:cubicBezTo>
                  <a:cubicBezTo>
                    <a:pt x="643" y="73"/>
                    <a:pt x="645" y="73"/>
                    <a:pt x="648" y="74"/>
                  </a:cubicBezTo>
                  <a:cubicBezTo>
                    <a:pt x="661" y="74"/>
                    <a:pt x="665" y="62"/>
                    <a:pt x="669" y="33"/>
                  </a:cubicBezTo>
                  <a:cubicBezTo>
                    <a:pt x="673" y="4"/>
                    <a:pt x="657" y="4"/>
                    <a:pt x="648" y="4"/>
                  </a:cubicBezTo>
                  <a:cubicBezTo>
                    <a:pt x="639" y="7"/>
                    <a:pt x="630" y="9"/>
                    <a:pt x="620" y="9"/>
                  </a:cubicBezTo>
                  <a:cubicBezTo>
                    <a:pt x="606" y="9"/>
                    <a:pt x="591" y="5"/>
                    <a:pt x="5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4571308" y="2773240"/>
              <a:ext cx="8845" cy="5410"/>
            </a:xfrm>
            <a:custGeom>
              <a:avLst/>
              <a:gdLst/>
              <a:ahLst/>
              <a:cxnLst/>
              <a:rect l="l" t="t" r="r" b="b"/>
              <a:pathLst>
                <a:path w="103" h="63" extrusionOk="0">
                  <a:moveTo>
                    <a:pt x="82" y="1"/>
                  </a:moveTo>
                  <a:cubicBezTo>
                    <a:pt x="66" y="1"/>
                    <a:pt x="45" y="5"/>
                    <a:pt x="29" y="5"/>
                  </a:cubicBezTo>
                  <a:cubicBezTo>
                    <a:pt x="12" y="5"/>
                    <a:pt x="12" y="9"/>
                    <a:pt x="0" y="38"/>
                  </a:cubicBezTo>
                  <a:cubicBezTo>
                    <a:pt x="4" y="58"/>
                    <a:pt x="12" y="62"/>
                    <a:pt x="25" y="62"/>
                  </a:cubicBezTo>
                  <a:cubicBezTo>
                    <a:pt x="27" y="63"/>
                    <a:pt x="29" y="63"/>
                    <a:pt x="30" y="63"/>
                  </a:cubicBezTo>
                  <a:cubicBezTo>
                    <a:pt x="43" y="63"/>
                    <a:pt x="53" y="56"/>
                    <a:pt x="65" y="56"/>
                  </a:cubicBezTo>
                  <a:cubicBezTo>
                    <a:pt x="70" y="56"/>
                    <a:pt x="76" y="58"/>
                    <a:pt x="82" y="62"/>
                  </a:cubicBezTo>
                  <a:lnTo>
                    <a:pt x="86" y="62"/>
                  </a:lnTo>
                  <a:cubicBezTo>
                    <a:pt x="99" y="54"/>
                    <a:pt x="103" y="42"/>
                    <a:pt x="103" y="26"/>
                  </a:cubicBezTo>
                  <a:cubicBezTo>
                    <a:pt x="103" y="13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4587109" y="2772123"/>
              <a:ext cx="4294" cy="6011"/>
            </a:xfrm>
            <a:custGeom>
              <a:avLst/>
              <a:gdLst/>
              <a:ahLst/>
              <a:cxnLst/>
              <a:rect l="l" t="t" r="r" b="b"/>
              <a:pathLst>
                <a:path w="50" h="70" extrusionOk="0">
                  <a:moveTo>
                    <a:pt x="35" y="1"/>
                  </a:moveTo>
                  <a:cubicBezTo>
                    <a:pt x="35" y="1"/>
                    <a:pt x="34" y="1"/>
                    <a:pt x="34" y="2"/>
                  </a:cubicBezTo>
                  <a:cubicBezTo>
                    <a:pt x="21" y="6"/>
                    <a:pt x="13" y="14"/>
                    <a:pt x="5" y="22"/>
                  </a:cubicBezTo>
                  <a:cubicBezTo>
                    <a:pt x="1" y="34"/>
                    <a:pt x="5" y="51"/>
                    <a:pt x="13" y="63"/>
                  </a:cubicBezTo>
                  <a:cubicBezTo>
                    <a:pt x="15" y="68"/>
                    <a:pt x="21" y="70"/>
                    <a:pt x="26" y="70"/>
                  </a:cubicBezTo>
                  <a:cubicBezTo>
                    <a:pt x="30" y="70"/>
                    <a:pt x="34" y="69"/>
                    <a:pt x="38" y="67"/>
                  </a:cubicBezTo>
                  <a:cubicBezTo>
                    <a:pt x="42" y="63"/>
                    <a:pt x="46" y="47"/>
                    <a:pt x="50" y="34"/>
                  </a:cubicBezTo>
                  <a:cubicBezTo>
                    <a:pt x="46" y="13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4593120" y="2772724"/>
              <a:ext cx="3950" cy="6011"/>
            </a:xfrm>
            <a:custGeom>
              <a:avLst/>
              <a:gdLst/>
              <a:ahLst/>
              <a:cxnLst/>
              <a:rect l="l" t="t" r="r" b="b"/>
              <a:pathLst>
                <a:path w="46" h="70" extrusionOk="0">
                  <a:moveTo>
                    <a:pt x="24" y="1"/>
                  </a:moveTo>
                  <a:cubicBezTo>
                    <a:pt x="19" y="1"/>
                    <a:pt x="14" y="4"/>
                    <a:pt x="9" y="7"/>
                  </a:cubicBezTo>
                  <a:cubicBezTo>
                    <a:pt x="0" y="15"/>
                    <a:pt x="0" y="27"/>
                    <a:pt x="5" y="40"/>
                  </a:cubicBezTo>
                  <a:cubicBezTo>
                    <a:pt x="8" y="54"/>
                    <a:pt x="22" y="69"/>
                    <a:pt x="30" y="69"/>
                  </a:cubicBezTo>
                  <a:cubicBezTo>
                    <a:pt x="31" y="69"/>
                    <a:pt x="32" y="69"/>
                    <a:pt x="33" y="68"/>
                  </a:cubicBezTo>
                  <a:cubicBezTo>
                    <a:pt x="46" y="64"/>
                    <a:pt x="46" y="48"/>
                    <a:pt x="46" y="23"/>
                  </a:cubicBezTo>
                  <a:cubicBezTo>
                    <a:pt x="38" y="6"/>
                    <a:pt x="31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4598015" y="2772982"/>
              <a:ext cx="3607" cy="6097"/>
            </a:xfrm>
            <a:custGeom>
              <a:avLst/>
              <a:gdLst/>
              <a:ahLst/>
              <a:cxnLst/>
              <a:rect l="l" t="t" r="r" b="b"/>
              <a:pathLst>
                <a:path w="42" h="71" extrusionOk="0">
                  <a:moveTo>
                    <a:pt x="21" y="1"/>
                  </a:moveTo>
                  <a:cubicBezTo>
                    <a:pt x="16" y="1"/>
                    <a:pt x="11" y="10"/>
                    <a:pt x="1" y="29"/>
                  </a:cubicBezTo>
                  <a:cubicBezTo>
                    <a:pt x="1" y="57"/>
                    <a:pt x="9" y="70"/>
                    <a:pt x="21" y="70"/>
                  </a:cubicBezTo>
                  <a:cubicBezTo>
                    <a:pt x="23" y="70"/>
                    <a:pt x="24" y="70"/>
                    <a:pt x="24" y="70"/>
                  </a:cubicBezTo>
                  <a:cubicBezTo>
                    <a:pt x="34" y="70"/>
                    <a:pt x="38" y="51"/>
                    <a:pt x="42" y="29"/>
                  </a:cubicBezTo>
                  <a:cubicBezTo>
                    <a:pt x="32" y="10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4"/>
            <p:cNvSpPr/>
            <p:nvPr/>
          </p:nvSpPr>
          <p:spPr>
            <a:xfrm>
              <a:off x="4582557" y="2772896"/>
              <a:ext cx="3607" cy="4809"/>
            </a:xfrm>
            <a:custGeom>
              <a:avLst/>
              <a:gdLst/>
              <a:ahLst/>
              <a:cxnLst/>
              <a:rect l="l" t="t" r="r" b="b"/>
              <a:pathLst>
                <a:path w="42" h="56" extrusionOk="0">
                  <a:moveTo>
                    <a:pt x="21" y="1"/>
                  </a:moveTo>
                  <a:cubicBezTo>
                    <a:pt x="15" y="1"/>
                    <a:pt x="9" y="7"/>
                    <a:pt x="0" y="21"/>
                  </a:cubicBezTo>
                  <a:cubicBezTo>
                    <a:pt x="7" y="49"/>
                    <a:pt x="15" y="56"/>
                    <a:pt x="22" y="56"/>
                  </a:cubicBezTo>
                  <a:cubicBezTo>
                    <a:pt x="25" y="56"/>
                    <a:pt x="27" y="55"/>
                    <a:pt x="29" y="54"/>
                  </a:cubicBezTo>
                  <a:cubicBezTo>
                    <a:pt x="41" y="50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4"/>
            <p:cNvSpPr/>
            <p:nvPr/>
          </p:nvSpPr>
          <p:spPr>
            <a:xfrm>
              <a:off x="4659757" y="2770578"/>
              <a:ext cx="2834" cy="4895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8" y="0"/>
                  </a:moveTo>
                  <a:cubicBezTo>
                    <a:pt x="15" y="0"/>
                    <a:pt x="12" y="1"/>
                    <a:pt x="8" y="3"/>
                  </a:cubicBezTo>
                  <a:cubicBezTo>
                    <a:pt x="0" y="11"/>
                    <a:pt x="0" y="24"/>
                    <a:pt x="4" y="48"/>
                  </a:cubicBezTo>
                  <a:lnTo>
                    <a:pt x="25" y="57"/>
                  </a:lnTo>
                  <a:cubicBezTo>
                    <a:pt x="33" y="40"/>
                    <a:pt x="33" y="24"/>
                    <a:pt x="29" y="7"/>
                  </a:cubicBezTo>
                  <a:cubicBezTo>
                    <a:pt x="26" y="2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4"/>
            <p:cNvSpPr/>
            <p:nvPr/>
          </p:nvSpPr>
          <p:spPr>
            <a:xfrm>
              <a:off x="4600848" y="2929356"/>
              <a:ext cx="40961" cy="6956"/>
            </a:xfrm>
            <a:custGeom>
              <a:avLst/>
              <a:gdLst/>
              <a:ahLst/>
              <a:cxnLst/>
              <a:rect l="l" t="t" r="r" b="b"/>
              <a:pathLst>
                <a:path w="477" h="81" extrusionOk="0">
                  <a:moveTo>
                    <a:pt x="437" y="0"/>
                  </a:moveTo>
                  <a:cubicBezTo>
                    <a:pt x="431" y="0"/>
                    <a:pt x="425" y="1"/>
                    <a:pt x="419" y="1"/>
                  </a:cubicBezTo>
                  <a:cubicBezTo>
                    <a:pt x="399" y="1"/>
                    <a:pt x="370" y="5"/>
                    <a:pt x="345" y="9"/>
                  </a:cubicBezTo>
                  <a:cubicBezTo>
                    <a:pt x="292" y="9"/>
                    <a:pt x="243" y="9"/>
                    <a:pt x="190" y="17"/>
                  </a:cubicBezTo>
                  <a:cubicBezTo>
                    <a:pt x="184" y="18"/>
                    <a:pt x="179" y="18"/>
                    <a:pt x="173" y="18"/>
                  </a:cubicBezTo>
                  <a:cubicBezTo>
                    <a:pt x="162" y="18"/>
                    <a:pt x="151" y="17"/>
                    <a:pt x="140" y="17"/>
                  </a:cubicBezTo>
                  <a:cubicBezTo>
                    <a:pt x="123" y="17"/>
                    <a:pt x="105" y="19"/>
                    <a:pt x="87" y="29"/>
                  </a:cubicBezTo>
                  <a:cubicBezTo>
                    <a:pt x="86" y="30"/>
                    <a:pt x="85" y="31"/>
                    <a:pt x="84" y="31"/>
                  </a:cubicBezTo>
                  <a:cubicBezTo>
                    <a:pt x="81" y="31"/>
                    <a:pt x="77" y="25"/>
                    <a:pt x="71" y="25"/>
                  </a:cubicBezTo>
                  <a:cubicBezTo>
                    <a:pt x="62" y="21"/>
                    <a:pt x="55" y="19"/>
                    <a:pt x="47" y="19"/>
                  </a:cubicBezTo>
                  <a:cubicBezTo>
                    <a:pt x="32" y="19"/>
                    <a:pt x="17" y="28"/>
                    <a:pt x="1" y="50"/>
                  </a:cubicBezTo>
                  <a:cubicBezTo>
                    <a:pt x="16" y="68"/>
                    <a:pt x="32" y="78"/>
                    <a:pt x="47" y="78"/>
                  </a:cubicBezTo>
                  <a:cubicBezTo>
                    <a:pt x="52" y="78"/>
                    <a:pt x="57" y="77"/>
                    <a:pt x="62" y="75"/>
                  </a:cubicBezTo>
                  <a:cubicBezTo>
                    <a:pt x="71" y="70"/>
                    <a:pt x="79" y="68"/>
                    <a:pt x="87" y="68"/>
                  </a:cubicBezTo>
                  <a:cubicBezTo>
                    <a:pt x="95" y="68"/>
                    <a:pt x="103" y="70"/>
                    <a:pt x="112" y="75"/>
                  </a:cubicBezTo>
                  <a:cubicBezTo>
                    <a:pt x="126" y="77"/>
                    <a:pt x="143" y="80"/>
                    <a:pt x="158" y="80"/>
                  </a:cubicBezTo>
                  <a:cubicBezTo>
                    <a:pt x="165" y="80"/>
                    <a:pt x="171" y="80"/>
                    <a:pt x="177" y="79"/>
                  </a:cubicBezTo>
                  <a:lnTo>
                    <a:pt x="436" y="66"/>
                  </a:lnTo>
                  <a:cubicBezTo>
                    <a:pt x="452" y="66"/>
                    <a:pt x="469" y="54"/>
                    <a:pt x="477" y="42"/>
                  </a:cubicBezTo>
                  <a:lnTo>
                    <a:pt x="477" y="13"/>
                  </a:lnTo>
                  <a:cubicBezTo>
                    <a:pt x="463" y="2"/>
                    <a:pt x="449" y="0"/>
                    <a:pt x="43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4"/>
            <p:cNvSpPr/>
            <p:nvPr/>
          </p:nvSpPr>
          <p:spPr>
            <a:xfrm>
              <a:off x="4596641" y="2931933"/>
              <a:ext cx="3607" cy="3521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0" y="0"/>
                  </a:moveTo>
                  <a:cubicBezTo>
                    <a:pt x="13" y="0"/>
                    <a:pt x="7" y="6"/>
                    <a:pt x="1" y="20"/>
                  </a:cubicBezTo>
                  <a:cubicBezTo>
                    <a:pt x="10" y="33"/>
                    <a:pt x="17" y="41"/>
                    <a:pt x="23" y="41"/>
                  </a:cubicBezTo>
                  <a:cubicBezTo>
                    <a:pt x="30" y="41"/>
                    <a:pt x="35" y="31"/>
                    <a:pt x="42" y="12"/>
                  </a:cubicBezTo>
                  <a:cubicBezTo>
                    <a:pt x="33" y="6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4"/>
            <p:cNvSpPr/>
            <p:nvPr/>
          </p:nvSpPr>
          <p:spPr>
            <a:xfrm>
              <a:off x="4570535" y="2952971"/>
              <a:ext cx="38900" cy="6440"/>
            </a:xfrm>
            <a:custGeom>
              <a:avLst/>
              <a:gdLst/>
              <a:ahLst/>
              <a:cxnLst/>
              <a:rect l="l" t="t" r="r" b="b"/>
              <a:pathLst>
                <a:path w="453" h="75" extrusionOk="0">
                  <a:moveTo>
                    <a:pt x="424" y="1"/>
                  </a:moveTo>
                  <a:cubicBezTo>
                    <a:pt x="387" y="5"/>
                    <a:pt x="350" y="9"/>
                    <a:pt x="313" y="13"/>
                  </a:cubicBezTo>
                  <a:lnTo>
                    <a:pt x="173" y="13"/>
                  </a:lnTo>
                  <a:cubicBezTo>
                    <a:pt x="151" y="9"/>
                    <a:pt x="127" y="7"/>
                    <a:pt x="103" y="7"/>
                  </a:cubicBezTo>
                  <a:cubicBezTo>
                    <a:pt x="80" y="7"/>
                    <a:pt x="56" y="9"/>
                    <a:pt x="34" y="13"/>
                  </a:cubicBezTo>
                  <a:cubicBezTo>
                    <a:pt x="21" y="17"/>
                    <a:pt x="9" y="25"/>
                    <a:pt x="1" y="33"/>
                  </a:cubicBezTo>
                  <a:cubicBezTo>
                    <a:pt x="13" y="70"/>
                    <a:pt x="26" y="74"/>
                    <a:pt x="38" y="74"/>
                  </a:cubicBezTo>
                  <a:lnTo>
                    <a:pt x="276" y="74"/>
                  </a:lnTo>
                  <a:cubicBezTo>
                    <a:pt x="305" y="74"/>
                    <a:pt x="333" y="66"/>
                    <a:pt x="362" y="62"/>
                  </a:cubicBezTo>
                  <a:cubicBezTo>
                    <a:pt x="382" y="62"/>
                    <a:pt x="403" y="62"/>
                    <a:pt x="419" y="58"/>
                  </a:cubicBezTo>
                  <a:cubicBezTo>
                    <a:pt x="432" y="58"/>
                    <a:pt x="440" y="54"/>
                    <a:pt x="444" y="50"/>
                  </a:cubicBezTo>
                  <a:cubicBezTo>
                    <a:pt x="448" y="42"/>
                    <a:pt x="452" y="33"/>
                    <a:pt x="452" y="25"/>
                  </a:cubicBezTo>
                  <a:cubicBezTo>
                    <a:pt x="452" y="17"/>
                    <a:pt x="448" y="13"/>
                    <a:pt x="444" y="5"/>
                  </a:cubicBezTo>
                  <a:cubicBezTo>
                    <a:pt x="440" y="1"/>
                    <a:pt x="432" y="1"/>
                    <a:pt x="4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4563150" y="2954431"/>
              <a:ext cx="6440" cy="4981"/>
            </a:xfrm>
            <a:custGeom>
              <a:avLst/>
              <a:gdLst/>
              <a:ahLst/>
              <a:cxnLst/>
              <a:rect l="l" t="t" r="r" b="b"/>
              <a:pathLst>
                <a:path w="75" h="58" extrusionOk="0">
                  <a:moveTo>
                    <a:pt x="39" y="1"/>
                  </a:moveTo>
                  <a:cubicBezTo>
                    <a:pt x="27" y="1"/>
                    <a:pt x="14" y="6"/>
                    <a:pt x="1" y="25"/>
                  </a:cubicBezTo>
                  <a:cubicBezTo>
                    <a:pt x="15" y="51"/>
                    <a:pt x="30" y="58"/>
                    <a:pt x="44" y="58"/>
                  </a:cubicBezTo>
                  <a:cubicBezTo>
                    <a:pt x="53" y="58"/>
                    <a:pt x="62" y="55"/>
                    <a:pt x="70" y="53"/>
                  </a:cubicBezTo>
                  <a:cubicBezTo>
                    <a:pt x="75" y="53"/>
                    <a:pt x="75" y="41"/>
                    <a:pt x="75" y="33"/>
                  </a:cubicBezTo>
                  <a:cubicBezTo>
                    <a:pt x="75" y="25"/>
                    <a:pt x="70" y="8"/>
                    <a:pt x="70" y="8"/>
                  </a:cubicBezTo>
                  <a:cubicBezTo>
                    <a:pt x="59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4553275" y="2955118"/>
              <a:ext cx="6784" cy="5324"/>
            </a:xfrm>
            <a:custGeom>
              <a:avLst/>
              <a:gdLst/>
              <a:ahLst/>
              <a:cxnLst/>
              <a:rect l="l" t="t" r="r" b="b"/>
              <a:pathLst>
                <a:path w="79" h="62" extrusionOk="0">
                  <a:moveTo>
                    <a:pt x="58" y="0"/>
                  </a:moveTo>
                  <a:cubicBezTo>
                    <a:pt x="42" y="0"/>
                    <a:pt x="30" y="8"/>
                    <a:pt x="17" y="13"/>
                  </a:cubicBezTo>
                  <a:cubicBezTo>
                    <a:pt x="9" y="13"/>
                    <a:pt x="9" y="33"/>
                    <a:pt x="1" y="45"/>
                  </a:cubicBezTo>
                  <a:cubicBezTo>
                    <a:pt x="9" y="54"/>
                    <a:pt x="13" y="62"/>
                    <a:pt x="17" y="62"/>
                  </a:cubicBezTo>
                  <a:cubicBezTo>
                    <a:pt x="34" y="62"/>
                    <a:pt x="50" y="58"/>
                    <a:pt x="66" y="58"/>
                  </a:cubicBezTo>
                  <a:cubicBezTo>
                    <a:pt x="71" y="54"/>
                    <a:pt x="71" y="54"/>
                    <a:pt x="79" y="17"/>
                  </a:cubicBezTo>
                  <a:cubicBezTo>
                    <a:pt x="71" y="13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4546577" y="2955805"/>
              <a:ext cx="3607" cy="3778"/>
            </a:xfrm>
            <a:custGeom>
              <a:avLst/>
              <a:gdLst/>
              <a:ahLst/>
              <a:cxnLst/>
              <a:rect l="l" t="t" r="r" b="b"/>
              <a:pathLst>
                <a:path w="42" h="44" extrusionOk="0">
                  <a:moveTo>
                    <a:pt x="21" y="0"/>
                  </a:moveTo>
                  <a:cubicBezTo>
                    <a:pt x="16" y="0"/>
                    <a:pt x="11" y="9"/>
                    <a:pt x="1" y="25"/>
                  </a:cubicBezTo>
                  <a:cubicBezTo>
                    <a:pt x="9" y="37"/>
                    <a:pt x="15" y="43"/>
                    <a:pt x="21" y="43"/>
                  </a:cubicBezTo>
                  <a:cubicBezTo>
                    <a:pt x="28" y="43"/>
                    <a:pt x="34" y="37"/>
                    <a:pt x="42" y="25"/>
                  </a:cubicBezTo>
                  <a:cubicBezTo>
                    <a:pt x="32" y="9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4592433" y="2749281"/>
              <a:ext cx="3950" cy="5066"/>
            </a:xfrm>
            <a:custGeom>
              <a:avLst/>
              <a:gdLst/>
              <a:ahLst/>
              <a:cxnLst/>
              <a:rect l="l" t="t" r="r" b="b"/>
              <a:pathLst>
                <a:path w="46" h="59" extrusionOk="0">
                  <a:moveTo>
                    <a:pt x="28" y="1"/>
                  </a:moveTo>
                  <a:cubicBezTo>
                    <a:pt x="21" y="1"/>
                    <a:pt x="13" y="8"/>
                    <a:pt x="4" y="17"/>
                  </a:cubicBezTo>
                  <a:cubicBezTo>
                    <a:pt x="0" y="21"/>
                    <a:pt x="0" y="46"/>
                    <a:pt x="8" y="50"/>
                  </a:cubicBezTo>
                  <a:cubicBezTo>
                    <a:pt x="17" y="54"/>
                    <a:pt x="21" y="58"/>
                    <a:pt x="29" y="58"/>
                  </a:cubicBezTo>
                  <a:cubicBezTo>
                    <a:pt x="37" y="54"/>
                    <a:pt x="45" y="46"/>
                    <a:pt x="45" y="21"/>
                  </a:cubicBezTo>
                  <a:cubicBezTo>
                    <a:pt x="40" y="6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4620256" y="2748422"/>
              <a:ext cx="3263" cy="4981"/>
            </a:xfrm>
            <a:custGeom>
              <a:avLst/>
              <a:gdLst/>
              <a:ahLst/>
              <a:cxnLst/>
              <a:rect l="l" t="t" r="r" b="b"/>
              <a:pathLst>
                <a:path w="38" h="58" extrusionOk="0">
                  <a:moveTo>
                    <a:pt x="17" y="1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5" y="7"/>
                    <a:pt x="0" y="15"/>
                    <a:pt x="0" y="23"/>
                  </a:cubicBezTo>
                  <a:cubicBezTo>
                    <a:pt x="0" y="31"/>
                    <a:pt x="5" y="40"/>
                    <a:pt x="9" y="52"/>
                  </a:cubicBezTo>
                  <a:cubicBezTo>
                    <a:pt x="11" y="56"/>
                    <a:pt x="14" y="57"/>
                    <a:pt x="17" y="57"/>
                  </a:cubicBezTo>
                  <a:cubicBezTo>
                    <a:pt x="24" y="57"/>
                    <a:pt x="32" y="46"/>
                    <a:pt x="37" y="23"/>
                  </a:cubicBezTo>
                  <a:cubicBezTo>
                    <a:pt x="32" y="6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4"/>
            <p:cNvSpPr/>
            <p:nvPr/>
          </p:nvSpPr>
          <p:spPr>
            <a:xfrm>
              <a:off x="4597671" y="2749024"/>
              <a:ext cx="20524" cy="6269"/>
            </a:xfrm>
            <a:custGeom>
              <a:avLst/>
              <a:gdLst/>
              <a:ahLst/>
              <a:cxnLst/>
              <a:rect l="l" t="t" r="r" b="b"/>
              <a:pathLst>
                <a:path w="239" h="73" extrusionOk="0">
                  <a:moveTo>
                    <a:pt x="222" y="1"/>
                  </a:moveTo>
                  <a:cubicBezTo>
                    <a:pt x="221" y="1"/>
                    <a:pt x="220" y="2"/>
                    <a:pt x="218" y="4"/>
                  </a:cubicBezTo>
                  <a:lnTo>
                    <a:pt x="34" y="4"/>
                  </a:lnTo>
                  <a:cubicBezTo>
                    <a:pt x="21" y="4"/>
                    <a:pt x="13" y="8"/>
                    <a:pt x="1" y="24"/>
                  </a:cubicBezTo>
                  <a:cubicBezTo>
                    <a:pt x="10" y="60"/>
                    <a:pt x="23" y="72"/>
                    <a:pt x="35" y="72"/>
                  </a:cubicBezTo>
                  <a:cubicBezTo>
                    <a:pt x="39" y="72"/>
                    <a:pt x="42" y="71"/>
                    <a:pt x="46" y="70"/>
                  </a:cubicBezTo>
                  <a:cubicBezTo>
                    <a:pt x="54" y="67"/>
                    <a:pt x="63" y="66"/>
                    <a:pt x="72" y="66"/>
                  </a:cubicBezTo>
                  <a:cubicBezTo>
                    <a:pt x="89" y="66"/>
                    <a:pt x="108" y="70"/>
                    <a:pt x="124" y="70"/>
                  </a:cubicBezTo>
                  <a:cubicBezTo>
                    <a:pt x="137" y="70"/>
                    <a:pt x="147" y="71"/>
                    <a:pt x="157" y="71"/>
                  </a:cubicBezTo>
                  <a:cubicBezTo>
                    <a:pt x="169" y="71"/>
                    <a:pt x="180" y="69"/>
                    <a:pt x="194" y="57"/>
                  </a:cubicBezTo>
                  <a:cubicBezTo>
                    <a:pt x="194" y="57"/>
                    <a:pt x="195" y="56"/>
                    <a:pt x="196" y="56"/>
                  </a:cubicBezTo>
                  <a:cubicBezTo>
                    <a:pt x="200" y="56"/>
                    <a:pt x="207" y="65"/>
                    <a:pt x="214" y="65"/>
                  </a:cubicBezTo>
                  <a:cubicBezTo>
                    <a:pt x="218" y="65"/>
                    <a:pt x="231" y="65"/>
                    <a:pt x="235" y="45"/>
                  </a:cubicBezTo>
                  <a:cubicBezTo>
                    <a:pt x="239" y="24"/>
                    <a:pt x="235" y="8"/>
                    <a:pt x="227" y="4"/>
                  </a:cubicBezTo>
                  <a:cubicBezTo>
                    <a:pt x="224" y="2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4"/>
            <p:cNvSpPr/>
            <p:nvPr/>
          </p:nvSpPr>
          <p:spPr>
            <a:xfrm>
              <a:off x="4581527" y="2750483"/>
              <a:ext cx="4294" cy="5238"/>
            </a:xfrm>
            <a:custGeom>
              <a:avLst/>
              <a:gdLst/>
              <a:ahLst/>
              <a:cxnLst/>
              <a:rect l="l" t="t" r="r" b="b"/>
              <a:pathLst>
                <a:path w="50" h="61" extrusionOk="0">
                  <a:moveTo>
                    <a:pt x="31" y="0"/>
                  </a:moveTo>
                  <a:cubicBezTo>
                    <a:pt x="24" y="0"/>
                    <a:pt x="14" y="9"/>
                    <a:pt x="0" y="28"/>
                  </a:cubicBezTo>
                  <a:cubicBezTo>
                    <a:pt x="4" y="57"/>
                    <a:pt x="12" y="61"/>
                    <a:pt x="25" y="61"/>
                  </a:cubicBezTo>
                  <a:cubicBezTo>
                    <a:pt x="33" y="57"/>
                    <a:pt x="45" y="61"/>
                    <a:pt x="49" y="28"/>
                  </a:cubicBezTo>
                  <a:cubicBezTo>
                    <a:pt x="43" y="9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4639663" y="2748594"/>
              <a:ext cx="3263" cy="5410"/>
            </a:xfrm>
            <a:custGeom>
              <a:avLst/>
              <a:gdLst/>
              <a:ahLst/>
              <a:cxnLst/>
              <a:rect l="l" t="t" r="r" b="b"/>
              <a:pathLst>
                <a:path w="38" h="63" extrusionOk="0">
                  <a:moveTo>
                    <a:pt x="12" y="1"/>
                  </a:moveTo>
                  <a:cubicBezTo>
                    <a:pt x="4" y="1"/>
                    <a:pt x="0" y="9"/>
                    <a:pt x="0" y="25"/>
                  </a:cubicBezTo>
                  <a:cubicBezTo>
                    <a:pt x="4" y="38"/>
                    <a:pt x="4" y="46"/>
                    <a:pt x="12" y="58"/>
                  </a:cubicBezTo>
                  <a:cubicBezTo>
                    <a:pt x="15" y="61"/>
                    <a:pt x="18" y="63"/>
                    <a:pt x="21" y="63"/>
                  </a:cubicBezTo>
                  <a:cubicBezTo>
                    <a:pt x="28" y="63"/>
                    <a:pt x="34" y="47"/>
                    <a:pt x="37" y="13"/>
                  </a:cubicBezTo>
                  <a:cubicBezTo>
                    <a:pt x="29" y="5"/>
                    <a:pt x="21" y="5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4587796" y="2750054"/>
              <a:ext cx="3263" cy="5324"/>
            </a:xfrm>
            <a:custGeom>
              <a:avLst/>
              <a:gdLst/>
              <a:ahLst/>
              <a:cxnLst/>
              <a:rect l="l" t="t" r="r" b="b"/>
              <a:pathLst>
                <a:path w="38" h="62" extrusionOk="0">
                  <a:moveTo>
                    <a:pt x="20" y="0"/>
                  </a:moveTo>
                  <a:cubicBezTo>
                    <a:pt x="15" y="0"/>
                    <a:pt x="10" y="3"/>
                    <a:pt x="5" y="8"/>
                  </a:cubicBezTo>
                  <a:cubicBezTo>
                    <a:pt x="1" y="21"/>
                    <a:pt x="1" y="37"/>
                    <a:pt x="5" y="49"/>
                  </a:cubicBezTo>
                  <a:cubicBezTo>
                    <a:pt x="9" y="53"/>
                    <a:pt x="17" y="58"/>
                    <a:pt x="26" y="62"/>
                  </a:cubicBezTo>
                  <a:cubicBezTo>
                    <a:pt x="34" y="62"/>
                    <a:pt x="34" y="58"/>
                    <a:pt x="38" y="21"/>
                  </a:cubicBezTo>
                  <a:cubicBezTo>
                    <a:pt x="33" y="6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4626610" y="2748938"/>
              <a:ext cx="2920" cy="5066"/>
            </a:xfrm>
            <a:custGeom>
              <a:avLst/>
              <a:gdLst/>
              <a:ahLst/>
              <a:cxnLst/>
              <a:rect l="l" t="t" r="r" b="b"/>
              <a:pathLst>
                <a:path w="34" h="59" extrusionOk="0">
                  <a:moveTo>
                    <a:pt x="16" y="1"/>
                  </a:moveTo>
                  <a:cubicBezTo>
                    <a:pt x="12" y="1"/>
                    <a:pt x="6" y="7"/>
                    <a:pt x="0" y="21"/>
                  </a:cubicBezTo>
                  <a:cubicBezTo>
                    <a:pt x="4" y="46"/>
                    <a:pt x="7" y="59"/>
                    <a:pt x="17" y="59"/>
                  </a:cubicBezTo>
                  <a:cubicBezTo>
                    <a:pt x="18" y="59"/>
                    <a:pt x="19" y="59"/>
                    <a:pt x="21" y="58"/>
                  </a:cubicBezTo>
                  <a:cubicBezTo>
                    <a:pt x="33" y="54"/>
                    <a:pt x="33" y="42"/>
                    <a:pt x="33" y="25"/>
                  </a:cubicBezTo>
                  <a:cubicBezTo>
                    <a:pt x="29" y="17"/>
                    <a:pt x="25" y="9"/>
                    <a:pt x="21" y="5"/>
                  </a:cubicBezTo>
                  <a:cubicBezTo>
                    <a:pt x="20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4635713" y="2748594"/>
              <a:ext cx="2233" cy="5410"/>
            </a:xfrm>
            <a:custGeom>
              <a:avLst/>
              <a:gdLst/>
              <a:ahLst/>
              <a:cxnLst/>
              <a:rect l="l" t="t" r="r" b="b"/>
              <a:pathLst>
                <a:path w="26" h="63" extrusionOk="0">
                  <a:moveTo>
                    <a:pt x="13" y="1"/>
                  </a:moveTo>
                  <a:cubicBezTo>
                    <a:pt x="9" y="1"/>
                    <a:pt x="1" y="13"/>
                    <a:pt x="1" y="54"/>
                  </a:cubicBezTo>
                  <a:cubicBezTo>
                    <a:pt x="5" y="58"/>
                    <a:pt x="10" y="63"/>
                    <a:pt x="14" y="63"/>
                  </a:cubicBezTo>
                  <a:cubicBezTo>
                    <a:pt x="18" y="63"/>
                    <a:pt x="22" y="59"/>
                    <a:pt x="26" y="50"/>
                  </a:cubicBezTo>
                  <a:cubicBezTo>
                    <a:pt x="26" y="38"/>
                    <a:pt x="26" y="29"/>
                    <a:pt x="26" y="17"/>
                  </a:cubicBezTo>
                  <a:cubicBezTo>
                    <a:pt x="26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4575516" y="2752029"/>
              <a:ext cx="3263" cy="4122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21" y="1"/>
                  </a:moveTo>
                  <a:cubicBezTo>
                    <a:pt x="14" y="1"/>
                    <a:pt x="6" y="4"/>
                    <a:pt x="0" y="22"/>
                  </a:cubicBezTo>
                  <a:cubicBezTo>
                    <a:pt x="6" y="41"/>
                    <a:pt x="13" y="47"/>
                    <a:pt x="19" y="47"/>
                  </a:cubicBezTo>
                  <a:cubicBezTo>
                    <a:pt x="23" y="47"/>
                    <a:pt x="26" y="46"/>
                    <a:pt x="29" y="43"/>
                  </a:cubicBezTo>
                  <a:cubicBezTo>
                    <a:pt x="33" y="35"/>
                    <a:pt x="37" y="30"/>
                    <a:pt x="37" y="22"/>
                  </a:cubicBezTo>
                  <a:cubicBezTo>
                    <a:pt x="37" y="14"/>
                    <a:pt x="33" y="2"/>
                    <a:pt x="29" y="2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4"/>
            <p:cNvSpPr/>
            <p:nvPr/>
          </p:nvSpPr>
          <p:spPr>
            <a:xfrm>
              <a:off x="4630818" y="2749281"/>
              <a:ext cx="2233" cy="4723"/>
            </a:xfrm>
            <a:custGeom>
              <a:avLst/>
              <a:gdLst/>
              <a:ahLst/>
              <a:cxnLst/>
              <a:rect l="l" t="t" r="r" b="b"/>
              <a:pathLst>
                <a:path w="26" h="55" extrusionOk="0">
                  <a:moveTo>
                    <a:pt x="13" y="1"/>
                  </a:moveTo>
                  <a:cubicBezTo>
                    <a:pt x="5" y="1"/>
                    <a:pt x="1" y="13"/>
                    <a:pt x="1" y="25"/>
                  </a:cubicBezTo>
                  <a:cubicBezTo>
                    <a:pt x="1" y="42"/>
                    <a:pt x="9" y="54"/>
                    <a:pt x="17" y="54"/>
                  </a:cubicBezTo>
                  <a:cubicBezTo>
                    <a:pt x="21" y="54"/>
                    <a:pt x="25" y="42"/>
                    <a:pt x="25" y="21"/>
                  </a:cubicBezTo>
                  <a:cubicBezTo>
                    <a:pt x="25" y="9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4"/>
            <p:cNvSpPr/>
            <p:nvPr/>
          </p:nvSpPr>
          <p:spPr>
            <a:xfrm>
              <a:off x="4571652" y="2818666"/>
              <a:ext cx="14169" cy="6011"/>
            </a:xfrm>
            <a:custGeom>
              <a:avLst/>
              <a:gdLst/>
              <a:ahLst/>
              <a:cxnLst/>
              <a:rect l="l" t="t" r="r" b="b"/>
              <a:pathLst>
                <a:path w="165" h="70" extrusionOk="0">
                  <a:moveTo>
                    <a:pt x="48" y="0"/>
                  </a:moveTo>
                  <a:cubicBezTo>
                    <a:pt x="27" y="0"/>
                    <a:pt x="7" y="12"/>
                    <a:pt x="0" y="30"/>
                  </a:cubicBezTo>
                  <a:cubicBezTo>
                    <a:pt x="10" y="58"/>
                    <a:pt x="22" y="70"/>
                    <a:pt x="32" y="70"/>
                  </a:cubicBezTo>
                  <a:cubicBezTo>
                    <a:pt x="35" y="70"/>
                    <a:pt x="38" y="69"/>
                    <a:pt x="41" y="67"/>
                  </a:cubicBezTo>
                  <a:cubicBezTo>
                    <a:pt x="54" y="59"/>
                    <a:pt x="66" y="57"/>
                    <a:pt x="78" y="57"/>
                  </a:cubicBezTo>
                  <a:cubicBezTo>
                    <a:pt x="97" y="57"/>
                    <a:pt x="115" y="63"/>
                    <a:pt x="136" y="63"/>
                  </a:cubicBezTo>
                  <a:cubicBezTo>
                    <a:pt x="144" y="63"/>
                    <a:pt x="156" y="59"/>
                    <a:pt x="164" y="55"/>
                  </a:cubicBezTo>
                  <a:cubicBezTo>
                    <a:pt x="164" y="22"/>
                    <a:pt x="160" y="9"/>
                    <a:pt x="152" y="5"/>
                  </a:cubicBezTo>
                  <a:cubicBezTo>
                    <a:pt x="136" y="5"/>
                    <a:pt x="123" y="1"/>
                    <a:pt x="111" y="1"/>
                  </a:cubicBezTo>
                  <a:lnTo>
                    <a:pt x="58" y="1"/>
                  </a:lnTo>
                  <a:cubicBezTo>
                    <a:pt x="54" y="1"/>
                    <a:pt x="51" y="0"/>
                    <a:pt x="4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>
              <a:off x="4561776" y="2820298"/>
              <a:ext cx="6784" cy="4981"/>
            </a:xfrm>
            <a:custGeom>
              <a:avLst/>
              <a:gdLst/>
              <a:ahLst/>
              <a:cxnLst/>
              <a:rect l="l" t="t" r="r" b="b"/>
              <a:pathLst>
                <a:path w="79" h="58" extrusionOk="0">
                  <a:moveTo>
                    <a:pt x="54" y="1"/>
                  </a:moveTo>
                  <a:cubicBezTo>
                    <a:pt x="45" y="1"/>
                    <a:pt x="37" y="5"/>
                    <a:pt x="29" y="7"/>
                  </a:cubicBezTo>
                  <a:cubicBezTo>
                    <a:pt x="17" y="11"/>
                    <a:pt x="9" y="7"/>
                    <a:pt x="0" y="40"/>
                  </a:cubicBezTo>
                  <a:cubicBezTo>
                    <a:pt x="10" y="52"/>
                    <a:pt x="25" y="58"/>
                    <a:pt x="40" y="58"/>
                  </a:cubicBezTo>
                  <a:cubicBezTo>
                    <a:pt x="51" y="58"/>
                    <a:pt x="61" y="55"/>
                    <a:pt x="70" y="48"/>
                  </a:cubicBezTo>
                  <a:cubicBezTo>
                    <a:pt x="74" y="48"/>
                    <a:pt x="74" y="27"/>
                    <a:pt x="78" y="19"/>
                  </a:cubicBezTo>
                  <a:cubicBezTo>
                    <a:pt x="70" y="5"/>
                    <a:pt x="62" y="1"/>
                    <a:pt x="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>
              <a:off x="4551901" y="2819783"/>
              <a:ext cx="6097" cy="5753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50" y="9"/>
                  </a:moveTo>
                  <a:cubicBezTo>
                    <a:pt x="33" y="17"/>
                    <a:pt x="13" y="1"/>
                    <a:pt x="0" y="37"/>
                  </a:cubicBezTo>
                  <a:cubicBezTo>
                    <a:pt x="5" y="66"/>
                    <a:pt x="17" y="66"/>
                    <a:pt x="25" y="66"/>
                  </a:cubicBezTo>
                  <a:cubicBezTo>
                    <a:pt x="27" y="67"/>
                    <a:pt x="29" y="67"/>
                    <a:pt x="32" y="67"/>
                  </a:cubicBezTo>
                  <a:cubicBezTo>
                    <a:pt x="47" y="67"/>
                    <a:pt x="63" y="56"/>
                    <a:pt x="70" y="42"/>
                  </a:cubicBezTo>
                  <a:cubicBezTo>
                    <a:pt x="62" y="13"/>
                    <a:pt x="58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>
              <a:off x="4619569" y="2817636"/>
              <a:ext cx="4294" cy="6097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2" y="1"/>
                  </a:moveTo>
                  <a:cubicBezTo>
                    <a:pt x="24" y="1"/>
                    <a:pt x="10" y="3"/>
                    <a:pt x="0" y="26"/>
                  </a:cubicBezTo>
                  <a:cubicBezTo>
                    <a:pt x="8" y="55"/>
                    <a:pt x="18" y="71"/>
                    <a:pt x="29" y="71"/>
                  </a:cubicBezTo>
                  <a:cubicBezTo>
                    <a:pt x="34" y="71"/>
                    <a:pt x="40" y="67"/>
                    <a:pt x="45" y="58"/>
                  </a:cubicBezTo>
                  <a:cubicBezTo>
                    <a:pt x="49" y="46"/>
                    <a:pt x="49" y="34"/>
                    <a:pt x="49" y="21"/>
                  </a:cubicBezTo>
                  <a:cubicBezTo>
                    <a:pt x="49" y="5"/>
                    <a:pt x="45" y="1"/>
                    <a:pt x="37" y="1"/>
                  </a:cubicBezTo>
                  <a:cubicBezTo>
                    <a:pt x="36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>
              <a:off x="4613558" y="2818065"/>
              <a:ext cx="3263" cy="4723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17" y="0"/>
                  </a:moveTo>
                  <a:cubicBezTo>
                    <a:pt x="13" y="0"/>
                    <a:pt x="9" y="4"/>
                    <a:pt x="5" y="8"/>
                  </a:cubicBezTo>
                  <a:cubicBezTo>
                    <a:pt x="0" y="16"/>
                    <a:pt x="0" y="33"/>
                    <a:pt x="5" y="45"/>
                  </a:cubicBezTo>
                  <a:cubicBezTo>
                    <a:pt x="11" y="51"/>
                    <a:pt x="17" y="55"/>
                    <a:pt x="21" y="55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33" y="49"/>
                    <a:pt x="37" y="37"/>
                    <a:pt x="37" y="29"/>
                  </a:cubicBezTo>
                  <a:cubicBezTo>
                    <a:pt x="37" y="16"/>
                    <a:pt x="33" y="4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>
              <a:off x="4587109" y="2819525"/>
              <a:ext cx="3263" cy="4036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8" y="0"/>
                  </a:moveTo>
                  <a:cubicBezTo>
                    <a:pt x="13" y="0"/>
                    <a:pt x="9" y="6"/>
                    <a:pt x="1" y="16"/>
                  </a:cubicBezTo>
                  <a:cubicBezTo>
                    <a:pt x="1" y="32"/>
                    <a:pt x="9" y="45"/>
                    <a:pt x="17" y="45"/>
                  </a:cubicBezTo>
                  <a:cubicBezTo>
                    <a:pt x="19" y="46"/>
                    <a:pt x="21" y="46"/>
                    <a:pt x="24" y="46"/>
                  </a:cubicBezTo>
                  <a:cubicBezTo>
                    <a:pt x="29" y="46"/>
                    <a:pt x="35" y="40"/>
                    <a:pt x="38" y="16"/>
                  </a:cubicBezTo>
                  <a:cubicBezTo>
                    <a:pt x="27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4600848" y="2818752"/>
              <a:ext cx="2576" cy="4294"/>
            </a:xfrm>
            <a:custGeom>
              <a:avLst/>
              <a:gdLst/>
              <a:ahLst/>
              <a:cxnLst/>
              <a:rect l="l" t="t" r="r" b="b"/>
              <a:pathLst>
                <a:path w="30" h="50" extrusionOk="0">
                  <a:moveTo>
                    <a:pt x="9" y="0"/>
                  </a:moveTo>
                  <a:cubicBezTo>
                    <a:pt x="5" y="0"/>
                    <a:pt x="1" y="13"/>
                    <a:pt x="1" y="21"/>
                  </a:cubicBezTo>
                  <a:cubicBezTo>
                    <a:pt x="1" y="33"/>
                    <a:pt x="5" y="49"/>
                    <a:pt x="13" y="49"/>
                  </a:cubicBezTo>
                  <a:cubicBezTo>
                    <a:pt x="21" y="49"/>
                    <a:pt x="25" y="41"/>
                    <a:pt x="29" y="8"/>
                  </a:cubicBezTo>
                  <a:cubicBezTo>
                    <a:pt x="21" y="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>
              <a:off x="4594923" y="2819010"/>
              <a:ext cx="2147" cy="4122"/>
            </a:xfrm>
            <a:custGeom>
              <a:avLst/>
              <a:gdLst/>
              <a:ahLst/>
              <a:cxnLst/>
              <a:rect l="l" t="t" r="r" b="b"/>
              <a:pathLst>
                <a:path w="25" h="48" extrusionOk="0">
                  <a:moveTo>
                    <a:pt x="13" y="0"/>
                  </a:moveTo>
                  <a:cubicBezTo>
                    <a:pt x="7" y="0"/>
                    <a:pt x="3" y="8"/>
                    <a:pt x="0" y="22"/>
                  </a:cubicBezTo>
                  <a:cubicBezTo>
                    <a:pt x="3" y="41"/>
                    <a:pt x="9" y="48"/>
                    <a:pt x="15" y="48"/>
                  </a:cubicBezTo>
                  <a:cubicBezTo>
                    <a:pt x="17" y="48"/>
                    <a:pt x="19" y="47"/>
                    <a:pt x="21" y="46"/>
                  </a:cubicBezTo>
                  <a:cubicBezTo>
                    <a:pt x="25" y="34"/>
                    <a:pt x="25" y="26"/>
                    <a:pt x="25" y="18"/>
                  </a:cubicBezTo>
                  <a:cubicBezTo>
                    <a:pt x="25" y="10"/>
                    <a:pt x="21" y="5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>
              <a:off x="4607890" y="2818752"/>
              <a:ext cx="2233" cy="4981"/>
            </a:xfrm>
            <a:custGeom>
              <a:avLst/>
              <a:gdLst/>
              <a:ahLst/>
              <a:cxnLst/>
              <a:rect l="l" t="t" r="r" b="b"/>
              <a:pathLst>
                <a:path w="26" h="58" extrusionOk="0">
                  <a:moveTo>
                    <a:pt x="9" y="0"/>
                  </a:moveTo>
                  <a:cubicBezTo>
                    <a:pt x="5" y="0"/>
                    <a:pt x="1" y="8"/>
                    <a:pt x="1" y="17"/>
                  </a:cubicBezTo>
                  <a:cubicBezTo>
                    <a:pt x="1" y="25"/>
                    <a:pt x="1" y="33"/>
                    <a:pt x="1" y="41"/>
                  </a:cubicBezTo>
                  <a:cubicBezTo>
                    <a:pt x="5" y="45"/>
                    <a:pt x="5" y="49"/>
                    <a:pt x="9" y="49"/>
                  </a:cubicBezTo>
                  <a:cubicBezTo>
                    <a:pt x="13" y="54"/>
                    <a:pt x="13" y="54"/>
                    <a:pt x="17" y="58"/>
                  </a:cubicBezTo>
                  <a:cubicBezTo>
                    <a:pt x="25" y="17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>
              <a:off x="4576890" y="2797284"/>
              <a:ext cx="4294" cy="4551"/>
            </a:xfrm>
            <a:custGeom>
              <a:avLst/>
              <a:gdLst/>
              <a:ahLst/>
              <a:cxnLst/>
              <a:rect l="l" t="t" r="r" b="b"/>
              <a:pathLst>
                <a:path w="50" h="53" extrusionOk="0">
                  <a:moveTo>
                    <a:pt x="30" y="0"/>
                  </a:moveTo>
                  <a:cubicBezTo>
                    <a:pt x="20" y="0"/>
                    <a:pt x="10" y="6"/>
                    <a:pt x="1" y="20"/>
                  </a:cubicBezTo>
                  <a:cubicBezTo>
                    <a:pt x="11" y="44"/>
                    <a:pt x="20" y="52"/>
                    <a:pt x="29" y="52"/>
                  </a:cubicBezTo>
                  <a:cubicBezTo>
                    <a:pt x="34" y="52"/>
                    <a:pt x="40" y="50"/>
                    <a:pt x="46" y="45"/>
                  </a:cubicBezTo>
                  <a:cubicBezTo>
                    <a:pt x="50" y="41"/>
                    <a:pt x="50" y="29"/>
                    <a:pt x="50" y="8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4585391" y="2797112"/>
              <a:ext cx="3263" cy="4294"/>
            </a:xfrm>
            <a:custGeom>
              <a:avLst/>
              <a:gdLst/>
              <a:ahLst/>
              <a:cxnLst/>
              <a:rect l="l" t="t" r="r" b="b"/>
              <a:pathLst>
                <a:path w="38" h="50" extrusionOk="0">
                  <a:moveTo>
                    <a:pt x="18" y="0"/>
                  </a:moveTo>
                  <a:cubicBezTo>
                    <a:pt x="13" y="0"/>
                    <a:pt x="8" y="7"/>
                    <a:pt x="0" y="18"/>
                  </a:cubicBezTo>
                  <a:cubicBezTo>
                    <a:pt x="0" y="39"/>
                    <a:pt x="8" y="47"/>
                    <a:pt x="17" y="47"/>
                  </a:cubicBezTo>
                  <a:cubicBezTo>
                    <a:pt x="18" y="48"/>
                    <a:pt x="20" y="50"/>
                    <a:pt x="23" y="50"/>
                  </a:cubicBezTo>
                  <a:cubicBezTo>
                    <a:pt x="28" y="50"/>
                    <a:pt x="34" y="44"/>
                    <a:pt x="37" y="22"/>
                  </a:cubicBezTo>
                  <a:cubicBezTo>
                    <a:pt x="29" y="8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4615704" y="2796339"/>
              <a:ext cx="2147" cy="4208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15" y="0"/>
                  </a:moveTo>
                  <a:cubicBezTo>
                    <a:pt x="14" y="0"/>
                    <a:pt x="13" y="1"/>
                    <a:pt x="12" y="3"/>
                  </a:cubicBezTo>
                  <a:cubicBezTo>
                    <a:pt x="4" y="7"/>
                    <a:pt x="0" y="11"/>
                    <a:pt x="0" y="31"/>
                  </a:cubicBezTo>
                  <a:cubicBezTo>
                    <a:pt x="3" y="44"/>
                    <a:pt x="5" y="49"/>
                    <a:pt x="10" y="49"/>
                  </a:cubicBezTo>
                  <a:cubicBezTo>
                    <a:pt x="14" y="49"/>
                    <a:pt x="18" y="47"/>
                    <a:pt x="25" y="44"/>
                  </a:cubicBezTo>
                  <a:cubicBezTo>
                    <a:pt x="21" y="1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>
              <a:off x="4625494" y="2884874"/>
              <a:ext cx="5066" cy="4723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32" y="1"/>
                  </a:moveTo>
                  <a:cubicBezTo>
                    <a:pt x="22" y="1"/>
                    <a:pt x="12" y="9"/>
                    <a:pt x="1" y="26"/>
                  </a:cubicBezTo>
                  <a:cubicBezTo>
                    <a:pt x="18" y="45"/>
                    <a:pt x="30" y="55"/>
                    <a:pt x="39" y="55"/>
                  </a:cubicBezTo>
                  <a:cubicBezTo>
                    <a:pt x="48" y="55"/>
                    <a:pt x="54" y="42"/>
                    <a:pt x="58" y="18"/>
                  </a:cubicBezTo>
                  <a:cubicBezTo>
                    <a:pt x="49" y="7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>
              <a:off x="4610037" y="2885991"/>
              <a:ext cx="3607" cy="4723"/>
            </a:xfrm>
            <a:custGeom>
              <a:avLst/>
              <a:gdLst/>
              <a:ahLst/>
              <a:cxnLst/>
              <a:rect l="l" t="t" r="r" b="b"/>
              <a:pathLst>
                <a:path w="42" h="55" extrusionOk="0">
                  <a:moveTo>
                    <a:pt x="23" y="1"/>
                  </a:moveTo>
                  <a:cubicBezTo>
                    <a:pt x="17" y="1"/>
                    <a:pt x="11" y="9"/>
                    <a:pt x="0" y="26"/>
                  </a:cubicBezTo>
                  <a:cubicBezTo>
                    <a:pt x="0" y="46"/>
                    <a:pt x="9" y="50"/>
                    <a:pt x="17" y="54"/>
                  </a:cubicBezTo>
                  <a:cubicBezTo>
                    <a:pt x="21" y="54"/>
                    <a:pt x="37" y="50"/>
                    <a:pt x="41" y="26"/>
                  </a:cubicBezTo>
                  <a:cubicBezTo>
                    <a:pt x="33" y="9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>
              <a:off x="4561433" y="2887365"/>
              <a:ext cx="2490" cy="4036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2" y="0"/>
                  </a:moveTo>
                  <a:cubicBezTo>
                    <a:pt x="7" y="0"/>
                    <a:pt x="4" y="10"/>
                    <a:pt x="0" y="46"/>
                  </a:cubicBezTo>
                  <a:lnTo>
                    <a:pt x="25" y="46"/>
                  </a:lnTo>
                  <a:cubicBezTo>
                    <a:pt x="29" y="18"/>
                    <a:pt x="25" y="5"/>
                    <a:pt x="17" y="1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>
              <a:off x="4568131" y="2887622"/>
              <a:ext cx="2490" cy="4122"/>
            </a:xfrm>
            <a:custGeom>
              <a:avLst/>
              <a:gdLst/>
              <a:ahLst/>
              <a:cxnLst/>
              <a:rect l="l" t="t" r="r" b="b"/>
              <a:pathLst>
                <a:path w="29" h="48" extrusionOk="0">
                  <a:moveTo>
                    <a:pt x="15" y="1"/>
                  </a:moveTo>
                  <a:cubicBezTo>
                    <a:pt x="10" y="1"/>
                    <a:pt x="6" y="6"/>
                    <a:pt x="0" y="19"/>
                  </a:cubicBezTo>
                  <a:cubicBezTo>
                    <a:pt x="6" y="39"/>
                    <a:pt x="12" y="47"/>
                    <a:pt x="18" y="47"/>
                  </a:cubicBezTo>
                  <a:cubicBezTo>
                    <a:pt x="20" y="47"/>
                    <a:pt x="22" y="46"/>
                    <a:pt x="25" y="43"/>
                  </a:cubicBezTo>
                  <a:cubicBezTo>
                    <a:pt x="25" y="35"/>
                    <a:pt x="29" y="31"/>
                    <a:pt x="29" y="23"/>
                  </a:cubicBezTo>
                  <a:cubicBezTo>
                    <a:pt x="25" y="15"/>
                    <a:pt x="25" y="7"/>
                    <a:pt x="21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>
              <a:off x="4574485" y="2887107"/>
              <a:ext cx="2490" cy="3693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6" y="0"/>
                  </a:moveTo>
                  <a:cubicBezTo>
                    <a:pt x="8" y="0"/>
                    <a:pt x="0" y="13"/>
                    <a:pt x="0" y="33"/>
                  </a:cubicBezTo>
                  <a:cubicBezTo>
                    <a:pt x="7" y="40"/>
                    <a:pt x="11" y="43"/>
                    <a:pt x="16" y="43"/>
                  </a:cubicBezTo>
                  <a:cubicBezTo>
                    <a:pt x="19" y="43"/>
                    <a:pt x="23" y="41"/>
                    <a:pt x="29" y="37"/>
                  </a:cubicBezTo>
                  <a:cubicBezTo>
                    <a:pt x="29" y="13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>
              <a:off x="4558942" y="2864179"/>
              <a:ext cx="12795" cy="5925"/>
            </a:xfrm>
            <a:custGeom>
              <a:avLst/>
              <a:gdLst/>
              <a:ahLst/>
              <a:cxnLst/>
              <a:rect l="l" t="t" r="r" b="b"/>
              <a:pathLst>
                <a:path w="149" h="69" extrusionOk="0">
                  <a:moveTo>
                    <a:pt x="70" y="1"/>
                  </a:moveTo>
                  <a:cubicBezTo>
                    <a:pt x="50" y="1"/>
                    <a:pt x="29" y="5"/>
                    <a:pt x="9" y="21"/>
                  </a:cubicBezTo>
                  <a:cubicBezTo>
                    <a:pt x="5" y="25"/>
                    <a:pt x="5" y="33"/>
                    <a:pt x="0" y="37"/>
                  </a:cubicBezTo>
                  <a:cubicBezTo>
                    <a:pt x="10" y="62"/>
                    <a:pt x="19" y="68"/>
                    <a:pt x="28" y="68"/>
                  </a:cubicBezTo>
                  <a:cubicBezTo>
                    <a:pt x="31" y="68"/>
                    <a:pt x="34" y="67"/>
                    <a:pt x="37" y="66"/>
                  </a:cubicBezTo>
                  <a:cubicBezTo>
                    <a:pt x="50" y="64"/>
                    <a:pt x="61" y="63"/>
                    <a:pt x="72" y="63"/>
                  </a:cubicBezTo>
                  <a:cubicBezTo>
                    <a:pt x="83" y="63"/>
                    <a:pt x="93" y="64"/>
                    <a:pt x="103" y="66"/>
                  </a:cubicBezTo>
                  <a:cubicBezTo>
                    <a:pt x="107" y="67"/>
                    <a:pt x="110" y="68"/>
                    <a:pt x="114" y="68"/>
                  </a:cubicBezTo>
                  <a:cubicBezTo>
                    <a:pt x="127" y="68"/>
                    <a:pt x="139" y="62"/>
                    <a:pt x="148" y="46"/>
                  </a:cubicBezTo>
                  <a:cubicBezTo>
                    <a:pt x="148" y="17"/>
                    <a:pt x="140" y="5"/>
                    <a:pt x="132" y="5"/>
                  </a:cubicBezTo>
                  <a:cubicBezTo>
                    <a:pt x="111" y="5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>
              <a:off x="4604369" y="2862719"/>
              <a:ext cx="9618" cy="6355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103" y="0"/>
                  </a:moveTo>
                  <a:cubicBezTo>
                    <a:pt x="102" y="0"/>
                    <a:pt x="101" y="1"/>
                    <a:pt x="99" y="1"/>
                  </a:cubicBezTo>
                  <a:cubicBezTo>
                    <a:pt x="85" y="3"/>
                    <a:pt x="71" y="3"/>
                    <a:pt x="57" y="3"/>
                  </a:cubicBezTo>
                  <a:cubicBezTo>
                    <a:pt x="43" y="3"/>
                    <a:pt x="30" y="3"/>
                    <a:pt x="17" y="5"/>
                  </a:cubicBezTo>
                  <a:cubicBezTo>
                    <a:pt x="9" y="5"/>
                    <a:pt x="5" y="18"/>
                    <a:pt x="1" y="26"/>
                  </a:cubicBezTo>
                  <a:cubicBezTo>
                    <a:pt x="12" y="59"/>
                    <a:pt x="21" y="73"/>
                    <a:pt x="33" y="73"/>
                  </a:cubicBezTo>
                  <a:cubicBezTo>
                    <a:pt x="39" y="73"/>
                    <a:pt x="46" y="70"/>
                    <a:pt x="54" y="63"/>
                  </a:cubicBezTo>
                  <a:cubicBezTo>
                    <a:pt x="57" y="59"/>
                    <a:pt x="61" y="53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ubicBezTo>
                    <a:pt x="71" y="63"/>
                    <a:pt x="79" y="68"/>
                    <a:pt x="85" y="68"/>
                  </a:cubicBezTo>
                  <a:cubicBezTo>
                    <a:pt x="94" y="68"/>
                    <a:pt x="102" y="60"/>
                    <a:pt x="112" y="46"/>
                  </a:cubicBezTo>
                  <a:cubicBezTo>
                    <a:pt x="112" y="14"/>
                    <a:pt x="112" y="0"/>
                    <a:pt x="10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4"/>
            <p:cNvSpPr/>
            <p:nvPr/>
          </p:nvSpPr>
          <p:spPr>
            <a:xfrm>
              <a:off x="4589599" y="2862719"/>
              <a:ext cx="6440" cy="6269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58" y="0"/>
                  </a:moveTo>
                  <a:cubicBezTo>
                    <a:pt x="57" y="0"/>
                    <a:pt x="55" y="0"/>
                    <a:pt x="54" y="1"/>
                  </a:cubicBezTo>
                  <a:cubicBezTo>
                    <a:pt x="37" y="9"/>
                    <a:pt x="17" y="1"/>
                    <a:pt x="0" y="38"/>
                  </a:cubicBezTo>
                  <a:cubicBezTo>
                    <a:pt x="14" y="67"/>
                    <a:pt x="25" y="72"/>
                    <a:pt x="36" y="72"/>
                  </a:cubicBezTo>
                  <a:cubicBezTo>
                    <a:pt x="42" y="72"/>
                    <a:pt x="48" y="71"/>
                    <a:pt x="54" y="71"/>
                  </a:cubicBezTo>
                  <a:cubicBezTo>
                    <a:pt x="70" y="67"/>
                    <a:pt x="70" y="54"/>
                    <a:pt x="74" y="26"/>
                  </a:cubicBezTo>
                  <a:cubicBezTo>
                    <a:pt x="71" y="9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4"/>
            <p:cNvSpPr/>
            <p:nvPr/>
          </p:nvSpPr>
          <p:spPr>
            <a:xfrm>
              <a:off x="4581527" y="2863406"/>
              <a:ext cx="5324" cy="5324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45" y="1"/>
                  </a:moveTo>
                  <a:cubicBezTo>
                    <a:pt x="27" y="1"/>
                    <a:pt x="7" y="12"/>
                    <a:pt x="0" y="30"/>
                  </a:cubicBezTo>
                  <a:cubicBezTo>
                    <a:pt x="14" y="52"/>
                    <a:pt x="27" y="62"/>
                    <a:pt x="38" y="62"/>
                  </a:cubicBezTo>
                  <a:cubicBezTo>
                    <a:pt x="46" y="62"/>
                    <a:pt x="52" y="57"/>
                    <a:pt x="58" y="46"/>
                  </a:cubicBezTo>
                  <a:cubicBezTo>
                    <a:pt x="62" y="38"/>
                    <a:pt x="62" y="30"/>
                    <a:pt x="62" y="22"/>
                  </a:cubicBezTo>
                  <a:cubicBezTo>
                    <a:pt x="62" y="14"/>
                    <a:pt x="58" y="1"/>
                    <a:pt x="53" y="1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4"/>
            <p:cNvSpPr/>
            <p:nvPr/>
          </p:nvSpPr>
          <p:spPr>
            <a:xfrm>
              <a:off x="4574056" y="2864179"/>
              <a:ext cx="5066" cy="5753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21" y="1"/>
                  </a:moveTo>
                  <a:cubicBezTo>
                    <a:pt x="13" y="1"/>
                    <a:pt x="5" y="9"/>
                    <a:pt x="1" y="42"/>
                  </a:cubicBezTo>
                  <a:lnTo>
                    <a:pt x="26" y="62"/>
                  </a:lnTo>
                  <a:cubicBezTo>
                    <a:pt x="29" y="65"/>
                    <a:pt x="32" y="67"/>
                    <a:pt x="35" y="67"/>
                  </a:cubicBezTo>
                  <a:cubicBezTo>
                    <a:pt x="42" y="67"/>
                    <a:pt x="48" y="55"/>
                    <a:pt x="54" y="37"/>
                  </a:cubicBezTo>
                  <a:cubicBezTo>
                    <a:pt x="58" y="29"/>
                    <a:pt x="54" y="13"/>
                    <a:pt x="50" y="9"/>
                  </a:cubicBezTo>
                  <a:cubicBezTo>
                    <a:pt x="42" y="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4"/>
            <p:cNvSpPr/>
            <p:nvPr/>
          </p:nvSpPr>
          <p:spPr>
            <a:xfrm>
              <a:off x="4598444" y="2862891"/>
              <a:ext cx="4294" cy="5753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26" y="1"/>
                  </a:moveTo>
                  <a:cubicBezTo>
                    <a:pt x="17" y="1"/>
                    <a:pt x="6" y="7"/>
                    <a:pt x="0" y="32"/>
                  </a:cubicBezTo>
                  <a:cubicBezTo>
                    <a:pt x="9" y="55"/>
                    <a:pt x="17" y="66"/>
                    <a:pt x="28" y="66"/>
                  </a:cubicBezTo>
                  <a:cubicBezTo>
                    <a:pt x="32" y="66"/>
                    <a:pt x="36" y="64"/>
                    <a:pt x="41" y="61"/>
                  </a:cubicBezTo>
                  <a:cubicBezTo>
                    <a:pt x="49" y="48"/>
                    <a:pt x="49" y="36"/>
                    <a:pt x="49" y="24"/>
                  </a:cubicBezTo>
                  <a:cubicBezTo>
                    <a:pt x="49" y="7"/>
                    <a:pt x="41" y="3"/>
                    <a:pt x="37" y="3"/>
                  </a:cubicBezTo>
                  <a:cubicBezTo>
                    <a:pt x="34" y="2"/>
                    <a:pt x="31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4"/>
            <p:cNvSpPr/>
            <p:nvPr/>
          </p:nvSpPr>
          <p:spPr>
            <a:xfrm>
              <a:off x="4622402" y="2862118"/>
              <a:ext cx="3607" cy="5238"/>
            </a:xfrm>
            <a:custGeom>
              <a:avLst/>
              <a:gdLst/>
              <a:ahLst/>
              <a:cxnLst/>
              <a:rect l="l" t="t" r="r" b="b"/>
              <a:pathLst>
                <a:path w="42" h="61" extrusionOk="0">
                  <a:moveTo>
                    <a:pt x="19" y="0"/>
                  </a:moveTo>
                  <a:cubicBezTo>
                    <a:pt x="15" y="0"/>
                    <a:pt x="12" y="2"/>
                    <a:pt x="8" y="4"/>
                  </a:cubicBezTo>
                  <a:cubicBezTo>
                    <a:pt x="4" y="12"/>
                    <a:pt x="0" y="20"/>
                    <a:pt x="4" y="29"/>
                  </a:cubicBezTo>
                  <a:cubicBezTo>
                    <a:pt x="4" y="41"/>
                    <a:pt x="4" y="49"/>
                    <a:pt x="12" y="57"/>
                  </a:cubicBezTo>
                  <a:cubicBezTo>
                    <a:pt x="15" y="59"/>
                    <a:pt x="18" y="60"/>
                    <a:pt x="20" y="60"/>
                  </a:cubicBezTo>
                  <a:cubicBezTo>
                    <a:pt x="27" y="60"/>
                    <a:pt x="32" y="50"/>
                    <a:pt x="41" y="25"/>
                  </a:cubicBezTo>
                  <a:cubicBezTo>
                    <a:pt x="33" y="7"/>
                    <a:pt x="26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4"/>
            <p:cNvSpPr/>
            <p:nvPr/>
          </p:nvSpPr>
          <p:spPr>
            <a:xfrm>
              <a:off x="4627297" y="2862032"/>
              <a:ext cx="2233" cy="5066"/>
            </a:xfrm>
            <a:custGeom>
              <a:avLst/>
              <a:gdLst/>
              <a:ahLst/>
              <a:cxnLst/>
              <a:rect l="l" t="t" r="r" b="b"/>
              <a:pathLst>
                <a:path w="26" h="59" extrusionOk="0">
                  <a:moveTo>
                    <a:pt x="9" y="1"/>
                  </a:moveTo>
                  <a:cubicBezTo>
                    <a:pt x="5" y="9"/>
                    <a:pt x="1" y="13"/>
                    <a:pt x="1" y="21"/>
                  </a:cubicBezTo>
                  <a:cubicBezTo>
                    <a:pt x="1" y="34"/>
                    <a:pt x="9" y="58"/>
                    <a:pt x="13" y="58"/>
                  </a:cubicBezTo>
                  <a:cubicBezTo>
                    <a:pt x="21" y="58"/>
                    <a:pt x="25" y="42"/>
                    <a:pt x="25" y="26"/>
                  </a:cubicBezTo>
                  <a:cubicBezTo>
                    <a:pt x="25" y="9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4"/>
            <p:cNvSpPr/>
            <p:nvPr/>
          </p:nvSpPr>
          <p:spPr>
            <a:xfrm>
              <a:off x="4617422" y="2862977"/>
              <a:ext cx="2576" cy="3521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3" y="0"/>
                  </a:moveTo>
                  <a:cubicBezTo>
                    <a:pt x="10" y="0"/>
                    <a:pt x="7" y="6"/>
                    <a:pt x="1" y="19"/>
                  </a:cubicBezTo>
                  <a:cubicBezTo>
                    <a:pt x="7" y="33"/>
                    <a:pt x="10" y="40"/>
                    <a:pt x="13" y="40"/>
                  </a:cubicBezTo>
                  <a:cubicBezTo>
                    <a:pt x="17" y="40"/>
                    <a:pt x="21" y="33"/>
                    <a:pt x="29" y="19"/>
                  </a:cubicBezTo>
                  <a:cubicBezTo>
                    <a:pt x="21" y="6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4"/>
            <p:cNvSpPr/>
            <p:nvPr/>
          </p:nvSpPr>
          <p:spPr>
            <a:xfrm>
              <a:off x="4596641" y="2725323"/>
              <a:ext cx="72992" cy="9274"/>
            </a:xfrm>
            <a:custGeom>
              <a:avLst/>
              <a:gdLst/>
              <a:ahLst/>
              <a:cxnLst/>
              <a:rect l="l" t="t" r="r" b="b"/>
              <a:pathLst>
                <a:path w="850" h="108" extrusionOk="0">
                  <a:moveTo>
                    <a:pt x="751" y="0"/>
                  </a:moveTo>
                  <a:cubicBezTo>
                    <a:pt x="742" y="0"/>
                    <a:pt x="732" y="2"/>
                    <a:pt x="723" y="5"/>
                  </a:cubicBezTo>
                  <a:cubicBezTo>
                    <a:pt x="694" y="13"/>
                    <a:pt x="669" y="17"/>
                    <a:pt x="645" y="17"/>
                  </a:cubicBezTo>
                  <a:cubicBezTo>
                    <a:pt x="632" y="17"/>
                    <a:pt x="624" y="25"/>
                    <a:pt x="612" y="25"/>
                  </a:cubicBezTo>
                  <a:cubicBezTo>
                    <a:pt x="587" y="25"/>
                    <a:pt x="559" y="30"/>
                    <a:pt x="530" y="30"/>
                  </a:cubicBezTo>
                  <a:cubicBezTo>
                    <a:pt x="472" y="30"/>
                    <a:pt x="411" y="25"/>
                    <a:pt x="349" y="21"/>
                  </a:cubicBezTo>
                  <a:cubicBezTo>
                    <a:pt x="308" y="21"/>
                    <a:pt x="267" y="17"/>
                    <a:pt x="226" y="17"/>
                  </a:cubicBezTo>
                  <a:cubicBezTo>
                    <a:pt x="210" y="21"/>
                    <a:pt x="193" y="21"/>
                    <a:pt x="181" y="30"/>
                  </a:cubicBezTo>
                  <a:cubicBezTo>
                    <a:pt x="152" y="38"/>
                    <a:pt x="123" y="42"/>
                    <a:pt x="94" y="42"/>
                  </a:cubicBezTo>
                  <a:cubicBezTo>
                    <a:pt x="78" y="42"/>
                    <a:pt x="62" y="41"/>
                    <a:pt x="46" y="38"/>
                  </a:cubicBezTo>
                  <a:cubicBezTo>
                    <a:pt x="37" y="34"/>
                    <a:pt x="25" y="34"/>
                    <a:pt x="17" y="34"/>
                  </a:cubicBezTo>
                  <a:cubicBezTo>
                    <a:pt x="13" y="34"/>
                    <a:pt x="5" y="42"/>
                    <a:pt x="1" y="46"/>
                  </a:cubicBezTo>
                  <a:cubicBezTo>
                    <a:pt x="5" y="79"/>
                    <a:pt x="9" y="95"/>
                    <a:pt x="21" y="99"/>
                  </a:cubicBezTo>
                  <a:cubicBezTo>
                    <a:pt x="46" y="103"/>
                    <a:pt x="70" y="108"/>
                    <a:pt x="95" y="108"/>
                  </a:cubicBezTo>
                  <a:cubicBezTo>
                    <a:pt x="124" y="108"/>
                    <a:pt x="152" y="99"/>
                    <a:pt x="181" y="95"/>
                  </a:cubicBezTo>
                  <a:cubicBezTo>
                    <a:pt x="189" y="95"/>
                    <a:pt x="197" y="99"/>
                    <a:pt x="206" y="99"/>
                  </a:cubicBezTo>
                  <a:cubicBezTo>
                    <a:pt x="255" y="91"/>
                    <a:pt x="304" y="91"/>
                    <a:pt x="353" y="91"/>
                  </a:cubicBezTo>
                  <a:cubicBezTo>
                    <a:pt x="399" y="91"/>
                    <a:pt x="444" y="95"/>
                    <a:pt x="489" y="95"/>
                  </a:cubicBezTo>
                  <a:cubicBezTo>
                    <a:pt x="534" y="99"/>
                    <a:pt x="575" y="99"/>
                    <a:pt x="620" y="99"/>
                  </a:cubicBezTo>
                  <a:cubicBezTo>
                    <a:pt x="645" y="95"/>
                    <a:pt x="669" y="91"/>
                    <a:pt x="694" y="83"/>
                  </a:cubicBezTo>
                  <a:cubicBezTo>
                    <a:pt x="709" y="78"/>
                    <a:pt x="725" y="72"/>
                    <a:pt x="740" y="72"/>
                  </a:cubicBezTo>
                  <a:cubicBezTo>
                    <a:pt x="750" y="72"/>
                    <a:pt x="760" y="75"/>
                    <a:pt x="768" y="83"/>
                  </a:cubicBezTo>
                  <a:cubicBezTo>
                    <a:pt x="771" y="80"/>
                    <a:pt x="774" y="80"/>
                    <a:pt x="778" y="80"/>
                  </a:cubicBezTo>
                  <a:cubicBezTo>
                    <a:pt x="784" y="80"/>
                    <a:pt x="791" y="83"/>
                    <a:pt x="796" y="83"/>
                  </a:cubicBezTo>
                  <a:cubicBezTo>
                    <a:pt x="802" y="83"/>
                    <a:pt x="808" y="80"/>
                    <a:pt x="813" y="67"/>
                  </a:cubicBezTo>
                  <a:cubicBezTo>
                    <a:pt x="813" y="65"/>
                    <a:pt x="814" y="65"/>
                    <a:pt x="815" y="65"/>
                  </a:cubicBezTo>
                  <a:cubicBezTo>
                    <a:pt x="818" y="65"/>
                    <a:pt x="823" y="67"/>
                    <a:pt x="825" y="67"/>
                  </a:cubicBezTo>
                  <a:cubicBezTo>
                    <a:pt x="829" y="67"/>
                    <a:pt x="842" y="58"/>
                    <a:pt x="846" y="38"/>
                  </a:cubicBezTo>
                  <a:cubicBezTo>
                    <a:pt x="849" y="22"/>
                    <a:pt x="840" y="11"/>
                    <a:pt x="831" y="11"/>
                  </a:cubicBezTo>
                  <a:cubicBezTo>
                    <a:pt x="829" y="11"/>
                    <a:pt x="827" y="11"/>
                    <a:pt x="825" y="13"/>
                  </a:cubicBezTo>
                  <a:cubicBezTo>
                    <a:pt x="823" y="14"/>
                    <a:pt x="820" y="15"/>
                    <a:pt x="817" y="15"/>
                  </a:cubicBezTo>
                  <a:cubicBezTo>
                    <a:pt x="810" y="15"/>
                    <a:pt x="802" y="12"/>
                    <a:pt x="797" y="9"/>
                  </a:cubicBezTo>
                  <a:cubicBezTo>
                    <a:pt x="781" y="4"/>
                    <a:pt x="766" y="0"/>
                    <a:pt x="7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4"/>
            <p:cNvSpPr/>
            <p:nvPr/>
          </p:nvSpPr>
          <p:spPr>
            <a:xfrm>
              <a:off x="4556109" y="2727985"/>
              <a:ext cx="39244" cy="6870"/>
            </a:xfrm>
            <a:custGeom>
              <a:avLst/>
              <a:gdLst/>
              <a:ahLst/>
              <a:cxnLst/>
              <a:rect l="l" t="t" r="r" b="b"/>
              <a:pathLst>
                <a:path w="457" h="80" extrusionOk="0">
                  <a:moveTo>
                    <a:pt x="259" y="1"/>
                  </a:moveTo>
                  <a:cubicBezTo>
                    <a:pt x="242" y="1"/>
                    <a:pt x="226" y="3"/>
                    <a:pt x="210" y="11"/>
                  </a:cubicBezTo>
                  <a:cubicBezTo>
                    <a:pt x="203" y="9"/>
                    <a:pt x="197" y="8"/>
                    <a:pt x="190" y="8"/>
                  </a:cubicBezTo>
                  <a:cubicBezTo>
                    <a:pt x="159" y="8"/>
                    <a:pt x="129" y="26"/>
                    <a:pt x="98" y="26"/>
                  </a:cubicBezTo>
                  <a:cubicBezTo>
                    <a:pt x="92" y="26"/>
                    <a:pt x="85" y="25"/>
                    <a:pt x="79" y="23"/>
                  </a:cubicBezTo>
                  <a:cubicBezTo>
                    <a:pt x="74" y="22"/>
                    <a:pt x="69" y="22"/>
                    <a:pt x="64" y="22"/>
                  </a:cubicBezTo>
                  <a:cubicBezTo>
                    <a:pt x="53" y="22"/>
                    <a:pt x="41" y="24"/>
                    <a:pt x="29" y="27"/>
                  </a:cubicBezTo>
                  <a:cubicBezTo>
                    <a:pt x="21" y="27"/>
                    <a:pt x="9" y="36"/>
                    <a:pt x="1" y="52"/>
                  </a:cubicBezTo>
                  <a:cubicBezTo>
                    <a:pt x="10" y="70"/>
                    <a:pt x="19" y="80"/>
                    <a:pt x="28" y="80"/>
                  </a:cubicBezTo>
                  <a:cubicBezTo>
                    <a:pt x="31" y="80"/>
                    <a:pt x="35" y="79"/>
                    <a:pt x="38" y="77"/>
                  </a:cubicBezTo>
                  <a:lnTo>
                    <a:pt x="140" y="77"/>
                  </a:lnTo>
                  <a:cubicBezTo>
                    <a:pt x="155" y="71"/>
                    <a:pt x="172" y="68"/>
                    <a:pt x="190" y="68"/>
                  </a:cubicBezTo>
                  <a:cubicBezTo>
                    <a:pt x="200" y="68"/>
                    <a:pt x="211" y="69"/>
                    <a:pt x="222" y="72"/>
                  </a:cubicBezTo>
                  <a:cubicBezTo>
                    <a:pt x="230" y="72"/>
                    <a:pt x="235" y="68"/>
                    <a:pt x="239" y="64"/>
                  </a:cubicBezTo>
                  <a:cubicBezTo>
                    <a:pt x="247" y="60"/>
                    <a:pt x="256" y="58"/>
                    <a:pt x="265" y="58"/>
                  </a:cubicBezTo>
                  <a:cubicBezTo>
                    <a:pt x="274" y="58"/>
                    <a:pt x="282" y="60"/>
                    <a:pt x="288" y="64"/>
                  </a:cubicBezTo>
                  <a:cubicBezTo>
                    <a:pt x="292" y="66"/>
                    <a:pt x="295" y="67"/>
                    <a:pt x="298" y="67"/>
                  </a:cubicBezTo>
                  <a:cubicBezTo>
                    <a:pt x="301" y="67"/>
                    <a:pt x="304" y="66"/>
                    <a:pt x="308" y="64"/>
                  </a:cubicBezTo>
                  <a:cubicBezTo>
                    <a:pt x="314" y="63"/>
                    <a:pt x="322" y="62"/>
                    <a:pt x="329" y="62"/>
                  </a:cubicBezTo>
                  <a:cubicBezTo>
                    <a:pt x="342" y="62"/>
                    <a:pt x="355" y="65"/>
                    <a:pt x="366" y="72"/>
                  </a:cubicBezTo>
                  <a:cubicBezTo>
                    <a:pt x="367" y="74"/>
                    <a:pt x="369" y="74"/>
                    <a:pt x="370" y="74"/>
                  </a:cubicBezTo>
                  <a:cubicBezTo>
                    <a:pt x="374" y="74"/>
                    <a:pt x="379" y="71"/>
                    <a:pt x="382" y="68"/>
                  </a:cubicBezTo>
                  <a:cubicBezTo>
                    <a:pt x="386" y="60"/>
                    <a:pt x="395" y="52"/>
                    <a:pt x="399" y="48"/>
                  </a:cubicBezTo>
                  <a:cubicBezTo>
                    <a:pt x="417" y="62"/>
                    <a:pt x="427" y="70"/>
                    <a:pt x="434" y="70"/>
                  </a:cubicBezTo>
                  <a:cubicBezTo>
                    <a:pt x="443" y="70"/>
                    <a:pt x="447" y="57"/>
                    <a:pt x="456" y="27"/>
                  </a:cubicBezTo>
                  <a:cubicBezTo>
                    <a:pt x="456" y="11"/>
                    <a:pt x="452" y="3"/>
                    <a:pt x="444" y="3"/>
                  </a:cubicBezTo>
                  <a:lnTo>
                    <a:pt x="427" y="3"/>
                  </a:lnTo>
                  <a:cubicBezTo>
                    <a:pt x="410" y="8"/>
                    <a:pt x="390" y="11"/>
                    <a:pt x="371" y="11"/>
                  </a:cubicBezTo>
                  <a:cubicBezTo>
                    <a:pt x="360" y="11"/>
                    <a:pt x="348" y="10"/>
                    <a:pt x="337" y="7"/>
                  </a:cubicBezTo>
                  <a:cubicBezTo>
                    <a:pt x="312" y="7"/>
                    <a:pt x="285" y="1"/>
                    <a:pt x="2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4"/>
            <p:cNvSpPr/>
            <p:nvPr/>
          </p:nvSpPr>
          <p:spPr>
            <a:xfrm>
              <a:off x="4518410" y="2729960"/>
              <a:ext cx="30055" cy="6526"/>
            </a:xfrm>
            <a:custGeom>
              <a:avLst/>
              <a:gdLst/>
              <a:ahLst/>
              <a:cxnLst/>
              <a:rect l="l" t="t" r="r" b="b"/>
              <a:pathLst>
                <a:path w="350" h="76" extrusionOk="0">
                  <a:moveTo>
                    <a:pt x="259" y="0"/>
                  </a:moveTo>
                  <a:cubicBezTo>
                    <a:pt x="226" y="0"/>
                    <a:pt x="193" y="0"/>
                    <a:pt x="165" y="8"/>
                  </a:cubicBezTo>
                  <a:cubicBezTo>
                    <a:pt x="148" y="8"/>
                    <a:pt x="128" y="17"/>
                    <a:pt x="111" y="21"/>
                  </a:cubicBezTo>
                  <a:cubicBezTo>
                    <a:pt x="83" y="21"/>
                    <a:pt x="54" y="21"/>
                    <a:pt x="25" y="25"/>
                  </a:cubicBezTo>
                  <a:cubicBezTo>
                    <a:pt x="24" y="24"/>
                    <a:pt x="22" y="24"/>
                    <a:pt x="21" y="24"/>
                  </a:cubicBezTo>
                  <a:cubicBezTo>
                    <a:pt x="13" y="24"/>
                    <a:pt x="4" y="31"/>
                    <a:pt x="1" y="41"/>
                  </a:cubicBezTo>
                  <a:cubicBezTo>
                    <a:pt x="15" y="67"/>
                    <a:pt x="28" y="76"/>
                    <a:pt x="40" y="76"/>
                  </a:cubicBezTo>
                  <a:cubicBezTo>
                    <a:pt x="49" y="76"/>
                    <a:pt x="58" y="71"/>
                    <a:pt x="66" y="66"/>
                  </a:cubicBezTo>
                  <a:cubicBezTo>
                    <a:pt x="73" y="63"/>
                    <a:pt x="78" y="61"/>
                    <a:pt x="82" y="61"/>
                  </a:cubicBezTo>
                  <a:cubicBezTo>
                    <a:pt x="85" y="61"/>
                    <a:pt x="87" y="62"/>
                    <a:pt x="91" y="66"/>
                  </a:cubicBezTo>
                  <a:cubicBezTo>
                    <a:pt x="97" y="72"/>
                    <a:pt x="101" y="76"/>
                    <a:pt x="106" y="76"/>
                  </a:cubicBezTo>
                  <a:cubicBezTo>
                    <a:pt x="107" y="76"/>
                    <a:pt x="109" y="75"/>
                    <a:pt x="111" y="74"/>
                  </a:cubicBezTo>
                  <a:cubicBezTo>
                    <a:pt x="120" y="67"/>
                    <a:pt x="129" y="65"/>
                    <a:pt x="138" y="65"/>
                  </a:cubicBezTo>
                  <a:cubicBezTo>
                    <a:pt x="149" y="65"/>
                    <a:pt x="160" y="68"/>
                    <a:pt x="172" y="68"/>
                  </a:cubicBezTo>
                  <a:cubicBezTo>
                    <a:pt x="176" y="68"/>
                    <a:pt x="181" y="67"/>
                    <a:pt x="185" y="66"/>
                  </a:cubicBezTo>
                  <a:cubicBezTo>
                    <a:pt x="203" y="63"/>
                    <a:pt x="220" y="60"/>
                    <a:pt x="237" y="60"/>
                  </a:cubicBezTo>
                  <a:cubicBezTo>
                    <a:pt x="245" y="60"/>
                    <a:pt x="252" y="61"/>
                    <a:pt x="259" y="62"/>
                  </a:cubicBezTo>
                  <a:cubicBezTo>
                    <a:pt x="267" y="62"/>
                    <a:pt x="276" y="58"/>
                    <a:pt x="280" y="58"/>
                  </a:cubicBezTo>
                  <a:lnTo>
                    <a:pt x="325" y="49"/>
                  </a:lnTo>
                  <a:cubicBezTo>
                    <a:pt x="327" y="49"/>
                    <a:pt x="331" y="50"/>
                    <a:pt x="334" y="50"/>
                  </a:cubicBezTo>
                  <a:cubicBezTo>
                    <a:pt x="340" y="50"/>
                    <a:pt x="347" y="47"/>
                    <a:pt x="349" y="25"/>
                  </a:cubicBezTo>
                  <a:cubicBezTo>
                    <a:pt x="349" y="8"/>
                    <a:pt x="341" y="0"/>
                    <a:pt x="3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4"/>
            <p:cNvSpPr/>
            <p:nvPr/>
          </p:nvSpPr>
          <p:spPr>
            <a:xfrm>
              <a:off x="4500806" y="2732364"/>
              <a:ext cx="11679" cy="4637"/>
            </a:xfrm>
            <a:custGeom>
              <a:avLst/>
              <a:gdLst/>
              <a:ahLst/>
              <a:cxnLst/>
              <a:rect l="l" t="t" r="r" b="b"/>
              <a:pathLst>
                <a:path w="136" h="54" extrusionOk="0">
                  <a:moveTo>
                    <a:pt x="136" y="1"/>
                  </a:moveTo>
                  <a:cubicBezTo>
                    <a:pt x="99" y="1"/>
                    <a:pt x="58" y="1"/>
                    <a:pt x="17" y="5"/>
                  </a:cubicBezTo>
                  <a:cubicBezTo>
                    <a:pt x="13" y="5"/>
                    <a:pt x="9" y="13"/>
                    <a:pt x="0" y="17"/>
                  </a:cubicBezTo>
                  <a:cubicBezTo>
                    <a:pt x="9" y="46"/>
                    <a:pt x="17" y="50"/>
                    <a:pt x="25" y="50"/>
                  </a:cubicBezTo>
                  <a:cubicBezTo>
                    <a:pt x="33" y="52"/>
                    <a:pt x="40" y="53"/>
                    <a:pt x="48" y="53"/>
                  </a:cubicBezTo>
                  <a:cubicBezTo>
                    <a:pt x="55" y="53"/>
                    <a:pt x="62" y="52"/>
                    <a:pt x="70" y="50"/>
                  </a:cubicBezTo>
                  <a:cubicBezTo>
                    <a:pt x="83" y="50"/>
                    <a:pt x="95" y="43"/>
                    <a:pt x="107" y="43"/>
                  </a:cubicBezTo>
                  <a:cubicBezTo>
                    <a:pt x="111" y="43"/>
                    <a:pt x="115" y="44"/>
                    <a:pt x="119" y="46"/>
                  </a:cubicBezTo>
                  <a:cubicBezTo>
                    <a:pt x="122" y="47"/>
                    <a:pt x="124" y="48"/>
                    <a:pt x="126" y="48"/>
                  </a:cubicBezTo>
                  <a:cubicBezTo>
                    <a:pt x="135" y="48"/>
                    <a:pt x="132" y="32"/>
                    <a:pt x="13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4"/>
            <p:cNvSpPr/>
            <p:nvPr/>
          </p:nvSpPr>
          <p:spPr>
            <a:xfrm>
              <a:off x="4514203" y="2732364"/>
              <a:ext cx="2147" cy="403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3" y="1"/>
                  </a:moveTo>
                  <a:cubicBezTo>
                    <a:pt x="9" y="5"/>
                    <a:pt x="4" y="13"/>
                    <a:pt x="4" y="21"/>
                  </a:cubicBezTo>
                  <a:cubicBezTo>
                    <a:pt x="0" y="30"/>
                    <a:pt x="9" y="46"/>
                    <a:pt x="21" y="46"/>
                  </a:cubicBezTo>
                  <a:cubicBezTo>
                    <a:pt x="25" y="38"/>
                    <a:pt x="25" y="30"/>
                    <a:pt x="25" y="26"/>
                  </a:cubicBezTo>
                  <a:cubicBezTo>
                    <a:pt x="25" y="5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4"/>
            <p:cNvSpPr/>
            <p:nvPr/>
          </p:nvSpPr>
          <p:spPr>
            <a:xfrm>
              <a:off x="4551901" y="2730647"/>
              <a:ext cx="2233" cy="3006"/>
            </a:xfrm>
            <a:custGeom>
              <a:avLst/>
              <a:gdLst/>
              <a:ahLst/>
              <a:cxnLst/>
              <a:rect l="l" t="t" r="r" b="b"/>
              <a:pathLst>
                <a:path w="26" h="35" extrusionOk="0">
                  <a:moveTo>
                    <a:pt x="21" y="0"/>
                  </a:moveTo>
                  <a:cubicBezTo>
                    <a:pt x="13" y="0"/>
                    <a:pt x="9" y="0"/>
                    <a:pt x="0" y="5"/>
                  </a:cubicBezTo>
                  <a:cubicBezTo>
                    <a:pt x="0" y="5"/>
                    <a:pt x="0" y="17"/>
                    <a:pt x="0" y="21"/>
                  </a:cubicBezTo>
                  <a:cubicBezTo>
                    <a:pt x="5" y="31"/>
                    <a:pt x="10" y="35"/>
                    <a:pt x="15" y="35"/>
                  </a:cubicBezTo>
                  <a:cubicBezTo>
                    <a:pt x="18" y="35"/>
                    <a:pt x="22" y="33"/>
                    <a:pt x="25" y="29"/>
                  </a:cubicBezTo>
                  <a:cubicBezTo>
                    <a:pt x="25" y="21"/>
                    <a:pt x="25" y="13"/>
                    <a:pt x="25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4"/>
            <p:cNvSpPr/>
            <p:nvPr/>
          </p:nvSpPr>
          <p:spPr>
            <a:xfrm>
              <a:off x="4631849" y="2901534"/>
              <a:ext cx="62172" cy="12537"/>
            </a:xfrm>
            <a:custGeom>
              <a:avLst/>
              <a:gdLst/>
              <a:ahLst/>
              <a:cxnLst/>
              <a:rect l="l" t="t" r="r" b="b"/>
              <a:pathLst>
                <a:path w="724" h="146" extrusionOk="0">
                  <a:moveTo>
                    <a:pt x="707" y="0"/>
                  </a:moveTo>
                  <a:cubicBezTo>
                    <a:pt x="682" y="0"/>
                    <a:pt x="657" y="9"/>
                    <a:pt x="633" y="13"/>
                  </a:cubicBezTo>
                  <a:lnTo>
                    <a:pt x="530" y="13"/>
                  </a:lnTo>
                  <a:cubicBezTo>
                    <a:pt x="518" y="13"/>
                    <a:pt x="506" y="9"/>
                    <a:pt x="489" y="9"/>
                  </a:cubicBezTo>
                  <a:cubicBezTo>
                    <a:pt x="440" y="13"/>
                    <a:pt x="395" y="21"/>
                    <a:pt x="341" y="29"/>
                  </a:cubicBezTo>
                  <a:lnTo>
                    <a:pt x="321" y="29"/>
                  </a:lnTo>
                  <a:cubicBezTo>
                    <a:pt x="314" y="26"/>
                    <a:pt x="306" y="25"/>
                    <a:pt x="299" y="25"/>
                  </a:cubicBezTo>
                  <a:cubicBezTo>
                    <a:pt x="286" y="25"/>
                    <a:pt x="274" y="29"/>
                    <a:pt x="263" y="37"/>
                  </a:cubicBezTo>
                  <a:lnTo>
                    <a:pt x="255" y="37"/>
                  </a:lnTo>
                  <a:cubicBezTo>
                    <a:pt x="214" y="42"/>
                    <a:pt x="177" y="46"/>
                    <a:pt x="136" y="54"/>
                  </a:cubicBezTo>
                  <a:cubicBezTo>
                    <a:pt x="99" y="58"/>
                    <a:pt x="62" y="62"/>
                    <a:pt x="30" y="62"/>
                  </a:cubicBezTo>
                  <a:cubicBezTo>
                    <a:pt x="21" y="62"/>
                    <a:pt x="9" y="62"/>
                    <a:pt x="1" y="83"/>
                  </a:cubicBezTo>
                  <a:cubicBezTo>
                    <a:pt x="5" y="99"/>
                    <a:pt x="9" y="111"/>
                    <a:pt x="13" y="124"/>
                  </a:cubicBezTo>
                  <a:cubicBezTo>
                    <a:pt x="13" y="128"/>
                    <a:pt x="17" y="128"/>
                    <a:pt x="17" y="128"/>
                  </a:cubicBezTo>
                  <a:cubicBezTo>
                    <a:pt x="20" y="127"/>
                    <a:pt x="23" y="127"/>
                    <a:pt x="26" y="127"/>
                  </a:cubicBezTo>
                  <a:cubicBezTo>
                    <a:pt x="31" y="127"/>
                    <a:pt x="36" y="127"/>
                    <a:pt x="41" y="127"/>
                  </a:cubicBezTo>
                  <a:cubicBezTo>
                    <a:pt x="52" y="127"/>
                    <a:pt x="63" y="125"/>
                    <a:pt x="75" y="111"/>
                  </a:cubicBezTo>
                  <a:cubicBezTo>
                    <a:pt x="75" y="110"/>
                    <a:pt x="75" y="109"/>
                    <a:pt x="77" y="109"/>
                  </a:cubicBezTo>
                  <a:cubicBezTo>
                    <a:pt x="80" y="109"/>
                    <a:pt x="84" y="111"/>
                    <a:pt x="91" y="115"/>
                  </a:cubicBezTo>
                  <a:cubicBezTo>
                    <a:pt x="99" y="126"/>
                    <a:pt x="113" y="132"/>
                    <a:pt x="126" y="132"/>
                  </a:cubicBezTo>
                  <a:cubicBezTo>
                    <a:pt x="133" y="132"/>
                    <a:pt x="139" y="130"/>
                    <a:pt x="144" y="128"/>
                  </a:cubicBezTo>
                  <a:cubicBezTo>
                    <a:pt x="153" y="124"/>
                    <a:pt x="162" y="122"/>
                    <a:pt x="171" y="122"/>
                  </a:cubicBezTo>
                  <a:cubicBezTo>
                    <a:pt x="180" y="122"/>
                    <a:pt x="190" y="124"/>
                    <a:pt x="198" y="128"/>
                  </a:cubicBezTo>
                  <a:cubicBezTo>
                    <a:pt x="202" y="130"/>
                    <a:pt x="206" y="131"/>
                    <a:pt x="210" y="131"/>
                  </a:cubicBezTo>
                  <a:cubicBezTo>
                    <a:pt x="213" y="131"/>
                    <a:pt x="216" y="130"/>
                    <a:pt x="218" y="128"/>
                  </a:cubicBezTo>
                  <a:cubicBezTo>
                    <a:pt x="225" y="128"/>
                    <a:pt x="232" y="119"/>
                    <a:pt x="237" y="119"/>
                  </a:cubicBezTo>
                  <a:cubicBezTo>
                    <a:pt x="238" y="119"/>
                    <a:pt x="238" y="119"/>
                    <a:pt x="239" y="119"/>
                  </a:cubicBezTo>
                  <a:cubicBezTo>
                    <a:pt x="250" y="125"/>
                    <a:pt x="261" y="126"/>
                    <a:pt x="272" y="126"/>
                  </a:cubicBezTo>
                  <a:cubicBezTo>
                    <a:pt x="297" y="126"/>
                    <a:pt x="322" y="117"/>
                    <a:pt x="346" y="117"/>
                  </a:cubicBezTo>
                  <a:cubicBezTo>
                    <a:pt x="352" y="117"/>
                    <a:pt x="359" y="117"/>
                    <a:pt x="366" y="119"/>
                  </a:cubicBezTo>
                  <a:cubicBezTo>
                    <a:pt x="374" y="122"/>
                    <a:pt x="381" y="123"/>
                    <a:pt x="389" y="123"/>
                  </a:cubicBezTo>
                  <a:cubicBezTo>
                    <a:pt x="396" y="123"/>
                    <a:pt x="403" y="122"/>
                    <a:pt x="411" y="119"/>
                  </a:cubicBezTo>
                  <a:cubicBezTo>
                    <a:pt x="444" y="124"/>
                    <a:pt x="477" y="124"/>
                    <a:pt x="514" y="128"/>
                  </a:cubicBezTo>
                  <a:cubicBezTo>
                    <a:pt x="526" y="128"/>
                    <a:pt x="538" y="132"/>
                    <a:pt x="547" y="140"/>
                  </a:cubicBezTo>
                  <a:cubicBezTo>
                    <a:pt x="553" y="144"/>
                    <a:pt x="560" y="145"/>
                    <a:pt x="566" y="145"/>
                  </a:cubicBezTo>
                  <a:cubicBezTo>
                    <a:pt x="578" y="145"/>
                    <a:pt x="589" y="140"/>
                    <a:pt x="600" y="140"/>
                  </a:cubicBezTo>
                  <a:cubicBezTo>
                    <a:pt x="625" y="136"/>
                    <a:pt x="649" y="132"/>
                    <a:pt x="674" y="132"/>
                  </a:cubicBezTo>
                  <a:cubicBezTo>
                    <a:pt x="690" y="136"/>
                    <a:pt x="707" y="140"/>
                    <a:pt x="723" y="140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4"/>
            <p:cNvSpPr/>
            <p:nvPr/>
          </p:nvSpPr>
          <p:spPr>
            <a:xfrm>
              <a:off x="4631162" y="2879293"/>
              <a:ext cx="62086" cy="12108"/>
            </a:xfrm>
            <a:custGeom>
              <a:avLst/>
              <a:gdLst/>
              <a:ahLst/>
              <a:cxnLst/>
              <a:rect l="l" t="t" r="r" b="b"/>
              <a:pathLst>
                <a:path w="723" h="141" extrusionOk="0">
                  <a:moveTo>
                    <a:pt x="653" y="0"/>
                  </a:moveTo>
                  <a:cubicBezTo>
                    <a:pt x="650" y="0"/>
                    <a:pt x="648" y="1"/>
                    <a:pt x="645" y="1"/>
                  </a:cubicBezTo>
                  <a:cubicBezTo>
                    <a:pt x="600" y="13"/>
                    <a:pt x="555" y="22"/>
                    <a:pt x="509" y="30"/>
                  </a:cubicBezTo>
                  <a:lnTo>
                    <a:pt x="464" y="30"/>
                  </a:lnTo>
                  <a:cubicBezTo>
                    <a:pt x="444" y="30"/>
                    <a:pt x="427" y="34"/>
                    <a:pt x="407" y="38"/>
                  </a:cubicBezTo>
                  <a:cubicBezTo>
                    <a:pt x="399" y="40"/>
                    <a:pt x="390" y="41"/>
                    <a:pt x="383" y="41"/>
                  </a:cubicBezTo>
                  <a:cubicBezTo>
                    <a:pt x="375" y="41"/>
                    <a:pt x="368" y="40"/>
                    <a:pt x="362" y="38"/>
                  </a:cubicBezTo>
                  <a:cubicBezTo>
                    <a:pt x="341" y="38"/>
                    <a:pt x="325" y="38"/>
                    <a:pt x="308" y="42"/>
                  </a:cubicBezTo>
                  <a:cubicBezTo>
                    <a:pt x="300" y="42"/>
                    <a:pt x="292" y="46"/>
                    <a:pt x="280" y="46"/>
                  </a:cubicBezTo>
                  <a:cubicBezTo>
                    <a:pt x="267" y="43"/>
                    <a:pt x="255" y="42"/>
                    <a:pt x="242" y="42"/>
                  </a:cubicBezTo>
                  <a:cubicBezTo>
                    <a:pt x="222" y="42"/>
                    <a:pt x="201" y="45"/>
                    <a:pt x="181" y="50"/>
                  </a:cubicBezTo>
                  <a:cubicBezTo>
                    <a:pt x="140" y="58"/>
                    <a:pt x="99" y="63"/>
                    <a:pt x="58" y="67"/>
                  </a:cubicBezTo>
                  <a:cubicBezTo>
                    <a:pt x="50" y="67"/>
                    <a:pt x="38" y="67"/>
                    <a:pt x="29" y="63"/>
                  </a:cubicBezTo>
                  <a:cubicBezTo>
                    <a:pt x="27" y="62"/>
                    <a:pt x="25" y="61"/>
                    <a:pt x="22" y="61"/>
                  </a:cubicBezTo>
                  <a:cubicBezTo>
                    <a:pt x="14" y="61"/>
                    <a:pt x="7" y="69"/>
                    <a:pt x="1" y="95"/>
                  </a:cubicBezTo>
                  <a:cubicBezTo>
                    <a:pt x="5" y="112"/>
                    <a:pt x="9" y="124"/>
                    <a:pt x="13" y="140"/>
                  </a:cubicBezTo>
                  <a:cubicBezTo>
                    <a:pt x="16" y="139"/>
                    <a:pt x="18" y="139"/>
                    <a:pt x="21" y="139"/>
                  </a:cubicBezTo>
                  <a:lnTo>
                    <a:pt x="21" y="139"/>
                  </a:lnTo>
                  <a:cubicBezTo>
                    <a:pt x="27" y="139"/>
                    <a:pt x="32" y="139"/>
                    <a:pt x="38" y="128"/>
                  </a:cubicBezTo>
                  <a:cubicBezTo>
                    <a:pt x="44" y="122"/>
                    <a:pt x="49" y="120"/>
                    <a:pt x="54" y="120"/>
                  </a:cubicBezTo>
                  <a:cubicBezTo>
                    <a:pt x="59" y="120"/>
                    <a:pt x="64" y="122"/>
                    <a:pt x="70" y="124"/>
                  </a:cubicBezTo>
                  <a:cubicBezTo>
                    <a:pt x="83" y="132"/>
                    <a:pt x="96" y="135"/>
                    <a:pt x="109" y="135"/>
                  </a:cubicBezTo>
                  <a:cubicBezTo>
                    <a:pt x="117" y="135"/>
                    <a:pt x="124" y="134"/>
                    <a:pt x="132" y="132"/>
                  </a:cubicBezTo>
                  <a:cubicBezTo>
                    <a:pt x="152" y="132"/>
                    <a:pt x="169" y="132"/>
                    <a:pt x="185" y="128"/>
                  </a:cubicBezTo>
                  <a:cubicBezTo>
                    <a:pt x="193" y="124"/>
                    <a:pt x="202" y="123"/>
                    <a:pt x="210" y="123"/>
                  </a:cubicBezTo>
                  <a:cubicBezTo>
                    <a:pt x="226" y="123"/>
                    <a:pt x="243" y="128"/>
                    <a:pt x="259" y="128"/>
                  </a:cubicBezTo>
                  <a:cubicBezTo>
                    <a:pt x="289" y="128"/>
                    <a:pt x="318" y="139"/>
                    <a:pt x="346" y="139"/>
                  </a:cubicBezTo>
                  <a:cubicBezTo>
                    <a:pt x="353" y="139"/>
                    <a:pt x="359" y="138"/>
                    <a:pt x="366" y="136"/>
                  </a:cubicBezTo>
                  <a:cubicBezTo>
                    <a:pt x="371" y="135"/>
                    <a:pt x="376" y="134"/>
                    <a:pt x="381" y="134"/>
                  </a:cubicBezTo>
                  <a:cubicBezTo>
                    <a:pt x="388" y="134"/>
                    <a:pt x="396" y="136"/>
                    <a:pt x="403" y="140"/>
                  </a:cubicBezTo>
                  <a:cubicBezTo>
                    <a:pt x="431" y="140"/>
                    <a:pt x="464" y="140"/>
                    <a:pt x="493" y="132"/>
                  </a:cubicBezTo>
                  <a:cubicBezTo>
                    <a:pt x="500" y="131"/>
                    <a:pt x="508" y="131"/>
                    <a:pt x="516" y="131"/>
                  </a:cubicBezTo>
                  <a:cubicBezTo>
                    <a:pt x="534" y="131"/>
                    <a:pt x="555" y="133"/>
                    <a:pt x="575" y="136"/>
                  </a:cubicBezTo>
                  <a:lnTo>
                    <a:pt x="645" y="136"/>
                  </a:lnTo>
                  <a:cubicBezTo>
                    <a:pt x="651" y="135"/>
                    <a:pt x="657" y="135"/>
                    <a:pt x="664" y="135"/>
                  </a:cubicBezTo>
                  <a:cubicBezTo>
                    <a:pt x="679" y="135"/>
                    <a:pt x="696" y="138"/>
                    <a:pt x="711" y="140"/>
                  </a:cubicBezTo>
                  <a:lnTo>
                    <a:pt x="723" y="140"/>
                  </a:lnTo>
                  <a:lnTo>
                    <a:pt x="719" y="22"/>
                  </a:lnTo>
                  <a:cubicBezTo>
                    <a:pt x="697" y="14"/>
                    <a:pt x="675" y="0"/>
                    <a:pt x="6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4"/>
            <p:cNvSpPr/>
            <p:nvPr/>
          </p:nvSpPr>
          <p:spPr>
            <a:xfrm>
              <a:off x="4642411" y="2924118"/>
              <a:ext cx="51953" cy="12709"/>
            </a:xfrm>
            <a:custGeom>
              <a:avLst/>
              <a:gdLst/>
              <a:ahLst/>
              <a:cxnLst/>
              <a:rect l="l" t="t" r="r" b="b"/>
              <a:pathLst>
                <a:path w="605" h="148" extrusionOk="0">
                  <a:moveTo>
                    <a:pt x="588" y="0"/>
                  </a:moveTo>
                  <a:cubicBezTo>
                    <a:pt x="568" y="3"/>
                    <a:pt x="551" y="11"/>
                    <a:pt x="532" y="11"/>
                  </a:cubicBezTo>
                  <a:cubicBezTo>
                    <a:pt x="524" y="11"/>
                    <a:pt x="515" y="9"/>
                    <a:pt x="506" y="4"/>
                  </a:cubicBezTo>
                  <a:cubicBezTo>
                    <a:pt x="502" y="4"/>
                    <a:pt x="493" y="8"/>
                    <a:pt x="489" y="8"/>
                  </a:cubicBezTo>
                  <a:cubicBezTo>
                    <a:pt x="483" y="10"/>
                    <a:pt x="476" y="11"/>
                    <a:pt x="469" y="11"/>
                  </a:cubicBezTo>
                  <a:cubicBezTo>
                    <a:pt x="462" y="11"/>
                    <a:pt x="454" y="10"/>
                    <a:pt x="448" y="8"/>
                  </a:cubicBezTo>
                  <a:cubicBezTo>
                    <a:pt x="428" y="8"/>
                    <a:pt x="407" y="8"/>
                    <a:pt x="391" y="17"/>
                  </a:cubicBezTo>
                  <a:cubicBezTo>
                    <a:pt x="370" y="21"/>
                    <a:pt x="354" y="21"/>
                    <a:pt x="333" y="21"/>
                  </a:cubicBezTo>
                  <a:cubicBezTo>
                    <a:pt x="288" y="21"/>
                    <a:pt x="243" y="25"/>
                    <a:pt x="202" y="33"/>
                  </a:cubicBezTo>
                  <a:cubicBezTo>
                    <a:pt x="153" y="41"/>
                    <a:pt x="104" y="45"/>
                    <a:pt x="54" y="53"/>
                  </a:cubicBezTo>
                  <a:lnTo>
                    <a:pt x="30" y="53"/>
                  </a:lnTo>
                  <a:cubicBezTo>
                    <a:pt x="21" y="58"/>
                    <a:pt x="9" y="62"/>
                    <a:pt x="1" y="70"/>
                  </a:cubicBezTo>
                  <a:lnTo>
                    <a:pt x="1" y="86"/>
                  </a:lnTo>
                  <a:cubicBezTo>
                    <a:pt x="5" y="94"/>
                    <a:pt x="9" y="111"/>
                    <a:pt x="13" y="111"/>
                  </a:cubicBezTo>
                  <a:cubicBezTo>
                    <a:pt x="26" y="115"/>
                    <a:pt x="42" y="115"/>
                    <a:pt x="58" y="115"/>
                  </a:cubicBezTo>
                  <a:cubicBezTo>
                    <a:pt x="67" y="113"/>
                    <a:pt x="76" y="112"/>
                    <a:pt x="85" y="112"/>
                  </a:cubicBezTo>
                  <a:cubicBezTo>
                    <a:pt x="94" y="112"/>
                    <a:pt x="104" y="113"/>
                    <a:pt x="112" y="115"/>
                  </a:cubicBezTo>
                  <a:cubicBezTo>
                    <a:pt x="118" y="119"/>
                    <a:pt x="126" y="121"/>
                    <a:pt x="134" y="121"/>
                  </a:cubicBezTo>
                  <a:cubicBezTo>
                    <a:pt x="143" y="121"/>
                    <a:pt x="151" y="119"/>
                    <a:pt x="157" y="115"/>
                  </a:cubicBezTo>
                  <a:cubicBezTo>
                    <a:pt x="160" y="112"/>
                    <a:pt x="165" y="109"/>
                    <a:pt x="169" y="109"/>
                  </a:cubicBezTo>
                  <a:cubicBezTo>
                    <a:pt x="171" y="109"/>
                    <a:pt x="172" y="110"/>
                    <a:pt x="173" y="111"/>
                  </a:cubicBezTo>
                  <a:cubicBezTo>
                    <a:pt x="200" y="116"/>
                    <a:pt x="226" y="118"/>
                    <a:pt x="252" y="118"/>
                  </a:cubicBezTo>
                  <a:cubicBezTo>
                    <a:pt x="270" y="118"/>
                    <a:pt x="288" y="117"/>
                    <a:pt x="305" y="115"/>
                  </a:cubicBezTo>
                  <a:cubicBezTo>
                    <a:pt x="342" y="115"/>
                    <a:pt x="374" y="119"/>
                    <a:pt x="407" y="123"/>
                  </a:cubicBezTo>
                  <a:cubicBezTo>
                    <a:pt x="440" y="127"/>
                    <a:pt x="473" y="127"/>
                    <a:pt x="506" y="127"/>
                  </a:cubicBezTo>
                  <a:cubicBezTo>
                    <a:pt x="514" y="127"/>
                    <a:pt x="526" y="127"/>
                    <a:pt x="534" y="131"/>
                  </a:cubicBezTo>
                  <a:cubicBezTo>
                    <a:pt x="555" y="144"/>
                    <a:pt x="580" y="148"/>
                    <a:pt x="604" y="148"/>
                  </a:cubicBezTo>
                  <a:lnTo>
                    <a:pt x="600" y="4"/>
                  </a:lnTo>
                  <a:cubicBezTo>
                    <a:pt x="596" y="4"/>
                    <a:pt x="592" y="0"/>
                    <a:pt x="5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4"/>
            <p:cNvSpPr/>
            <p:nvPr/>
          </p:nvSpPr>
          <p:spPr>
            <a:xfrm>
              <a:off x="4663621" y="2767658"/>
              <a:ext cx="25418" cy="10734"/>
            </a:xfrm>
            <a:custGeom>
              <a:avLst/>
              <a:gdLst/>
              <a:ahLst/>
              <a:cxnLst/>
              <a:rect l="l" t="t" r="r" b="b"/>
              <a:pathLst>
                <a:path w="296" h="125" extrusionOk="0">
                  <a:moveTo>
                    <a:pt x="291" y="0"/>
                  </a:moveTo>
                  <a:cubicBezTo>
                    <a:pt x="275" y="8"/>
                    <a:pt x="263" y="4"/>
                    <a:pt x="246" y="8"/>
                  </a:cubicBezTo>
                  <a:lnTo>
                    <a:pt x="242" y="8"/>
                  </a:lnTo>
                  <a:cubicBezTo>
                    <a:pt x="230" y="4"/>
                    <a:pt x="217" y="3"/>
                    <a:pt x="205" y="3"/>
                  </a:cubicBezTo>
                  <a:cubicBezTo>
                    <a:pt x="179" y="3"/>
                    <a:pt x="155" y="10"/>
                    <a:pt x="136" y="21"/>
                  </a:cubicBezTo>
                  <a:cubicBezTo>
                    <a:pt x="134" y="22"/>
                    <a:pt x="132" y="23"/>
                    <a:pt x="130" y="23"/>
                  </a:cubicBezTo>
                  <a:cubicBezTo>
                    <a:pt x="126" y="23"/>
                    <a:pt x="122" y="21"/>
                    <a:pt x="119" y="21"/>
                  </a:cubicBezTo>
                  <a:lnTo>
                    <a:pt x="99" y="21"/>
                  </a:lnTo>
                  <a:cubicBezTo>
                    <a:pt x="74" y="25"/>
                    <a:pt x="53" y="29"/>
                    <a:pt x="29" y="33"/>
                  </a:cubicBezTo>
                  <a:lnTo>
                    <a:pt x="0" y="37"/>
                  </a:lnTo>
                  <a:cubicBezTo>
                    <a:pt x="0" y="49"/>
                    <a:pt x="4" y="62"/>
                    <a:pt x="8" y="74"/>
                  </a:cubicBezTo>
                  <a:cubicBezTo>
                    <a:pt x="17" y="86"/>
                    <a:pt x="25" y="99"/>
                    <a:pt x="33" y="99"/>
                  </a:cubicBezTo>
                  <a:cubicBezTo>
                    <a:pt x="38" y="98"/>
                    <a:pt x="44" y="97"/>
                    <a:pt x="49" y="97"/>
                  </a:cubicBezTo>
                  <a:cubicBezTo>
                    <a:pt x="63" y="97"/>
                    <a:pt x="75" y="101"/>
                    <a:pt x="90" y="107"/>
                  </a:cubicBezTo>
                  <a:lnTo>
                    <a:pt x="99" y="107"/>
                  </a:lnTo>
                  <a:cubicBezTo>
                    <a:pt x="104" y="104"/>
                    <a:pt x="108" y="103"/>
                    <a:pt x="113" y="103"/>
                  </a:cubicBezTo>
                  <a:cubicBezTo>
                    <a:pt x="133" y="103"/>
                    <a:pt x="153" y="119"/>
                    <a:pt x="172" y="119"/>
                  </a:cubicBezTo>
                  <a:cubicBezTo>
                    <a:pt x="181" y="119"/>
                    <a:pt x="191" y="117"/>
                    <a:pt x="199" y="117"/>
                  </a:cubicBezTo>
                  <a:cubicBezTo>
                    <a:pt x="203" y="117"/>
                    <a:pt x="207" y="118"/>
                    <a:pt x="209" y="119"/>
                  </a:cubicBezTo>
                  <a:cubicBezTo>
                    <a:pt x="216" y="119"/>
                    <a:pt x="223" y="117"/>
                    <a:pt x="230" y="117"/>
                  </a:cubicBezTo>
                  <a:cubicBezTo>
                    <a:pt x="234" y="117"/>
                    <a:pt x="239" y="118"/>
                    <a:pt x="242" y="123"/>
                  </a:cubicBezTo>
                  <a:cubicBezTo>
                    <a:pt x="245" y="124"/>
                    <a:pt x="248" y="124"/>
                    <a:pt x="251" y="124"/>
                  </a:cubicBezTo>
                  <a:cubicBezTo>
                    <a:pt x="265" y="124"/>
                    <a:pt x="277" y="118"/>
                    <a:pt x="288" y="118"/>
                  </a:cubicBezTo>
                  <a:cubicBezTo>
                    <a:pt x="291" y="118"/>
                    <a:pt x="293" y="119"/>
                    <a:pt x="296" y="119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4"/>
            <p:cNvSpPr/>
            <p:nvPr/>
          </p:nvSpPr>
          <p:spPr>
            <a:xfrm>
              <a:off x="4632621" y="2856966"/>
              <a:ext cx="59939" cy="12709"/>
            </a:xfrm>
            <a:custGeom>
              <a:avLst/>
              <a:gdLst/>
              <a:ahLst/>
              <a:cxnLst/>
              <a:rect l="l" t="t" r="r" b="b"/>
              <a:pathLst>
                <a:path w="698" h="148" extrusionOk="0">
                  <a:moveTo>
                    <a:pt x="669" y="1"/>
                  </a:moveTo>
                  <a:cubicBezTo>
                    <a:pt x="650" y="1"/>
                    <a:pt x="629" y="5"/>
                    <a:pt x="611" y="11"/>
                  </a:cubicBezTo>
                  <a:cubicBezTo>
                    <a:pt x="583" y="15"/>
                    <a:pt x="554" y="19"/>
                    <a:pt x="525" y="19"/>
                  </a:cubicBezTo>
                  <a:cubicBezTo>
                    <a:pt x="497" y="23"/>
                    <a:pt x="468" y="31"/>
                    <a:pt x="439" y="39"/>
                  </a:cubicBezTo>
                  <a:cubicBezTo>
                    <a:pt x="410" y="44"/>
                    <a:pt x="382" y="39"/>
                    <a:pt x="353" y="48"/>
                  </a:cubicBezTo>
                  <a:lnTo>
                    <a:pt x="337" y="48"/>
                  </a:lnTo>
                  <a:cubicBezTo>
                    <a:pt x="320" y="42"/>
                    <a:pt x="302" y="39"/>
                    <a:pt x="285" y="39"/>
                  </a:cubicBezTo>
                  <a:cubicBezTo>
                    <a:pt x="243" y="39"/>
                    <a:pt x="201" y="52"/>
                    <a:pt x="160" y="52"/>
                  </a:cubicBezTo>
                  <a:cubicBezTo>
                    <a:pt x="148" y="52"/>
                    <a:pt x="135" y="52"/>
                    <a:pt x="123" y="48"/>
                  </a:cubicBezTo>
                  <a:cubicBezTo>
                    <a:pt x="94" y="39"/>
                    <a:pt x="66" y="39"/>
                    <a:pt x="33" y="39"/>
                  </a:cubicBezTo>
                  <a:cubicBezTo>
                    <a:pt x="21" y="39"/>
                    <a:pt x="4" y="39"/>
                    <a:pt x="0" y="76"/>
                  </a:cubicBezTo>
                  <a:cubicBezTo>
                    <a:pt x="8" y="113"/>
                    <a:pt x="21" y="117"/>
                    <a:pt x="33" y="117"/>
                  </a:cubicBezTo>
                  <a:cubicBezTo>
                    <a:pt x="45" y="117"/>
                    <a:pt x="58" y="126"/>
                    <a:pt x="70" y="126"/>
                  </a:cubicBezTo>
                  <a:cubicBezTo>
                    <a:pt x="81" y="122"/>
                    <a:pt x="92" y="120"/>
                    <a:pt x="103" y="120"/>
                  </a:cubicBezTo>
                  <a:cubicBezTo>
                    <a:pt x="117" y="120"/>
                    <a:pt x="132" y="123"/>
                    <a:pt x="148" y="130"/>
                  </a:cubicBezTo>
                  <a:cubicBezTo>
                    <a:pt x="153" y="121"/>
                    <a:pt x="158" y="118"/>
                    <a:pt x="164" y="118"/>
                  </a:cubicBezTo>
                  <a:cubicBezTo>
                    <a:pt x="173" y="118"/>
                    <a:pt x="183" y="125"/>
                    <a:pt x="193" y="130"/>
                  </a:cubicBezTo>
                  <a:cubicBezTo>
                    <a:pt x="201" y="130"/>
                    <a:pt x="209" y="134"/>
                    <a:pt x="222" y="134"/>
                  </a:cubicBezTo>
                  <a:cubicBezTo>
                    <a:pt x="234" y="138"/>
                    <a:pt x="250" y="146"/>
                    <a:pt x="263" y="146"/>
                  </a:cubicBezTo>
                  <a:cubicBezTo>
                    <a:pt x="269" y="147"/>
                    <a:pt x="275" y="148"/>
                    <a:pt x="281" y="148"/>
                  </a:cubicBezTo>
                  <a:cubicBezTo>
                    <a:pt x="299" y="148"/>
                    <a:pt x="317" y="143"/>
                    <a:pt x="332" y="134"/>
                  </a:cubicBezTo>
                  <a:cubicBezTo>
                    <a:pt x="337" y="134"/>
                    <a:pt x="341" y="130"/>
                    <a:pt x="341" y="130"/>
                  </a:cubicBezTo>
                  <a:cubicBezTo>
                    <a:pt x="347" y="133"/>
                    <a:pt x="354" y="134"/>
                    <a:pt x="360" y="134"/>
                  </a:cubicBezTo>
                  <a:cubicBezTo>
                    <a:pt x="377" y="134"/>
                    <a:pt x="392" y="126"/>
                    <a:pt x="410" y="126"/>
                  </a:cubicBezTo>
                  <a:cubicBezTo>
                    <a:pt x="431" y="126"/>
                    <a:pt x="451" y="130"/>
                    <a:pt x="472" y="138"/>
                  </a:cubicBezTo>
                  <a:cubicBezTo>
                    <a:pt x="481" y="141"/>
                    <a:pt x="490" y="142"/>
                    <a:pt x="500" y="142"/>
                  </a:cubicBezTo>
                  <a:cubicBezTo>
                    <a:pt x="525" y="142"/>
                    <a:pt x="551" y="134"/>
                    <a:pt x="575" y="134"/>
                  </a:cubicBezTo>
                  <a:cubicBezTo>
                    <a:pt x="598" y="134"/>
                    <a:pt x="617" y="113"/>
                    <a:pt x="640" y="113"/>
                  </a:cubicBezTo>
                  <a:cubicBezTo>
                    <a:pt x="649" y="113"/>
                    <a:pt x="658" y="116"/>
                    <a:pt x="669" y="126"/>
                  </a:cubicBezTo>
                  <a:cubicBezTo>
                    <a:pt x="677" y="130"/>
                    <a:pt x="685" y="130"/>
                    <a:pt x="698" y="130"/>
                  </a:cubicBezTo>
                  <a:lnTo>
                    <a:pt x="689" y="2"/>
                  </a:lnTo>
                  <a:cubicBezTo>
                    <a:pt x="683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4"/>
            <p:cNvSpPr/>
            <p:nvPr/>
          </p:nvSpPr>
          <p:spPr>
            <a:xfrm>
              <a:off x="4618882" y="2834467"/>
              <a:ext cx="72648" cy="12194"/>
            </a:xfrm>
            <a:custGeom>
              <a:avLst/>
              <a:gdLst/>
              <a:ahLst/>
              <a:cxnLst/>
              <a:rect l="l" t="t" r="r" b="b"/>
              <a:pathLst>
                <a:path w="846" h="142" extrusionOk="0">
                  <a:moveTo>
                    <a:pt x="810" y="1"/>
                  </a:moveTo>
                  <a:cubicBezTo>
                    <a:pt x="774" y="1"/>
                    <a:pt x="740" y="9"/>
                    <a:pt x="706" y="22"/>
                  </a:cubicBezTo>
                  <a:cubicBezTo>
                    <a:pt x="685" y="31"/>
                    <a:pt x="657" y="35"/>
                    <a:pt x="632" y="39"/>
                  </a:cubicBezTo>
                  <a:lnTo>
                    <a:pt x="611" y="43"/>
                  </a:lnTo>
                  <a:cubicBezTo>
                    <a:pt x="595" y="47"/>
                    <a:pt x="579" y="47"/>
                    <a:pt x="562" y="47"/>
                  </a:cubicBezTo>
                  <a:cubicBezTo>
                    <a:pt x="521" y="47"/>
                    <a:pt x="484" y="47"/>
                    <a:pt x="447" y="51"/>
                  </a:cubicBezTo>
                  <a:lnTo>
                    <a:pt x="328" y="51"/>
                  </a:lnTo>
                  <a:cubicBezTo>
                    <a:pt x="316" y="51"/>
                    <a:pt x="300" y="51"/>
                    <a:pt x="287" y="55"/>
                  </a:cubicBezTo>
                  <a:cubicBezTo>
                    <a:pt x="263" y="61"/>
                    <a:pt x="239" y="65"/>
                    <a:pt x="215" y="65"/>
                  </a:cubicBezTo>
                  <a:cubicBezTo>
                    <a:pt x="206" y="65"/>
                    <a:pt x="198" y="65"/>
                    <a:pt x="189" y="63"/>
                  </a:cubicBezTo>
                  <a:cubicBezTo>
                    <a:pt x="158" y="58"/>
                    <a:pt x="128" y="55"/>
                    <a:pt x="97" y="55"/>
                  </a:cubicBezTo>
                  <a:cubicBezTo>
                    <a:pt x="79" y="55"/>
                    <a:pt x="60" y="56"/>
                    <a:pt x="41" y="59"/>
                  </a:cubicBezTo>
                  <a:cubicBezTo>
                    <a:pt x="25" y="59"/>
                    <a:pt x="12" y="68"/>
                    <a:pt x="0" y="96"/>
                  </a:cubicBezTo>
                  <a:cubicBezTo>
                    <a:pt x="11" y="115"/>
                    <a:pt x="20" y="123"/>
                    <a:pt x="29" y="123"/>
                  </a:cubicBezTo>
                  <a:cubicBezTo>
                    <a:pt x="34" y="123"/>
                    <a:pt x="39" y="121"/>
                    <a:pt x="45" y="117"/>
                  </a:cubicBezTo>
                  <a:cubicBezTo>
                    <a:pt x="51" y="115"/>
                    <a:pt x="59" y="114"/>
                    <a:pt x="66" y="114"/>
                  </a:cubicBezTo>
                  <a:cubicBezTo>
                    <a:pt x="74" y="114"/>
                    <a:pt x="82" y="115"/>
                    <a:pt x="90" y="117"/>
                  </a:cubicBezTo>
                  <a:cubicBezTo>
                    <a:pt x="103" y="121"/>
                    <a:pt x="115" y="125"/>
                    <a:pt x="127" y="125"/>
                  </a:cubicBezTo>
                  <a:cubicBezTo>
                    <a:pt x="137" y="127"/>
                    <a:pt x="148" y="128"/>
                    <a:pt x="158" y="128"/>
                  </a:cubicBezTo>
                  <a:cubicBezTo>
                    <a:pt x="172" y="128"/>
                    <a:pt x="185" y="126"/>
                    <a:pt x="197" y="121"/>
                  </a:cubicBezTo>
                  <a:cubicBezTo>
                    <a:pt x="201" y="121"/>
                    <a:pt x="205" y="121"/>
                    <a:pt x="205" y="125"/>
                  </a:cubicBezTo>
                  <a:cubicBezTo>
                    <a:pt x="211" y="131"/>
                    <a:pt x="218" y="133"/>
                    <a:pt x="223" y="133"/>
                  </a:cubicBezTo>
                  <a:cubicBezTo>
                    <a:pt x="229" y="133"/>
                    <a:pt x="234" y="131"/>
                    <a:pt x="238" y="129"/>
                  </a:cubicBezTo>
                  <a:cubicBezTo>
                    <a:pt x="250" y="121"/>
                    <a:pt x="263" y="121"/>
                    <a:pt x="275" y="121"/>
                  </a:cubicBezTo>
                  <a:cubicBezTo>
                    <a:pt x="287" y="117"/>
                    <a:pt x="300" y="117"/>
                    <a:pt x="312" y="117"/>
                  </a:cubicBezTo>
                  <a:cubicBezTo>
                    <a:pt x="316" y="116"/>
                    <a:pt x="321" y="115"/>
                    <a:pt x="326" y="115"/>
                  </a:cubicBezTo>
                  <a:cubicBezTo>
                    <a:pt x="339" y="115"/>
                    <a:pt x="353" y="119"/>
                    <a:pt x="365" y="125"/>
                  </a:cubicBezTo>
                  <a:cubicBezTo>
                    <a:pt x="373" y="133"/>
                    <a:pt x="390" y="137"/>
                    <a:pt x="402" y="137"/>
                  </a:cubicBezTo>
                  <a:lnTo>
                    <a:pt x="488" y="137"/>
                  </a:lnTo>
                  <a:cubicBezTo>
                    <a:pt x="542" y="137"/>
                    <a:pt x="599" y="141"/>
                    <a:pt x="652" y="141"/>
                  </a:cubicBezTo>
                  <a:cubicBezTo>
                    <a:pt x="681" y="141"/>
                    <a:pt x="710" y="133"/>
                    <a:pt x="735" y="133"/>
                  </a:cubicBezTo>
                  <a:cubicBezTo>
                    <a:pt x="745" y="131"/>
                    <a:pt x="755" y="130"/>
                    <a:pt x="765" y="130"/>
                  </a:cubicBezTo>
                  <a:cubicBezTo>
                    <a:pt x="775" y="130"/>
                    <a:pt x="784" y="131"/>
                    <a:pt x="792" y="133"/>
                  </a:cubicBezTo>
                  <a:cubicBezTo>
                    <a:pt x="799" y="133"/>
                    <a:pt x="805" y="138"/>
                    <a:pt x="814" y="138"/>
                  </a:cubicBezTo>
                  <a:cubicBezTo>
                    <a:pt x="816" y="138"/>
                    <a:pt x="818" y="138"/>
                    <a:pt x="821" y="137"/>
                  </a:cubicBezTo>
                  <a:cubicBezTo>
                    <a:pt x="829" y="137"/>
                    <a:pt x="837" y="133"/>
                    <a:pt x="845" y="133"/>
                  </a:cubicBezTo>
                  <a:lnTo>
                    <a:pt x="841" y="2"/>
                  </a:lnTo>
                  <a:lnTo>
                    <a:pt x="833" y="2"/>
                  </a:lnTo>
                  <a:cubicBezTo>
                    <a:pt x="825" y="1"/>
                    <a:pt x="818" y="1"/>
                    <a:pt x="8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4"/>
            <p:cNvSpPr/>
            <p:nvPr/>
          </p:nvSpPr>
          <p:spPr>
            <a:xfrm>
              <a:off x="4624807" y="2812398"/>
              <a:ext cx="65607" cy="12194"/>
            </a:xfrm>
            <a:custGeom>
              <a:avLst/>
              <a:gdLst/>
              <a:ahLst/>
              <a:cxnLst/>
              <a:rect l="l" t="t" r="r" b="b"/>
              <a:pathLst>
                <a:path w="764" h="142" extrusionOk="0">
                  <a:moveTo>
                    <a:pt x="760" y="0"/>
                  </a:moveTo>
                  <a:cubicBezTo>
                    <a:pt x="727" y="0"/>
                    <a:pt x="690" y="4"/>
                    <a:pt x="657" y="9"/>
                  </a:cubicBezTo>
                  <a:cubicBezTo>
                    <a:pt x="645" y="13"/>
                    <a:pt x="629" y="17"/>
                    <a:pt x="616" y="21"/>
                  </a:cubicBezTo>
                  <a:cubicBezTo>
                    <a:pt x="604" y="29"/>
                    <a:pt x="583" y="33"/>
                    <a:pt x="567" y="33"/>
                  </a:cubicBezTo>
                  <a:cubicBezTo>
                    <a:pt x="553" y="31"/>
                    <a:pt x="539" y="30"/>
                    <a:pt x="526" y="30"/>
                  </a:cubicBezTo>
                  <a:cubicBezTo>
                    <a:pt x="513" y="30"/>
                    <a:pt x="499" y="31"/>
                    <a:pt x="485" y="33"/>
                  </a:cubicBezTo>
                  <a:lnTo>
                    <a:pt x="329" y="41"/>
                  </a:lnTo>
                  <a:lnTo>
                    <a:pt x="263" y="41"/>
                  </a:lnTo>
                  <a:cubicBezTo>
                    <a:pt x="262" y="41"/>
                    <a:pt x="261" y="40"/>
                    <a:pt x="260" y="40"/>
                  </a:cubicBezTo>
                  <a:cubicBezTo>
                    <a:pt x="251" y="40"/>
                    <a:pt x="244" y="60"/>
                    <a:pt x="233" y="60"/>
                  </a:cubicBezTo>
                  <a:cubicBezTo>
                    <a:pt x="231" y="60"/>
                    <a:pt x="229" y="60"/>
                    <a:pt x="226" y="58"/>
                  </a:cubicBezTo>
                  <a:cubicBezTo>
                    <a:pt x="221" y="54"/>
                    <a:pt x="216" y="53"/>
                    <a:pt x="211" y="53"/>
                  </a:cubicBezTo>
                  <a:cubicBezTo>
                    <a:pt x="204" y="53"/>
                    <a:pt x="197" y="55"/>
                    <a:pt x="190" y="58"/>
                  </a:cubicBezTo>
                  <a:cubicBezTo>
                    <a:pt x="136" y="58"/>
                    <a:pt x="87" y="62"/>
                    <a:pt x="34" y="62"/>
                  </a:cubicBezTo>
                  <a:cubicBezTo>
                    <a:pt x="25" y="62"/>
                    <a:pt x="17" y="66"/>
                    <a:pt x="9" y="74"/>
                  </a:cubicBezTo>
                  <a:cubicBezTo>
                    <a:pt x="5" y="82"/>
                    <a:pt x="1" y="91"/>
                    <a:pt x="1" y="99"/>
                  </a:cubicBezTo>
                  <a:cubicBezTo>
                    <a:pt x="1" y="107"/>
                    <a:pt x="5" y="115"/>
                    <a:pt x="9" y="123"/>
                  </a:cubicBezTo>
                  <a:cubicBezTo>
                    <a:pt x="13" y="128"/>
                    <a:pt x="17" y="132"/>
                    <a:pt x="21" y="132"/>
                  </a:cubicBezTo>
                  <a:cubicBezTo>
                    <a:pt x="30" y="132"/>
                    <a:pt x="38" y="132"/>
                    <a:pt x="46" y="128"/>
                  </a:cubicBezTo>
                  <a:cubicBezTo>
                    <a:pt x="54" y="123"/>
                    <a:pt x="63" y="121"/>
                    <a:pt x="73" y="121"/>
                  </a:cubicBezTo>
                  <a:cubicBezTo>
                    <a:pt x="82" y="121"/>
                    <a:pt x="91" y="123"/>
                    <a:pt x="99" y="128"/>
                  </a:cubicBezTo>
                  <a:cubicBezTo>
                    <a:pt x="105" y="128"/>
                    <a:pt x="110" y="124"/>
                    <a:pt x="118" y="124"/>
                  </a:cubicBezTo>
                  <a:cubicBezTo>
                    <a:pt x="122" y="124"/>
                    <a:pt x="127" y="125"/>
                    <a:pt x="132" y="128"/>
                  </a:cubicBezTo>
                  <a:cubicBezTo>
                    <a:pt x="141" y="130"/>
                    <a:pt x="149" y="133"/>
                    <a:pt x="157" y="133"/>
                  </a:cubicBezTo>
                  <a:cubicBezTo>
                    <a:pt x="163" y="133"/>
                    <a:pt x="170" y="131"/>
                    <a:pt x="177" y="123"/>
                  </a:cubicBezTo>
                  <a:cubicBezTo>
                    <a:pt x="178" y="121"/>
                    <a:pt x="180" y="121"/>
                    <a:pt x="181" y="121"/>
                  </a:cubicBezTo>
                  <a:cubicBezTo>
                    <a:pt x="185" y="121"/>
                    <a:pt x="191" y="128"/>
                    <a:pt x="194" y="128"/>
                  </a:cubicBezTo>
                  <a:cubicBezTo>
                    <a:pt x="198" y="129"/>
                    <a:pt x="203" y="130"/>
                    <a:pt x="207" y="130"/>
                  </a:cubicBezTo>
                  <a:cubicBezTo>
                    <a:pt x="217" y="130"/>
                    <a:pt x="226" y="125"/>
                    <a:pt x="235" y="107"/>
                  </a:cubicBezTo>
                  <a:cubicBezTo>
                    <a:pt x="238" y="121"/>
                    <a:pt x="253" y="129"/>
                    <a:pt x="267" y="129"/>
                  </a:cubicBezTo>
                  <a:cubicBezTo>
                    <a:pt x="270" y="129"/>
                    <a:pt x="273" y="128"/>
                    <a:pt x="276" y="128"/>
                  </a:cubicBezTo>
                  <a:lnTo>
                    <a:pt x="456" y="128"/>
                  </a:lnTo>
                  <a:cubicBezTo>
                    <a:pt x="460" y="130"/>
                    <a:pt x="465" y="131"/>
                    <a:pt x="471" y="131"/>
                  </a:cubicBezTo>
                  <a:cubicBezTo>
                    <a:pt x="477" y="131"/>
                    <a:pt x="483" y="130"/>
                    <a:pt x="489" y="128"/>
                  </a:cubicBezTo>
                  <a:cubicBezTo>
                    <a:pt x="491" y="126"/>
                    <a:pt x="494" y="124"/>
                    <a:pt x="497" y="124"/>
                  </a:cubicBezTo>
                  <a:cubicBezTo>
                    <a:pt x="500" y="124"/>
                    <a:pt x="503" y="126"/>
                    <a:pt x="505" y="128"/>
                  </a:cubicBezTo>
                  <a:cubicBezTo>
                    <a:pt x="515" y="139"/>
                    <a:pt x="522" y="141"/>
                    <a:pt x="530" y="141"/>
                  </a:cubicBezTo>
                  <a:cubicBezTo>
                    <a:pt x="537" y="141"/>
                    <a:pt x="543" y="140"/>
                    <a:pt x="551" y="140"/>
                  </a:cubicBezTo>
                  <a:cubicBezTo>
                    <a:pt x="575" y="136"/>
                    <a:pt x="604" y="128"/>
                    <a:pt x="624" y="123"/>
                  </a:cubicBezTo>
                  <a:cubicBezTo>
                    <a:pt x="641" y="119"/>
                    <a:pt x="661" y="115"/>
                    <a:pt x="682" y="111"/>
                  </a:cubicBezTo>
                  <a:cubicBezTo>
                    <a:pt x="694" y="111"/>
                    <a:pt x="711" y="115"/>
                    <a:pt x="719" y="123"/>
                  </a:cubicBezTo>
                  <a:cubicBezTo>
                    <a:pt x="735" y="132"/>
                    <a:pt x="748" y="136"/>
                    <a:pt x="764" y="136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4"/>
            <p:cNvSpPr/>
            <p:nvPr/>
          </p:nvSpPr>
          <p:spPr>
            <a:xfrm>
              <a:off x="4669976" y="2723262"/>
              <a:ext cx="17690" cy="10562"/>
            </a:xfrm>
            <a:custGeom>
              <a:avLst/>
              <a:gdLst/>
              <a:ahLst/>
              <a:cxnLst/>
              <a:rect l="l" t="t" r="r" b="b"/>
              <a:pathLst>
                <a:path w="206" h="123" extrusionOk="0">
                  <a:moveTo>
                    <a:pt x="201" y="0"/>
                  </a:moveTo>
                  <a:cubicBezTo>
                    <a:pt x="193" y="0"/>
                    <a:pt x="185" y="4"/>
                    <a:pt x="185" y="4"/>
                  </a:cubicBezTo>
                  <a:lnTo>
                    <a:pt x="94" y="8"/>
                  </a:lnTo>
                  <a:cubicBezTo>
                    <a:pt x="90" y="8"/>
                    <a:pt x="86" y="13"/>
                    <a:pt x="82" y="13"/>
                  </a:cubicBezTo>
                  <a:lnTo>
                    <a:pt x="25" y="25"/>
                  </a:lnTo>
                  <a:lnTo>
                    <a:pt x="16" y="25"/>
                  </a:lnTo>
                  <a:cubicBezTo>
                    <a:pt x="4" y="33"/>
                    <a:pt x="0" y="49"/>
                    <a:pt x="0" y="62"/>
                  </a:cubicBezTo>
                  <a:cubicBezTo>
                    <a:pt x="4" y="83"/>
                    <a:pt x="10" y="104"/>
                    <a:pt x="20" y="104"/>
                  </a:cubicBezTo>
                  <a:cubicBezTo>
                    <a:pt x="21" y="104"/>
                    <a:pt x="23" y="104"/>
                    <a:pt x="25" y="103"/>
                  </a:cubicBezTo>
                  <a:cubicBezTo>
                    <a:pt x="29" y="101"/>
                    <a:pt x="33" y="100"/>
                    <a:pt x="38" y="100"/>
                  </a:cubicBezTo>
                  <a:cubicBezTo>
                    <a:pt x="49" y="100"/>
                    <a:pt x="61" y="104"/>
                    <a:pt x="73" y="104"/>
                  </a:cubicBezTo>
                  <a:cubicBezTo>
                    <a:pt x="76" y="104"/>
                    <a:pt x="79" y="103"/>
                    <a:pt x="82" y="103"/>
                  </a:cubicBezTo>
                  <a:cubicBezTo>
                    <a:pt x="84" y="102"/>
                    <a:pt x="87" y="102"/>
                    <a:pt x="89" y="102"/>
                  </a:cubicBezTo>
                  <a:cubicBezTo>
                    <a:pt x="107" y="102"/>
                    <a:pt x="126" y="116"/>
                    <a:pt x="148" y="119"/>
                  </a:cubicBezTo>
                  <a:cubicBezTo>
                    <a:pt x="156" y="119"/>
                    <a:pt x="166" y="114"/>
                    <a:pt x="175" y="114"/>
                  </a:cubicBezTo>
                  <a:cubicBezTo>
                    <a:pt x="180" y="114"/>
                    <a:pt x="185" y="115"/>
                    <a:pt x="189" y="119"/>
                  </a:cubicBezTo>
                  <a:cubicBezTo>
                    <a:pt x="191" y="121"/>
                    <a:pt x="193" y="122"/>
                    <a:pt x="195" y="122"/>
                  </a:cubicBezTo>
                  <a:cubicBezTo>
                    <a:pt x="198" y="122"/>
                    <a:pt x="201" y="121"/>
                    <a:pt x="205" y="119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>
              <a:off x="4611754" y="2945672"/>
              <a:ext cx="83983" cy="13396"/>
            </a:xfrm>
            <a:custGeom>
              <a:avLst/>
              <a:gdLst/>
              <a:ahLst/>
              <a:cxnLst/>
              <a:rect l="l" t="t" r="r" b="b"/>
              <a:pathLst>
                <a:path w="978" h="156" extrusionOk="0">
                  <a:moveTo>
                    <a:pt x="963" y="0"/>
                  </a:moveTo>
                  <a:cubicBezTo>
                    <a:pt x="960" y="0"/>
                    <a:pt x="957" y="1"/>
                    <a:pt x="953" y="4"/>
                  </a:cubicBezTo>
                  <a:cubicBezTo>
                    <a:pt x="937" y="12"/>
                    <a:pt x="920" y="20"/>
                    <a:pt x="904" y="20"/>
                  </a:cubicBezTo>
                  <a:cubicBezTo>
                    <a:pt x="867" y="20"/>
                    <a:pt x="830" y="24"/>
                    <a:pt x="797" y="28"/>
                  </a:cubicBezTo>
                  <a:cubicBezTo>
                    <a:pt x="785" y="28"/>
                    <a:pt x="776" y="32"/>
                    <a:pt x="764" y="36"/>
                  </a:cubicBezTo>
                  <a:cubicBezTo>
                    <a:pt x="733" y="46"/>
                    <a:pt x="702" y="50"/>
                    <a:pt x="670" y="50"/>
                  </a:cubicBezTo>
                  <a:cubicBezTo>
                    <a:pt x="648" y="50"/>
                    <a:pt x="626" y="48"/>
                    <a:pt x="604" y="45"/>
                  </a:cubicBezTo>
                  <a:cubicBezTo>
                    <a:pt x="586" y="40"/>
                    <a:pt x="567" y="38"/>
                    <a:pt x="549" y="38"/>
                  </a:cubicBezTo>
                  <a:cubicBezTo>
                    <a:pt x="530" y="38"/>
                    <a:pt x="512" y="40"/>
                    <a:pt x="493" y="45"/>
                  </a:cubicBezTo>
                  <a:cubicBezTo>
                    <a:pt x="473" y="45"/>
                    <a:pt x="456" y="45"/>
                    <a:pt x="436" y="49"/>
                  </a:cubicBezTo>
                  <a:cubicBezTo>
                    <a:pt x="407" y="53"/>
                    <a:pt x="378" y="61"/>
                    <a:pt x="354" y="65"/>
                  </a:cubicBezTo>
                  <a:cubicBezTo>
                    <a:pt x="325" y="69"/>
                    <a:pt x="292" y="73"/>
                    <a:pt x="264" y="73"/>
                  </a:cubicBezTo>
                  <a:cubicBezTo>
                    <a:pt x="243" y="73"/>
                    <a:pt x="218" y="69"/>
                    <a:pt x="202" y="69"/>
                  </a:cubicBezTo>
                  <a:cubicBezTo>
                    <a:pt x="186" y="69"/>
                    <a:pt x="169" y="77"/>
                    <a:pt x="157" y="77"/>
                  </a:cubicBezTo>
                  <a:cubicBezTo>
                    <a:pt x="112" y="77"/>
                    <a:pt x="71" y="77"/>
                    <a:pt x="30" y="81"/>
                  </a:cubicBezTo>
                  <a:cubicBezTo>
                    <a:pt x="27" y="81"/>
                    <a:pt x="24" y="81"/>
                    <a:pt x="21" y="81"/>
                  </a:cubicBezTo>
                  <a:cubicBezTo>
                    <a:pt x="13" y="81"/>
                    <a:pt x="4" y="83"/>
                    <a:pt x="1" y="98"/>
                  </a:cubicBezTo>
                  <a:cubicBezTo>
                    <a:pt x="9" y="123"/>
                    <a:pt x="21" y="135"/>
                    <a:pt x="34" y="135"/>
                  </a:cubicBezTo>
                  <a:lnTo>
                    <a:pt x="58" y="135"/>
                  </a:lnTo>
                  <a:cubicBezTo>
                    <a:pt x="81" y="133"/>
                    <a:pt x="103" y="132"/>
                    <a:pt x="124" y="132"/>
                  </a:cubicBezTo>
                  <a:cubicBezTo>
                    <a:pt x="145" y="132"/>
                    <a:pt x="165" y="133"/>
                    <a:pt x="186" y="135"/>
                  </a:cubicBezTo>
                  <a:lnTo>
                    <a:pt x="317" y="135"/>
                  </a:lnTo>
                  <a:cubicBezTo>
                    <a:pt x="354" y="131"/>
                    <a:pt x="391" y="127"/>
                    <a:pt x="424" y="118"/>
                  </a:cubicBezTo>
                  <a:cubicBezTo>
                    <a:pt x="469" y="110"/>
                    <a:pt x="514" y="106"/>
                    <a:pt x="563" y="106"/>
                  </a:cubicBezTo>
                  <a:cubicBezTo>
                    <a:pt x="567" y="106"/>
                    <a:pt x="575" y="110"/>
                    <a:pt x="584" y="114"/>
                  </a:cubicBezTo>
                  <a:cubicBezTo>
                    <a:pt x="596" y="118"/>
                    <a:pt x="608" y="127"/>
                    <a:pt x="616" y="127"/>
                  </a:cubicBezTo>
                  <a:cubicBezTo>
                    <a:pt x="633" y="125"/>
                    <a:pt x="648" y="124"/>
                    <a:pt x="663" y="124"/>
                  </a:cubicBezTo>
                  <a:cubicBezTo>
                    <a:pt x="678" y="124"/>
                    <a:pt x="692" y="125"/>
                    <a:pt x="707" y="127"/>
                  </a:cubicBezTo>
                  <a:cubicBezTo>
                    <a:pt x="715" y="125"/>
                    <a:pt x="723" y="124"/>
                    <a:pt x="731" y="124"/>
                  </a:cubicBezTo>
                  <a:cubicBezTo>
                    <a:pt x="740" y="124"/>
                    <a:pt x="748" y="125"/>
                    <a:pt x="756" y="127"/>
                  </a:cubicBezTo>
                  <a:cubicBezTo>
                    <a:pt x="762" y="131"/>
                    <a:pt x="769" y="133"/>
                    <a:pt x="776" y="133"/>
                  </a:cubicBezTo>
                  <a:cubicBezTo>
                    <a:pt x="784" y="133"/>
                    <a:pt x="791" y="131"/>
                    <a:pt x="797" y="127"/>
                  </a:cubicBezTo>
                  <a:lnTo>
                    <a:pt x="854" y="127"/>
                  </a:lnTo>
                  <a:cubicBezTo>
                    <a:pt x="859" y="126"/>
                    <a:pt x="864" y="126"/>
                    <a:pt x="869" y="126"/>
                  </a:cubicBezTo>
                  <a:cubicBezTo>
                    <a:pt x="902" y="126"/>
                    <a:pt x="936" y="137"/>
                    <a:pt x="961" y="155"/>
                  </a:cubicBezTo>
                  <a:cubicBezTo>
                    <a:pt x="965" y="155"/>
                    <a:pt x="973" y="155"/>
                    <a:pt x="978" y="151"/>
                  </a:cubicBezTo>
                  <a:lnTo>
                    <a:pt x="973" y="4"/>
                  </a:lnTo>
                  <a:cubicBezTo>
                    <a:pt x="969" y="1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4"/>
            <p:cNvSpPr/>
            <p:nvPr/>
          </p:nvSpPr>
          <p:spPr>
            <a:xfrm>
              <a:off x="4644558" y="2744644"/>
              <a:ext cx="43795" cy="11765"/>
            </a:xfrm>
            <a:custGeom>
              <a:avLst/>
              <a:gdLst/>
              <a:ahLst/>
              <a:cxnLst/>
              <a:rect l="l" t="t" r="r" b="b"/>
              <a:pathLst>
                <a:path w="510" h="137" extrusionOk="0">
                  <a:moveTo>
                    <a:pt x="473" y="1"/>
                  </a:moveTo>
                  <a:cubicBezTo>
                    <a:pt x="461" y="1"/>
                    <a:pt x="447" y="6"/>
                    <a:pt x="432" y="6"/>
                  </a:cubicBezTo>
                  <a:cubicBezTo>
                    <a:pt x="429" y="6"/>
                    <a:pt x="426" y="6"/>
                    <a:pt x="423" y="6"/>
                  </a:cubicBezTo>
                  <a:cubicBezTo>
                    <a:pt x="407" y="6"/>
                    <a:pt x="386" y="14"/>
                    <a:pt x="370" y="14"/>
                  </a:cubicBezTo>
                  <a:cubicBezTo>
                    <a:pt x="341" y="14"/>
                    <a:pt x="308" y="18"/>
                    <a:pt x="280" y="22"/>
                  </a:cubicBezTo>
                  <a:cubicBezTo>
                    <a:pt x="275" y="23"/>
                    <a:pt x="271" y="24"/>
                    <a:pt x="267" y="24"/>
                  </a:cubicBezTo>
                  <a:cubicBezTo>
                    <a:pt x="259" y="24"/>
                    <a:pt x="251" y="22"/>
                    <a:pt x="243" y="22"/>
                  </a:cubicBezTo>
                  <a:cubicBezTo>
                    <a:pt x="214" y="26"/>
                    <a:pt x="185" y="34"/>
                    <a:pt x="156" y="51"/>
                  </a:cubicBezTo>
                  <a:cubicBezTo>
                    <a:pt x="155" y="52"/>
                    <a:pt x="154" y="53"/>
                    <a:pt x="152" y="53"/>
                  </a:cubicBezTo>
                  <a:cubicBezTo>
                    <a:pt x="150" y="53"/>
                    <a:pt x="147" y="51"/>
                    <a:pt x="144" y="51"/>
                  </a:cubicBezTo>
                  <a:cubicBezTo>
                    <a:pt x="115" y="43"/>
                    <a:pt x="87" y="38"/>
                    <a:pt x="58" y="34"/>
                  </a:cubicBezTo>
                  <a:cubicBezTo>
                    <a:pt x="46" y="34"/>
                    <a:pt x="29" y="47"/>
                    <a:pt x="17" y="47"/>
                  </a:cubicBezTo>
                  <a:cubicBezTo>
                    <a:pt x="9" y="47"/>
                    <a:pt x="1" y="63"/>
                    <a:pt x="5" y="79"/>
                  </a:cubicBezTo>
                  <a:cubicBezTo>
                    <a:pt x="9" y="100"/>
                    <a:pt x="17" y="108"/>
                    <a:pt x="25" y="108"/>
                  </a:cubicBezTo>
                  <a:cubicBezTo>
                    <a:pt x="40" y="102"/>
                    <a:pt x="55" y="99"/>
                    <a:pt x="71" y="99"/>
                  </a:cubicBezTo>
                  <a:cubicBezTo>
                    <a:pt x="87" y="99"/>
                    <a:pt x="103" y="102"/>
                    <a:pt x="120" y="108"/>
                  </a:cubicBezTo>
                  <a:cubicBezTo>
                    <a:pt x="122" y="109"/>
                    <a:pt x="125" y="109"/>
                    <a:pt x="127" y="109"/>
                  </a:cubicBezTo>
                  <a:cubicBezTo>
                    <a:pt x="136" y="109"/>
                    <a:pt x="145" y="107"/>
                    <a:pt x="153" y="107"/>
                  </a:cubicBezTo>
                  <a:cubicBezTo>
                    <a:pt x="159" y="107"/>
                    <a:pt x="164" y="108"/>
                    <a:pt x="169" y="112"/>
                  </a:cubicBezTo>
                  <a:cubicBezTo>
                    <a:pt x="173" y="114"/>
                    <a:pt x="177" y="115"/>
                    <a:pt x="181" y="115"/>
                  </a:cubicBezTo>
                  <a:cubicBezTo>
                    <a:pt x="193" y="115"/>
                    <a:pt x="206" y="107"/>
                    <a:pt x="218" y="104"/>
                  </a:cubicBezTo>
                  <a:cubicBezTo>
                    <a:pt x="230" y="100"/>
                    <a:pt x="243" y="100"/>
                    <a:pt x="255" y="96"/>
                  </a:cubicBezTo>
                  <a:cubicBezTo>
                    <a:pt x="300" y="96"/>
                    <a:pt x="341" y="100"/>
                    <a:pt x="386" y="104"/>
                  </a:cubicBezTo>
                  <a:cubicBezTo>
                    <a:pt x="399" y="108"/>
                    <a:pt x="411" y="116"/>
                    <a:pt x="423" y="125"/>
                  </a:cubicBezTo>
                  <a:cubicBezTo>
                    <a:pt x="426" y="126"/>
                    <a:pt x="429" y="126"/>
                    <a:pt x="431" y="126"/>
                  </a:cubicBezTo>
                  <a:cubicBezTo>
                    <a:pt x="436" y="126"/>
                    <a:pt x="440" y="125"/>
                    <a:pt x="445" y="125"/>
                  </a:cubicBezTo>
                  <a:cubicBezTo>
                    <a:pt x="449" y="125"/>
                    <a:pt x="454" y="126"/>
                    <a:pt x="460" y="129"/>
                  </a:cubicBezTo>
                  <a:cubicBezTo>
                    <a:pt x="462" y="130"/>
                    <a:pt x="465" y="131"/>
                    <a:pt x="467" y="131"/>
                  </a:cubicBezTo>
                  <a:cubicBezTo>
                    <a:pt x="475" y="131"/>
                    <a:pt x="484" y="125"/>
                    <a:pt x="492" y="125"/>
                  </a:cubicBezTo>
                  <a:cubicBezTo>
                    <a:pt x="495" y="125"/>
                    <a:pt x="498" y="126"/>
                    <a:pt x="501" y="129"/>
                  </a:cubicBezTo>
                  <a:cubicBezTo>
                    <a:pt x="505" y="133"/>
                    <a:pt x="509" y="133"/>
                    <a:pt x="509" y="137"/>
                  </a:cubicBezTo>
                  <a:lnTo>
                    <a:pt x="509" y="137"/>
                  </a:lnTo>
                  <a:lnTo>
                    <a:pt x="505" y="2"/>
                  </a:lnTo>
                  <a:lnTo>
                    <a:pt x="501" y="2"/>
                  </a:lnTo>
                  <a:cubicBezTo>
                    <a:pt x="499" y="4"/>
                    <a:pt x="496" y="5"/>
                    <a:pt x="492" y="5"/>
                  </a:cubicBezTo>
                  <a:cubicBezTo>
                    <a:pt x="489" y="5"/>
                    <a:pt x="485" y="4"/>
                    <a:pt x="481" y="2"/>
                  </a:cubicBezTo>
                  <a:cubicBezTo>
                    <a:pt x="478" y="1"/>
                    <a:pt x="476" y="1"/>
                    <a:pt x="473" y="1"/>
                  </a:cubicBezTo>
                  <a:close/>
                  <a:moveTo>
                    <a:pt x="509" y="137"/>
                  </a:moveTo>
                  <a:lnTo>
                    <a:pt x="509" y="137"/>
                  </a:lnTo>
                  <a:cubicBezTo>
                    <a:pt x="509" y="137"/>
                    <a:pt x="509" y="137"/>
                    <a:pt x="509" y="13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4"/>
            <p:cNvSpPr/>
            <p:nvPr/>
          </p:nvSpPr>
          <p:spPr>
            <a:xfrm>
              <a:off x="4636486" y="2790157"/>
              <a:ext cx="53241" cy="11765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616" y="1"/>
                  </a:moveTo>
                  <a:cubicBezTo>
                    <a:pt x="611" y="3"/>
                    <a:pt x="606" y="4"/>
                    <a:pt x="601" y="4"/>
                  </a:cubicBezTo>
                  <a:cubicBezTo>
                    <a:pt x="596" y="4"/>
                    <a:pt x="591" y="3"/>
                    <a:pt x="586" y="3"/>
                  </a:cubicBezTo>
                  <a:cubicBezTo>
                    <a:pt x="581" y="3"/>
                    <a:pt x="575" y="4"/>
                    <a:pt x="571" y="9"/>
                  </a:cubicBezTo>
                  <a:cubicBezTo>
                    <a:pt x="565" y="12"/>
                    <a:pt x="560" y="13"/>
                    <a:pt x="555" y="13"/>
                  </a:cubicBezTo>
                  <a:cubicBezTo>
                    <a:pt x="546" y="13"/>
                    <a:pt x="538" y="9"/>
                    <a:pt x="530" y="9"/>
                  </a:cubicBezTo>
                  <a:cubicBezTo>
                    <a:pt x="517" y="9"/>
                    <a:pt x="501" y="9"/>
                    <a:pt x="488" y="13"/>
                  </a:cubicBezTo>
                  <a:cubicBezTo>
                    <a:pt x="461" y="23"/>
                    <a:pt x="434" y="31"/>
                    <a:pt x="405" y="31"/>
                  </a:cubicBezTo>
                  <a:cubicBezTo>
                    <a:pt x="399" y="31"/>
                    <a:pt x="392" y="30"/>
                    <a:pt x="386" y="30"/>
                  </a:cubicBezTo>
                  <a:cubicBezTo>
                    <a:pt x="382" y="30"/>
                    <a:pt x="378" y="34"/>
                    <a:pt x="374" y="34"/>
                  </a:cubicBezTo>
                  <a:cubicBezTo>
                    <a:pt x="365" y="38"/>
                    <a:pt x="357" y="40"/>
                    <a:pt x="349" y="40"/>
                  </a:cubicBezTo>
                  <a:cubicBezTo>
                    <a:pt x="341" y="40"/>
                    <a:pt x="333" y="38"/>
                    <a:pt x="324" y="34"/>
                  </a:cubicBezTo>
                  <a:cubicBezTo>
                    <a:pt x="296" y="34"/>
                    <a:pt x="263" y="34"/>
                    <a:pt x="234" y="42"/>
                  </a:cubicBezTo>
                  <a:cubicBezTo>
                    <a:pt x="224" y="44"/>
                    <a:pt x="214" y="45"/>
                    <a:pt x="203" y="45"/>
                  </a:cubicBezTo>
                  <a:cubicBezTo>
                    <a:pt x="193" y="45"/>
                    <a:pt x="183" y="44"/>
                    <a:pt x="173" y="42"/>
                  </a:cubicBezTo>
                  <a:cubicBezTo>
                    <a:pt x="158" y="40"/>
                    <a:pt x="145" y="39"/>
                    <a:pt x="131" y="39"/>
                  </a:cubicBezTo>
                  <a:cubicBezTo>
                    <a:pt x="118" y="39"/>
                    <a:pt x="105" y="40"/>
                    <a:pt x="90" y="42"/>
                  </a:cubicBezTo>
                  <a:cubicBezTo>
                    <a:pt x="88" y="41"/>
                    <a:pt x="85" y="40"/>
                    <a:pt x="83" y="40"/>
                  </a:cubicBezTo>
                  <a:cubicBezTo>
                    <a:pt x="80" y="40"/>
                    <a:pt x="77" y="42"/>
                    <a:pt x="74" y="42"/>
                  </a:cubicBezTo>
                  <a:cubicBezTo>
                    <a:pt x="68" y="50"/>
                    <a:pt x="60" y="54"/>
                    <a:pt x="51" y="54"/>
                  </a:cubicBezTo>
                  <a:cubicBezTo>
                    <a:pt x="43" y="54"/>
                    <a:pt x="35" y="50"/>
                    <a:pt x="29" y="42"/>
                  </a:cubicBezTo>
                  <a:lnTo>
                    <a:pt x="21" y="42"/>
                  </a:lnTo>
                  <a:cubicBezTo>
                    <a:pt x="8" y="46"/>
                    <a:pt x="0" y="50"/>
                    <a:pt x="0" y="71"/>
                  </a:cubicBezTo>
                  <a:cubicBezTo>
                    <a:pt x="0" y="88"/>
                    <a:pt x="9" y="105"/>
                    <a:pt x="17" y="105"/>
                  </a:cubicBezTo>
                  <a:cubicBezTo>
                    <a:pt x="18" y="105"/>
                    <a:pt x="19" y="105"/>
                    <a:pt x="21" y="103"/>
                  </a:cubicBezTo>
                  <a:cubicBezTo>
                    <a:pt x="28" y="99"/>
                    <a:pt x="37" y="97"/>
                    <a:pt x="45" y="97"/>
                  </a:cubicBezTo>
                  <a:cubicBezTo>
                    <a:pt x="58" y="97"/>
                    <a:pt x="70" y="103"/>
                    <a:pt x="78" y="116"/>
                  </a:cubicBezTo>
                  <a:cubicBezTo>
                    <a:pt x="97" y="116"/>
                    <a:pt x="118" y="123"/>
                    <a:pt x="139" y="123"/>
                  </a:cubicBezTo>
                  <a:cubicBezTo>
                    <a:pt x="153" y="123"/>
                    <a:pt x="167" y="119"/>
                    <a:pt x="181" y="108"/>
                  </a:cubicBezTo>
                  <a:cubicBezTo>
                    <a:pt x="183" y="105"/>
                    <a:pt x="185" y="104"/>
                    <a:pt x="187" y="104"/>
                  </a:cubicBezTo>
                  <a:cubicBezTo>
                    <a:pt x="189" y="104"/>
                    <a:pt x="191" y="105"/>
                    <a:pt x="193" y="108"/>
                  </a:cubicBezTo>
                  <a:cubicBezTo>
                    <a:pt x="205" y="117"/>
                    <a:pt x="218" y="121"/>
                    <a:pt x="232" y="121"/>
                  </a:cubicBezTo>
                  <a:cubicBezTo>
                    <a:pt x="236" y="121"/>
                    <a:pt x="241" y="121"/>
                    <a:pt x="246" y="120"/>
                  </a:cubicBezTo>
                  <a:cubicBezTo>
                    <a:pt x="263" y="124"/>
                    <a:pt x="283" y="124"/>
                    <a:pt x="300" y="124"/>
                  </a:cubicBezTo>
                  <a:cubicBezTo>
                    <a:pt x="307" y="121"/>
                    <a:pt x="314" y="120"/>
                    <a:pt x="321" y="120"/>
                  </a:cubicBezTo>
                  <a:cubicBezTo>
                    <a:pt x="336" y="120"/>
                    <a:pt x="350" y="125"/>
                    <a:pt x="361" y="136"/>
                  </a:cubicBezTo>
                  <a:lnTo>
                    <a:pt x="369" y="136"/>
                  </a:lnTo>
                  <a:cubicBezTo>
                    <a:pt x="375" y="128"/>
                    <a:pt x="382" y="126"/>
                    <a:pt x="389" y="126"/>
                  </a:cubicBezTo>
                  <a:cubicBezTo>
                    <a:pt x="399" y="126"/>
                    <a:pt x="410" y="129"/>
                    <a:pt x="420" y="129"/>
                  </a:cubicBezTo>
                  <a:cubicBezTo>
                    <a:pt x="427" y="129"/>
                    <a:pt x="433" y="128"/>
                    <a:pt x="439" y="124"/>
                  </a:cubicBezTo>
                  <a:cubicBezTo>
                    <a:pt x="441" y="123"/>
                    <a:pt x="442" y="122"/>
                    <a:pt x="443" y="122"/>
                  </a:cubicBezTo>
                  <a:cubicBezTo>
                    <a:pt x="446" y="122"/>
                    <a:pt x="449" y="124"/>
                    <a:pt x="452" y="124"/>
                  </a:cubicBezTo>
                  <a:cubicBezTo>
                    <a:pt x="471" y="124"/>
                    <a:pt x="488" y="122"/>
                    <a:pt x="506" y="122"/>
                  </a:cubicBezTo>
                  <a:cubicBezTo>
                    <a:pt x="515" y="122"/>
                    <a:pt x="524" y="123"/>
                    <a:pt x="534" y="124"/>
                  </a:cubicBezTo>
                  <a:cubicBezTo>
                    <a:pt x="553" y="124"/>
                    <a:pt x="576" y="119"/>
                    <a:pt x="598" y="119"/>
                  </a:cubicBezTo>
                  <a:cubicBezTo>
                    <a:pt x="604" y="119"/>
                    <a:pt x="610" y="119"/>
                    <a:pt x="616" y="120"/>
                  </a:cubicBezTo>
                  <a:lnTo>
                    <a:pt x="620" y="120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4"/>
            <p:cNvSpPr/>
            <p:nvPr/>
          </p:nvSpPr>
          <p:spPr>
            <a:xfrm>
              <a:off x="4689641" y="2790414"/>
              <a:ext cx="3263" cy="10391"/>
            </a:xfrm>
            <a:custGeom>
              <a:avLst/>
              <a:gdLst/>
              <a:ahLst/>
              <a:cxnLst/>
              <a:rect l="l" t="t" r="r" b="b"/>
              <a:pathLst>
                <a:path w="38" h="121" extrusionOk="0">
                  <a:moveTo>
                    <a:pt x="8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5" y="121"/>
                  </a:lnTo>
                  <a:lnTo>
                    <a:pt x="9" y="121"/>
                  </a:lnTo>
                  <a:cubicBezTo>
                    <a:pt x="25" y="117"/>
                    <a:pt x="38" y="100"/>
                    <a:pt x="34" y="68"/>
                  </a:cubicBezTo>
                  <a:cubicBezTo>
                    <a:pt x="34" y="22"/>
                    <a:pt x="2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4"/>
            <p:cNvSpPr/>
            <p:nvPr/>
          </p:nvSpPr>
          <p:spPr>
            <a:xfrm>
              <a:off x="4690328" y="2812398"/>
              <a:ext cx="3263" cy="11679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5" y="136"/>
                  </a:lnTo>
                  <a:lnTo>
                    <a:pt x="9" y="136"/>
                  </a:lnTo>
                  <a:cubicBezTo>
                    <a:pt x="26" y="136"/>
                    <a:pt x="38" y="115"/>
                    <a:pt x="38" y="74"/>
                  </a:cubicBezTo>
                  <a:cubicBezTo>
                    <a:pt x="34" y="35"/>
                    <a:pt x="23" y="0"/>
                    <a:pt x="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4"/>
            <p:cNvSpPr/>
            <p:nvPr/>
          </p:nvSpPr>
          <p:spPr>
            <a:xfrm>
              <a:off x="4687580" y="2745073"/>
              <a:ext cx="3607" cy="11850"/>
            </a:xfrm>
            <a:custGeom>
              <a:avLst/>
              <a:gdLst/>
              <a:ahLst/>
              <a:cxnLst/>
              <a:rect l="l" t="t" r="r" b="b"/>
              <a:pathLst>
                <a:path w="42" h="138" extrusionOk="0">
                  <a:moveTo>
                    <a:pt x="0" y="1"/>
                  </a:moveTo>
                  <a:lnTo>
                    <a:pt x="8" y="136"/>
                  </a:lnTo>
                  <a:cubicBezTo>
                    <a:pt x="10" y="137"/>
                    <a:pt x="12" y="137"/>
                    <a:pt x="14" y="137"/>
                  </a:cubicBezTo>
                  <a:cubicBezTo>
                    <a:pt x="22" y="137"/>
                    <a:pt x="30" y="131"/>
                    <a:pt x="33" y="116"/>
                  </a:cubicBezTo>
                  <a:cubicBezTo>
                    <a:pt x="41" y="91"/>
                    <a:pt x="41" y="62"/>
                    <a:pt x="33" y="38"/>
                  </a:cubicBezTo>
                  <a:cubicBezTo>
                    <a:pt x="25" y="2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4"/>
            <p:cNvSpPr/>
            <p:nvPr/>
          </p:nvSpPr>
          <p:spPr>
            <a:xfrm>
              <a:off x="4686807" y="2723262"/>
              <a:ext cx="3607" cy="10648"/>
            </a:xfrm>
            <a:custGeom>
              <a:avLst/>
              <a:gdLst/>
              <a:ahLst/>
              <a:cxnLst/>
              <a:rect l="l" t="t" r="r" b="b"/>
              <a:pathLst>
                <a:path w="42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21" y="119"/>
                    <a:pt x="30" y="103"/>
                    <a:pt x="34" y="86"/>
                  </a:cubicBezTo>
                  <a:cubicBezTo>
                    <a:pt x="42" y="62"/>
                    <a:pt x="38" y="58"/>
                    <a:pt x="34" y="29"/>
                  </a:cubicBezTo>
                  <a:cubicBezTo>
                    <a:pt x="30" y="0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4"/>
            <p:cNvSpPr/>
            <p:nvPr/>
          </p:nvSpPr>
          <p:spPr>
            <a:xfrm>
              <a:off x="4688954" y="2768001"/>
              <a:ext cx="3521" cy="9961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1" y="0"/>
                  </a:moveTo>
                  <a:lnTo>
                    <a:pt x="5" y="115"/>
                  </a:lnTo>
                  <a:cubicBezTo>
                    <a:pt x="6" y="116"/>
                    <a:pt x="7" y="116"/>
                    <a:pt x="9" y="116"/>
                  </a:cubicBezTo>
                  <a:cubicBezTo>
                    <a:pt x="27" y="116"/>
                    <a:pt x="41" y="87"/>
                    <a:pt x="29" y="37"/>
                  </a:cubicBezTo>
                  <a:cubicBezTo>
                    <a:pt x="29" y="21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4"/>
            <p:cNvSpPr/>
            <p:nvPr/>
          </p:nvSpPr>
          <p:spPr>
            <a:xfrm>
              <a:off x="4693505" y="2901877"/>
              <a:ext cx="3607" cy="12108"/>
            </a:xfrm>
            <a:custGeom>
              <a:avLst/>
              <a:gdLst/>
              <a:ahLst/>
              <a:cxnLst/>
              <a:rect l="l" t="t" r="r" b="b"/>
              <a:pathLst>
                <a:path w="42" h="141" extrusionOk="0">
                  <a:moveTo>
                    <a:pt x="1" y="1"/>
                  </a:moveTo>
                  <a:lnTo>
                    <a:pt x="5" y="140"/>
                  </a:lnTo>
                  <a:cubicBezTo>
                    <a:pt x="26" y="140"/>
                    <a:pt x="42" y="124"/>
                    <a:pt x="38" y="103"/>
                  </a:cubicBezTo>
                  <a:cubicBezTo>
                    <a:pt x="42" y="70"/>
                    <a:pt x="34" y="42"/>
                    <a:pt x="17" y="13"/>
                  </a:cubicBezTo>
                  <a:cubicBezTo>
                    <a:pt x="13" y="9"/>
                    <a:pt x="5" y="5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4"/>
            <p:cNvSpPr/>
            <p:nvPr/>
          </p:nvSpPr>
          <p:spPr>
            <a:xfrm>
              <a:off x="4694278" y="2924118"/>
              <a:ext cx="3607" cy="12366"/>
            </a:xfrm>
            <a:custGeom>
              <a:avLst/>
              <a:gdLst/>
              <a:ahLst/>
              <a:cxnLst/>
              <a:rect l="l" t="t" r="r" b="b"/>
              <a:pathLst>
                <a:path w="42" h="144" extrusionOk="0">
                  <a:moveTo>
                    <a:pt x="0" y="0"/>
                  </a:moveTo>
                  <a:lnTo>
                    <a:pt x="4" y="144"/>
                  </a:lnTo>
                  <a:cubicBezTo>
                    <a:pt x="25" y="144"/>
                    <a:pt x="37" y="127"/>
                    <a:pt x="37" y="111"/>
                  </a:cubicBezTo>
                  <a:cubicBezTo>
                    <a:pt x="41" y="53"/>
                    <a:pt x="33" y="12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4"/>
            <p:cNvSpPr/>
            <p:nvPr/>
          </p:nvSpPr>
          <p:spPr>
            <a:xfrm>
              <a:off x="4694965" y="2946273"/>
              <a:ext cx="3950" cy="12795"/>
            </a:xfrm>
            <a:custGeom>
              <a:avLst/>
              <a:gdLst/>
              <a:ahLst/>
              <a:cxnLst/>
              <a:rect l="l" t="t" r="r" b="b"/>
              <a:pathLst>
                <a:path w="46" h="149" extrusionOk="0">
                  <a:moveTo>
                    <a:pt x="0" y="1"/>
                  </a:moveTo>
                  <a:lnTo>
                    <a:pt x="4" y="148"/>
                  </a:lnTo>
                  <a:cubicBezTo>
                    <a:pt x="33" y="132"/>
                    <a:pt x="45" y="99"/>
                    <a:pt x="37" y="70"/>
                  </a:cubicBezTo>
                  <a:cubicBezTo>
                    <a:pt x="29" y="25"/>
                    <a:pt x="17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>
              <a:off x="4691788" y="2857481"/>
              <a:ext cx="3607" cy="10992"/>
            </a:xfrm>
            <a:custGeom>
              <a:avLst/>
              <a:gdLst/>
              <a:ahLst/>
              <a:cxnLst/>
              <a:rect l="l" t="t" r="r" b="b"/>
              <a:pathLst>
                <a:path w="42" h="128" extrusionOk="0">
                  <a:moveTo>
                    <a:pt x="0" y="1"/>
                  </a:moveTo>
                  <a:lnTo>
                    <a:pt x="5" y="128"/>
                  </a:lnTo>
                  <a:cubicBezTo>
                    <a:pt x="17" y="128"/>
                    <a:pt x="25" y="120"/>
                    <a:pt x="29" y="111"/>
                  </a:cubicBezTo>
                  <a:cubicBezTo>
                    <a:pt x="37" y="91"/>
                    <a:pt x="41" y="66"/>
                    <a:pt x="37" y="42"/>
                  </a:cubicBezTo>
                  <a:cubicBezTo>
                    <a:pt x="29" y="17"/>
                    <a:pt x="21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4"/>
            <p:cNvSpPr/>
            <p:nvPr/>
          </p:nvSpPr>
          <p:spPr>
            <a:xfrm>
              <a:off x="4691101" y="2834896"/>
              <a:ext cx="3521" cy="11421"/>
            </a:xfrm>
            <a:custGeom>
              <a:avLst/>
              <a:gdLst/>
              <a:ahLst/>
              <a:cxnLst/>
              <a:rect l="l" t="t" r="r" b="b"/>
              <a:pathLst>
                <a:path w="41" h="133" extrusionOk="0">
                  <a:moveTo>
                    <a:pt x="0" y="1"/>
                  </a:moveTo>
                  <a:lnTo>
                    <a:pt x="4" y="132"/>
                  </a:lnTo>
                  <a:cubicBezTo>
                    <a:pt x="6" y="133"/>
                    <a:pt x="8" y="133"/>
                    <a:pt x="10" y="133"/>
                  </a:cubicBezTo>
                  <a:cubicBezTo>
                    <a:pt x="31" y="133"/>
                    <a:pt x="41" y="111"/>
                    <a:pt x="33" y="63"/>
                  </a:cubicBezTo>
                  <a:cubicBezTo>
                    <a:pt x="29" y="17"/>
                    <a:pt x="21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4"/>
            <p:cNvSpPr/>
            <p:nvPr/>
          </p:nvSpPr>
          <p:spPr>
            <a:xfrm>
              <a:off x="4692818" y="2880752"/>
              <a:ext cx="2920" cy="10648"/>
            </a:xfrm>
            <a:custGeom>
              <a:avLst/>
              <a:gdLst/>
              <a:ahLst/>
              <a:cxnLst/>
              <a:rect l="l" t="t" r="r" b="b"/>
              <a:pathLst>
                <a:path w="34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34" y="115"/>
                    <a:pt x="34" y="78"/>
                    <a:pt x="34" y="62"/>
                  </a:cubicBezTo>
                  <a:cubicBezTo>
                    <a:pt x="34" y="33"/>
                    <a:pt x="25" y="13"/>
                    <a:pt x="13" y="5"/>
                  </a:cubicBezTo>
                  <a:cubicBezTo>
                    <a:pt x="9" y="5"/>
                    <a:pt x="5" y="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44"/>
          <p:cNvGrpSpPr/>
          <p:nvPr/>
        </p:nvGrpSpPr>
        <p:grpSpPr>
          <a:xfrm>
            <a:off x="1984341" y="3394687"/>
            <a:ext cx="221895" cy="237181"/>
            <a:chOff x="4477191" y="2723262"/>
            <a:chExt cx="221895" cy="237181"/>
          </a:xfrm>
        </p:grpSpPr>
        <p:sp>
          <p:nvSpPr>
            <p:cNvPr id="1130" name="Google Shape;1130;p44"/>
            <p:cNvSpPr/>
            <p:nvPr/>
          </p:nvSpPr>
          <p:spPr>
            <a:xfrm>
              <a:off x="4487410" y="2737688"/>
              <a:ext cx="206953" cy="206953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" y="0"/>
                  </a:moveTo>
                  <a:lnTo>
                    <a:pt x="1" y="2409"/>
                  </a:lnTo>
                  <a:lnTo>
                    <a:pt x="2409" y="2409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4"/>
            <p:cNvSpPr/>
            <p:nvPr/>
          </p:nvSpPr>
          <p:spPr>
            <a:xfrm>
              <a:off x="4477191" y="2730990"/>
              <a:ext cx="221895" cy="225244"/>
            </a:xfrm>
            <a:custGeom>
              <a:avLst/>
              <a:gdLst/>
              <a:ahLst/>
              <a:cxnLst/>
              <a:rect l="l" t="t" r="r" b="b"/>
              <a:pathLst>
                <a:path w="2584" h="2623" extrusionOk="0">
                  <a:moveTo>
                    <a:pt x="2442" y="177"/>
                  </a:moveTo>
                  <a:cubicBezTo>
                    <a:pt x="2454" y="926"/>
                    <a:pt x="2470" y="1674"/>
                    <a:pt x="2482" y="2423"/>
                  </a:cubicBezTo>
                  <a:lnTo>
                    <a:pt x="2482" y="2423"/>
                  </a:lnTo>
                  <a:cubicBezTo>
                    <a:pt x="2435" y="2392"/>
                    <a:pt x="2352" y="2369"/>
                    <a:pt x="2233" y="2368"/>
                  </a:cubicBezTo>
                  <a:lnTo>
                    <a:pt x="1178" y="2360"/>
                  </a:lnTo>
                  <a:lnTo>
                    <a:pt x="251" y="2356"/>
                  </a:lnTo>
                  <a:lnTo>
                    <a:pt x="251" y="1281"/>
                  </a:lnTo>
                  <a:lnTo>
                    <a:pt x="251" y="678"/>
                  </a:lnTo>
                  <a:lnTo>
                    <a:pt x="251" y="378"/>
                  </a:lnTo>
                  <a:lnTo>
                    <a:pt x="251" y="226"/>
                  </a:lnTo>
                  <a:lnTo>
                    <a:pt x="251" y="197"/>
                  </a:lnTo>
                  <a:lnTo>
                    <a:pt x="1334" y="185"/>
                  </a:lnTo>
                  <a:lnTo>
                    <a:pt x="1933" y="181"/>
                  </a:lnTo>
                  <a:lnTo>
                    <a:pt x="2237" y="177"/>
                  </a:lnTo>
                  <a:close/>
                  <a:moveTo>
                    <a:pt x="46" y="1"/>
                  </a:moveTo>
                  <a:lnTo>
                    <a:pt x="21" y="1285"/>
                  </a:lnTo>
                  <a:lnTo>
                    <a:pt x="9" y="1888"/>
                  </a:lnTo>
                  <a:lnTo>
                    <a:pt x="5" y="2192"/>
                  </a:lnTo>
                  <a:lnTo>
                    <a:pt x="1" y="2618"/>
                  </a:lnTo>
                  <a:lnTo>
                    <a:pt x="1186" y="2623"/>
                  </a:lnTo>
                  <a:cubicBezTo>
                    <a:pt x="1539" y="2623"/>
                    <a:pt x="1892" y="2623"/>
                    <a:pt x="2241" y="2618"/>
                  </a:cubicBezTo>
                  <a:cubicBezTo>
                    <a:pt x="2497" y="2613"/>
                    <a:pt x="2583" y="2506"/>
                    <a:pt x="2496" y="2434"/>
                  </a:cubicBezTo>
                  <a:lnTo>
                    <a:pt x="2496" y="2434"/>
                  </a:lnTo>
                  <a:lnTo>
                    <a:pt x="2524" y="1281"/>
                  </a:lnTo>
                  <a:cubicBezTo>
                    <a:pt x="2532" y="875"/>
                    <a:pt x="2545" y="468"/>
                    <a:pt x="2553" y="62"/>
                  </a:cubicBezTo>
                  <a:lnTo>
                    <a:pt x="1330" y="29"/>
                  </a:lnTo>
                  <a:lnTo>
                    <a:pt x="731" y="13"/>
                  </a:lnTo>
                  <a:lnTo>
                    <a:pt x="427" y="9"/>
                  </a:lnTo>
                  <a:lnTo>
                    <a:pt x="275" y="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4"/>
            <p:cNvSpPr/>
            <p:nvPr/>
          </p:nvSpPr>
          <p:spPr>
            <a:xfrm>
              <a:off x="4505014" y="2840907"/>
              <a:ext cx="189349" cy="6784"/>
            </a:xfrm>
            <a:custGeom>
              <a:avLst/>
              <a:gdLst/>
              <a:ahLst/>
              <a:cxnLst/>
              <a:rect l="l" t="t" r="r" b="b"/>
              <a:pathLst>
                <a:path w="2205" h="79" extrusionOk="0">
                  <a:moveTo>
                    <a:pt x="1" y="79"/>
                  </a:moveTo>
                  <a:lnTo>
                    <a:pt x="2204" y="1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4"/>
            <p:cNvSpPr/>
            <p:nvPr/>
          </p:nvSpPr>
          <p:spPr>
            <a:xfrm>
              <a:off x="4558255" y="2842196"/>
              <a:ext cx="18377" cy="6526"/>
            </a:xfrm>
            <a:custGeom>
              <a:avLst/>
              <a:gdLst/>
              <a:ahLst/>
              <a:cxnLst/>
              <a:rect l="l" t="t" r="r" b="b"/>
              <a:pathLst>
                <a:path w="214" h="76" extrusionOk="0">
                  <a:moveTo>
                    <a:pt x="107" y="1"/>
                  </a:moveTo>
                  <a:cubicBezTo>
                    <a:pt x="97" y="1"/>
                    <a:pt x="88" y="2"/>
                    <a:pt x="78" y="6"/>
                  </a:cubicBezTo>
                  <a:cubicBezTo>
                    <a:pt x="77" y="7"/>
                    <a:pt x="75" y="8"/>
                    <a:pt x="74" y="8"/>
                  </a:cubicBezTo>
                  <a:cubicBezTo>
                    <a:pt x="70" y="8"/>
                    <a:pt x="65" y="5"/>
                    <a:pt x="62" y="2"/>
                  </a:cubicBezTo>
                  <a:cubicBezTo>
                    <a:pt x="58" y="1"/>
                    <a:pt x="53" y="1"/>
                    <a:pt x="49" y="1"/>
                  </a:cubicBezTo>
                  <a:cubicBezTo>
                    <a:pt x="36" y="1"/>
                    <a:pt x="22" y="5"/>
                    <a:pt x="13" y="14"/>
                  </a:cubicBezTo>
                  <a:cubicBezTo>
                    <a:pt x="8" y="23"/>
                    <a:pt x="4" y="31"/>
                    <a:pt x="0" y="39"/>
                  </a:cubicBezTo>
                  <a:cubicBezTo>
                    <a:pt x="12" y="62"/>
                    <a:pt x="21" y="75"/>
                    <a:pt x="33" y="75"/>
                  </a:cubicBezTo>
                  <a:cubicBezTo>
                    <a:pt x="38" y="75"/>
                    <a:pt x="43" y="73"/>
                    <a:pt x="50" y="68"/>
                  </a:cubicBezTo>
                  <a:cubicBezTo>
                    <a:pt x="54" y="59"/>
                    <a:pt x="65" y="53"/>
                    <a:pt x="76" y="53"/>
                  </a:cubicBezTo>
                  <a:cubicBezTo>
                    <a:pt x="85" y="53"/>
                    <a:pt x="93" y="56"/>
                    <a:pt x="99" y="64"/>
                  </a:cubicBezTo>
                  <a:cubicBezTo>
                    <a:pt x="103" y="68"/>
                    <a:pt x="109" y="70"/>
                    <a:pt x="115" y="70"/>
                  </a:cubicBezTo>
                  <a:cubicBezTo>
                    <a:pt x="121" y="70"/>
                    <a:pt x="127" y="68"/>
                    <a:pt x="132" y="64"/>
                  </a:cubicBezTo>
                  <a:cubicBezTo>
                    <a:pt x="138" y="58"/>
                    <a:pt x="147" y="54"/>
                    <a:pt x="156" y="54"/>
                  </a:cubicBezTo>
                  <a:cubicBezTo>
                    <a:pt x="165" y="54"/>
                    <a:pt x="175" y="58"/>
                    <a:pt x="181" y="64"/>
                  </a:cubicBezTo>
                  <a:cubicBezTo>
                    <a:pt x="184" y="67"/>
                    <a:pt x="188" y="69"/>
                    <a:pt x="192" y="69"/>
                  </a:cubicBezTo>
                  <a:cubicBezTo>
                    <a:pt x="198" y="69"/>
                    <a:pt x="205" y="64"/>
                    <a:pt x="210" y="51"/>
                  </a:cubicBezTo>
                  <a:cubicBezTo>
                    <a:pt x="214" y="39"/>
                    <a:pt x="214" y="27"/>
                    <a:pt x="205" y="14"/>
                  </a:cubicBezTo>
                  <a:cubicBezTo>
                    <a:pt x="201" y="10"/>
                    <a:pt x="197" y="10"/>
                    <a:pt x="193" y="10"/>
                  </a:cubicBezTo>
                  <a:cubicBezTo>
                    <a:pt x="190" y="11"/>
                    <a:pt x="187" y="11"/>
                    <a:pt x="184" y="11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4"/>
            <p:cNvSpPr/>
            <p:nvPr/>
          </p:nvSpPr>
          <p:spPr>
            <a:xfrm>
              <a:off x="4594150" y="2840220"/>
              <a:ext cx="11765" cy="7042"/>
            </a:xfrm>
            <a:custGeom>
              <a:avLst/>
              <a:gdLst/>
              <a:ahLst/>
              <a:cxnLst/>
              <a:rect l="l" t="t" r="r" b="b"/>
              <a:pathLst>
                <a:path w="137" h="82" extrusionOk="0">
                  <a:moveTo>
                    <a:pt x="95" y="1"/>
                  </a:moveTo>
                  <a:lnTo>
                    <a:pt x="95" y="5"/>
                  </a:lnTo>
                  <a:lnTo>
                    <a:pt x="17" y="13"/>
                  </a:lnTo>
                  <a:lnTo>
                    <a:pt x="13" y="13"/>
                  </a:lnTo>
                  <a:cubicBezTo>
                    <a:pt x="5" y="13"/>
                    <a:pt x="1" y="21"/>
                    <a:pt x="1" y="42"/>
                  </a:cubicBezTo>
                  <a:cubicBezTo>
                    <a:pt x="1" y="62"/>
                    <a:pt x="5" y="78"/>
                    <a:pt x="13" y="78"/>
                  </a:cubicBezTo>
                  <a:cubicBezTo>
                    <a:pt x="21" y="81"/>
                    <a:pt x="28" y="82"/>
                    <a:pt x="36" y="82"/>
                  </a:cubicBezTo>
                  <a:cubicBezTo>
                    <a:pt x="43" y="82"/>
                    <a:pt x="50" y="81"/>
                    <a:pt x="58" y="78"/>
                  </a:cubicBezTo>
                  <a:cubicBezTo>
                    <a:pt x="68" y="75"/>
                    <a:pt x="80" y="62"/>
                    <a:pt x="92" y="62"/>
                  </a:cubicBezTo>
                  <a:cubicBezTo>
                    <a:pt x="96" y="62"/>
                    <a:pt x="100" y="63"/>
                    <a:pt x="103" y="66"/>
                  </a:cubicBezTo>
                  <a:cubicBezTo>
                    <a:pt x="104" y="67"/>
                    <a:pt x="105" y="67"/>
                    <a:pt x="106" y="67"/>
                  </a:cubicBezTo>
                  <a:cubicBezTo>
                    <a:pt x="110" y="67"/>
                    <a:pt x="116" y="61"/>
                    <a:pt x="120" y="58"/>
                  </a:cubicBezTo>
                  <a:cubicBezTo>
                    <a:pt x="128" y="54"/>
                    <a:pt x="136" y="46"/>
                    <a:pt x="132" y="25"/>
                  </a:cubicBezTo>
                  <a:cubicBezTo>
                    <a:pt x="128" y="1"/>
                    <a:pt x="124" y="1"/>
                    <a:pt x="1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4"/>
            <p:cNvSpPr/>
            <p:nvPr/>
          </p:nvSpPr>
          <p:spPr>
            <a:xfrm>
              <a:off x="4606516" y="2840564"/>
              <a:ext cx="5753" cy="4551"/>
            </a:xfrm>
            <a:custGeom>
              <a:avLst/>
              <a:gdLst/>
              <a:ahLst/>
              <a:cxnLst/>
              <a:rect l="l" t="t" r="r" b="b"/>
              <a:pathLst>
                <a:path w="67" h="53" extrusionOk="0">
                  <a:moveTo>
                    <a:pt x="29" y="1"/>
                  </a:moveTo>
                  <a:cubicBezTo>
                    <a:pt x="17" y="1"/>
                    <a:pt x="9" y="1"/>
                    <a:pt x="0" y="38"/>
                  </a:cubicBezTo>
                  <a:cubicBezTo>
                    <a:pt x="10" y="47"/>
                    <a:pt x="23" y="53"/>
                    <a:pt x="37" y="53"/>
                  </a:cubicBezTo>
                  <a:cubicBezTo>
                    <a:pt x="45" y="53"/>
                    <a:pt x="54" y="51"/>
                    <a:pt x="62" y="46"/>
                  </a:cubicBezTo>
                  <a:cubicBezTo>
                    <a:pt x="62" y="46"/>
                    <a:pt x="66" y="33"/>
                    <a:pt x="66" y="25"/>
                  </a:cubicBezTo>
                  <a:cubicBezTo>
                    <a:pt x="66" y="21"/>
                    <a:pt x="62" y="13"/>
                    <a:pt x="62" y="9"/>
                  </a:cubicBezTo>
                  <a:cubicBezTo>
                    <a:pt x="50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>
              <a:off x="4612871" y="2839877"/>
              <a:ext cx="5324" cy="5582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4" y="1"/>
                  </a:moveTo>
                  <a:cubicBezTo>
                    <a:pt x="22" y="1"/>
                    <a:pt x="12" y="10"/>
                    <a:pt x="0" y="33"/>
                  </a:cubicBezTo>
                  <a:cubicBezTo>
                    <a:pt x="13" y="54"/>
                    <a:pt x="25" y="65"/>
                    <a:pt x="35" y="65"/>
                  </a:cubicBezTo>
                  <a:cubicBezTo>
                    <a:pt x="42" y="65"/>
                    <a:pt x="48" y="61"/>
                    <a:pt x="54" y="54"/>
                  </a:cubicBezTo>
                  <a:cubicBezTo>
                    <a:pt x="58" y="46"/>
                    <a:pt x="62" y="33"/>
                    <a:pt x="58" y="25"/>
                  </a:cubicBezTo>
                  <a:cubicBezTo>
                    <a:pt x="58" y="17"/>
                    <a:pt x="54" y="9"/>
                    <a:pt x="50" y="5"/>
                  </a:cubicBezTo>
                  <a:cubicBezTo>
                    <a:pt x="44" y="2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4"/>
            <p:cNvSpPr/>
            <p:nvPr/>
          </p:nvSpPr>
          <p:spPr>
            <a:xfrm>
              <a:off x="4583931" y="2841680"/>
              <a:ext cx="3607" cy="5753"/>
            </a:xfrm>
            <a:custGeom>
              <a:avLst/>
              <a:gdLst/>
              <a:ahLst/>
              <a:cxnLst/>
              <a:rect l="l" t="t" r="r" b="b"/>
              <a:pathLst>
                <a:path w="42" h="67" extrusionOk="0">
                  <a:moveTo>
                    <a:pt x="18" y="1"/>
                  </a:moveTo>
                  <a:cubicBezTo>
                    <a:pt x="13" y="1"/>
                    <a:pt x="9" y="10"/>
                    <a:pt x="1" y="29"/>
                  </a:cubicBezTo>
                  <a:cubicBezTo>
                    <a:pt x="5" y="49"/>
                    <a:pt x="13" y="66"/>
                    <a:pt x="21" y="66"/>
                  </a:cubicBezTo>
                  <a:cubicBezTo>
                    <a:pt x="22" y="66"/>
                    <a:pt x="23" y="66"/>
                    <a:pt x="25" y="66"/>
                  </a:cubicBezTo>
                  <a:cubicBezTo>
                    <a:pt x="32" y="66"/>
                    <a:pt x="42" y="54"/>
                    <a:pt x="42" y="29"/>
                  </a:cubicBezTo>
                  <a:cubicBezTo>
                    <a:pt x="30" y="10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4"/>
            <p:cNvSpPr/>
            <p:nvPr/>
          </p:nvSpPr>
          <p:spPr>
            <a:xfrm>
              <a:off x="4588912" y="2841594"/>
              <a:ext cx="3950" cy="6097"/>
            </a:xfrm>
            <a:custGeom>
              <a:avLst/>
              <a:gdLst/>
              <a:ahLst/>
              <a:cxnLst/>
              <a:rect l="l" t="t" r="r" b="b"/>
              <a:pathLst>
                <a:path w="46" h="71" extrusionOk="0">
                  <a:moveTo>
                    <a:pt x="21" y="1"/>
                  </a:moveTo>
                  <a:cubicBezTo>
                    <a:pt x="8" y="5"/>
                    <a:pt x="0" y="17"/>
                    <a:pt x="4" y="30"/>
                  </a:cubicBezTo>
                  <a:cubicBezTo>
                    <a:pt x="4" y="50"/>
                    <a:pt x="17" y="67"/>
                    <a:pt x="25" y="71"/>
                  </a:cubicBezTo>
                  <a:cubicBezTo>
                    <a:pt x="33" y="71"/>
                    <a:pt x="45" y="54"/>
                    <a:pt x="45" y="38"/>
                  </a:cubicBezTo>
                  <a:cubicBezTo>
                    <a:pt x="45" y="30"/>
                    <a:pt x="45" y="21"/>
                    <a:pt x="41" y="17"/>
                  </a:cubicBezTo>
                  <a:cubicBezTo>
                    <a:pt x="37" y="9"/>
                    <a:pt x="33" y="5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4"/>
            <p:cNvSpPr/>
            <p:nvPr/>
          </p:nvSpPr>
          <p:spPr>
            <a:xfrm>
              <a:off x="4579380" y="2841594"/>
              <a:ext cx="3263" cy="5582"/>
            </a:xfrm>
            <a:custGeom>
              <a:avLst/>
              <a:gdLst/>
              <a:ahLst/>
              <a:cxnLst/>
              <a:rect l="l" t="t" r="r" b="b"/>
              <a:pathLst>
                <a:path w="38" h="65" extrusionOk="0">
                  <a:moveTo>
                    <a:pt x="17" y="1"/>
                  </a:moveTo>
                  <a:cubicBezTo>
                    <a:pt x="9" y="5"/>
                    <a:pt x="5" y="13"/>
                    <a:pt x="0" y="17"/>
                  </a:cubicBezTo>
                  <a:cubicBezTo>
                    <a:pt x="0" y="26"/>
                    <a:pt x="0" y="38"/>
                    <a:pt x="0" y="46"/>
                  </a:cubicBezTo>
                  <a:cubicBezTo>
                    <a:pt x="3" y="58"/>
                    <a:pt x="11" y="64"/>
                    <a:pt x="19" y="64"/>
                  </a:cubicBezTo>
                  <a:cubicBezTo>
                    <a:pt x="24" y="64"/>
                    <a:pt x="30" y="61"/>
                    <a:pt x="33" y="54"/>
                  </a:cubicBezTo>
                  <a:cubicBezTo>
                    <a:pt x="37" y="46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5" y="5"/>
                    <a:pt x="21" y="5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4"/>
            <p:cNvSpPr/>
            <p:nvPr/>
          </p:nvSpPr>
          <p:spPr>
            <a:xfrm>
              <a:off x="4583588" y="2906514"/>
              <a:ext cx="35379" cy="8501"/>
            </a:xfrm>
            <a:custGeom>
              <a:avLst/>
              <a:gdLst/>
              <a:ahLst/>
              <a:cxnLst/>
              <a:rect l="l" t="t" r="r" b="b"/>
              <a:pathLst>
                <a:path w="412" h="99" extrusionOk="0">
                  <a:moveTo>
                    <a:pt x="396" y="1"/>
                  </a:moveTo>
                  <a:cubicBezTo>
                    <a:pt x="395" y="1"/>
                    <a:pt x="393" y="2"/>
                    <a:pt x="391" y="4"/>
                  </a:cubicBezTo>
                  <a:cubicBezTo>
                    <a:pt x="362" y="4"/>
                    <a:pt x="329" y="4"/>
                    <a:pt x="296" y="8"/>
                  </a:cubicBezTo>
                  <a:cubicBezTo>
                    <a:pt x="239" y="16"/>
                    <a:pt x="177" y="25"/>
                    <a:pt x="120" y="37"/>
                  </a:cubicBezTo>
                  <a:cubicBezTo>
                    <a:pt x="91" y="41"/>
                    <a:pt x="62" y="41"/>
                    <a:pt x="34" y="41"/>
                  </a:cubicBezTo>
                  <a:cubicBezTo>
                    <a:pt x="31" y="40"/>
                    <a:pt x="29" y="40"/>
                    <a:pt x="27" y="40"/>
                  </a:cubicBezTo>
                  <a:cubicBezTo>
                    <a:pt x="16" y="40"/>
                    <a:pt x="4" y="47"/>
                    <a:pt x="1" y="57"/>
                  </a:cubicBezTo>
                  <a:cubicBezTo>
                    <a:pt x="5" y="90"/>
                    <a:pt x="13" y="90"/>
                    <a:pt x="21" y="94"/>
                  </a:cubicBezTo>
                  <a:cubicBezTo>
                    <a:pt x="34" y="98"/>
                    <a:pt x="42" y="98"/>
                    <a:pt x="54" y="98"/>
                  </a:cubicBezTo>
                  <a:cubicBezTo>
                    <a:pt x="69" y="92"/>
                    <a:pt x="84" y="89"/>
                    <a:pt x="99" y="89"/>
                  </a:cubicBezTo>
                  <a:cubicBezTo>
                    <a:pt x="105" y="89"/>
                    <a:pt x="110" y="89"/>
                    <a:pt x="116" y="90"/>
                  </a:cubicBezTo>
                  <a:cubicBezTo>
                    <a:pt x="132" y="90"/>
                    <a:pt x="153" y="90"/>
                    <a:pt x="169" y="86"/>
                  </a:cubicBezTo>
                  <a:lnTo>
                    <a:pt x="292" y="74"/>
                  </a:lnTo>
                  <a:cubicBezTo>
                    <a:pt x="300" y="74"/>
                    <a:pt x="308" y="70"/>
                    <a:pt x="317" y="70"/>
                  </a:cubicBezTo>
                  <a:cubicBezTo>
                    <a:pt x="326" y="67"/>
                    <a:pt x="336" y="62"/>
                    <a:pt x="346" y="62"/>
                  </a:cubicBezTo>
                  <a:cubicBezTo>
                    <a:pt x="353" y="62"/>
                    <a:pt x="361" y="65"/>
                    <a:pt x="370" y="74"/>
                  </a:cubicBezTo>
                  <a:cubicBezTo>
                    <a:pt x="376" y="79"/>
                    <a:pt x="381" y="82"/>
                    <a:pt x="385" y="82"/>
                  </a:cubicBezTo>
                  <a:cubicBezTo>
                    <a:pt x="397" y="82"/>
                    <a:pt x="404" y="65"/>
                    <a:pt x="407" y="41"/>
                  </a:cubicBezTo>
                  <a:cubicBezTo>
                    <a:pt x="411" y="25"/>
                    <a:pt x="407" y="8"/>
                    <a:pt x="399" y="4"/>
                  </a:cubicBezTo>
                  <a:cubicBezTo>
                    <a:pt x="399" y="2"/>
                    <a:pt x="398" y="1"/>
                    <a:pt x="3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>
              <a:off x="4619225" y="2905999"/>
              <a:ext cx="5324" cy="5925"/>
            </a:xfrm>
            <a:custGeom>
              <a:avLst/>
              <a:gdLst/>
              <a:ahLst/>
              <a:cxnLst/>
              <a:rect l="l" t="t" r="r" b="b"/>
              <a:pathLst>
                <a:path w="62" h="69" extrusionOk="0">
                  <a:moveTo>
                    <a:pt x="28" y="0"/>
                  </a:moveTo>
                  <a:cubicBezTo>
                    <a:pt x="18" y="0"/>
                    <a:pt x="9" y="7"/>
                    <a:pt x="0" y="26"/>
                  </a:cubicBezTo>
                  <a:cubicBezTo>
                    <a:pt x="8" y="59"/>
                    <a:pt x="18" y="68"/>
                    <a:pt x="29" y="68"/>
                  </a:cubicBezTo>
                  <a:cubicBezTo>
                    <a:pt x="34" y="68"/>
                    <a:pt x="40" y="66"/>
                    <a:pt x="45" y="63"/>
                  </a:cubicBezTo>
                  <a:cubicBezTo>
                    <a:pt x="62" y="55"/>
                    <a:pt x="58" y="43"/>
                    <a:pt x="53" y="14"/>
                  </a:cubicBezTo>
                  <a:cubicBezTo>
                    <a:pt x="46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4625923" y="2906858"/>
              <a:ext cx="4637" cy="575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31" y="0"/>
                  </a:moveTo>
                  <a:cubicBezTo>
                    <a:pt x="25" y="0"/>
                    <a:pt x="19" y="4"/>
                    <a:pt x="12" y="8"/>
                  </a:cubicBezTo>
                  <a:cubicBezTo>
                    <a:pt x="0" y="12"/>
                    <a:pt x="4" y="29"/>
                    <a:pt x="8" y="41"/>
                  </a:cubicBezTo>
                  <a:cubicBezTo>
                    <a:pt x="12" y="52"/>
                    <a:pt x="22" y="66"/>
                    <a:pt x="33" y="66"/>
                  </a:cubicBezTo>
                  <a:cubicBezTo>
                    <a:pt x="34" y="66"/>
                    <a:pt x="36" y="66"/>
                    <a:pt x="37" y="66"/>
                  </a:cubicBezTo>
                  <a:cubicBezTo>
                    <a:pt x="49" y="62"/>
                    <a:pt x="53" y="41"/>
                    <a:pt x="53" y="16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4566327" y="2910207"/>
              <a:ext cx="2920" cy="4809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14" y="1"/>
                  </a:moveTo>
                  <a:cubicBezTo>
                    <a:pt x="9" y="1"/>
                    <a:pt x="4" y="6"/>
                    <a:pt x="1" y="18"/>
                  </a:cubicBezTo>
                  <a:cubicBezTo>
                    <a:pt x="1" y="31"/>
                    <a:pt x="5" y="43"/>
                    <a:pt x="5" y="55"/>
                  </a:cubicBezTo>
                  <a:cubicBezTo>
                    <a:pt x="13" y="51"/>
                    <a:pt x="21" y="47"/>
                    <a:pt x="29" y="43"/>
                  </a:cubicBezTo>
                  <a:cubicBezTo>
                    <a:pt x="29" y="39"/>
                    <a:pt x="33" y="35"/>
                    <a:pt x="33" y="27"/>
                  </a:cubicBezTo>
                  <a:cubicBezTo>
                    <a:pt x="33" y="18"/>
                    <a:pt x="29" y="10"/>
                    <a:pt x="25" y="6"/>
                  </a:cubicBezTo>
                  <a:cubicBezTo>
                    <a:pt x="23" y="4"/>
                    <a:pt x="21" y="4"/>
                    <a:pt x="20" y="4"/>
                  </a:cubicBezTo>
                  <a:cubicBezTo>
                    <a:pt x="18" y="4"/>
                    <a:pt x="17" y="4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4601965" y="2770492"/>
              <a:ext cx="57792" cy="10305"/>
            </a:xfrm>
            <a:custGeom>
              <a:avLst/>
              <a:gdLst/>
              <a:ahLst/>
              <a:cxnLst/>
              <a:rect l="l" t="t" r="r" b="b"/>
              <a:pathLst>
                <a:path w="673" h="120" extrusionOk="0">
                  <a:moveTo>
                    <a:pt x="579" y="0"/>
                  </a:moveTo>
                  <a:cubicBezTo>
                    <a:pt x="566" y="0"/>
                    <a:pt x="558" y="8"/>
                    <a:pt x="542" y="33"/>
                  </a:cubicBezTo>
                  <a:cubicBezTo>
                    <a:pt x="531" y="11"/>
                    <a:pt x="518" y="7"/>
                    <a:pt x="504" y="7"/>
                  </a:cubicBezTo>
                  <a:cubicBezTo>
                    <a:pt x="495" y="7"/>
                    <a:pt x="485" y="9"/>
                    <a:pt x="475" y="9"/>
                  </a:cubicBezTo>
                  <a:cubicBezTo>
                    <a:pt x="473" y="9"/>
                    <a:pt x="470" y="9"/>
                    <a:pt x="468" y="8"/>
                  </a:cubicBezTo>
                  <a:cubicBezTo>
                    <a:pt x="451" y="8"/>
                    <a:pt x="435" y="12"/>
                    <a:pt x="419" y="16"/>
                  </a:cubicBezTo>
                  <a:cubicBezTo>
                    <a:pt x="388" y="22"/>
                    <a:pt x="358" y="25"/>
                    <a:pt x="327" y="25"/>
                  </a:cubicBezTo>
                  <a:cubicBezTo>
                    <a:pt x="309" y="25"/>
                    <a:pt x="290" y="24"/>
                    <a:pt x="271" y="21"/>
                  </a:cubicBezTo>
                  <a:cubicBezTo>
                    <a:pt x="250" y="21"/>
                    <a:pt x="234" y="21"/>
                    <a:pt x="213" y="25"/>
                  </a:cubicBezTo>
                  <a:lnTo>
                    <a:pt x="193" y="25"/>
                  </a:lnTo>
                  <a:cubicBezTo>
                    <a:pt x="181" y="23"/>
                    <a:pt x="169" y="22"/>
                    <a:pt x="158" y="22"/>
                  </a:cubicBezTo>
                  <a:cubicBezTo>
                    <a:pt x="139" y="22"/>
                    <a:pt x="121" y="25"/>
                    <a:pt x="103" y="33"/>
                  </a:cubicBezTo>
                  <a:cubicBezTo>
                    <a:pt x="96" y="36"/>
                    <a:pt x="89" y="37"/>
                    <a:pt x="82" y="37"/>
                  </a:cubicBezTo>
                  <a:cubicBezTo>
                    <a:pt x="68" y="37"/>
                    <a:pt x="55" y="33"/>
                    <a:pt x="41" y="33"/>
                  </a:cubicBezTo>
                  <a:cubicBezTo>
                    <a:pt x="29" y="33"/>
                    <a:pt x="21" y="37"/>
                    <a:pt x="12" y="41"/>
                  </a:cubicBezTo>
                  <a:cubicBezTo>
                    <a:pt x="8" y="41"/>
                    <a:pt x="4" y="49"/>
                    <a:pt x="4" y="58"/>
                  </a:cubicBezTo>
                  <a:cubicBezTo>
                    <a:pt x="0" y="62"/>
                    <a:pt x="0" y="66"/>
                    <a:pt x="4" y="70"/>
                  </a:cubicBezTo>
                  <a:cubicBezTo>
                    <a:pt x="4" y="78"/>
                    <a:pt x="4" y="86"/>
                    <a:pt x="8" y="94"/>
                  </a:cubicBezTo>
                  <a:cubicBezTo>
                    <a:pt x="12" y="99"/>
                    <a:pt x="12" y="99"/>
                    <a:pt x="16" y="99"/>
                  </a:cubicBezTo>
                  <a:lnTo>
                    <a:pt x="103" y="90"/>
                  </a:lnTo>
                  <a:lnTo>
                    <a:pt x="115" y="90"/>
                  </a:lnTo>
                  <a:cubicBezTo>
                    <a:pt x="120" y="90"/>
                    <a:pt x="126" y="94"/>
                    <a:pt x="131" y="94"/>
                  </a:cubicBezTo>
                  <a:cubicBezTo>
                    <a:pt x="134" y="94"/>
                    <a:pt x="137" y="93"/>
                    <a:pt x="140" y="90"/>
                  </a:cubicBezTo>
                  <a:cubicBezTo>
                    <a:pt x="152" y="84"/>
                    <a:pt x="164" y="81"/>
                    <a:pt x="177" y="81"/>
                  </a:cubicBezTo>
                  <a:cubicBezTo>
                    <a:pt x="182" y="81"/>
                    <a:pt x="187" y="81"/>
                    <a:pt x="193" y="82"/>
                  </a:cubicBezTo>
                  <a:cubicBezTo>
                    <a:pt x="222" y="82"/>
                    <a:pt x="254" y="90"/>
                    <a:pt x="283" y="94"/>
                  </a:cubicBezTo>
                  <a:cubicBezTo>
                    <a:pt x="316" y="99"/>
                    <a:pt x="349" y="107"/>
                    <a:pt x="378" y="119"/>
                  </a:cubicBezTo>
                  <a:cubicBezTo>
                    <a:pt x="390" y="119"/>
                    <a:pt x="398" y="111"/>
                    <a:pt x="410" y="111"/>
                  </a:cubicBezTo>
                  <a:cubicBezTo>
                    <a:pt x="424" y="111"/>
                    <a:pt x="436" y="100"/>
                    <a:pt x="448" y="100"/>
                  </a:cubicBezTo>
                  <a:cubicBezTo>
                    <a:pt x="455" y="100"/>
                    <a:pt x="461" y="103"/>
                    <a:pt x="468" y="111"/>
                  </a:cubicBezTo>
                  <a:lnTo>
                    <a:pt x="546" y="66"/>
                  </a:lnTo>
                  <a:cubicBezTo>
                    <a:pt x="554" y="78"/>
                    <a:pt x="570" y="82"/>
                    <a:pt x="583" y="82"/>
                  </a:cubicBezTo>
                  <a:cubicBezTo>
                    <a:pt x="604" y="82"/>
                    <a:pt x="622" y="73"/>
                    <a:pt x="640" y="73"/>
                  </a:cubicBezTo>
                  <a:cubicBezTo>
                    <a:pt x="643" y="73"/>
                    <a:pt x="645" y="73"/>
                    <a:pt x="648" y="74"/>
                  </a:cubicBezTo>
                  <a:cubicBezTo>
                    <a:pt x="661" y="74"/>
                    <a:pt x="665" y="62"/>
                    <a:pt x="669" y="33"/>
                  </a:cubicBezTo>
                  <a:cubicBezTo>
                    <a:pt x="673" y="4"/>
                    <a:pt x="657" y="4"/>
                    <a:pt x="648" y="4"/>
                  </a:cubicBezTo>
                  <a:cubicBezTo>
                    <a:pt x="639" y="7"/>
                    <a:pt x="630" y="9"/>
                    <a:pt x="620" y="9"/>
                  </a:cubicBezTo>
                  <a:cubicBezTo>
                    <a:pt x="606" y="9"/>
                    <a:pt x="591" y="5"/>
                    <a:pt x="5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>
              <a:off x="4571308" y="2773240"/>
              <a:ext cx="8845" cy="5410"/>
            </a:xfrm>
            <a:custGeom>
              <a:avLst/>
              <a:gdLst/>
              <a:ahLst/>
              <a:cxnLst/>
              <a:rect l="l" t="t" r="r" b="b"/>
              <a:pathLst>
                <a:path w="103" h="63" extrusionOk="0">
                  <a:moveTo>
                    <a:pt x="82" y="1"/>
                  </a:moveTo>
                  <a:cubicBezTo>
                    <a:pt x="66" y="1"/>
                    <a:pt x="45" y="5"/>
                    <a:pt x="29" y="5"/>
                  </a:cubicBezTo>
                  <a:cubicBezTo>
                    <a:pt x="12" y="5"/>
                    <a:pt x="12" y="9"/>
                    <a:pt x="0" y="38"/>
                  </a:cubicBezTo>
                  <a:cubicBezTo>
                    <a:pt x="4" y="58"/>
                    <a:pt x="12" y="62"/>
                    <a:pt x="25" y="62"/>
                  </a:cubicBezTo>
                  <a:cubicBezTo>
                    <a:pt x="27" y="63"/>
                    <a:pt x="29" y="63"/>
                    <a:pt x="30" y="63"/>
                  </a:cubicBezTo>
                  <a:cubicBezTo>
                    <a:pt x="43" y="63"/>
                    <a:pt x="53" y="56"/>
                    <a:pt x="65" y="56"/>
                  </a:cubicBezTo>
                  <a:cubicBezTo>
                    <a:pt x="70" y="56"/>
                    <a:pt x="76" y="58"/>
                    <a:pt x="82" y="62"/>
                  </a:cubicBezTo>
                  <a:lnTo>
                    <a:pt x="86" y="62"/>
                  </a:lnTo>
                  <a:cubicBezTo>
                    <a:pt x="99" y="54"/>
                    <a:pt x="103" y="42"/>
                    <a:pt x="103" y="26"/>
                  </a:cubicBezTo>
                  <a:cubicBezTo>
                    <a:pt x="103" y="13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4587109" y="2772123"/>
              <a:ext cx="4294" cy="6011"/>
            </a:xfrm>
            <a:custGeom>
              <a:avLst/>
              <a:gdLst/>
              <a:ahLst/>
              <a:cxnLst/>
              <a:rect l="l" t="t" r="r" b="b"/>
              <a:pathLst>
                <a:path w="50" h="70" extrusionOk="0">
                  <a:moveTo>
                    <a:pt x="35" y="1"/>
                  </a:moveTo>
                  <a:cubicBezTo>
                    <a:pt x="35" y="1"/>
                    <a:pt x="34" y="1"/>
                    <a:pt x="34" y="2"/>
                  </a:cubicBezTo>
                  <a:cubicBezTo>
                    <a:pt x="21" y="6"/>
                    <a:pt x="13" y="14"/>
                    <a:pt x="5" y="22"/>
                  </a:cubicBezTo>
                  <a:cubicBezTo>
                    <a:pt x="1" y="34"/>
                    <a:pt x="5" y="51"/>
                    <a:pt x="13" y="63"/>
                  </a:cubicBezTo>
                  <a:cubicBezTo>
                    <a:pt x="15" y="68"/>
                    <a:pt x="21" y="70"/>
                    <a:pt x="26" y="70"/>
                  </a:cubicBezTo>
                  <a:cubicBezTo>
                    <a:pt x="30" y="70"/>
                    <a:pt x="34" y="69"/>
                    <a:pt x="38" y="67"/>
                  </a:cubicBezTo>
                  <a:cubicBezTo>
                    <a:pt x="42" y="63"/>
                    <a:pt x="46" y="47"/>
                    <a:pt x="50" y="34"/>
                  </a:cubicBezTo>
                  <a:cubicBezTo>
                    <a:pt x="46" y="13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4593120" y="2772724"/>
              <a:ext cx="3950" cy="6011"/>
            </a:xfrm>
            <a:custGeom>
              <a:avLst/>
              <a:gdLst/>
              <a:ahLst/>
              <a:cxnLst/>
              <a:rect l="l" t="t" r="r" b="b"/>
              <a:pathLst>
                <a:path w="46" h="70" extrusionOk="0">
                  <a:moveTo>
                    <a:pt x="24" y="1"/>
                  </a:moveTo>
                  <a:cubicBezTo>
                    <a:pt x="19" y="1"/>
                    <a:pt x="14" y="4"/>
                    <a:pt x="9" y="7"/>
                  </a:cubicBezTo>
                  <a:cubicBezTo>
                    <a:pt x="0" y="15"/>
                    <a:pt x="0" y="27"/>
                    <a:pt x="5" y="40"/>
                  </a:cubicBezTo>
                  <a:cubicBezTo>
                    <a:pt x="8" y="54"/>
                    <a:pt x="22" y="69"/>
                    <a:pt x="30" y="69"/>
                  </a:cubicBezTo>
                  <a:cubicBezTo>
                    <a:pt x="31" y="69"/>
                    <a:pt x="32" y="69"/>
                    <a:pt x="33" y="68"/>
                  </a:cubicBezTo>
                  <a:cubicBezTo>
                    <a:pt x="46" y="64"/>
                    <a:pt x="46" y="48"/>
                    <a:pt x="46" y="23"/>
                  </a:cubicBezTo>
                  <a:cubicBezTo>
                    <a:pt x="38" y="6"/>
                    <a:pt x="31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4598015" y="2772982"/>
              <a:ext cx="3607" cy="6097"/>
            </a:xfrm>
            <a:custGeom>
              <a:avLst/>
              <a:gdLst/>
              <a:ahLst/>
              <a:cxnLst/>
              <a:rect l="l" t="t" r="r" b="b"/>
              <a:pathLst>
                <a:path w="42" h="71" extrusionOk="0">
                  <a:moveTo>
                    <a:pt x="21" y="1"/>
                  </a:moveTo>
                  <a:cubicBezTo>
                    <a:pt x="16" y="1"/>
                    <a:pt x="11" y="10"/>
                    <a:pt x="1" y="29"/>
                  </a:cubicBezTo>
                  <a:cubicBezTo>
                    <a:pt x="1" y="57"/>
                    <a:pt x="9" y="70"/>
                    <a:pt x="21" y="70"/>
                  </a:cubicBezTo>
                  <a:cubicBezTo>
                    <a:pt x="23" y="70"/>
                    <a:pt x="24" y="70"/>
                    <a:pt x="24" y="70"/>
                  </a:cubicBezTo>
                  <a:cubicBezTo>
                    <a:pt x="34" y="70"/>
                    <a:pt x="38" y="51"/>
                    <a:pt x="42" y="29"/>
                  </a:cubicBezTo>
                  <a:cubicBezTo>
                    <a:pt x="32" y="10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4582557" y="2772896"/>
              <a:ext cx="3607" cy="4809"/>
            </a:xfrm>
            <a:custGeom>
              <a:avLst/>
              <a:gdLst/>
              <a:ahLst/>
              <a:cxnLst/>
              <a:rect l="l" t="t" r="r" b="b"/>
              <a:pathLst>
                <a:path w="42" h="56" extrusionOk="0">
                  <a:moveTo>
                    <a:pt x="21" y="1"/>
                  </a:moveTo>
                  <a:cubicBezTo>
                    <a:pt x="15" y="1"/>
                    <a:pt x="9" y="7"/>
                    <a:pt x="0" y="21"/>
                  </a:cubicBezTo>
                  <a:cubicBezTo>
                    <a:pt x="7" y="49"/>
                    <a:pt x="15" y="56"/>
                    <a:pt x="22" y="56"/>
                  </a:cubicBezTo>
                  <a:cubicBezTo>
                    <a:pt x="25" y="56"/>
                    <a:pt x="27" y="55"/>
                    <a:pt x="29" y="54"/>
                  </a:cubicBezTo>
                  <a:cubicBezTo>
                    <a:pt x="41" y="50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4659757" y="2770578"/>
              <a:ext cx="2834" cy="4895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8" y="0"/>
                  </a:moveTo>
                  <a:cubicBezTo>
                    <a:pt x="15" y="0"/>
                    <a:pt x="12" y="1"/>
                    <a:pt x="8" y="3"/>
                  </a:cubicBezTo>
                  <a:cubicBezTo>
                    <a:pt x="0" y="11"/>
                    <a:pt x="0" y="24"/>
                    <a:pt x="4" y="48"/>
                  </a:cubicBezTo>
                  <a:lnTo>
                    <a:pt x="25" y="57"/>
                  </a:lnTo>
                  <a:cubicBezTo>
                    <a:pt x="33" y="40"/>
                    <a:pt x="33" y="24"/>
                    <a:pt x="29" y="7"/>
                  </a:cubicBezTo>
                  <a:cubicBezTo>
                    <a:pt x="26" y="2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4600848" y="2929356"/>
              <a:ext cx="40961" cy="6956"/>
            </a:xfrm>
            <a:custGeom>
              <a:avLst/>
              <a:gdLst/>
              <a:ahLst/>
              <a:cxnLst/>
              <a:rect l="l" t="t" r="r" b="b"/>
              <a:pathLst>
                <a:path w="477" h="81" extrusionOk="0">
                  <a:moveTo>
                    <a:pt x="437" y="0"/>
                  </a:moveTo>
                  <a:cubicBezTo>
                    <a:pt x="431" y="0"/>
                    <a:pt x="425" y="1"/>
                    <a:pt x="419" y="1"/>
                  </a:cubicBezTo>
                  <a:cubicBezTo>
                    <a:pt x="399" y="1"/>
                    <a:pt x="370" y="5"/>
                    <a:pt x="345" y="9"/>
                  </a:cubicBezTo>
                  <a:cubicBezTo>
                    <a:pt x="292" y="9"/>
                    <a:pt x="243" y="9"/>
                    <a:pt x="190" y="17"/>
                  </a:cubicBezTo>
                  <a:cubicBezTo>
                    <a:pt x="184" y="18"/>
                    <a:pt x="179" y="18"/>
                    <a:pt x="173" y="18"/>
                  </a:cubicBezTo>
                  <a:cubicBezTo>
                    <a:pt x="162" y="18"/>
                    <a:pt x="151" y="17"/>
                    <a:pt x="140" y="17"/>
                  </a:cubicBezTo>
                  <a:cubicBezTo>
                    <a:pt x="123" y="17"/>
                    <a:pt x="105" y="19"/>
                    <a:pt x="87" y="29"/>
                  </a:cubicBezTo>
                  <a:cubicBezTo>
                    <a:pt x="86" y="30"/>
                    <a:pt x="85" y="31"/>
                    <a:pt x="84" y="31"/>
                  </a:cubicBezTo>
                  <a:cubicBezTo>
                    <a:pt x="81" y="31"/>
                    <a:pt x="77" y="25"/>
                    <a:pt x="71" y="25"/>
                  </a:cubicBezTo>
                  <a:cubicBezTo>
                    <a:pt x="62" y="21"/>
                    <a:pt x="55" y="19"/>
                    <a:pt x="47" y="19"/>
                  </a:cubicBezTo>
                  <a:cubicBezTo>
                    <a:pt x="32" y="19"/>
                    <a:pt x="17" y="28"/>
                    <a:pt x="1" y="50"/>
                  </a:cubicBezTo>
                  <a:cubicBezTo>
                    <a:pt x="16" y="68"/>
                    <a:pt x="32" y="78"/>
                    <a:pt x="47" y="78"/>
                  </a:cubicBezTo>
                  <a:cubicBezTo>
                    <a:pt x="52" y="78"/>
                    <a:pt x="57" y="77"/>
                    <a:pt x="62" y="75"/>
                  </a:cubicBezTo>
                  <a:cubicBezTo>
                    <a:pt x="71" y="70"/>
                    <a:pt x="79" y="68"/>
                    <a:pt x="87" y="68"/>
                  </a:cubicBezTo>
                  <a:cubicBezTo>
                    <a:pt x="95" y="68"/>
                    <a:pt x="103" y="70"/>
                    <a:pt x="112" y="75"/>
                  </a:cubicBezTo>
                  <a:cubicBezTo>
                    <a:pt x="126" y="77"/>
                    <a:pt x="143" y="80"/>
                    <a:pt x="158" y="80"/>
                  </a:cubicBezTo>
                  <a:cubicBezTo>
                    <a:pt x="165" y="80"/>
                    <a:pt x="171" y="80"/>
                    <a:pt x="177" y="79"/>
                  </a:cubicBezTo>
                  <a:lnTo>
                    <a:pt x="436" y="66"/>
                  </a:lnTo>
                  <a:cubicBezTo>
                    <a:pt x="452" y="66"/>
                    <a:pt x="469" y="54"/>
                    <a:pt x="477" y="42"/>
                  </a:cubicBezTo>
                  <a:lnTo>
                    <a:pt x="477" y="13"/>
                  </a:lnTo>
                  <a:cubicBezTo>
                    <a:pt x="463" y="2"/>
                    <a:pt x="449" y="0"/>
                    <a:pt x="43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4596641" y="2931933"/>
              <a:ext cx="3607" cy="3521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0" y="0"/>
                  </a:moveTo>
                  <a:cubicBezTo>
                    <a:pt x="13" y="0"/>
                    <a:pt x="7" y="6"/>
                    <a:pt x="1" y="20"/>
                  </a:cubicBezTo>
                  <a:cubicBezTo>
                    <a:pt x="10" y="33"/>
                    <a:pt x="17" y="41"/>
                    <a:pt x="23" y="41"/>
                  </a:cubicBezTo>
                  <a:cubicBezTo>
                    <a:pt x="30" y="41"/>
                    <a:pt x="35" y="31"/>
                    <a:pt x="42" y="12"/>
                  </a:cubicBezTo>
                  <a:cubicBezTo>
                    <a:pt x="33" y="6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4570535" y="2952971"/>
              <a:ext cx="38900" cy="6440"/>
            </a:xfrm>
            <a:custGeom>
              <a:avLst/>
              <a:gdLst/>
              <a:ahLst/>
              <a:cxnLst/>
              <a:rect l="l" t="t" r="r" b="b"/>
              <a:pathLst>
                <a:path w="453" h="75" extrusionOk="0">
                  <a:moveTo>
                    <a:pt x="424" y="1"/>
                  </a:moveTo>
                  <a:cubicBezTo>
                    <a:pt x="387" y="5"/>
                    <a:pt x="350" y="9"/>
                    <a:pt x="313" y="13"/>
                  </a:cubicBezTo>
                  <a:lnTo>
                    <a:pt x="173" y="13"/>
                  </a:lnTo>
                  <a:cubicBezTo>
                    <a:pt x="151" y="9"/>
                    <a:pt x="127" y="7"/>
                    <a:pt x="103" y="7"/>
                  </a:cubicBezTo>
                  <a:cubicBezTo>
                    <a:pt x="80" y="7"/>
                    <a:pt x="56" y="9"/>
                    <a:pt x="34" y="13"/>
                  </a:cubicBezTo>
                  <a:cubicBezTo>
                    <a:pt x="21" y="17"/>
                    <a:pt x="9" y="25"/>
                    <a:pt x="1" y="33"/>
                  </a:cubicBezTo>
                  <a:cubicBezTo>
                    <a:pt x="13" y="70"/>
                    <a:pt x="26" y="74"/>
                    <a:pt x="38" y="74"/>
                  </a:cubicBezTo>
                  <a:lnTo>
                    <a:pt x="276" y="74"/>
                  </a:lnTo>
                  <a:cubicBezTo>
                    <a:pt x="305" y="74"/>
                    <a:pt x="333" y="66"/>
                    <a:pt x="362" y="62"/>
                  </a:cubicBezTo>
                  <a:cubicBezTo>
                    <a:pt x="382" y="62"/>
                    <a:pt x="403" y="62"/>
                    <a:pt x="419" y="58"/>
                  </a:cubicBezTo>
                  <a:cubicBezTo>
                    <a:pt x="432" y="58"/>
                    <a:pt x="440" y="54"/>
                    <a:pt x="444" y="50"/>
                  </a:cubicBezTo>
                  <a:cubicBezTo>
                    <a:pt x="448" y="42"/>
                    <a:pt x="452" y="33"/>
                    <a:pt x="452" y="25"/>
                  </a:cubicBezTo>
                  <a:cubicBezTo>
                    <a:pt x="452" y="17"/>
                    <a:pt x="448" y="13"/>
                    <a:pt x="444" y="5"/>
                  </a:cubicBezTo>
                  <a:cubicBezTo>
                    <a:pt x="440" y="1"/>
                    <a:pt x="432" y="1"/>
                    <a:pt x="4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4563150" y="2954431"/>
              <a:ext cx="6440" cy="4981"/>
            </a:xfrm>
            <a:custGeom>
              <a:avLst/>
              <a:gdLst/>
              <a:ahLst/>
              <a:cxnLst/>
              <a:rect l="l" t="t" r="r" b="b"/>
              <a:pathLst>
                <a:path w="75" h="58" extrusionOk="0">
                  <a:moveTo>
                    <a:pt x="39" y="1"/>
                  </a:moveTo>
                  <a:cubicBezTo>
                    <a:pt x="27" y="1"/>
                    <a:pt x="14" y="6"/>
                    <a:pt x="1" y="25"/>
                  </a:cubicBezTo>
                  <a:cubicBezTo>
                    <a:pt x="15" y="51"/>
                    <a:pt x="30" y="58"/>
                    <a:pt x="44" y="58"/>
                  </a:cubicBezTo>
                  <a:cubicBezTo>
                    <a:pt x="53" y="58"/>
                    <a:pt x="62" y="55"/>
                    <a:pt x="70" y="53"/>
                  </a:cubicBezTo>
                  <a:cubicBezTo>
                    <a:pt x="75" y="53"/>
                    <a:pt x="75" y="41"/>
                    <a:pt x="75" y="33"/>
                  </a:cubicBezTo>
                  <a:cubicBezTo>
                    <a:pt x="75" y="25"/>
                    <a:pt x="70" y="8"/>
                    <a:pt x="70" y="8"/>
                  </a:cubicBezTo>
                  <a:cubicBezTo>
                    <a:pt x="59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4553275" y="2955118"/>
              <a:ext cx="6784" cy="5324"/>
            </a:xfrm>
            <a:custGeom>
              <a:avLst/>
              <a:gdLst/>
              <a:ahLst/>
              <a:cxnLst/>
              <a:rect l="l" t="t" r="r" b="b"/>
              <a:pathLst>
                <a:path w="79" h="62" extrusionOk="0">
                  <a:moveTo>
                    <a:pt x="58" y="0"/>
                  </a:moveTo>
                  <a:cubicBezTo>
                    <a:pt x="42" y="0"/>
                    <a:pt x="30" y="8"/>
                    <a:pt x="17" y="13"/>
                  </a:cubicBezTo>
                  <a:cubicBezTo>
                    <a:pt x="9" y="13"/>
                    <a:pt x="9" y="33"/>
                    <a:pt x="1" y="45"/>
                  </a:cubicBezTo>
                  <a:cubicBezTo>
                    <a:pt x="9" y="54"/>
                    <a:pt x="13" y="62"/>
                    <a:pt x="17" y="62"/>
                  </a:cubicBezTo>
                  <a:cubicBezTo>
                    <a:pt x="34" y="62"/>
                    <a:pt x="50" y="58"/>
                    <a:pt x="66" y="58"/>
                  </a:cubicBezTo>
                  <a:cubicBezTo>
                    <a:pt x="71" y="54"/>
                    <a:pt x="71" y="54"/>
                    <a:pt x="79" y="17"/>
                  </a:cubicBezTo>
                  <a:cubicBezTo>
                    <a:pt x="71" y="13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4"/>
            <p:cNvSpPr/>
            <p:nvPr/>
          </p:nvSpPr>
          <p:spPr>
            <a:xfrm>
              <a:off x="4546577" y="2955805"/>
              <a:ext cx="3607" cy="3778"/>
            </a:xfrm>
            <a:custGeom>
              <a:avLst/>
              <a:gdLst/>
              <a:ahLst/>
              <a:cxnLst/>
              <a:rect l="l" t="t" r="r" b="b"/>
              <a:pathLst>
                <a:path w="42" h="44" extrusionOk="0">
                  <a:moveTo>
                    <a:pt x="21" y="0"/>
                  </a:moveTo>
                  <a:cubicBezTo>
                    <a:pt x="16" y="0"/>
                    <a:pt x="11" y="9"/>
                    <a:pt x="1" y="25"/>
                  </a:cubicBezTo>
                  <a:cubicBezTo>
                    <a:pt x="9" y="37"/>
                    <a:pt x="15" y="43"/>
                    <a:pt x="21" y="43"/>
                  </a:cubicBezTo>
                  <a:cubicBezTo>
                    <a:pt x="28" y="43"/>
                    <a:pt x="34" y="37"/>
                    <a:pt x="42" y="25"/>
                  </a:cubicBezTo>
                  <a:cubicBezTo>
                    <a:pt x="32" y="9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4"/>
            <p:cNvSpPr/>
            <p:nvPr/>
          </p:nvSpPr>
          <p:spPr>
            <a:xfrm>
              <a:off x="4592433" y="2749281"/>
              <a:ext cx="3950" cy="5066"/>
            </a:xfrm>
            <a:custGeom>
              <a:avLst/>
              <a:gdLst/>
              <a:ahLst/>
              <a:cxnLst/>
              <a:rect l="l" t="t" r="r" b="b"/>
              <a:pathLst>
                <a:path w="46" h="59" extrusionOk="0">
                  <a:moveTo>
                    <a:pt x="28" y="1"/>
                  </a:moveTo>
                  <a:cubicBezTo>
                    <a:pt x="21" y="1"/>
                    <a:pt x="13" y="8"/>
                    <a:pt x="4" y="17"/>
                  </a:cubicBezTo>
                  <a:cubicBezTo>
                    <a:pt x="0" y="21"/>
                    <a:pt x="0" y="46"/>
                    <a:pt x="8" y="50"/>
                  </a:cubicBezTo>
                  <a:cubicBezTo>
                    <a:pt x="17" y="54"/>
                    <a:pt x="21" y="58"/>
                    <a:pt x="29" y="58"/>
                  </a:cubicBezTo>
                  <a:cubicBezTo>
                    <a:pt x="37" y="54"/>
                    <a:pt x="45" y="46"/>
                    <a:pt x="45" y="21"/>
                  </a:cubicBezTo>
                  <a:cubicBezTo>
                    <a:pt x="40" y="6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4"/>
            <p:cNvSpPr/>
            <p:nvPr/>
          </p:nvSpPr>
          <p:spPr>
            <a:xfrm>
              <a:off x="4620256" y="2748422"/>
              <a:ext cx="3263" cy="4981"/>
            </a:xfrm>
            <a:custGeom>
              <a:avLst/>
              <a:gdLst/>
              <a:ahLst/>
              <a:cxnLst/>
              <a:rect l="l" t="t" r="r" b="b"/>
              <a:pathLst>
                <a:path w="38" h="58" extrusionOk="0">
                  <a:moveTo>
                    <a:pt x="17" y="1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5" y="7"/>
                    <a:pt x="0" y="15"/>
                    <a:pt x="0" y="23"/>
                  </a:cubicBezTo>
                  <a:cubicBezTo>
                    <a:pt x="0" y="31"/>
                    <a:pt x="5" y="40"/>
                    <a:pt x="9" y="52"/>
                  </a:cubicBezTo>
                  <a:cubicBezTo>
                    <a:pt x="11" y="56"/>
                    <a:pt x="14" y="57"/>
                    <a:pt x="17" y="57"/>
                  </a:cubicBezTo>
                  <a:cubicBezTo>
                    <a:pt x="24" y="57"/>
                    <a:pt x="32" y="46"/>
                    <a:pt x="37" y="23"/>
                  </a:cubicBezTo>
                  <a:cubicBezTo>
                    <a:pt x="32" y="6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4"/>
            <p:cNvSpPr/>
            <p:nvPr/>
          </p:nvSpPr>
          <p:spPr>
            <a:xfrm>
              <a:off x="4597671" y="2749024"/>
              <a:ext cx="20524" cy="6269"/>
            </a:xfrm>
            <a:custGeom>
              <a:avLst/>
              <a:gdLst/>
              <a:ahLst/>
              <a:cxnLst/>
              <a:rect l="l" t="t" r="r" b="b"/>
              <a:pathLst>
                <a:path w="239" h="73" extrusionOk="0">
                  <a:moveTo>
                    <a:pt x="222" y="1"/>
                  </a:moveTo>
                  <a:cubicBezTo>
                    <a:pt x="221" y="1"/>
                    <a:pt x="220" y="2"/>
                    <a:pt x="218" y="4"/>
                  </a:cubicBezTo>
                  <a:lnTo>
                    <a:pt x="34" y="4"/>
                  </a:lnTo>
                  <a:cubicBezTo>
                    <a:pt x="21" y="4"/>
                    <a:pt x="13" y="8"/>
                    <a:pt x="1" y="24"/>
                  </a:cubicBezTo>
                  <a:cubicBezTo>
                    <a:pt x="10" y="60"/>
                    <a:pt x="23" y="72"/>
                    <a:pt x="35" y="72"/>
                  </a:cubicBezTo>
                  <a:cubicBezTo>
                    <a:pt x="39" y="72"/>
                    <a:pt x="42" y="71"/>
                    <a:pt x="46" y="70"/>
                  </a:cubicBezTo>
                  <a:cubicBezTo>
                    <a:pt x="54" y="67"/>
                    <a:pt x="63" y="66"/>
                    <a:pt x="72" y="66"/>
                  </a:cubicBezTo>
                  <a:cubicBezTo>
                    <a:pt x="89" y="66"/>
                    <a:pt x="108" y="70"/>
                    <a:pt x="124" y="70"/>
                  </a:cubicBezTo>
                  <a:cubicBezTo>
                    <a:pt x="137" y="70"/>
                    <a:pt x="147" y="71"/>
                    <a:pt x="157" y="71"/>
                  </a:cubicBezTo>
                  <a:cubicBezTo>
                    <a:pt x="169" y="71"/>
                    <a:pt x="180" y="69"/>
                    <a:pt x="194" y="57"/>
                  </a:cubicBezTo>
                  <a:cubicBezTo>
                    <a:pt x="194" y="57"/>
                    <a:pt x="195" y="56"/>
                    <a:pt x="196" y="56"/>
                  </a:cubicBezTo>
                  <a:cubicBezTo>
                    <a:pt x="200" y="56"/>
                    <a:pt x="207" y="65"/>
                    <a:pt x="214" y="65"/>
                  </a:cubicBezTo>
                  <a:cubicBezTo>
                    <a:pt x="218" y="65"/>
                    <a:pt x="231" y="65"/>
                    <a:pt x="235" y="45"/>
                  </a:cubicBezTo>
                  <a:cubicBezTo>
                    <a:pt x="239" y="24"/>
                    <a:pt x="235" y="8"/>
                    <a:pt x="227" y="4"/>
                  </a:cubicBezTo>
                  <a:cubicBezTo>
                    <a:pt x="224" y="2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4581527" y="2750483"/>
              <a:ext cx="4294" cy="5238"/>
            </a:xfrm>
            <a:custGeom>
              <a:avLst/>
              <a:gdLst/>
              <a:ahLst/>
              <a:cxnLst/>
              <a:rect l="l" t="t" r="r" b="b"/>
              <a:pathLst>
                <a:path w="50" h="61" extrusionOk="0">
                  <a:moveTo>
                    <a:pt x="31" y="0"/>
                  </a:moveTo>
                  <a:cubicBezTo>
                    <a:pt x="24" y="0"/>
                    <a:pt x="14" y="9"/>
                    <a:pt x="0" y="28"/>
                  </a:cubicBezTo>
                  <a:cubicBezTo>
                    <a:pt x="4" y="57"/>
                    <a:pt x="12" y="61"/>
                    <a:pt x="25" y="61"/>
                  </a:cubicBezTo>
                  <a:cubicBezTo>
                    <a:pt x="33" y="57"/>
                    <a:pt x="45" y="61"/>
                    <a:pt x="49" y="28"/>
                  </a:cubicBezTo>
                  <a:cubicBezTo>
                    <a:pt x="43" y="9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4639663" y="2748594"/>
              <a:ext cx="3263" cy="5410"/>
            </a:xfrm>
            <a:custGeom>
              <a:avLst/>
              <a:gdLst/>
              <a:ahLst/>
              <a:cxnLst/>
              <a:rect l="l" t="t" r="r" b="b"/>
              <a:pathLst>
                <a:path w="38" h="63" extrusionOk="0">
                  <a:moveTo>
                    <a:pt x="12" y="1"/>
                  </a:moveTo>
                  <a:cubicBezTo>
                    <a:pt x="4" y="1"/>
                    <a:pt x="0" y="9"/>
                    <a:pt x="0" y="25"/>
                  </a:cubicBezTo>
                  <a:cubicBezTo>
                    <a:pt x="4" y="38"/>
                    <a:pt x="4" y="46"/>
                    <a:pt x="12" y="58"/>
                  </a:cubicBezTo>
                  <a:cubicBezTo>
                    <a:pt x="15" y="61"/>
                    <a:pt x="18" y="63"/>
                    <a:pt x="21" y="63"/>
                  </a:cubicBezTo>
                  <a:cubicBezTo>
                    <a:pt x="28" y="63"/>
                    <a:pt x="34" y="47"/>
                    <a:pt x="37" y="13"/>
                  </a:cubicBezTo>
                  <a:cubicBezTo>
                    <a:pt x="29" y="5"/>
                    <a:pt x="21" y="5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4587796" y="2750054"/>
              <a:ext cx="3263" cy="5324"/>
            </a:xfrm>
            <a:custGeom>
              <a:avLst/>
              <a:gdLst/>
              <a:ahLst/>
              <a:cxnLst/>
              <a:rect l="l" t="t" r="r" b="b"/>
              <a:pathLst>
                <a:path w="38" h="62" extrusionOk="0">
                  <a:moveTo>
                    <a:pt x="20" y="0"/>
                  </a:moveTo>
                  <a:cubicBezTo>
                    <a:pt x="15" y="0"/>
                    <a:pt x="10" y="3"/>
                    <a:pt x="5" y="8"/>
                  </a:cubicBezTo>
                  <a:cubicBezTo>
                    <a:pt x="1" y="21"/>
                    <a:pt x="1" y="37"/>
                    <a:pt x="5" y="49"/>
                  </a:cubicBezTo>
                  <a:cubicBezTo>
                    <a:pt x="9" y="53"/>
                    <a:pt x="17" y="58"/>
                    <a:pt x="26" y="62"/>
                  </a:cubicBezTo>
                  <a:cubicBezTo>
                    <a:pt x="34" y="62"/>
                    <a:pt x="34" y="58"/>
                    <a:pt x="38" y="21"/>
                  </a:cubicBezTo>
                  <a:cubicBezTo>
                    <a:pt x="33" y="6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4626610" y="2748938"/>
              <a:ext cx="2920" cy="5066"/>
            </a:xfrm>
            <a:custGeom>
              <a:avLst/>
              <a:gdLst/>
              <a:ahLst/>
              <a:cxnLst/>
              <a:rect l="l" t="t" r="r" b="b"/>
              <a:pathLst>
                <a:path w="34" h="59" extrusionOk="0">
                  <a:moveTo>
                    <a:pt x="16" y="1"/>
                  </a:moveTo>
                  <a:cubicBezTo>
                    <a:pt x="12" y="1"/>
                    <a:pt x="6" y="7"/>
                    <a:pt x="0" y="21"/>
                  </a:cubicBezTo>
                  <a:cubicBezTo>
                    <a:pt x="4" y="46"/>
                    <a:pt x="7" y="59"/>
                    <a:pt x="17" y="59"/>
                  </a:cubicBezTo>
                  <a:cubicBezTo>
                    <a:pt x="18" y="59"/>
                    <a:pt x="19" y="59"/>
                    <a:pt x="21" y="58"/>
                  </a:cubicBezTo>
                  <a:cubicBezTo>
                    <a:pt x="33" y="54"/>
                    <a:pt x="33" y="42"/>
                    <a:pt x="33" y="25"/>
                  </a:cubicBezTo>
                  <a:cubicBezTo>
                    <a:pt x="29" y="17"/>
                    <a:pt x="25" y="9"/>
                    <a:pt x="21" y="5"/>
                  </a:cubicBezTo>
                  <a:cubicBezTo>
                    <a:pt x="20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4635713" y="2748594"/>
              <a:ext cx="2233" cy="5410"/>
            </a:xfrm>
            <a:custGeom>
              <a:avLst/>
              <a:gdLst/>
              <a:ahLst/>
              <a:cxnLst/>
              <a:rect l="l" t="t" r="r" b="b"/>
              <a:pathLst>
                <a:path w="26" h="63" extrusionOk="0">
                  <a:moveTo>
                    <a:pt x="13" y="1"/>
                  </a:moveTo>
                  <a:cubicBezTo>
                    <a:pt x="9" y="1"/>
                    <a:pt x="1" y="13"/>
                    <a:pt x="1" y="54"/>
                  </a:cubicBezTo>
                  <a:cubicBezTo>
                    <a:pt x="5" y="58"/>
                    <a:pt x="10" y="63"/>
                    <a:pt x="14" y="63"/>
                  </a:cubicBezTo>
                  <a:cubicBezTo>
                    <a:pt x="18" y="63"/>
                    <a:pt x="22" y="59"/>
                    <a:pt x="26" y="50"/>
                  </a:cubicBezTo>
                  <a:cubicBezTo>
                    <a:pt x="26" y="38"/>
                    <a:pt x="26" y="29"/>
                    <a:pt x="26" y="17"/>
                  </a:cubicBezTo>
                  <a:cubicBezTo>
                    <a:pt x="26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4575516" y="2752029"/>
              <a:ext cx="3263" cy="4122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21" y="1"/>
                  </a:moveTo>
                  <a:cubicBezTo>
                    <a:pt x="14" y="1"/>
                    <a:pt x="6" y="4"/>
                    <a:pt x="0" y="22"/>
                  </a:cubicBezTo>
                  <a:cubicBezTo>
                    <a:pt x="6" y="41"/>
                    <a:pt x="13" y="47"/>
                    <a:pt x="19" y="47"/>
                  </a:cubicBezTo>
                  <a:cubicBezTo>
                    <a:pt x="23" y="47"/>
                    <a:pt x="26" y="46"/>
                    <a:pt x="29" y="43"/>
                  </a:cubicBezTo>
                  <a:cubicBezTo>
                    <a:pt x="33" y="35"/>
                    <a:pt x="37" y="30"/>
                    <a:pt x="37" y="22"/>
                  </a:cubicBezTo>
                  <a:cubicBezTo>
                    <a:pt x="37" y="14"/>
                    <a:pt x="33" y="2"/>
                    <a:pt x="29" y="2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4630818" y="2749281"/>
              <a:ext cx="2233" cy="4723"/>
            </a:xfrm>
            <a:custGeom>
              <a:avLst/>
              <a:gdLst/>
              <a:ahLst/>
              <a:cxnLst/>
              <a:rect l="l" t="t" r="r" b="b"/>
              <a:pathLst>
                <a:path w="26" h="55" extrusionOk="0">
                  <a:moveTo>
                    <a:pt x="13" y="1"/>
                  </a:moveTo>
                  <a:cubicBezTo>
                    <a:pt x="5" y="1"/>
                    <a:pt x="1" y="13"/>
                    <a:pt x="1" y="25"/>
                  </a:cubicBezTo>
                  <a:cubicBezTo>
                    <a:pt x="1" y="42"/>
                    <a:pt x="9" y="54"/>
                    <a:pt x="17" y="54"/>
                  </a:cubicBezTo>
                  <a:cubicBezTo>
                    <a:pt x="21" y="54"/>
                    <a:pt x="25" y="42"/>
                    <a:pt x="25" y="21"/>
                  </a:cubicBezTo>
                  <a:cubicBezTo>
                    <a:pt x="25" y="9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4571652" y="2818666"/>
              <a:ext cx="14169" cy="6011"/>
            </a:xfrm>
            <a:custGeom>
              <a:avLst/>
              <a:gdLst/>
              <a:ahLst/>
              <a:cxnLst/>
              <a:rect l="l" t="t" r="r" b="b"/>
              <a:pathLst>
                <a:path w="165" h="70" extrusionOk="0">
                  <a:moveTo>
                    <a:pt x="48" y="0"/>
                  </a:moveTo>
                  <a:cubicBezTo>
                    <a:pt x="27" y="0"/>
                    <a:pt x="7" y="12"/>
                    <a:pt x="0" y="30"/>
                  </a:cubicBezTo>
                  <a:cubicBezTo>
                    <a:pt x="10" y="58"/>
                    <a:pt x="22" y="70"/>
                    <a:pt x="32" y="70"/>
                  </a:cubicBezTo>
                  <a:cubicBezTo>
                    <a:pt x="35" y="70"/>
                    <a:pt x="38" y="69"/>
                    <a:pt x="41" y="67"/>
                  </a:cubicBezTo>
                  <a:cubicBezTo>
                    <a:pt x="54" y="59"/>
                    <a:pt x="66" y="57"/>
                    <a:pt x="78" y="57"/>
                  </a:cubicBezTo>
                  <a:cubicBezTo>
                    <a:pt x="97" y="57"/>
                    <a:pt x="115" y="63"/>
                    <a:pt x="136" y="63"/>
                  </a:cubicBezTo>
                  <a:cubicBezTo>
                    <a:pt x="144" y="63"/>
                    <a:pt x="156" y="59"/>
                    <a:pt x="164" y="55"/>
                  </a:cubicBezTo>
                  <a:cubicBezTo>
                    <a:pt x="164" y="22"/>
                    <a:pt x="160" y="9"/>
                    <a:pt x="152" y="5"/>
                  </a:cubicBezTo>
                  <a:cubicBezTo>
                    <a:pt x="136" y="5"/>
                    <a:pt x="123" y="1"/>
                    <a:pt x="111" y="1"/>
                  </a:cubicBezTo>
                  <a:lnTo>
                    <a:pt x="58" y="1"/>
                  </a:lnTo>
                  <a:cubicBezTo>
                    <a:pt x="54" y="1"/>
                    <a:pt x="51" y="0"/>
                    <a:pt x="4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4561776" y="2820298"/>
              <a:ext cx="6784" cy="4981"/>
            </a:xfrm>
            <a:custGeom>
              <a:avLst/>
              <a:gdLst/>
              <a:ahLst/>
              <a:cxnLst/>
              <a:rect l="l" t="t" r="r" b="b"/>
              <a:pathLst>
                <a:path w="79" h="58" extrusionOk="0">
                  <a:moveTo>
                    <a:pt x="54" y="1"/>
                  </a:moveTo>
                  <a:cubicBezTo>
                    <a:pt x="45" y="1"/>
                    <a:pt x="37" y="5"/>
                    <a:pt x="29" y="7"/>
                  </a:cubicBezTo>
                  <a:cubicBezTo>
                    <a:pt x="17" y="11"/>
                    <a:pt x="9" y="7"/>
                    <a:pt x="0" y="40"/>
                  </a:cubicBezTo>
                  <a:cubicBezTo>
                    <a:pt x="10" y="52"/>
                    <a:pt x="25" y="58"/>
                    <a:pt x="40" y="58"/>
                  </a:cubicBezTo>
                  <a:cubicBezTo>
                    <a:pt x="51" y="58"/>
                    <a:pt x="61" y="55"/>
                    <a:pt x="70" y="48"/>
                  </a:cubicBezTo>
                  <a:cubicBezTo>
                    <a:pt x="74" y="48"/>
                    <a:pt x="74" y="27"/>
                    <a:pt x="78" y="19"/>
                  </a:cubicBezTo>
                  <a:cubicBezTo>
                    <a:pt x="70" y="5"/>
                    <a:pt x="62" y="1"/>
                    <a:pt x="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4551901" y="2819783"/>
              <a:ext cx="6097" cy="5753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50" y="9"/>
                  </a:moveTo>
                  <a:cubicBezTo>
                    <a:pt x="33" y="17"/>
                    <a:pt x="13" y="1"/>
                    <a:pt x="0" y="37"/>
                  </a:cubicBezTo>
                  <a:cubicBezTo>
                    <a:pt x="5" y="66"/>
                    <a:pt x="17" y="66"/>
                    <a:pt x="25" y="66"/>
                  </a:cubicBezTo>
                  <a:cubicBezTo>
                    <a:pt x="27" y="67"/>
                    <a:pt x="29" y="67"/>
                    <a:pt x="32" y="67"/>
                  </a:cubicBezTo>
                  <a:cubicBezTo>
                    <a:pt x="47" y="67"/>
                    <a:pt x="63" y="56"/>
                    <a:pt x="70" y="42"/>
                  </a:cubicBezTo>
                  <a:cubicBezTo>
                    <a:pt x="62" y="13"/>
                    <a:pt x="58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4619569" y="2817636"/>
              <a:ext cx="4294" cy="6097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2" y="1"/>
                  </a:moveTo>
                  <a:cubicBezTo>
                    <a:pt x="24" y="1"/>
                    <a:pt x="10" y="3"/>
                    <a:pt x="0" y="26"/>
                  </a:cubicBezTo>
                  <a:cubicBezTo>
                    <a:pt x="8" y="55"/>
                    <a:pt x="18" y="71"/>
                    <a:pt x="29" y="71"/>
                  </a:cubicBezTo>
                  <a:cubicBezTo>
                    <a:pt x="34" y="71"/>
                    <a:pt x="40" y="67"/>
                    <a:pt x="45" y="58"/>
                  </a:cubicBezTo>
                  <a:cubicBezTo>
                    <a:pt x="49" y="46"/>
                    <a:pt x="49" y="34"/>
                    <a:pt x="49" y="21"/>
                  </a:cubicBezTo>
                  <a:cubicBezTo>
                    <a:pt x="49" y="5"/>
                    <a:pt x="45" y="1"/>
                    <a:pt x="37" y="1"/>
                  </a:cubicBezTo>
                  <a:cubicBezTo>
                    <a:pt x="36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4613558" y="2818065"/>
              <a:ext cx="3263" cy="4723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17" y="0"/>
                  </a:moveTo>
                  <a:cubicBezTo>
                    <a:pt x="13" y="0"/>
                    <a:pt x="9" y="4"/>
                    <a:pt x="5" y="8"/>
                  </a:cubicBezTo>
                  <a:cubicBezTo>
                    <a:pt x="0" y="16"/>
                    <a:pt x="0" y="33"/>
                    <a:pt x="5" y="45"/>
                  </a:cubicBezTo>
                  <a:cubicBezTo>
                    <a:pt x="11" y="51"/>
                    <a:pt x="17" y="55"/>
                    <a:pt x="21" y="55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33" y="49"/>
                    <a:pt x="37" y="37"/>
                    <a:pt x="37" y="29"/>
                  </a:cubicBezTo>
                  <a:cubicBezTo>
                    <a:pt x="37" y="16"/>
                    <a:pt x="33" y="4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4587109" y="2819525"/>
              <a:ext cx="3263" cy="4036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8" y="0"/>
                  </a:moveTo>
                  <a:cubicBezTo>
                    <a:pt x="13" y="0"/>
                    <a:pt x="9" y="6"/>
                    <a:pt x="1" y="16"/>
                  </a:cubicBezTo>
                  <a:cubicBezTo>
                    <a:pt x="1" y="32"/>
                    <a:pt x="9" y="45"/>
                    <a:pt x="17" y="45"/>
                  </a:cubicBezTo>
                  <a:cubicBezTo>
                    <a:pt x="19" y="46"/>
                    <a:pt x="21" y="46"/>
                    <a:pt x="24" y="46"/>
                  </a:cubicBezTo>
                  <a:cubicBezTo>
                    <a:pt x="29" y="46"/>
                    <a:pt x="35" y="40"/>
                    <a:pt x="38" y="16"/>
                  </a:cubicBezTo>
                  <a:cubicBezTo>
                    <a:pt x="27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4600848" y="2818752"/>
              <a:ext cx="2576" cy="4294"/>
            </a:xfrm>
            <a:custGeom>
              <a:avLst/>
              <a:gdLst/>
              <a:ahLst/>
              <a:cxnLst/>
              <a:rect l="l" t="t" r="r" b="b"/>
              <a:pathLst>
                <a:path w="30" h="50" extrusionOk="0">
                  <a:moveTo>
                    <a:pt x="9" y="0"/>
                  </a:moveTo>
                  <a:cubicBezTo>
                    <a:pt x="5" y="0"/>
                    <a:pt x="1" y="13"/>
                    <a:pt x="1" y="21"/>
                  </a:cubicBezTo>
                  <a:cubicBezTo>
                    <a:pt x="1" y="33"/>
                    <a:pt x="5" y="49"/>
                    <a:pt x="13" y="49"/>
                  </a:cubicBezTo>
                  <a:cubicBezTo>
                    <a:pt x="21" y="49"/>
                    <a:pt x="25" y="41"/>
                    <a:pt x="29" y="8"/>
                  </a:cubicBezTo>
                  <a:cubicBezTo>
                    <a:pt x="21" y="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4594923" y="2819010"/>
              <a:ext cx="2147" cy="4122"/>
            </a:xfrm>
            <a:custGeom>
              <a:avLst/>
              <a:gdLst/>
              <a:ahLst/>
              <a:cxnLst/>
              <a:rect l="l" t="t" r="r" b="b"/>
              <a:pathLst>
                <a:path w="25" h="48" extrusionOk="0">
                  <a:moveTo>
                    <a:pt x="13" y="0"/>
                  </a:moveTo>
                  <a:cubicBezTo>
                    <a:pt x="7" y="0"/>
                    <a:pt x="3" y="8"/>
                    <a:pt x="0" y="22"/>
                  </a:cubicBezTo>
                  <a:cubicBezTo>
                    <a:pt x="3" y="41"/>
                    <a:pt x="9" y="48"/>
                    <a:pt x="15" y="48"/>
                  </a:cubicBezTo>
                  <a:cubicBezTo>
                    <a:pt x="17" y="48"/>
                    <a:pt x="19" y="47"/>
                    <a:pt x="21" y="46"/>
                  </a:cubicBezTo>
                  <a:cubicBezTo>
                    <a:pt x="25" y="34"/>
                    <a:pt x="25" y="26"/>
                    <a:pt x="25" y="18"/>
                  </a:cubicBezTo>
                  <a:cubicBezTo>
                    <a:pt x="25" y="10"/>
                    <a:pt x="21" y="5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4607890" y="2818752"/>
              <a:ext cx="2233" cy="4981"/>
            </a:xfrm>
            <a:custGeom>
              <a:avLst/>
              <a:gdLst/>
              <a:ahLst/>
              <a:cxnLst/>
              <a:rect l="l" t="t" r="r" b="b"/>
              <a:pathLst>
                <a:path w="26" h="58" extrusionOk="0">
                  <a:moveTo>
                    <a:pt x="9" y="0"/>
                  </a:moveTo>
                  <a:cubicBezTo>
                    <a:pt x="5" y="0"/>
                    <a:pt x="1" y="8"/>
                    <a:pt x="1" y="17"/>
                  </a:cubicBezTo>
                  <a:cubicBezTo>
                    <a:pt x="1" y="25"/>
                    <a:pt x="1" y="33"/>
                    <a:pt x="1" y="41"/>
                  </a:cubicBezTo>
                  <a:cubicBezTo>
                    <a:pt x="5" y="45"/>
                    <a:pt x="5" y="49"/>
                    <a:pt x="9" y="49"/>
                  </a:cubicBezTo>
                  <a:cubicBezTo>
                    <a:pt x="13" y="54"/>
                    <a:pt x="13" y="54"/>
                    <a:pt x="17" y="58"/>
                  </a:cubicBezTo>
                  <a:cubicBezTo>
                    <a:pt x="25" y="17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4576890" y="2797284"/>
              <a:ext cx="4294" cy="4551"/>
            </a:xfrm>
            <a:custGeom>
              <a:avLst/>
              <a:gdLst/>
              <a:ahLst/>
              <a:cxnLst/>
              <a:rect l="l" t="t" r="r" b="b"/>
              <a:pathLst>
                <a:path w="50" h="53" extrusionOk="0">
                  <a:moveTo>
                    <a:pt x="30" y="0"/>
                  </a:moveTo>
                  <a:cubicBezTo>
                    <a:pt x="20" y="0"/>
                    <a:pt x="10" y="6"/>
                    <a:pt x="1" y="20"/>
                  </a:cubicBezTo>
                  <a:cubicBezTo>
                    <a:pt x="11" y="44"/>
                    <a:pt x="20" y="52"/>
                    <a:pt x="29" y="52"/>
                  </a:cubicBezTo>
                  <a:cubicBezTo>
                    <a:pt x="34" y="52"/>
                    <a:pt x="40" y="50"/>
                    <a:pt x="46" y="45"/>
                  </a:cubicBezTo>
                  <a:cubicBezTo>
                    <a:pt x="50" y="41"/>
                    <a:pt x="50" y="29"/>
                    <a:pt x="50" y="8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4585391" y="2797112"/>
              <a:ext cx="3263" cy="4294"/>
            </a:xfrm>
            <a:custGeom>
              <a:avLst/>
              <a:gdLst/>
              <a:ahLst/>
              <a:cxnLst/>
              <a:rect l="l" t="t" r="r" b="b"/>
              <a:pathLst>
                <a:path w="38" h="50" extrusionOk="0">
                  <a:moveTo>
                    <a:pt x="18" y="0"/>
                  </a:moveTo>
                  <a:cubicBezTo>
                    <a:pt x="13" y="0"/>
                    <a:pt x="8" y="7"/>
                    <a:pt x="0" y="18"/>
                  </a:cubicBezTo>
                  <a:cubicBezTo>
                    <a:pt x="0" y="39"/>
                    <a:pt x="8" y="47"/>
                    <a:pt x="17" y="47"/>
                  </a:cubicBezTo>
                  <a:cubicBezTo>
                    <a:pt x="18" y="48"/>
                    <a:pt x="20" y="50"/>
                    <a:pt x="23" y="50"/>
                  </a:cubicBezTo>
                  <a:cubicBezTo>
                    <a:pt x="28" y="50"/>
                    <a:pt x="34" y="44"/>
                    <a:pt x="37" y="22"/>
                  </a:cubicBezTo>
                  <a:cubicBezTo>
                    <a:pt x="29" y="8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4615704" y="2796339"/>
              <a:ext cx="2147" cy="4208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15" y="0"/>
                  </a:moveTo>
                  <a:cubicBezTo>
                    <a:pt x="14" y="0"/>
                    <a:pt x="13" y="1"/>
                    <a:pt x="12" y="3"/>
                  </a:cubicBezTo>
                  <a:cubicBezTo>
                    <a:pt x="4" y="7"/>
                    <a:pt x="0" y="11"/>
                    <a:pt x="0" y="31"/>
                  </a:cubicBezTo>
                  <a:cubicBezTo>
                    <a:pt x="3" y="44"/>
                    <a:pt x="5" y="49"/>
                    <a:pt x="10" y="49"/>
                  </a:cubicBezTo>
                  <a:cubicBezTo>
                    <a:pt x="14" y="49"/>
                    <a:pt x="18" y="47"/>
                    <a:pt x="25" y="44"/>
                  </a:cubicBezTo>
                  <a:cubicBezTo>
                    <a:pt x="21" y="1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4625494" y="2884874"/>
              <a:ext cx="5066" cy="4723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32" y="1"/>
                  </a:moveTo>
                  <a:cubicBezTo>
                    <a:pt x="22" y="1"/>
                    <a:pt x="12" y="9"/>
                    <a:pt x="1" y="26"/>
                  </a:cubicBezTo>
                  <a:cubicBezTo>
                    <a:pt x="18" y="45"/>
                    <a:pt x="30" y="55"/>
                    <a:pt x="39" y="55"/>
                  </a:cubicBezTo>
                  <a:cubicBezTo>
                    <a:pt x="48" y="55"/>
                    <a:pt x="54" y="42"/>
                    <a:pt x="58" y="18"/>
                  </a:cubicBezTo>
                  <a:cubicBezTo>
                    <a:pt x="49" y="7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4610037" y="2885991"/>
              <a:ext cx="3607" cy="4723"/>
            </a:xfrm>
            <a:custGeom>
              <a:avLst/>
              <a:gdLst/>
              <a:ahLst/>
              <a:cxnLst/>
              <a:rect l="l" t="t" r="r" b="b"/>
              <a:pathLst>
                <a:path w="42" h="55" extrusionOk="0">
                  <a:moveTo>
                    <a:pt x="23" y="1"/>
                  </a:moveTo>
                  <a:cubicBezTo>
                    <a:pt x="17" y="1"/>
                    <a:pt x="11" y="9"/>
                    <a:pt x="0" y="26"/>
                  </a:cubicBezTo>
                  <a:cubicBezTo>
                    <a:pt x="0" y="46"/>
                    <a:pt x="9" y="50"/>
                    <a:pt x="17" y="54"/>
                  </a:cubicBezTo>
                  <a:cubicBezTo>
                    <a:pt x="21" y="54"/>
                    <a:pt x="37" y="50"/>
                    <a:pt x="41" y="26"/>
                  </a:cubicBezTo>
                  <a:cubicBezTo>
                    <a:pt x="33" y="9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4561433" y="2887365"/>
              <a:ext cx="2490" cy="4036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2" y="0"/>
                  </a:moveTo>
                  <a:cubicBezTo>
                    <a:pt x="7" y="0"/>
                    <a:pt x="4" y="10"/>
                    <a:pt x="0" y="46"/>
                  </a:cubicBezTo>
                  <a:lnTo>
                    <a:pt x="25" y="46"/>
                  </a:lnTo>
                  <a:cubicBezTo>
                    <a:pt x="29" y="18"/>
                    <a:pt x="25" y="5"/>
                    <a:pt x="17" y="1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4568131" y="2887622"/>
              <a:ext cx="2490" cy="4122"/>
            </a:xfrm>
            <a:custGeom>
              <a:avLst/>
              <a:gdLst/>
              <a:ahLst/>
              <a:cxnLst/>
              <a:rect l="l" t="t" r="r" b="b"/>
              <a:pathLst>
                <a:path w="29" h="48" extrusionOk="0">
                  <a:moveTo>
                    <a:pt x="15" y="1"/>
                  </a:moveTo>
                  <a:cubicBezTo>
                    <a:pt x="10" y="1"/>
                    <a:pt x="6" y="6"/>
                    <a:pt x="0" y="19"/>
                  </a:cubicBezTo>
                  <a:cubicBezTo>
                    <a:pt x="6" y="39"/>
                    <a:pt x="12" y="47"/>
                    <a:pt x="18" y="47"/>
                  </a:cubicBezTo>
                  <a:cubicBezTo>
                    <a:pt x="20" y="47"/>
                    <a:pt x="22" y="46"/>
                    <a:pt x="25" y="43"/>
                  </a:cubicBezTo>
                  <a:cubicBezTo>
                    <a:pt x="25" y="35"/>
                    <a:pt x="29" y="31"/>
                    <a:pt x="29" y="23"/>
                  </a:cubicBezTo>
                  <a:cubicBezTo>
                    <a:pt x="25" y="15"/>
                    <a:pt x="25" y="7"/>
                    <a:pt x="21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4574485" y="2887107"/>
              <a:ext cx="2490" cy="3693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6" y="0"/>
                  </a:moveTo>
                  <a:cubicBezTo>
                    <a:pt x="8" y="0"/>
                    <a:pt x="0" y="13"/>
                    <a:pt x="0" y="33"/>
                  </a:cubicBezTo>
                  <a:cubicBezTo>
                    <a:pt x="7" y="40"/>
                    <a:pt x="11" y="43"/>
                    <a:pt x="16" y="43"/>
                  </a:cubicBezTo>
                  <a:cubicBezTo>
                    <a:pt x="19" y="43"/>
                    <a:pt x="23" y="41"/>
                    <a:pt x="29" y="37"/>
                  </a:cubicBezTo>
                  <a:cubicBezTo>
                    <a:pt x="29" y="13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4558942" y="2864179"/>
              <a:ext cx="12795" cy="5925"/>
            </a:xfrm>
            <a:custGeom>
              <a:avLst/>
              <a:gdLst/>
              <a:ahLst/>
              <a:cxnLst/>
              <a:rect l="l" t="t" r="r" b="b"/>
              <a:pathLst>
                <a:path w="149" h="69" extrusionOk="0">
                  <a:moveTo>
                    <a:pt x="70" y="1"/>
                  </a:moveTo>
                  <a:cubicBezTo>
                    <a:pt x="50" y="1"/>
                    <a:pt x="29" y="5"/>
                    <a:pt x="9" y="21"/>
                  </a:cubicBezTo>
                  <a:cubicBezTo>
                    <a:pt x="5" y="25"/>
                    <a:pt x="5" y="33"/>
                    <a:pt x="0" y="37"/>
                  </a:cubicBezTo>
                  <a:cubicBezTo>
                    <a:pt x="10" y="62"/>
                    <a:pt x="19" y="68"/>
                    <a:pt x="28" y="68"/>
                  </a:cubicBezTo>
                  <a:cubicBezTo>
                    <a:pt x="31" y="68"/>
                    <a:pt x="34" y="67"/>
                    <a:pt x="37" y="66"/>
                  </a:cubicBezTo>
                  <a:cubicBezTo>
                    <a:pt x="50" y="64"/>
                    <a:pt x="61" y="63"/>
                    <a:pt x="72" y="63"/>
                  </a:cubicBezTo>
                  <a:cubicBezTo>
                    <a:pt x="83" y="63"/>
                    <a:pt x="93" y="64"/>
                    <a:pt x="103" y="66"/>
                  </a:cubicBezTo>
                  <a:cubicBezTo>
                    <a:pt x="107" y="67"/>
                    <a:pt x="110" y="68"/>
                    <a:pt x="114" y="68"/>
                  </a:cubicBezTo>
                  <a:cubicBezTo>
                    <a:pt x="127" y="68"/>
                    <a:pt x="139" y="62"/>
                    <a:pt x="148" y="46"/>
                  </a:cubicBezTo>
                  <a:cubicBezTo>
                    <a:pt x="148" y="17"/>
                    <a:pt x="140" y="5"/>
                    <a:pt x="132" y="5"/>
                  </a:cubicBezTo>
                  <a:cubicBezTo>
                    <a:pt x="111" y="5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4604369" y="2862719"/>
              <a:ext cx="9618" cy="6355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103" y="0"/>
                  </a:moveTo>
                  <a:cubicBezTo>
                    <a:pt x="102" y="0"/>
                    <a:pt x="101" y="1"/>
                    <a:pt x="99" y="1"/>
                  </a:cubicBezTo>
                  <a:cubicBezTo>
                    <a:pt x="85" y="3"/>
                    <a:pt x="71" y="3"/>
                    <a:pt x="57" y="3"/>
                  </a:cubicBezTo>
                  <a:cubicBezTo>
                    <a:pt x="43" y="3"/>
                    <a:pt x="30" y="3"/>
                    <a:pt x="17" y="5"/>
                  </a:cubicBezTo>
                  <a:cubicBezTo>
                    <a:pt x="9" y="5"/>
                    <a:pt x="5" y="18"/>
                    <a:pt x="1" y="26"/>
                  </a:cubicBezTo>
                  <a:cubicBezTo>
                    <a:pt x="12" y="59"/>
                    <a:pt x="21" y="73"/>
                    <a:pt x="33" y="73"/>
                  </a:cubicBezTo>
                  <a:cubicBezTo>
                    <a:pt x="39" y="73"/>
                    <a:pt x="46" y="70"/>
                    <a:pt x="54" y="63"/>
                  </a:cubicBezTo>
                  <a:cubicBezTo>
                    <a:pt x="57" y="59"/>
                    <a:pt x="61" y="53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ubicBezTo>
                    <a:pt x="71" y="63"/>
                    <a:pt x="79" y="68"/>
                    <a:pt x="85" y="68"/>
                  </a:cubicBezTo>
                  <a:cubicBezTo>
                    <a:pt x="94" y="68"/>
                    <a:pt x="102" y="60"/>
                    <a:pt x="112" y="46"/>
                  </a:cubicBezTo>
                  <a:cubicBezTo>
                    <a:pt x="112" y="14"/>
                    <a:pt x="112" y="0"/>
                    <a:pt x="10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4589599" y="2862719"/>
              <a:ext cx="6440" cy="6269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58" y="0"/>
                  </a:moveTo>
                  <a:cubicBezTo>
                    <a:pt x="57" y="0"/>
                    <a:pt x="55" y="0"/>
                    <a:pt x="54" y="1"/>
                  </a:cubicBezTo>
                  <a:cubicBezTo>
                    <a:pt x="37" y="9"/>
                    <a:pt x="17" y="1"/>
                    <a:pt x="0" y="38"/>
                  </a:cubicBezTo>
                  <a:cubicBezTo>
                    <a:pt x="14" y="67"/>
                    <a:pt x="25" y="72"/>
                    <a:pt x="36" y="72"/>
                  </a:cubicBezTo>
                  <a:cubicBezTo>
                    <a:pt x="42" y="72"/>
                    <a:pt x="48" y="71"/>
                    <a:pt x="54" y="71"/>
                  </a:cubicBezTo>
                  <a:cubicBezTo>
                    <a:pt x="70" y="67"/>
                    <a:pt x="70" y="54"/>
                    <a:pt x="74" y="26"/>
                  </a:cubicBezTo>
                  <a:cubicBezTo>
                    <a:pt x="71" y="9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4581527" y="2863406"/>
              <a:ext cx="5324" cy="5324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45" y="1"/>
                  </a:moveTo>
                  <a:cubicBezTo>
                    <a:pt x="27" y="1"/>
                    <a:pt x="7" y="12"/>
                    <a:pt x="0" y="30"/>
                  </a:cubicBezTo>
                  <a:cubicBezTo>
                    <a:pt x="14" y="52"/>
                    <a:pt x="27" y="62"/>
                    <a:pt x="38" y="62"/>
                  </a:cubicBezTo>
                  <a:cubicBezTo>
                    <a:pt x="46" y="62"/>
                    <a:pt x="52" y="57"/>
                    <a:pt x="58" y="46"/>
                  </a:cubicBezTo>
                  <a:cubicBezTo>
                    <a:pt x="62" y="38"/>
                    <a:pt x="62" y="30"/>
                    <a:pt x="62" y="22"/>
                  </a:cubicBezTo>
                  <a:cubicBezTo>
                    <a:pt x="62" y="14"/>
                    <a:pt x="58" y="1"/>
                    <a:pt x="53" y="1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4574056" y="2864179"/>
              <a:ext cx="5066" cy="5753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21" y="1"/>
                  </a:moveTo>
                  <a:cubicBezTo>
                    <a:pt x="13" y="1"/>
                    <a:pt x="5" y="9"/>
                    <a:pt x="1" y="42"/>
                  </a:cubicBezTo>
                  <a:lnTo>
                    <a:pt x="26" y="62"/>
                  </a:lnTo>
                  <a:cubicBezTo>
                    <a:pt x="29" y="65"/>
                    <a:pt x="32" y="67"/>
                    <a:pt x="35" y="67"/>
                  </a:cubicBezTo>
                  <a:cubicBezTo>
                    <a:pt x="42" y="67"/>
                    <a:pt x="48" y="55"/>
                    <a:pt x="54" y="37"/>
                  </a:cubicBezTo>
                  <a:cubicBezTo>
                    <a:pt x="58" y="29"/>
                    <a:pt x="54" y="13"/>
                    <a:pt x="50" y="9"/>
                  </a:cubicBezTo>
                  <a:cubicBezTo>
                    <a:pt x="42" y="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4598444" y="2862891"/>
              <a:ext cx="4294" cy="5753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26" y="1"/>
                  </a:moveTo>
                  <a:cubicBezTo>
                    <a:pt x="17" y="1"/>
                    <a:pt x="6" y="7"/>
                    <a:pt x="0" y="32"/>
                  </a:cubicBezTo>
                  <a:cubicBezTo>
                    <a:pt x="9" y="55"/>
                    <a:pt x="17" y="66"/>
                    <a:pt x="28" y="66"/>
                  </a:cubicBezTo>
                  <a:cubicBezTo>
                    <a:pt x="32" y="66"/>
                    <a:pt x="36" y="64"/>
                    <a:pt x="41" y="61"/>
                  </a:cubicBezTo>
                  <a:cubicBezTo>
                    <a:pt x="49" y="48"/>
                    <a:pt x="49" y="36"/>
                    <a:pt x="49" y="24"/>
                  </a:cubicBezTo>
                  <a:cubicBezTo>
                    <a:pt x="49" y="7"/>
                    <a:pt x="41" y="3"/>
                    <a:pt x="37" y="3"/>
                  </a:cubicBezTo>
                  <a:cubicBezTo>
                    <a:pt x="34" y="2"/>
                    <a:pt x="31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4622402" y="2862118"/>
              <a:ext cx="3607" cy="5238"/>
            </a:xfrm>
            <a:custGeom>
              <a:avLst/>
              <a:gdLst/>
              <a:ahLst/>
              <a:cxnLst/>
              <a:rect l="l" t="t" r="r" b="b"/>
              <a:pathLst>
                <a:path w="42" h="61" extrusionOk="0">
                  <a:moveTo>
                    <a:pt x="19" y="0"/>
                  </a:moveTo>
                  <a:cubicBezTo>
                    <a:pt x="15" y="0"/>
                    <a:pt x="12" y="2"/>
                    <a:pt x="8" y="4"/>
                  </a:cubicBezTo>
                  <a:cubicBezTo>
                    <a:pt x="4" y="12"/>
                    <a:pt x="0" y="20"/>
                    <a:pt x="4" y="29"/>
                  </a:cubicBezTo>
                  <a:cubicBezTo>
                    <a:pt x="4" y="41"/>
                    <a:pt x="4" y="49"/>
                    <a:pt x="12" y="57"/>
                  </a:cubicBezTo>
                  <a:cubicBezTo>
                    <a:pt x="15" y="59"/>
                    <a:pt x="18" y="60"/>
                    <a:pt x="20" y="60"/>
                  </a:cubicBezTo>
                  <a:cubicBezTo>
                    <a:pt x="27" y="60"/>
                    <a:pt x="32" y="50"/>
                    <a:pt x="41" y="25"/>
                  </a:cubicBezTo>
                  <a:cubicBezTo>
                    <a:pt x="33" y="7"/>
                    <a:pt x="26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4627297" y="2862032"/>
              <a:ext cx="2233" cy="5066"/>
            </a:xfrm>
            <a:custGeom>
              <a:avLst/>
              <a:gdLst/>
              <a:ahLst/>
              <a:cxnLst/>
              <a:rect l="l" t="t" r="r" b="b"/>
              <a:pathLst>
                <a:path w="26" h="59" extrusionOk="0">
                  <a:moveTo>
                    <a:pt x="9" y="1"/>
                  </a:moveTo>
                  <a:cubicBezTo>
                    <a:pt x="5" y="9"/>
                    <a:pt x="1" y="13"/>
                    <a:pt x="1" y="21"/>
                  </a:cubicBezTo>
                  <a:cubicBezTo>
                    <a:pt x="1" y="34"/>
                    <a:pt x="9" y="58"/>
                    <a:pt x="13" y="58"/>
                  </a:cubicBezTo>
                  <a:cubicBezTo>
                    <a:pt x="21" y="58"/>
                    <a:pt x="25" y="42"/>
                    <a:pt x="25" y="26"/>
                  </a:cubicBezTo>
                  <a:cubicBezTo>
                    <a:pt x="25" y="9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4617422" y="2862977"/>
              <a:ext cx="2576" cy="3521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3" y="0"/>
                  </a:moveTo>
                  <a:cubicBezTo>
                    <a:pt x="10" y="0"/>
                    <a:pt x="7" y="6"/>
                    <a:pt x="1" y="19"/>
                  </a:cubicBezTo>
                  <a:cubicBezTo>
                    <a:pt x="7" y="33"/>
                    <a:pt x="10" y="40"/>
                    <a:pt x="13" y="40"/>
                  </a:cubicBezTo>
                  <a:cubicBezTo>
                    <a:pt x="17" y="40"/>
                    <a:pt x="21" y="33"/>
                    <a:pt x="29" y="19"/>
                  </a:cubicBezTo>
                  <a:cubicBezTo>
                    <a:pt x="21" y="6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4596641" y="2725323"/>
              <a:ext cx="72992" cy="9274"/>
            </a:xfrm>
            <a:custGeom>
              <a:avLst/>
              <a:gdLst/>
              <a:ahLst/>
              <a:cxnLst/>
              <a:rect l="l" t="t" r="r" b="b"/>
              <a:pathLst>
                <a:path w="850" h="108" extrusionOk="0">
                  <a:moveTo>
                    <a:pt x="751" y="0"/>
                  </a:moveTo>
                  <a:cubicBezTo>
                    <a:pt x="742" y="0"/>
                    <a:pt x="732" y="2"/>
                    <a:pt x="723" y="5"/>
                  </a:cubicBezTo>
                  <a:cubicBezTo>
                    <a:pt x="694" y="13"/>
                    <a:pt x="669" y="17"/>
                    <a:pt x="645" y="17"/>
                  </a:cubicBezTo>
                  <a:cubicBezTo>
                    <a:pt x="632" y="17"/>
                    <a:pt x="624" y="25"/>
                    <a:pt x="612" y="25"/>
                  </a:cubicBezTo>
                  <a:cubicBezTo>
                    <a:pt x="587" y="25"/>
                    <a:pt x="559" y="30"/>
                    <a:pt x="530" y="30"/>
                  </a:cubicBezTo>
                  <a:cubicBezTo>
                    <a:pt x="472" y="30"/>
                    <a:pt x="411" y="25"/>
                    <a:pt x="349" y="21"/>
                  </a:cubicBezTo>
                  <a:cubicBezTo>
                    <a:pt x="308" y="21"/>
                    <a:pt x="267" y="17"/>
                    <a:pt x="226" y="17"/>
                  </a:cubicBezTo>
                  <a:cubicBezTo>
                    <a:pt x="210" y="21"/>
                    <a:pt x="193" y="21"/>
                    <a:pt x="181" y="30"/>
                  </a:cubicBezTo>
                  <a:cubicBezTo>
                    <a:pt x="152" y="38"/>
                    <a:pt x="123" y="42"/>
                    <a:pt x="94" y="42"/>
                  </a:cubicBezTo>
                  <a:cubicBezTo>
                    <a:pt x="78" y="42"/>
                    <a:pt x="62" y="41"/>
                    <a:pt x="46" y="38"/>
                  </a:cubicBezTo>
                  <a:cubicBezTo>
                    <a:pt x="37" y="34"/>
                    <a:pt x="25" y="34"/>
                    <a:pt x="17" y="34"/>
                  </a:cubicBezTo>
                  <a:cubicBezTo>
                    <a:pt x="13" y="34"/>
                    <a:pt x="5" y="42"/>
                    <a:pt x="1" y="46"/>
                  </a:cubicBezTo>
                  <a:cubicBezTo>
                    <a:pt x="5" y="79"/>
                    <a:pt x="9" y="95"/>
                    <a:pt x="21" y="99"/>
                  </a:cubicBezTo>
                  <a:cubicBezTo>
                    <a:pt x="46" y="103"/>
                    <a:pt x="70" y="108"/>
                    <a:pt x="95" y="108"/>
                  </a:cubicBezTo>
                  <a:cubicBezTo>
                    <a:pt x="124" y="108"/>
                    <a:pt x="152" y="99"/>
                    <a:pt x="181" y="95"/>
                  </a:cubicBezTo>
                  <a:cubicBezTo>
                    <a:pt x="189" y="95"/>
                    <a:pt x="197" y="99"/>
                    <a:pt x="206" y="99"/>
                  </a:cubicBezTo>
                  <a:cubicBezTo>
                    <a:pt x="255" y="91"/>
                    <a:pt x="304" y="91"/>
                    <a:pt x="353" y="91"/>
                  </a:cubicBezTo>
                  <a:cubicBezTo>
                    <a:pt x="399" y="91"/>
                    <a:pt x="444" y="95"/>
                    <a:pt x="489" y="95"/>
                  </a:cubicBezTo>
                  <a:cubicBezTo>
                    <a:pt x="534" y="99"/>
                    <a:pt x="575" y="99"/>
                    <a:pt x="620" y="99"/>
                  </a:cubicBezTo>
                  <a:cubicBezTo>
                    <a:pt x="645" y="95"/>
                    <a:pt x="669" y="91"/>
                    <a:pt x="694" y="83"/>
                  </a:cubicBezTo>
                  <a:cubicBezTo>
                    <a:pt x="709" y="78"/>
                    <a:pt x="725" y="72"/>
                    <a:pt x="740" y="72"/>
                  </a:cubicBezTo>
                  <a:cubicBezTo>
                    <a:pt x="750" y="72"/>
                    <a:pt x="760" y="75"/>
                    <a:pt x="768" y="83"/>
                  </a:cubicBezTo>
                  <a:cubicBezTo>
                    <a:pt x="771" y="80"/>
                    <a:pt x="774" y="80"/>
                    <a:pt x="778" y="80"/>
                  </a:cubicBezTo>
                  <a:cubicBezTo>
                    <a:pt x="784" y="80"/>
                    <a:pt x="791" y="83"/>
                    <a:pt x="796" y="83"/>
                  </a:cubicBezTo>
                  <a:cubicBezTo>
                    <a:pt x="802" y="83"/>
                    <a:pt x="808" y="80"/>
                    <a:pt x="813" y="67"/>
                  </a:cubicBezTo>
                  <a:cubicBezTo>
                    <a:pt x="813" y="65"/>
                    <a:pt x="814" y="65"/>
                    <a:pt x="815" y="65"/>
                  </a:cubicBezTo>
                  <a:cubicBezTo>
                    <a:pt x="818" y="65"/>
                    <a:pt x="823" y="67"/>
                    <a:pt x="825" y="67"/>
                  </a:cubicBezTo>
                  <a:cubicBezTo>
                    <a:pt x="829" y="67"/>
                    <a:pt x="842" y="58"/>
                    <a:pt x="846" y="38"/>
                  </a:cubicBezTo>
                  <a:cubicBezTo>
                    <a:pt x="849" y="22"/>
                    <a:pt x="840" y="11"/>
                    <a:pt x="831" y="11"/>
                  </a:cubicBezTo>
                  <a:cubicBezTo>
                    <a:pt x="829" y="11"/>
                    <a:pt x="827" y="11"/>
                    <a:pt x="825" y="13"/>
                  </a:cubicBezTo>
                  <a:cubicBezTo>
                    <a:pt x="823" y="14"/>
                    <a:pt x="820" y="15"/>
                    <a:pt x="817" y="15"/>
                  </a:cubicBezTo>
                  <a:cubicBezTo>
                    <a:pt x="810" y="15"/>
                    <a:pt x="802" y="12"/>
                    <a:pt x="797" y="9"/>
                  </a:cubicBezTo>
                  <a:cubicBezTo>
                    <a:pt x="781" y="4"/>
                    <a:pt x="766" y="0"/>
                    <a:pt x="7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4556109" y="2727985"/>
              <a:ext cx="39244" cy="6870"/>
            </a:xfrm>
            <a:custGeom>
              <a:avLst/>
              <a:gdLst/>
              <a:ahLst/>
              <a:cxnLst/>
              <a:rect l="l" t="t" r="r" b="b"/>
              <a:pathLst>
                <a:path w="457" h="80" extrusionOk="0">
                  <a:moveTo>
                    <a:pt x="259" y="1"/>
                  </a:moveTo>
                  <a:cubicBezTo>
                    <a:pt x="242" y="1"/>
                    <a:pt x="226" y="3"/>
                    <a:pt x="210" y="11"/>
                  </a:cubicBezTo>
                  <a:cubicBezTo>
                    <a:pt x="203" y="9"/>
                    <a:pt x="197" y="8"/>
                    <a:pt x="190" y="8"/>
                  </a:cubicBezTo>
                  <a:cubicBezTo>
                    <a:pt x="159" y="8"/>
                    <a:pt x="129" y="26"/>
                    <a:pt x="98" y="26"/>
                  </a:cubicBezTo>
                  <a:cubicBezTo>
                    <a:pt x="92" y="26"/>
                    <a:pt x="85" y="25"/>
                    <a:pt x="79" y="23"/>
                  </a:cubicBezTo>
                  <a:cubicBezTo>
                    <a:pt x="74" y="22"/>
                    <a:pt x="69" y="22"/>
                    <a:pt x="64" y="22"/>
                  </a:cubicBezTo>
                  <a:cubicBezTo>
                    <a:pt x="53" y="22"/>
                    <a:pt x="41" y="24"/>
                    <a:pt x="29" y="27"/>
                  </a:cubicBezTo>
                  <a:cubicBezTo>
                    <a:pt x="21" y="27"/>
                    <a:pt x="9" y="36"/>
                    <a:pt x="1" y="52"/>
                  </a:cubicBezTo>
                  <a:cubicBezTo>
                    <a:pt x="10" y="70"/>
                    <a:pt x="19" y="80"/>
                    <a:pt x="28" y="80"/>
                  </a:cubicBezTo>
                  <a:cubicBezTo>
                    <a:pt x="31" y="80"/>
                    <a:pt x="35" y="79"/>
                    <a:pt x="38" y="77"/>
                  </a:cubicBezTo>
                  <a:lnTo>
                    <a:pt x="140" y="77"/>
                  </a:lnTo>
                  <a:cubicBezTo>
                    <a:pt x="155" y="71"/>
                    <a:pt x="172" y="68"/>
                    <a:pt x="190" y="68"/>
                  </a:cubicBezTo>
                  <a:cubicBezTo>
                    <a:pt x="200" y="68"/>
                    <a:pt x="211" y="69"/>
                    <a:pt x="222" y="72"/>
                  </a:cubicBezTo>
                  <a:cubicBezTo>
                    <a:pt x="230" y="72"/>
                    <a:pt x="235" y="68"/>
                    <a:pt x="239" y="64"/>
                  </a:cubicBezTo>
                  <a:cubicBezTo>
                    <a:pt x="247" y="60"/>
                    <a:pt x="256" y="58"/>
                    <a:pt x="265" y="58"/>
                  </a:cubicBezTo>
                  <a:cubicBezTo>
                    <a:pt x="274" y="58"/>
                    <a:pt x="282" y="60"/>
                    <a:pt x="288" y="64"/>
                  </a:cubicBezTo>
                  <a:cubicBezTo>
                    <a:pt x="292" y="66"/>
                    <a:pt x="295" y="67"/>
                    <a:pt x="298" y="67"/>
                  </a:cubicBezTo>
                  <a:cubicBezTo>
                    <a:pt x="301" y="67"/>
                    <a:pt x="304" y="66"/>
                    <a:pt x="308" y="64"/>
                  </a:cubicBezTo>
                  <a:cubicBezTo>
                    <a:pt x="314" y="63"/>
                    <a:pt x="322" y="62"/>
                    <a:pt x="329" y="62"/>
                  </a:cubicBezTo>
                  <a:cubicBezTo>
                    <a:pt x="342" y="62"/>
                    <a:pt x="355" y="65"/>
                    <a:pt x="366" y="72"/>
                  </a:cubicBezTo>
                  <a:cubicBezTo>
                    <a:pt x="367" y="74"/>
                    <a:pt x="369" y="74"/>
                    <a:pt x="370" y="74"/>
                  </a:cubicBezTo>
                  <a:cubicBezTo>
                    <a:pt x="374" y="74"/>
                    <a:pt x="379" y="71"/>
                    <a:pt x="382" y="68"/>
                  </a:cubicBezTo>
                  <a:cubicBezTo>
                    <a:pt x="386" y="60"/>
                    <a:pt x="395" y="52"/>
                    <a:pt x="399" y="48"/>
                  </a:cubicBezTo>
                  <a:cubicBezTo>
                    <a:pt x="417" y="62"/>
                    <a:pt x="427" y="70"/>
                    <a:pt x="434" y="70"/>
                  </a:cubicBezTo>
                  <a:cubicBezTo>
                    <a:pt x="443" y="70"/>
                    <a:pt x="447" y="57"/>
                    <a:pt x="456" y="27"/>
                  </a:cubicBezTo>
                  <a:cubicBezTo>
                    <a:pt x="456" y="11"/>
                    <a:pt x="452" y="3"/>
                    <a:pt x="444" y="3"/>
                  </a:cubicBezTo>
                  <a:lnTo>
                    <a:pt x="427" y="3"/>
                  </a:lnTo>
                  <a:cubicBezTo>
                    <a:pt x="410" y="8"/>
                    <a:pt x="390" y="11"/>
                    <a:pt x="371" y="11"/>
                  </a:cubicBezTo>
                  <a:cubicBezTo>
                    <a:pt x="360" y="11"/>
                    <a:pt x="348" y="10"/>
                    <a:pt x="337" y="7"/>
                  </a:cubicBezTo>
                  <a:cubicBezTo>
                    <a:pt x="312" y="7"/>
                    <a:pt x="285" y="1"/>
                    <a:pt x="2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4518410" y="2729960"/>
              <a:ext cx="30055" cy="6526"/>
            </a:xfrm>
            <a:custGeom>
              <a:avLst/>
              <a:gdLst/>
              <a:ahLst/>
              <a:cxnLst/>
              <a:rect l="l" t="t" r="r" b="b"/>
              <a:pathLst>
                <a:path w="350" h="76" extrusionOk="0">
                  <a:moveTo>
                    <a:pt x="259" y="0"/>
                  </a:moveTo>
                  <a:cubicBezTo>
                    <a:pt x="226" y="0"/>
                    <a:pt x="193" y="0"/>
                    <a:pt x="165" y="8"/>
                  </a:cubicBezTo>
                  <a:cubicBezTo>
                    <a:pt x="148" y="8"/>
                    <a:pt x="128" y="17"/>
                    <a:pt x="111" y="21"/>
                  </a:cubicBezTo>
                  <a:cubicBezTo>
                    <a:pt x="83" y="21"/>
                    <a:pt x="54" y="21"/>
                    <a:pt x="25" y="25"/>
                  </a:cubicBezTo>
                  <a:cubicBezTo>
                    <a:pt x="24" y="24"/>
                    <a:pt x="22" y="24"/>
                    <a:pt x="21" y="24"/>
                  </a:cubicBezTo>
                  <a:cubicBezTo>
                    <a:pt x="13" y="24"/>
                    <a:pt x="4" y="31"/>
                    <a:pt x="1" y="41"/>
                  </a:cubicBezTo>
                  <a:cubicBezTo>
                    <a:pt x="15" y="67"/>
                    <a:pt x="28" y="76"/>
                    <a:pt x="40" y="76"/>
                  </a:cubicBezTo>
                  <a:cubicBezTo>
                    <a:pt x="49" y="76"/>
                    <a:pt x="58" y="71"/>
                    <a:pt x="66" y="66"/>
                  </a:cubicBezTo>
                  <a:cubicBezTo>
                    <a:pt x="73" y="63"/>
                    <a:pt x="78" y="61"/>
                    <a:pt x="82" y="61"/>
                  </a:cubicBezTo>
                  <a:cubicBezTo>
                    <a:pt x="85" y="61"/>
                    <a:pt x="87" y="62"/>
                    <a:pt x="91" y="66"/>
                  </a:cubicBezTo>
                  <a:cubicBezTo>
                    <a:pt x="97" y="72"/>
                    <a:pt x="101" y="76"/>
                    <a:pt x="106" y="76"/>
                  </a:cubicBezTo>
                  <a:cubicBezTo>
                    <a:pt x="107" y="76"/>
                    <a:pt x="109" y="75"/>
                    <a:pt x="111" y="74"/>
                  </a:cubicBezTo>
                  <a:cubicBezTo>
                    <a:pt x="120" y="67"/>
                    <a:pt x="129" y="65"/>
                    <a:pt x="138" y="65"/>
                  </a:cubicBezTo>
                  <a:cubicBezTo>
                    <a:pt x="149" y="65"/>
                    <a:pt x="160" y="68"/>
                    <a:pt x="172" y="68"/>
                  </a:cubicBezTo>
                  <a:cubicBezTo>
                    <a:pt x="176" y="68"/>
                    <a:pt x="181" y="67"/>
                    <a:pt x="185" y="66"/>
                  </a:cubicBezTo>
                  <a:cubicBezTo>
                    <a:pt x="203" y="63"/>
                    <a:pt x="220" y="60"/>
                    <a:pt x="237" y="60"/>
                  </a:cubicBezTo>
                  <a:cubicBezTo>
                    <a:pt x="245" y="60"/>
                    <a:pt x="252" y="61"/>
                    <a:pt x="259" y="62"/>
                  </a:cubicBezTo>
                  <a:cubicBezTo>
                    <a:pt x="267" y="62"/>
                    <a:pt x="276" y="58"/>
                    <a:pt x="280" y="58"/>
                  </a:cubicBezTo>
                  <a:lnTo>
                    <a:pt x="325" y="49"/>
                  </a:lnTo>
                  <a:cubicBezTo>
                    <a:pt x="327" y="49"/>
                    <a:pt x="331" y="50"/>
                    <a:pt x="334" y="50"/>
                  </a:cubicBezTo>
                  <a:cubicBezTo>
                    <a:pt x="340" y="50"/>
                    <a:pt x="347" y="47"/>
                    <a:pt x="349" y="25"/>
                  </a:cubicBezTo>
                  <a:cubicBezTo>
                    <a:pt x="349" y="8"/>
                    <a:pt x="341" y="0"/>
                    <a:pt x="3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4500806" y="2732364"/>
              <a:ext cx="11679" cy="4637"/>
            </a:xfrm>
            <a:custGeom>
              <a:avLst/>
              <a:gdLst/>
              <a:ahLst/>
              <a:cxnLst/>
              <a:rect l="l" t="t" r="r" b="b"/>
              <a:pathLst>
                <a:path w="136" h="54" extrusionOk="0">
                  <a:moveTo>
                    <a:pt x="136" y="1"/>
                  </a:moveTo>
                  <a:cubicBezTo>
                    <a:pt x="99" y="1"/>
                    <a:pt x="58" y="1"/>
                    <a:pt x="17" y="5"/>
                  </a:cubicBezTo>
                  <a:cubicBezTo>
                    <a:pt x="13" y="5"/>
                    <a:pt x="9" y="13"/>
                    <a:pt x="0" y="17"/>
                  </a:cubicBezTo>
                  <a:cubicBezTo>
                    <a:pt x="9" y="46"/>
                    <a:pt x="17" y="50"/>
                    <a:pt x="25" y="50"/>
                  </a:cubicBezTo>
                  <a:cubicBezTo>
                    <a:pt x="33" y="52"/>
                    <a:pt x="40" y="53"/>
                    <a:pt x="48" y="53"/>
                  </a:cubicBezTo>
                  <a:cubicBezTo>
                    <a:pt x="55" y="53"/>
                    <a:pt x="62" y="52"/>
                    <a:pt x="70" y="50"/>
                  </a:cubicBezTo>
                  <a:cubicBezTo>
                    <a:pt x="83" y="50"/>
                    <a:pt x="95" y="43"/>
                    <a:pt x="107" y="43"/>
                  </a:cubicBezTo>
                  <a:cubicBezTo>
                    <a:pt x="111" y="43"/>
                    <a:pt x="115" y="44"/>
                    <a:pt x="119" y="46"/>
                  </a:cubicBezTo>
                  <a:cubicBezTo>
                    <a:pt x="122" y="47"/>
                    <a:pt x="124" y="48"/>
                    <a:pt x="126" y="48"/>
                  </a:cubicBezTo>
                  <a:cubicBezTo>
                    <a:pt x="135" y="48"/>
                    <a:pt x="132" y="32"/>
                    <a:pt x="13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4514203" y="2732364"/>
              <a:ext cx="2147" cy="403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3" y="1"/>
                  </a:moveTo>
                  <a:cubicBezTo>
                    <a:pt x="9" y="5"/>
                    <a:pt x="4" y="13"/>
                    <a:pt x="4" y="21"/>
                  </a:cubicBezTo>
                  <a:cubicBezTo>
                    <a:pt x="0" y="30"/>
                    <a:pt x="9" y="46"/>
                    <a:pt x="21" y="46"/>
                  </a:cubicBezTo>
                  <a:cubicBezTo>
                    <a:pt x="25" y="38"/>
                    <a:pt x="25" y="30"/>
                    <a:pt x="25" y="26"/>
                  </a:cubicBezTo>
                  <a:cubicBezTo>
                    <a:pt x="25" y="5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4551901" y="2730647"/>
              <a:ext cx="2233" cy="3006"/>
            </a:xfrm>
            <a:custGeom>
              <a:avLst/>
              <a:gdLst/>
              <a:ahLst/>
              <a:cxnLst/>
              <a:rect l="l" t="t" r="r" b="b"/>
              <a:pathLst>
                <a:path w="26" h="35" extrusionOk="0">
                  <a:moveTo>
                    <a:pt x="21" y="0"/>
                  </a:moveTo>
                  <a:cubicBezTo>
                    <a:pt x="13" y="0"/>
                    <a:pt x="9" y="0"/>
                    <a:pt x="0" y="5"/>
                  </a:cubicBezTo>
                  <a:cubicBezTo>
                    <a:pt x="0" y="5"/>
                    <a:pt x="0" y="17"/>
                    <a:pt x="0" y="21"/>
                  </a:cubicBezTo>
                  <a:cubicBezTo>
                    <a:pt x="5" y="31"/>
                    <a:pt x="10" y="35"/>
                    <a:pt x="15" y="35"/>
                  </a:cubicBezTo>
                  <a:cubicBezTo>
                    <a:pt x="18" y="35"/>
                    <a:pt x="22" y="33"/>
                    <a:pt x="25" y="29"/>
                  </a:cubicBezTo>
                  <a:cubicBezTo>
                    <a:pt x="25" y="21"/>
                    <a:pt x="25" y="13"/>
                    <a:pt x="25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4631849" y="2901534"/>
              <a:ext cx="62172" cy="12537"/>
            </a:xfrm>
            <a:custGeom>
              <a:avLst/>
              <a:gdLst/>
              <a:ahLst/>
              <a:cxnLst/>
              <a:rect l="l" t="t" r="r" b="b"/>
              <a:pathLst>
                <a:path w="724" h="146" extrusionOk="0">
                  <a:moveTo>
                    <a:pt x="707" y="0"/>
                  </a:moveTo>
                  <a:cubicBezTo>
                    <a:pt x="682" y="0"/>
                    <a:pt x="657" y="9"/>
                    <a:pt x="633" y="13"/>
                  </a:cubicBezTo>
                  <a:lnTo>
                    <a:pt x="530" y="13"/>
                  </a:lnTo>
                  <a:cubicBezTo>
                    <a:pt x="518" y="13"/>
                    <a:pt x="506" y="9"/>
                    <a:pt x="489" y="9"/>
                  </a:cubicBezTo>
                  <a:cubicBezTo>
                    <a:pt x="440" y="13"/>
                    <a:pt x="395" y="21"/>
                    <a:pt x="341" y="29"/>
                  </a:cubicBezTo>
                  <a:lnTo>
                    <a:pt x="321" y="29"/>
                  </a:lnTo>
                  <a:cubicBezTo>
                    <a:pt x="314" y="26"/>
                    <a:pt x="306" y="25"/>
                    <a:pt x="299" y="25"/>
                  </a:cubicBezTo>
                  <a:cubicBezTo>
                    <a:pt x="286" y="25"/>
                    <a:pt x="274" y="29"/>
                    <a:pt x="263" y="37"/>
                  </a:cubicBezTo>
                  <a:lnTo>
                    <a:pt x="255" y="37"/>
                  </a:lnTo>
                  <a:cubicBezTo>
                    <a:pt x="214" y="42"/>
                    <a:pt x="177" y="46"/>
                    <a:pt x="136" y="54"/>
                  </a:cubicBezTo>
                  <a:cubicBezTo>
                    <a:pt x="99" y="58"/>
                    <a:pt x="62" y="62"/>
                    <a:pt x="30" y="62"/>
                  </a:cubicBezTo>
                  <a:cubicBezTo>
                    <a:pt x="21" y="62"/>
                    <a:pt x="9" y="62"/>
                    <a:pt x="1" y="83"/>
                  </a:cubicBezTo>
                  <a:cubicBezTo>
                    <a:pt x="5" y="99"/>
                    <a:pt x="9" y="111"/>
                    <a:pt x="13" y="124"/>
                  </a:cubicBezTo>
                  <a:cubicBezTo>
                    <a:pt x="13" y="128"/>
                    <a:pt x="17" y="128"/>
                    <a:pt x="17" y="128"/>
                  </a:cubicBezTo>
                  <a:cubicBezTo>
                    <a:pt x="20" y="127"/>
                    <a:pt x="23" y="127"/>
                    <a:pt x="26" y="127"/>
                  </a:cubicBezTo>
                  <a:cubicBezTo>
                    <a:pt x="31" y="127"/>
                    <a:pt x="36" y="127"/>
                    <a:pt x="41" y="127"/>
                  </a:cubicBezTo>
                  <a:cubicBezTo>
                    <a:pt x="52" y="127"/>
                    <a:pt x="63" y="125"/>
                    <a:pt x="75" y="111"/>
                  </a:cubicBezTo>
                  <a:cubicBezTo>
                    <a:pt x="75" y="110"/>
                    <a:pt x="75" y="109"/>
                    <a:pt x="77" y="109"/>
                  </a:cubicBezTo>
                  <a:cubicBezTo>
                    <a:pt x="80" y="109"/>
                    <a:pt x="84" y="111"/>
                    <a:pt x="91" y="115"/>
                  </a:cubicBezTo>
                  <a:cubicBezTo>
                    <a:pt x="99" y="126"/>
                    <a:pt x="113" y="132"/>
                    <a:pt x="126" y="132"/>
                  </a:cubicBezTo>
                  <a:cubicBezTo>
                    <a:pt x="133" y="132"/>
                    <a:pt x="139" y="130"/>
                    <a:pt x="144" y="128"/>
                  </a:cubicBezTo>
                  <a:cubicBezTo>
                    <a:pt x="153" y="124"/>
                    <a:pt x="162" y="122"/>
                    <a:pt x="171" y="122"/>
                  </a:cubicBezTo>
                  <a:cubicBezTo>
                    <a:pt x="180" y="122"/>
                    <a:pt x="190" y="124"/>
                    <a:pt x="198" y="128"/>
                  </a:cubicBezTo>
                  <a:cubicBezTo>
                    <a:pt x="202" y="130"/>
                    <a:pt x="206" y="131"/>
                    <a:pt x="210" y="131"/>
                  </a:cubicBezTo>
                  <a:cubicBezTo>
                    <a:pt x="213" y="131"/>
                    <a:pt x="216" y="130"/>
                    <a:pt x="218" y="128"/>
                  </a:cubicBezTo>
                  <a:cubicBezTo>
                    <a:pt x="225" y="128"/>
                    <a:pt x="232" y="119"/>
                    <a:pt x="237" y="119"/>
                  </a:cubicBezTo>
                  <a:cubicBezTo>
                    <a:pt x="238" y="119"/>
                    <a:pt x="238" y="119"/>
                    <a:pt x="239" y="119"/>
                  </a:cubicBezTo>
                  <a:cubicBezTo>
                    <a:pt x="250" y="125"/>
                    <a:pt x="261" y="126"/>
                    <a:pt x="272" y="126"/>
                  </a:cubicBezTo>
                  <a:cubicBezTo>
                    <a:pt x="297" y="126"/>
                    <a:pt x="322" y="117"/>
                    <a:pt x="346" y="117"/>
                  </a:cubicBezTo>
                  <a:cubicBezTo>
                    <a:pt x="352" y="117"/>
                    <a:pt x="359" y="117"/>
                    <a:pt x="366" y="119"/>
                  </a:cubicBezTo>
                  <a:cubicBezTo>
                    <a:pt x="374" y="122"/>
                    <a:pt x="381" y="123"/>
                    <a:pt x="389" y="123"/>
                  </a:cubicBezTo>
                  <a:cubicBezTo>
                    <a:pt x="396" y="123"/>
                    <a:pt x="403" y="122"/>
                    <a:pt x="411" y="119"/>
                  </a:cubicBezTo>
                  <a:cubicBezTo>
                    <a:pt x="444" y="124"/>
                    <a:pt x="477" y="124"/>
                    <a:pt x="514" y="128"/>
                  </a:cubicBezTo>
                  <a:cubicBezTo>
                    <a:pt x="526" y="128"/>
                    <a:pt x="538" y="132"/>
                    <a:pt x="547" y="140"/>
                  </a:cubicBezTo>
                  <a:cubicBezTo>
                    <a:pt x="553" y="144"/>
                    <a:pt x="560" y="145"/>
                    <a:pt x="566" y="145"/>
                  </a:cubicBezTo>
                  <a:cubicBezTo>
                    <a:pt x="578" y="145"/>
                    <a:pt x="589" y="140"/>
                    <a:pt x="600" y="140"/>
                  </a:cubicBezTo>
                  <a:cubicBezTo>
                    <a:pt x="625" y="136"/>
                    <a:pt x="649" y="132"/>
                    <a:pt x="674" y="132"/>
                  </a:cubicBezTo>
                  <a:cubicBezTo>
                    <a:pt x="690" y="136"/>
                    <a:pt x="707" y="140"/>
                    <a:pt x="723" y="140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4631162" y="2879293"/>
              <a:ext cx="62086" cy="12108"/>
            </a:xfrm>
            <a:custGeom>
              <a:avLst/>
              <a:gdLst/>
              <a:ahLst/>
              <a:cxnLst/>
              <a:rect l="l" t="t" r="r" b="b"/>
              <a:pathLst>
                <a:path w="723" h="141" extrusionOk="0">
                  <a:moveTo>
                    <a:pt x="653" y="0"/>
                  </a:moveTo>
                  <a:cubicBezTo>
                    <a:pt x="650" y="0"/>
                    <a:pt x="648" y="1"/>
                    <a:pt x="645" y="1"/>
                  </a:cubicBezTo>
                  <a:cubicBezTo>
                    <a:pt x="600" y="13"/>
                    <a:pt x="555" y="22"/>
                    <a:pt x="509" y="30"/>
                  </a:cubicBezTo>
                  <a:lnTo>
                    <a:pt x="464" y="30"/>
                  </a:lnTo>
                  <a:cubicBezTo>
                    <a:pt x="444" y="30"/>
                    <a:pt x="427" y="34"/>
                    <a:pt x="407" y="38"/>
                  </a:cubicBezTo>
                  <a:cubicBezTo>
                    <a:pt x="399" y="40"/>
                    <a:pt x="390" y="41"/>
                    <a:pt x="383" y="41"/>
                  </a:cubicBezTo>
                  <a:cubicBezTo>
                    <a:pt x="375" y="41"/>
                    <a:pt x="368" y="40"/>
                    <a:pt x="362" y="38"/>
                  </a:cubicBezTo>
                  <a:cubicBezTo>
                    <a:pt x="341" y="38"/>
                    <a:pt x="325" y="38"/>
                    <a:pt x="308" y="42"/>
                  </a:cubicBezTo>
                  <a:cubicBezTo>
                    <a:pt x="300" y="42"/>
                    <a:pt x="292" y="46"/>
                    <a:pt x="280" y="46"/>
                  </a:cubicBezTo>
                  <a:cubicBezTo>
                    <a:pt x="267" y="43"/>
                    <a:pt x="255" y="42"/>
                    <a:pt x="242" y="42"/>
                  </a:cubicBezTo>
                  <a:cubicBezTo>
                    <a:pt x="222" y="42"/>
                    <a:pt x="201" y="45"/>
                    <a:pt x="181" y="50"/>
                  </a:cubicBezTo>
                  <a:cubicBezTo>
                    <a:pt x="140" y="58"/>
                    <a:pt x="99" y="63"/>
                    <a:pt x="58" y="67"/>
                  </a:cubicBezTo>
                  <a:cubicBezTo>
                    <a:pt x="50" y="67"/>
                    <a:pt x="38" y="67"/>
                    <a:pt x="29" y="63"/>
                  </a:cubicBezTo>
                  <a:cubicBezTo>
                    <a:pt x="27" y="62"/>
                    <a:pt x="25" y="61"/>
                    <a:pt x="22" y="61"/>
                  </a:cubicBezTo>
                  <a:cubicBezTo>
                    <a:pt x="14" y="61"/>
                    <a:pt x="7" y="69"/>
                    <a:pt x="1" y="95"/>
                  </a:cubicBezTo>
                  <a:cubicBezTo>
                    <a:pt x="5" y="112"/>
                    <a:pt x="9" y="124"/>
                    <a:pt x="13" y="140"/>
                  </a:cubicBezTo>
                  <a:cubicBezTo>
                    <a:pt x="16" y="139"/>
                    <a:pt x="18" y="139"/>
                    <a:pt x="21" y="139"/>
                  </a:cubicBezTo>
                  <a:lnTo>
                    <a:pt x="21" y="139"/>
                  </a:lnTo>
                  <a:cubicBezTo>
                    <a:pt x="27" y="139"/>
                    <a:pt x="32" y="139"/>
                    <a:pt x="38" y="128"/>
                  </a:cubicBezTo>
                  <a:cubicBezTo>
                    <a:pt x="44" y="122"/>
                    <a:pt x="49" y="120"/>
                    <a:pt x="54" y="120"/>
                  </a:cubicBezTo>
                  <a:cubicBezTo>
                    <a:pt x="59" y="120"/>
                    <a:pt x="64" y="122"/>
                    <a:pt x="70" y="124"/>
                  </a:cubicBezTo>
                  <a:cubicBezTo>
                    <a:pt x="83" y="132"/>
                    <a:pt x="96" y="135"/>
                    <a:pt x="109" y="135"/>
                  </a:cubicBezTo>
                  <a:cubicBezTo>
                    <a:pt x="117" y="135"/>
                    <a:pt x="124" y="134"/>
                    <a:pt x="132" y="132"/>
                  </a:cubicBezTo>
                  <a:cubicBezTo>
                    <a:pt x="152" y="132"/>
                    <a:pt x="169" y="132"/>
                    <a:pt x="185" y="128"/>
                  </a:cubicBezTo>
                  <a:cubicBezTo>
                    <a:pt x="193" y="124"/>
                    <a:pt x="202" y="123"/>
                    <a:pt x="210" y="123"/>
                  </a:cubicBezTo>
                  <a:cubicBezTo>
                    <a:pt x="226" y="123"/>
                    <a:pt x="243" y="128"/>
                    <a:pt x="259" y="128"/>
                  </a:cubicBezTo>
                  <a:cubicBezTo>
                    <a:pt x="289" y="128"/>
                    <a:pt x="318" y="139"/>
                    <a:pt x="346" y="139"/>
                  </a:cubicBezTo>
                  <a:cubicBezTo>
                    <a:pt x="353" y="139"/>
                    <a:pt x="359" y="138"/>
                    <a:pt x="366" y="136"/>
                  </a:cubicBezTo>
                  <a:cubicBezTo>
                    <a:pt x="371" y="135"/>
                    <a:pt x="376" y="134"/>
                    <a:pt x="381" y="134"/>
                  </a:cubicBezTo>
                  <a:cubicBezTo>
                    <a:pt x="388" y="134"/>
                    <a:pt x="396" y="136"/>
                    <a:pt x="403" y="140"/>
                  </a:cubicBezTo>
                  <a:cubicBezTo>
                    <a:pt x="431" y="140"/>
                    <a:pt x="464" y="140"/>
                    <a:pt x="493" y="132"/>
                  </a:cubicBezTo>
                  <a:cubicBezTo>
                    <a:pt x="500" y="131"/>
                    <a:pt x="508" y="131"/>
                    <a:pt x="516" y="131"/>
                  </a:cubicBezTo>
                  <a:cubicBezTo>
                    <a:pt x="534" y="131"/>
                    <a:pt x="555" y="133"/>
                    <a:pt x="575" y="136"/>
                  </a:cubicBezTo>
                  <a:lnTo>
                    <a:pt x="645" y="136"/>
                  </a:lnTo>
                  <a:cubicBezTo>
                    <a:pt x="651" y="135"/>
                    <a:pt x="657" y="135"/>
                    <a:pt x="664" y="135"/>
                  </a:cubicBezTo>
                  <a:cubicBezTo>
                    <a:pt x="679" y="135"/>
                    <a:pt x="696" y="138"/>
                    <a:pt x="711" y="140"/>
                  </a:cubicBezTo>
                  <a:lnTo>
                    <a:pt x="723" y="140"/>
                  </a:lnTo>
                  <a:lnTo>
                    <a:pt x="719" y="22"/>
                  </a:lnTo>
                  <a:cubicBezTo>
                    <a:pt x="697" y="14"/>
                    <a:pt x="675" y="0"/>
                    <a:pt x="6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4642411" y="2924118"/>
              <a:ext cx="51953" cy="12709"/>
            </a:xfrm>
            <a:custGeom>
              <a:avLst/>
              <a:gdLst/>
              <a:ahLst/>
              <a:cxnLst/>
              <a:rect l="l" t="t" r="r" b="b"/>
              <a:pathLst>
                <a:path w="605" h="148" extrusionOk="0">
                  <a:moveTo>
                    <a:pt x="588" y="0"/>
                  </a:moveTo>
                  <a:cubicBezTo>
                    <a:pt x="568" y="3"/>
                    <a:pt x="551" y="11"/>
                    <a:pt x="532" y="11"/>
                  </a:cubicBezTo>
                  <a:cubicBezTo>
                    <a:pt x="524" y="11"/>
                    <a:pt x="515" y="9"/>
                    <a:pt x="506" y="4"/>
                  </a:cubicBezTo>
                  <a:cubicBezTo>
                    <a:pt x="502" y="4"/>
                    <a:pt x="493" y="8"/>
                    <a:pt x="489" y="8"/>
                  </a:cubicBezTo>
                  <a:cubicBezTo>
                    <a:pt x="483" y="10"/>
                    <a:pt x="476" y="11"/>
                    <a:pt x="469" y="11"/>
                  </a:cubicBezTo>
                  <a:cubicBezTo>
                    <a:pt x="462" y="11"/>
                    <a:pt x="454" y="10"/>
                    <a:pt x="448" y="8"/>
                  </a:cubicBezTo>
                  <a:cubicBezTo>
                    <a:pt x="428" y="8"/>
                    <a:pt x="407" y="8"/>
                    <a:pt x="391" y="17"/>
                  </a:cubicBezTo>
                  <a:cubicBezTo>
                    <a:pt x="370" y="21"/>
                    <a:pt x="354" y="21"/>
                    <a:pt x="333" y="21"/>
                  </a:cubicBezTo>
                  <a:cubicBezTo>
                    <a:pt x="288" y="21"/>
                    <a:pt x="243" y="25"/>
                    <a:pt x="202" y="33"/>
                  </a:cubicBezTo>
                  <a:cubicBezTo>
                    <a:pt x="153" y="41"/>
                    <a:pt x="104" y="45"/>
                    <a:pt x="54" y="53"/>
                  </a:cubicBezTo>
                  <a:lnTo>
                    <a:pt x="30" y="53"/>
                  </a:lnTo>
                  <a:cubicBezTo>
                    <a:pt x="21" y="58"/>
                    <a:pt x="9" y="62"/>
                    <a:pt x="1" y="70"/>
                  </a:cubicBezTo>
                  <a:lnTo>
                    <a:pt x="1" y="86"/>
                  </a:lnTo>
                  <a:cubicBezTo>
                    <a:pt x="5" y="94"/>
                    <a:pt x="9" y="111"/>
                    <a:pt x="13" y="111"/>
                  </a:cubicBezTo>
                  <a:cubicBezTo>
                    <a:pt x="26" y="115"/>
                    <a:pt x="42" y="115"/>
                    <a:pt x="58" y="115"/>
                  </a:cubicBezTo>
                  <a:cubicBezTo>
                    <a:pt x="67" y="113"/>
                    <a:pt x="76" y="112"/>
                    <a:pt x="85" y="112"/>
                  </a:cubicBezTo>
                  <a:cubicBezTo>
                    <a:pt x="94" y="112"/>
                    <a:pt x="104" y="113"/>
                    <a:pt x="112" y="115"/>
                  </a:cubicBezTo>
                  <a:cubicBezTo>
                    <a:pt x="118" y="119"/>
                    <a:pt x="126" y="121"/>
                    <a:pt x="134" y="121"/>
                  </a:cubicBezTo>
                  <a:cubicBezTo>
                    <a:pt x="143" y="121"/>
                    <a:pt x="151" y="119"/>
                    <a:pt x="157" y="115"/>
                  </a:cubicBezTo>
                  <a:cubicBezTo>
                    <a:pt x="160" y="112"/>
                    <a:pt x="165" y="109"/>
                    <a:pt x="169" y="109"/>
                  </a:cubicBezTo>
                  <a:cubicBezTo>
                    <a:pt x="171" y="109"/>
                    <a:pt x="172" y="110"/>
                    <a:pt x="173" y="111"/>
                  </a:cubicBezTo>
                  <a:cubicBezTo>
                    <a:pt x="200" y="116"/>
                    <a:pt x="226" y="118"/>
                    <a:pt x="252" y="118"/>
                  </a:cubicBezTo>
                  <a:cubicBezTo>
                    <a:pt x="270" y="118"/>
                    <a:pt x="288" y="117"/>
                    <a:pt x="305" y="115"/>
                  </a:cubicBezTo>
                  <a:cubicBezTo>
                    <a:pt x="342" y="115"/>
                    <a:pt x="374" y="119"/>
                    <a:pt x="407" y="123"/>
                  </a:cubicBezTo>
                  <a:cubicBezTo>
                    <a:pt x="440" y="127"/>
                    <a:pt x="473" y="127"/>
                    <a:pt x="506" y="127"/>
                  </a:cubicBezTo>
                  <a:cubicBezTo>
                    <a:pt x="514" y="127"/>
                    <a:pt x="526" y="127"/>
                    <a:pt x="534" y="131"/>
                  </a:cubicBezTo>
                  <a:cubicBezTo>
                    <a:pt x="555" y="144"/>
                    <a:pt x="580" y="148"/>
                    <a:pt x="604" y="148"/>
                  </a:cubicBezTo>
                  <a:lnTo>
                    <a:pt x="600" y="4"/>
                  </a:lnTo>
                  <a:cubicBezTo>
                    <a:pt x="596" y="4"/>
                    <a:pt x="592" y="0"/>
                    <a:pt x="5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4663621" y="2767658"/>
              <a:ext cx="25418" cy="10734"/>
            </a:xfrm>
            <a:custGeom>
              <a:avLst/>
              <a:gdLst/>
              <a:ahLst/>
              <a:cxnLst/>
              <a:rect l="l" t="t" r="r" b="b"/>
              <a:pathLst>
                <a:path w="296" h="125" extrusionOk="0">
                  <a:moveTo>
                    <a:pt x="291" y="0"/>
                  </a:moveTo>
                  <a:cubicBezTo>
                    <a:pt x="275" y="8"/>
                    <a:pt x="263" y="4"/>
                    <a:pt x="246" y="8"/>
                  </a:cubicBezTo>
                  <a:lnTo>
                    <a:pt x="242" y="8"/>
                  </a:lnTo>
                  <a:cubicBezTo>
                    <a:pt x="230" y="4"/>
                    <a:pt x="217" y="3"/>
                    <a:pt x="205" y="3"/>
                  </a:cubicBezTo>
                  <a:cubicBezTo>
                    <a:pt x="179" y="3"/>
                    <a:pt x="155" y="10"/>
                    <a:pt x="136" y="21"/>
                  </a:cubicBezTo>
                  <a:cubicBezTo>
                    <a:pt x="134" y="22"/>
                    <a:pt x="132" y="23"/>
                    <a:pt x="130" y="23"/>
                  </a:cubicBezTo>
                  <a:cubicBezTo>
                    <a:pt x="126" y="23"/>
                    <a:pt x="122" y="21"/>
                    <a:pt x="119" y="21"/>
                  </a:cubicBezTo>
                  <a:lnTo>
                    <a:pt x="99" y="21"/>
                  </a:lnTo>
                  <a:cubicBezTo>
                    <a:pt x="74" y="25"/>
                    <a:pt x="53" y="29"/>
                    <a:pt x="29" y="33"/>
                  </a:cubicBezTo>
                  <a:lnTo>
                    <a:pt x="0" y="37"/>
                  </a:lnTo>
                  <a:cubicBezTo>
                    <a:pt x="0" y="49"/>
                    <a:pt x="4" y="62"/>
                    <a:pt x="8" y="74"/>
                  </a:cubicBezTo>
                  <a:cubicBezTo>
                    <a:pt x="17" y="86"/>
                    <a:pt x="25" y="99"/>
                    <a:pt x="33" y="99"/>
                  </a:cubicBezTo>
                  <a:cubicBezTo>
                    <a:pt x="38" y="98"/>
                    <a:pt x="44" y="97"/>
                    <a:pt x="49" y="97"/>
                  </a:cubicBezTo>
                  <a:cubicBezTo>
                    <a:pt x="63" y="97"/>
                    <a:pt x="75" y="101"/>
                    <a:pt x="90" y="107"/>
                  </a:cubicBezTo>
                  <a:lnTo>
                    <a:pt x="99" y="107"/>
                  </a:lnTo>
                  <a:cubicBezTo>
                    <a:pt x="104" y="104"/>
                    <a:pt x="108" y="103"/>
                    <a:pt x="113" y="103"/>
                  </a:cubicBezTo>
                  <a:cubicBezTo>
                    <a:pt x="133" y="103"/>
                    <a:pt x="153" y="119"/>
                    <a:pt x="172" y="119"/>
                  </a:cubicBezTo>
                  <a:cubicBezTo>
                    <a:pt x="181" y="119"/>
                    <a:pt x="191" y="117"/>
                    <a:pt x="199" y="117"/>
                  </a:cubicBezTo>
                  <a:cubicBezTo>
                    <a:pt x="203" y="117"/>
                    <a:pt x="207" y="118"/>
                    <a:pt x="209" y="119"/>
                  </a:cubicBezTo>
                  <a:cubicBezTo>
                    <a:pt x="216" y="119"/>
                    <a:pt x="223" y="117"/>
                    <a:pt x="230" y="117"/>
                  </a:cubicBezTo>
                  <a:cubicBezTo>
                    <a:pt x="234" y="117"/>
                    <a:pt x="239" y="118"/>
                    <a:pt x="242" y="123"/>
                  </a:cubicBezTo>
                  <a:cubicBezTo>
                    <a:pt x="245" y="124"/>
                    <a:pt x="248" y="124"/>
                    <a:pt x="251" y="124"/>
                  </a:cubicBezTo>
                  <a:cubicBezTo>
                    <a:pt x="265" y="124"/>
                    <a:pt x="277" y="118"/>
                    <a:pt x="288" y="118"/>
                  </a:cubicBezTo>
                  <a:cubicBezTo>
                    <a:pt x="291" y="118"/>
                    <a:pt x="293" y="119"/>
                    <a:pt x="296" y="119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4632621" y="2856966"/>
              <a:ext cx="59939" cy="12709"/>
            </a:xfrm>
            <a:custGeom>
              <a:avLst/>
              <a:gdLst/>
              <a:ahLst/>
              <a:cxnLst/>
              <a:rect l="l" t="t" r="r" b="b"/>
              <a:pathLst>
                <a:path w="698" h="148" extrusionOk="0">
                  <a:moveTo>
                    <a:pt x="669" y="1"/>
                  </a:moveTo>
                  <a:cubicBezTo>
                    <a:pt x="650" y="1"/>
                    <a:pt x="629" y="5"/>
                    <a:pt x="611" y="11"/>
                  </a:cubicBezTo>
                  <a:cubicBezTo>
                    <a:pt x="583" y="15"/>
                    <a:pt x="554" y="19"/>
                    <a:pt x="525" y="19"/>
                  </a:cubicBezTo>
                  <a:cubicBezTo>
                    <a:pt x="497" y="23"/>
                    <a:pt x="468" y="31"/>
                    <a:pt x="439" y="39"/>
                  </a:cubicBezTo>
                  <a:cubicBezTo>
                    <a:pt x="410" y="44"/>
                    <a:pt x="382" y="39"/>
                    <a:pt x="353" y="48"/>
                  </a:cubicBezTo>
                  <a:lnTo>
                    <a:pt x="337" y="48"/>
                  </a:lnTo>
                  <a:cubicBezTo>
                    <a:pt x="320" y="42"/>
                    <a:pt x="302" y="39"/>
                    <a:pt x="285" y="39"/>
                  </a:cubicBezTo>
                  <a:cubicBezTo>
                    <a:pt x="243" y="39"/>
                    <a:pt x="201" y="52"/>
                    <a:pt x="160" y="52"/>
                  </a:cubicBezTo>
                  <a:cubicBezTo>
                    <a:pt x="148" y="52"/>
                    <a:pt x="135" y="52"/>
                    <a:pt x="123" y="48"/>
                  </a:cubicBezTo>
                  <a:cubicBezTo>
                    <a:pt x="94" y="39"/>
                    <a:pt x="66" y="39"/>
                    <a:pt x="33" y="39"/>
                  </a:cubicBezTo>
                  <a:cubicBezTo>
                    <a:pt x="21" y="39"/>
                    <a:pt x="4" y="39"/>
                    <a:pt x="0" y="76"/>
                  </a:cubicBezTo>
                  <a:cubicBezTo>
                    <a:pt x="8" y="113"/>
                    <a:pt x="21" y="117"/>
                    <a:pt x="33" y="117"/>
                  </a:cubicBezTo>
                  <a:cubicBezTo>
                    <a:pt x="45" y="117"/>
                    <a:pt x="58" y="126"/>
                    <a:pt x="70" y="126"/>
                  </a:cubicBezTo>
                  <a:cubicBezTo>
                    <a:pt x="81" y="122"/>
                    <a:pt x="92" y="120"/>
                    <a:pt x="103" y="120"/>
                  </a:cubicBezTo>
                  <a:cubicBezTo>
                    <a:pt x="117" y="120"/>
                    <a:pt x="132" y="123"/>
                    <a:pt x="148" y="130"/>
                  </a:cubicBezTo>
                  <a:cubicBezTo>
                    <a:pt x="153" y="121"/>
                    <a:pt x="158" y="118"/>
                    <a:pt x="164" y="118"/>
                  </a:cubicBezTo>
                  <a:cubicBezTo>
                    <a:pt x="173" y="118"/>
                    <a:pt x="183" y="125"/>
                    <a:pt x="193" y="130"/>
                  </a:cubicBezTo>
                  <a:cubicBezTo>
                    <a:pt x="201" y="130"/>
                    <a:pt x="209" y="134"/>
                    <a:pt x="222" y="134"/>
                  </a:cubicBezTo>
                  <a:cubicBezTo>
                    <a:pt x="234" y="138"/>
                    <a:pt x="250" y="146"/>
                    <a:pt x="263" y="146"/>
                  </a:cubicBezTo>
                  <a:cubicBezTo>
                    <a:pt x="269" y="147"/>
                    <a:pt x="275" y="148"/>
                    <a:pt x="281" y="148"/>
                  </a:cubicBezTo>
                  <a:cubicBezTo>
                    <a:pt x="299" y="148"/>
                    <a:pt x="317" y="143"/>
                    <a:pt x="332" y="134"/>
                  </a:cubicBezTo>
                  <a:cubicBezTo>
                    <a:pt x="337" y="134"/>
                    <a:pt x="341" y="130"/>
                    <a:pt x="341" y="130"/>
                  </a:cubicBezTo>
                  <a:cubicBezTo>
                    <a:pt x="347" y="133"/>
                    <a:pt x="354" y="134"/>
                    <a:pt x="360" y="134"/>
                  </a:cubicBezTo>
                  <a:cubicBezTo>
                    <a:pt x="377" y="134"/>
                    <a:pt x="392" y="126"/>
                    <a:pt x="410" y="126"/>
                  </a:cubicBezTo>
                  <a:cubicBezTo>
                    <a:pt x="431" y="126"/>
                    <a:pt x="451" y="130"/>
                    <a:pt x="472" y="138"/>
                  </a:cubicBezTo>
                  <a:cubicBezTo>
                    <a:pt x="481" y="141"/>
                    <a:pt x="490" y="142"/>
                    <a:pt x="500" y="142"/>
                  </a:cubicBezTo>
                  <a:cubicBezTo>
                    <a:pt x="525" y="142"/>
                    <a:pt x="551" y="134"/>
                    <a:pt x="575" y="134"/>
                  </a:cubicBezTo>
                  <a:cubicBezTo>
                    <a:pt x="598" y="134"/>
                    <a:pt x="617" y="113"/>
                    <a:pt x="640" y="113"/>
                  </a:cubicBezTo>
                  <a:cubicBezTo>
                    <a:pt x="649" y="113"/>
                    <a:pt x="658" y="116"/>
                    <a:pt x="669" y="126"/>
                  </a:cubicBezTo>
                  <a:cubicBezTo>
                    <a:pt x="677" y="130"/>
                    <a:pt x="685" y="130"/>
                    <a:pt x="698" y="130"/>
                  </a:cubicBezTo>
                  <a:lnTo>
                    <a:pt x="689" y="2"/>
                  </a:lnTo>
                  <a:cubicBezTo>
                    <a:pt x="683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4618882" y="2834467"/>
              <a:ext cx="72648" cy="12194"/>
            </a:xfrm>
            <a:custGeom>
              <a:avLst/>
              <a:gdLst/>
              <a:ahLst/>
              <a:cxnLst/>
              <a:rect l="l" t="t" r="r" b="b"/>
              <a:pathLst>
                <a:path w="846" h="142" extrusionOk="0">
                  <a:moveTo>
                    <a:pt x="810" y="1"/>
                  </a:moveTo>
                  <a:cubicBezTo>
                    <a:pt x="774" y="1"/>
                    <a:pt x="740" y="9"/>
                    <a:pt x="706" y="22"/>
                  </a:cubicBezTo>
                  <a:cubicBezTo>
                    <a:pt x="685" y="31"/>
                    <a:pt x="657" y="35"/>
                    <a:pt x="632" y="39"/>
                  </a:cubicBezTo>
                  <a:lnTo>
                    <a:pt x="611" y="43"/>
                  </a:lnTo>
                  <a:cubicBezTo>
                    <a:pt x="595" y="47"/>
                    <a:pt x="579" y="47"/>
                    <a:pt x="562" y="47"/>
                  </a:cubicBezTo>
                  <a:cubicBezTo>
                    <a:pt x="521" y="47"/>
                    <a:pt x="484" y="47"/>
                    <a:pt x="447" y="51"/>
                  </a:cubicBezTo>
                  <a:lnTo>
                    <a:pt x="328" y="51"/>
                  </a:lnTo>
                  <a:cubicBezTo>
                    <a:pt x="316" y="51"/>
                    <a:pt x="300" y="51"/>
                    <a:pt x="287" y="55"/>
                  </a:cubicBezTo>
                  <a:cubicBezTo>
                    <a:pt x="263" y="61"/>
                    <a:pt x="239" y="65"/>
                    <a:pt x="215" y="65"/>
                  </a:cubicBezTo>
                  <a:cubicBezTo>
                    <a:pt x="206" y="65"/>
                    <a:pt x="198" y="65"/>
                    <a:pt x="189" y="63"/>
                  </a:cubicBezTo>
                  <a:cubicBezTo>
                    <a:pt x="158" y="58"/>
                    <a:pt x="128" y="55"/>
                    <a:pt x="97" y="55"/>
                  </a:cubicBezTo>
                  <a:cubicBezTo>
                    <a:pt x="79" y="55"/>
                    <a:pt x="60" y="56"/>
                    <a:pt x="41" y="59"/>
                  </a:cubicBezTo>
                  <a:cubicBezTo>
                    <a:pt x="25" y="59"/>
                    <a:pt x="12" y="68"/>
                    <a:pt x="0" y="96"/>
                  </a:cubicBezTo>
                  <a:cubicBezTo>
                    <a:pt x="11" y="115"/>
                    <a:pt x="20" y="123"/>
                    <a:pt x="29" y="123"/>
                  </a:cubicBezTo>
                  <a:cubicBezTo>
                    <a:pt x="34" y="123"/>
                    <a:pt x="39" y="121"/>
                    <a:pt x="45" y="117"/>
                  </a:cubicBezTo>
                  <a:cubicBezTo>
                    <a:pt x="51" y="115"/>
                    <a:pt x="59" y="114"/>
                    <a:pt x="66" y="114"/>
                  </a:cubicBezTo>
                  <a:cubicBezTo>
                    <a:pt x="74" y="114"/>
                    <a:pt x="82" y="115"/>
                    <a:pt x="90" y="117"/>
                  </a:cubicBezTo>
                  <a:cubicBezTo>
                    <a:pt x="103" y="121"/>
                    <a:pt x="115" y="125"/>
                    <a:pt x="127" y="125"/>
                  </a:cubicBezTo>
                  <a:cubicBezTo>
                    <a:pt x="137" y="127"/>
                    <a:pt x="148" y="128"/>
                    <a:pt x="158" y="128"/>
                  </a:cubicBezTo>
                  <a:cubicBezTo>
                    <a:pt x="172" y="128"/>
                    <a:pt x="185" y="126"/>
                    <a:pt x="197" y="121"/>
                  </a:cubicBezTo>
                  <a:cubicBezTo>
                    <a:pt x="201" y="121"/>
                    <a:pt x="205" y="121"/>
                    <a:pt x="205" y="125"/>
                  </a:cubicBezTo>
                  <a:cubicBezTo>
                    <a:pt x="211" y="131"/>
                    <a:pt x="218" y="133"/>
                    <a:pt x="223" y="133"/>
                  </a:cubicBezTo>
                  <a:cubicBezTo>
                    <a:pt x="229" y="133"/>
                    <a:pt x="234" y="131"/>
                    <a:pt x="238" y="129"/>
                  </a:cubicBezTo>
                  <a:cubicBezTo>
                    <a:pt x="250" y="121"/>
                    <a:pt x="263" y="121"/>
                    <a:pt x="275" y="121"/>
                  </a:cubicBezTo>
                  <a:cubicBezTo>
                    <a:pt x="287" y="117"/>
                    <a:pt x="300" y="117"/>
                    <a:pt x="312" y="117"/>
                  </a:cubicBezTo>
                  <a:cubicBezTo>
                    <a:pt x="316" y="116"/>
                    <a:pt x="321" y="115"/>
                    <a:pt x="326" y="115"/>
                  </a:cubicBezTo>
                  <a:cubicBezTo>
                    <a:pt x="339" y="115"/>
                    <a:pt x="353" y="119"/>
                    <a:pt x="365" y="125"/>
                  </a:cubicBezTo>
                  <a:cubicBezTo>
                    <a:pt x="373" y="133"/>
                    <a:pt x="390" y="137"/>
                    <a:pt x="402" y="137"/>
                  </a:cubicBezTo>
                  <a:lnTo>
                    <a:pt x="488" y="137"/>
                  </a:lnTo>
                  <a:cubicBezTo>
                    <a:pt x="542" y="137"/>
                    <a:pt x="599" y="141"/>
                    <a:pt x="652" y="141"/>
                  </a:cubicBezTo>
                  <a:cubicBezTo>
                    <a:pt x="681" y="141"/>
                    <a:pt x="710" y="133"/>
                    <a:pt x="735" y="133"/>
                  </a:cubicBezTo>
                  <a:cubicBezTo>
                    <a:pt x="745" y="131"/>
                    <a:pt x="755" y="130"/>
                    <a:pt x="765" y="130"/>
                  </a:cubicBezTo>
                  <a:cubicBezTo>
                    <a:pt x="775" y="130"/>
                    <a:pt x="784" y="131"/>
                    <a:pt x="792" y="133"/>
                  </a:cubicBezTo>
                  <a:cubicBezTo>
                    <a:pt x="799" y="133"/>
                    <a:pt x="805" y="138"/>
                    <a:pt x="814" y="138"/>
                  </a:cubicBezTo>
                  <a:cubicBezTo>
                    <a:pt x="816" y="138"/>
                    <a:pt x="818" y="138"/>
                    <a:pt x="821" y="137"/>
                  </a:cubicBezTo>
                  <a:cubicBezTo>
                    <a:pt x="829" y="137"/>
                    <a:pt x="837" y="133"/>
                    <a:pt x="845" y="133"/>
                  </a:cubicBezTo>
                  <a:lnTo>
                    <a:pt x="841" y="2"/>
                  </a:lnTo>
                  <a:lnTo>
                    <a:pt x="833" y="2"/>
                  </a:lnTo>
                  <a:cubicBezTo>
                    <a:pt x="825" y="1"/>
                    <a:pt x="818" y="1"/>
                    <a:pt x="8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4624807" y="2812398"/>
              <a:ext cx="65607" cy="12194"/>
            </a:xfrm>
            <a:custGeom>
              <a:avLst/>
              <a:gdLst/>
              <a:ahLst/>
              <a:cxnLst/>
              <a:rect l="l" t="t" r="r" b="b"/>
              <a:pathLst>
                <a:path w="764" h="142" extrusionOk="0">
                  <a:moveTo>
                    <a:pt x="760" y="0"/>
                  </a:moveTo>
                  <a:cubicBezTo>
                    <a:pt x="727" y="0"/>
                    <a:pt x="690" y="4"/>
                    <a:pt x="657" y="9"/>
                  </a:cubicBezTo>
                  <a:cubicBezTo>
                    <a:pt x="645" y="13"/>
                    <a:pt x="629" y="17"/>
                    <a:pt x="616" y="21"/>
                  </a:cubicBezTo>
                  <a:cubicBezTo>
                    <a:pt x="604" y="29"/>
                    <a:pt x="583" y="33"/>
                    <a:pt x="567" y="33"/>
                  </a:cubicBezTo>
                  <a:cubicBezTo>
                    <a:pt x="553" y="31"/>
                    <a:pt x="539" y="30"/>
                    <a:pt x="526" y="30"/>
                  </a:cubicBezTo>
                  <a:cubicBezTo>
                    <a:pt x="513" y="30"/>
                    <a:pt x="499" y="31"/>
                    <a:pt x="485" y="33"/>
                  </a:cubicBezTo>
                  <a:lnTo>
                    <a:pt x="329" y="41"/>
                  </a:lnTo>
                  <a:lnTo>
                    <a:pt x="263" y="41"/>
                  </a:lnTo>
                  <a:cubicBezTo>
                    <a:pt x="262" y="41"/>
                    <a:pt x="261" y="40"/>
                    <a:pt x="260" y="40"/>
                  </a:cubicBezTo>
                  <a:cubicBezTo>
                    <a:pt x="251" y="40"/>
                    <a:pt x="244" y="60"/>
                    <a:pt x="233" y="60"/>
                  </a:cubicBezTo>
                  <a:cubicBezTo>
                    <a:pt x="231" y="60"/>
                    <a:pt x="229" y="60"/>
                    <a:pt x="226" y="58"/>
                  </a:cubicBezTo>
                  <a:cubicBezTo>
                    <a:pt x="221" y="54"/>
                    <a:pt x="216" y="53"/>
                    <a:pt x="211" y="53"/>
                  </a:cubicBezTo>
                  <a:cubicBezTo>
                    <a:pt x="204" y="53"/>
                    <a:pt x="197" y="55"/>
                    <a:pt x="190" y="58"/>
                  </a:cubicBezTo>
                  <a:cubicBezTo>
                    <a:pt x="136" y="58"/>
                    <a:pt x="87" y="62"/>
                    <a:pt x="34" y="62"/>
                  </a:cubicBezTo>
                  <a:cubicBezTo>
                    <a:pt x="25" y="62"/>
                    <a:pt x="17" y="66"/>
                    <a:pt x="9" y="74"/>
                  </a:cubicBezTo>
                  <a:cubicBezTo>
                    <a:pt x="5" y="82"/>
                    <a:pt x="1" y="91"/>
                    <a:pt x="1" y="99"/>
                  </a:cubicBezTo>
                  <a:cubicBezTo>
                    <a:pt x="1" y="107"/>
                    <a:pt x="5" y="115"/>
                    <a:pt x="9" y="123"/>
                  </a:cubicBezTo>
                  <a:cubicBezTo>
                    <a:pt x="13" y="128"/>
                    <a:pt x="17" y="132"/>
                    <a:pt x="21" y="132"/>
                  </a:cubicBezTo>
                  <a:cubicBezTo>
                    <a:pt x="30" y="132"/>
                    <a:pt x="38" y="132"/>
                    <a:pt x="46" y="128"/>
                  </a:cubicBezTo>
                  <a:cubicBezTo>
                    <a:pt x="54" y="123"/>
                    <a:pt x="63" y="121"/>
                    <a:pt x="73" y="121"/>
                  </a:cubicBezTo>
                  <a:cubicBezTo>
                    <a:pt x="82" y="121"/>
                    <a:pt x="91" y="123"/>
                    <a:pt x="99" y="128"/>
                  </a:cubicBezTo>
                  <a:cubicBezTo>
                    <a:pt x="105" y="128"/>
                    <a:pt x="110" y="124"/>
                    <a:pt x="118" y="124"/>
                  </a:cubicBezTo>
                  <a:cubicBezTo>
                    <a:pt x="122" y="124"/>
                    <a:pt x="127" y="125"/>
                    <a:pt x="132" y="128"/>
                  </a:cubicBezTo>
                  <a:cubicBezTo>
                    <a:pt x="141" y="130"/>
                    <a:pt x="149" y="133"/>
                    <a:pt x="157" y="133"/>
                  </a:cubicBezTo>
                  <a:cubicBezTo>
                    <a:pt x="163" y="133"/>
                    <a:pt x="170" y="131"/>
                    <a:pt x="177" y="123"/>
                  </a:cubicBezTo>
                  <a:cubicBezTo>
                    <a:pt x="178" y="121"/>
                    <a:pt x="180" y="121"/>
                    <a:pt x="181" y="121"/>
                  </a:cubicBezTo>
                  <a:cubicBezTo>
                    <a:pt x="185" y="121"/>
                    <a:pt x="191" y="128"/>
                    <a:pt x="194" y="128"/>
                  </a:cubicBezTo>
                  <a:cubicBezTo>
                    <a:pt x="198" y="129"/>
                    <a:pt x="203" y="130"/>
                    <a:pt x="207" y="130"/>
                  </a:cubicBezTo>
                  <a:cubicBezTo>
                    <a:pt x="217" y="130"/>
                    <a:pt x="226" y="125"/>
                    <a:pt x="235" y="107"/>
                  </a:cubicBezTo>
                  <a:cubicBezTo>
                    <a:pt x="238" y="121"/>
                    <a:pt x="253" y="129"/>
                    <a:pt x="267" y="129"/>
                  </a:cubicBezTo>
                  <a:cubicBezTo>
                    <a:pt x="270" y="129"/>
                    <a:pt x="273" y="128"/>
                    <a:pt x="276" y="128"/>
                  </a:cubicBezTo>
                  <a:lnTo>
                    <a:pt x="456" y="128"/>
                  </a:lnTo>
                  <a:cubicBezTo>
                    <a:pt x="460" y="130"/>
                    <a:pt x="465" y="131"/>
                    <a:pt x="471" y="131"/>
                  </a:cubicBezTo>
                  <a:cubicBezTo>
                    <a:pt x="477" y="131"/>
                    <a:pt x="483" y="130"/>
                    <a:pt x="489" y="128"/>
                  </a:cubicBezTo>
                  <a:cubicBezTo>
                    <a:pt x="491" y="126"/>
                    <a:pt x="494" y="124"/>
                    <a:pt x="497" y="124"/>
                  </a:cubicBezTo>
                  <a:cubicBezTo>
                    <a:pt x="500" y="124"/>
                    <a:pt x="503" y="126"/>
                    <a:pt x="505" y="128"/>
                  </a:cubicBezTo>
                  <a:cubicBezTo>
                    <a:pt x="515" y="139"/>
                    <a:pt x="522" y="141"/>
                    <a:pt x="530" y="141"/>
                  </a:cubicBezTo>
                  <a:cubicBezTo>
                    <a:pt x="537" y="141"/>
                    <a:pt x="543" y="140"/>
                    <a:pt x="551" y="140"/>
                  </a:cubicBezTo>
                  <a:cubicBezTo>
                    <a:pt x="575" y="136"/>
                    <a:pt x="604" y="128"/>
                    <a:pt x="624" y="123"/>
                  </a:cubicBezTo>
                  <a:cubicBezTo>
                    <a:pt x="641" y="119"/>
                    <a:pt x="661" y="115"/>
                    <a:pt x="682" y="111"/>
                  </a:cubicBezTo>
                  <a:cubicBezTo>
                    <a:pt x="694" y="111"/>
                    <a:pt x="711" y="115"/>
                    <a:pt x="719" y="123"/>
                  </a:cubicBezTo>
                  <a:cubicBezTo>
                    <a:pt x="735" y="132"/>
                    <a:pt x="748" y="136"/>
                    <a:pt x="764" y="136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4669976" y="2723262"/>
              <a:ext cx="17690" cy="10562"/>
            </a:xfrm>
            <a:custGeom>
              <a:avLst/>
              <a:gdLst/>
              <a:ahLst/>
              <a:cxnLst/>
              <a:rect l="l" t="t" r="r" b="b"/>
              <a:pathLst>
                <a:path w="206" h="123" extrusionOk="0">
                  <a:moveTo>
                    <a:pt x="201" y="0"/>
                  </a:moveTo>
                  <a:cubicBezTo>
                    <a:pt x="193" y="0"/>
                    <a:pt x="185" y="4"/>
                    <a:pt x="185" y="4"/>
                  </a:cubicBezTo>
                  <a:lnTo>
                    <a:pt x="94" y="8"/>
                  </a:lnTo>
                  <a:cubicBezTo>
                    <a:pt x="90" y="8"/>
                    <a:pt x="86" y="13"/>
                    <a:pt x="82" y="13"/>
                  </a:cubicBezTo>
                  <a:lnTo>
                    <a:pt x="25" y="25"/>
                  </a:lnTo>
                  <a:lnTo>
                    <a:pt x="16" y="25"/>
                  </a:lnTo>
                  <a:cubicBezTo>
                    <a:pt x="4" y="33"/>
                    <a:pt x="0" y="49"/>
                    <a:pt x="0" y="62"/>
                  </a:cubicBezTo>
                  <a:cubicBezTo>
                    <a:pt x="4" y="83"/>
                    <a:pt x="10" y="104"/>
                    <a:pt x="20" y="104"/>
                  </a:cubicBezTo>
                  <a:cubicBezTo>
                    <a:pt x="21" y="104"/>
                    <a:pt x="23" y="104"/>
                    <a:pt x="25" y="103"/>
                  </a:cubicBezTo>
                  <a:cubicBezTo>
                    <a:pt x="29" y="101"/>
                    <a:pt x="33" y="100"/>
                    <a:pt x="38" y="100"/>
                  </a:cubicBezTo>
                  <a:cubicBezTo>
                    <a:pt x="49" y="100"/>
                    <a:pt x="61" y="104"/>
                    <a:pt x="73" y="104"/>
                  </a:cubicBezTo>
                  <a:cubicBezTo>
                    <a:pt x="76" y="104"/>
                    <a:pt x="79" y="103"/>
                    <a:pt x="82" y="103"/>
                  </a:cubicBezTo>
                  <a:cubicBezTo>
                    <a:pt x="84" y="102"/>
                    <a:pt x="87" y="102"/>
                    <a:pt x="89" y="102"/>
                  </a:cubicBezTo>
                  <a:cubicBezTo>
                    <a:pt x="107" y="102"/>
                    <a:pt x="126" y="116"/>
                    <a:pt x="148" y="119"/>
                  </a:cubicBezTo>
                  <a:cubicBezTo>
                    <a:pt x="156" y="119"/>
                    <a:pt x="166" y="114"/>
                    <a:pt x="175" y="114"/>
                  </a:cubicBezTo>
                  <a:cubicBezTo>
                    <a:pt x="180" y="114"/>
                    <a:pt x="185" y="115"/>
                    <a:pt x="189" y="119"/>
                  </a:cubicBezTo>
                  <a:cubicBezTo>
                    <a:pt x="191" y="121"/>
                    <a:pt x="193" y="122"/>
                    <a:pt x="195" y="122"/>
                  </a:cubicBezTo>
                  <a:cubicBezTo>
                    <a:pt x="198" y="122"/>
                    <a:pt x="201" y="121"/>
                    <a:pt x="205" y="119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4611754" y="2945672"/>
              <a:ext cx="83983" cy="13396"/>
            </a:xfrm>
            <a:custGeom>
              <a:avLst/>
              <a:gdLst/>
              <a:ahLst/>
              <a:cxnLst/>
              <a:rect l="l" t="t" r="r" b="b"/>
              <a:pathLst>
                <a:path w="978" h="156" extrusionOk="0">
                  <a:moveTo>
                    <a:pt x="963" y="0"/>
                  </a:moveTo>
                  <a:cubicBezTo>
                    <a:pt x="960" y="0"/>
                    <a:pt x="957" y="1"/>
                    <a:pt x="953" y="4"/>
                  </a:cubicBezTo>
                  <a:cubicBezTo>
                    <a:pt x="937" y="12"/>
                    <a:pt x="920" y="20"/>
                    <a:pt x="904" y="20"/>
                  </a:cubicBezTo>
                  <a:cubicBezTo>
                    <a:pt x="867" y="20"/>
                    <a:pt x="830" y="24"/>
                    <a:pt x="797" y="28"/>
                  </a:cubicBezTo>
                  <a:cubicBezTo>
                    <a:pt x="785" y="28"/>
                    <a:pt x="776" y="32"/>
                    <a:pt x="764" y="36"/>
                  </a:cubicBezTo>
                  <a:cubicBezTo>
                    <a:pt x="733" y="46"/>
                    <a:pt x="702" y="50"/>
                    <a:pt x="670" y="50"/>
                  </a:cubicBezTo>
                  <a:cubicBezTo>
                    <a:pt x="648" y="50"/>
                    <a:pt x="626" y="48"/>
                    <a:pt x="604" y="45"/>
                  </a:cubicBezTo>
                  <a:cubicBezTo>
                    <a:pt x="586" y="40"/>
                    <a:pt x="567" y="38"/>
                    <a:pt x="549" y="38"/>
                  </a:cubicBezTo>
                  <a:cubicBezTo>
                    <a:pt x="530" y="38"/>
                    <a:pt x="512" y="40"/>
                    <a:pt x="493" y="45"/>
                  </a:cubicBezTo>
                  <a:cubicBezTo>
                    <a:pt x="473" y="45"/>
                    <a:pt x="456" y="45"/>
                    <a:pt x="436" y="49"/>
                  </a:cubicBezTo>
                  <a:cubicBezTo>
                    <a:pt x="407" y="53"/>
                    <a:pt x="378" y="61"/>
                    <a:pt x="354" y="65"/>
                  </a:cubicBezTo>
                  <a:cubicBezTo>
                    <a:pt x="325" y="69"/>
                    <a:pt x="292" y="73"/>
                    <a:pt x="264" y="73"/>
                  </a:cubicBezTo>
                  <a:cubicBezTo>
                    <a:pt x="243" y="73"/>
                    <a:pt x="218" y="69"/>
                    <a:pt x="202" y="69"/>
                  </a:cubicBezTo>
                  <a:cubicBezTo>
                    <a:pt x="186" y="69"/>
                    <a:pt x="169" y="77"/>
                    <a:pt x="157" y="77"/>
                  </a:cubicBezTo>
                  <a:cubicBezTo>
                    <a:pt x="112" y="77"/>
                    <a:pt x="71" y="77"/>
                    <a:pt x="30" y="81"/>
                  </a:cubicBezTo>
                  <a:cubicBezTo>
                    <a:pt x="27" y="81"/>
                    <a:pt x="24" y="81"/>
                    <a:pt x="21" y="81"/>
                  </a:cubicBezTo>
                  <a:cubicBezTo>
                    <a:pt x="13" y="81"/>
                    <a:pt x="4" y="83"/>
                    <a:pt x="1" y="98"/>
                  </a:cubicBezTo>
                  <a:cubicBezTo>
                    <a:pt x="9" y="123"/>
                    <a:pt x="21" y="135"/>
                    <a:pt x="34" y="135"/>
                  </a:cubicBezTo>
                  <a:lnTo>
                    <a:pt x="58" y="135"/>
                  </a:lnTo>
                  <a:cubicBezTo>
                    <a:pt x="81" y="133"/>
                    <a:pt x="103" y="132"/>
                    <a:pt x="124" y="132"/>
                  </a:cubicBezTo>
                  <a:cubicBezTo>
                    <a:pt x="145" y="132"/>
                    <a:pt x="165" y="133"/>
                    <a:pt x="186" y="135"/>
                  </a:cubicBezTo>
                  <a:lnTo>
                    <a:pt x="317" y="135"/>
                  </a:lnTo>
                  <a:cubicBezTo>
                    <a:pt x="354" y="131"/>
                    <a:pt x="391" y="127"/>
                    <a:pt x="424" y="118"/>
                  </a:cubicBezTo>
                  <a:cubicBezTo>
                    <a:pt x="469" y="110"/>
                    <a:pt x="514" y="106"/>
                    <a:pt x="563" y="106"/>
                  </a:cubicBezTo>
                  <a:cubicBezTo>
                    <a:pt x="567" y="106"/>
                    <a:pt x="575" y="110"/>
                    <a:pt x="584" y="114"/>
                  </a:cubicBezTo>
                  <a:cubicBezTo>
                    <a:pt x="596" y="118"/>
                    <a:pt x="608" y="127"/>
                    <a:pt x="616" y="127"/>
                  </a:cubicBezTo>
                  <a:cubicBezTo>
                    <a:pt x="633" y="125"/>
                    <a:pt x="648" y="124"/>
                    <a:pt x="663" y="124"/>
                  </a:cubicBezTo>
                  <a:cubicBezTo>
                    <a:pt x="678" y="124"/>
                    <a:pt x="692" y="125"/>
                    <a:pt x="707" y="127"/>
                  </a:cubicBezTo>
                  <a:cubicBezTo>
                    <a:pt x="715" y="125"/>
                    <a:pt x="723" y="124"/>
                    <a:pt x="731" y="124"/>
                  </a:cubicBezTo>
                  <a:cubicBezTo>
                    <a:pt x="740" y="124"/>
                    <a:pt x="748" y="125"/>
                    <a:pt x="756" y="127"/>
                  </a:cubicBezTo>
                  <a:cubicBezTo>
                    <a:pt x="762" y="131"/>
                    <a:pt x="769" y="133"/>
                    <a:pt x="776" y="133"/>
                  </a:cubicBezTo>
                  <a:cubicBezTo>
                    <a:pt x="784" y="133"/>
                    <a:pt x="791" y="131"/>
                    <a:pt x="797" y="127"/>
                  </a:cubicBezTo>
                  <a:lnTo>
                    <a:pt x="854" y="127"/>
                  </a:lnTo>
                  <a:cubicBezTo>
                    <a:pt x="859" y="126"/>
                    <a:pt x="864" y="126"/>
                    <a:pt x="869" y="126"/>
                  </a:cubicBezTo>
                  <a:cubicBezTo>
                    <a:pt x="902" y="126"/>
                    <a:pt x="936" y="137"/>
                    <a:pt x="961" y="155"/>
                  </a:cubicBezTo>
                  <a:cubicBezTo>
                    <a:pt x="965" y="155"/>
                    <a:pt x="973" y="155"/>
                    <a:pt x="978" y="151"/>
                  </a:cubicBezTo>
                  <a:lnTo>
                    <a:pt x="973" y="4"/>
                  </a:lnTo>
                  <a:cubicBezTo>
                    <a:pt x="969" y="1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4644558" y="2744644"/>
              <a:ext cx="43795" cy="11765"/>
            </a:xfrm>
            <a:custGeom>
              <a:avLst/>
              <a:gdLst/>
              <a:ahLst/>
              <a:cxnLst/>
              <a:rect l="l" t="t" r="r" b="b"/>
              <a:pathLst>
                <a:path w="510" h="137" extrusionOk="0">
                  <a:moveTo>
                    <a:pt x="473" y="1"/>
                  </a:moveTo>
                  <a:cubicBezTo>
                    <a:pt x="461" y="1"/>
                    <a:pt x="447" y="6"/>
                    <a:pt x="432" y="6"/>
                  </a:cubicBezTo>
                  <a:cubicBezTo>
                    <a:pt x="429" y="6"/>
                    <a:pt x="426" y="6"/>
                    <a:pt x="423" y="6"/>
                  </a:cubicBezTo>
                  <a:cubicBezTo>
                    <a:pt x="407" y="6"/>
                    <a:pt x="386" y="14"/>
                    <a:pt x="370" y="14"/>
                  </a:cubicBezTo>
                  <a:cubicBezTo>
                    <a:pt x="341" y="14"/>
                    <a:pt x="308" y="18"/>
                    <a:pt x="280" y="22"/>
                  </a:cubicBezTo>
                  <a:cubicBezTo>
                    <a:pt x="275" y="23"/>
                    <a:pt x="271" y="24"/>
                    <a:pt x="267" y="24"/>
                  </a:cubicBezTo>
                  <a:cubicBezTo>
                    <a:pt x="259" y="24"/>
                    <a:pt x="251" y="22"/>
                    <a:pt x="243" y="22"/>
                  </a:cubicBezTo>
                  <a:cubicBezTo>
                    <a:pt x="214" y="26"/>
                    <a:pt x="185" y="34"/>
                    <a:pt x="156" y="51"/>
                  </a:cubicBezTo>
                  <a:cubicBezTo>
                    <a:pt x="155" y="52"/>
                    <a:pt x="154" y="53"/>
                    <a:pt x="152" y="53"/>
                  </a:cubicBezTo>
                  <a:cubicBezTo>
                    <a:pt x="150" y="53"/>
                    <a:pt x="147" y="51"/>
                    <a:pt x="144" y="51"/>
                  </a:cubicBezTo>
                  <a:cubicBezTo>
                    <a:pt x="115" y="43"/>
                    <a:pt x="87" y="38"/>
                    <a:pt x="58" y="34"/>
                  </a:cubicBezTo>
                  <a:cubicBezTo>
                    <a:pt x="46" y="34"/>
                    <a:pt x="29" y="47"/>
                    <a:pt x="17" y="47"/>
                  </a:cubicBezTo>
                  <a:cubicBezTo>
                    <a:pt x="9" y="47"/>
                    <a:pt x="1" y="63"/>
                    <a:pt x="5" y="79"/>
                  </a:cubicBezTo>
                  <a:cubicBezTo>
                    <a:pt x="9" y="100"/>
                    <a:pt x="17" y="108"/>
                    <a:pt x="25" y="108"/>
                  </a:cubicBezTo>
                  <a:cubicBezTo>
                    <a:pt x="40" y="102"/>
                    <a:pt x="55" y="99"/>
                    <a:pt x="71" y="99"/>
                  </a:cubicBezTo>
                  <a:cubicBezTo>
                    <a:pt x="87" y="99"/>
                    <a:pt x="103" y="102"/>
                    <a:pt x="120" y="108"/>
                  </a:cubicBezTo>
                  <a:cubicBezTo>
                    <a:pt x="122" y="109"/>
                    <a:pt x="125" y="109"/>
                    <a:pt x="127" y="109"/>
                  </a:cubicBezTo>
                  <a:cubicBezTo>
                    <a:pt x="136" y="109"/>
                    <a:pt x="145" y="107"/>
                    <a:pt x="153" y="107"/>
                  </a:cubicBezTo>
                  <a:cubicBezTo>
                    <a:pt x="159" y="107"/>
                    <a:pt x="164" y="108"/>
                    <a:pt x="169" y="112"/>
                  </a:cubicBezTo>
                  <a:cubicBezTo>
                    <a:pt x="173" y="114"/>
                    <a:pt x="177" y="115"/>
                    <a:pt x="181" y="115"/>
                  </a:cubicBezTo>
                  <a:cubicBezTo>
                    <a:pt x="193" y="115"/>
                    <a:pt x="206" y="107"/>
                    <a:pt x="218" y="104"/>
                  </a:cubicBezTo>
                  <a:cubicBezTo>
                    <a:pt x="230" y="100"/>
                    <a:pt x="243" y="100"/>
                    <a:pt x="255" y="96"/>
                  </a:cubicBezTo>
                  <a:cubicBezTo>
                    <a:pt x="300" y="96"/>
                    <a:pt x="341" y="100"/>
                    <a:pt x="386" y="104"/>
                  </a:cubicBezTo>
                  <a:cubicBezTo>
                    <a:pt x="399" y="108"/>
                    <a:pt x="411" y="116"/>
                    <a:pt x="423" y="125"/>
                  </a:cubicBezTo>
                  <a:cubicBezTo>
                    <a:pt x="426" y="126"/>
                    <a:pt x="429" y="126"/>
                    <a:pt x="431" y="126"/>
                  </a:cubicBezTo>
                  <a:cubicBezTo>
                    <a:pt x="436" y="126"/>
                    <a:pt x="440" y="125"/>
                    <a:pt x="445" y="125"/>
                  </a:cubicBezTo>
                  <a:cubicBezTo>
                    <a:pt x="449" y="125"/>
                    <a:pt x="454" y="126"/>
                    <a:pt x="460" y="129"/>
                  </a:cubicBezTo>
                  <a:cubicBezTo>
                    <a:pt x="462" y="130"/>
                    <a:pt x="465" y="131"/>
                    <a:pt x="467" y="131"/>
                  </a:cubicBezTo>
                  <a:cubicBezTo>
                    <a:pt x="475" y="131"/>
                    <a:pt x="484" y="125"/>
                    <a:pt x="492" y="125"/>
                  </a:cubicBezTo>
                  <a:cubicBezTo>
                    <a:pt x="495" y="125"/>
                    <a:pt x="498" y="126"/>
                    <a:pt x="501" y="129"/>
                  </a:cubicBezTo>
                  <a:cubicBezTo>
                    <a:pt x="505" y="133"/>
                    <a:pt x="509" y="133"/>
                    <a:pt x="509" y="137"/>
                  </a:cubicBezTo>
                  <a:lnTo>
                    <a:pt x="509" y="137"/>
                  </a:lnTo>
                  <a:lnTo>
                    <a:pt x="505" y="2"/>
                  </a:lnTo>
                  <a:lnTo>
                    <a:pt x="501" y="2"/>
                  </a:lnTo>
                  <a:cubicBezTo>
                    <a:pt x="499" y="4"/>
                    <a:pt x="496" y="5"/>
                    <a:pt x="492" y="5"/>
                  </a:cubicBezTo>
                  <a:cubicBezTo>
                    <a:pt x="489" y="5"/>
                    <a:pt x="485" y="4"/>
                    <a:pt x="481" y="2"/>
                  </a:cubicBezTo>
                  <a:cubicBezTo>
                    <a:pt x="478" y="1"/>
                    <a:pt x="476" y="1"/>
                    <a:pt x="473" y="1"/>
                  </a:cubicBezTo>
                  <a:close/>
                  <a:moveTo>
                    <a:pt x="509" y="137"/>
                  </a:moveTo>
                  <a:lnTo>
                    <a:pt x="509" y="137"/>
                  </a:lnTo>
                  <a:cubicBezTo>
                    <a:pt x="509" y="137"/>
                    <a:pt x="509" y="137"/>
                    <a:pt x="509" y="13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4636486" y="2790157"/>
              <a:ext cx="53241" cy="11765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616" y="1"/>
                  </a:moveTo>
                  <a:cubicBezTo>
                    <a:pt x="611" y="3"/>
                    <a:pt x="606" y="4"/>
                    <a:pt x="601" y="4"/>
                  </a:cubicBezTo>
                  <a:cubicBezTo>
                    <a:pt x="596" y="4"/>
                    <a:pt x="591" y="3"/>
                    <a:pt x="586" y="3"/>
                  </a:cubicBezTo>
                  <a:cubicBezTo>
                    <a:pt x="581" y="3"/>
                    <a:pt x="575" y="4"/>
                    <a:pt x="571" y="9"/>
                  </a:cubicBezTo>
                  <a:cubicBezTo>
                    <a:pt x="565" y="12"/>
                    <a:pt x="560" y="13"/>
                    <a:pt x="555" y="13"/>
                  </a:cubicBezTo>
                  <a:cubicBezTo>
                    <a:pt x="546" y="13"/>
                    <a:pt x="538" y="9"/>
                    <a:pt x="530" y="9"/>
                  </a:cubicBezTo>
                  <a:cubicBezTo>
                    <a:pt x="517" y="9"/>
                    <a:pt x="501" y="9"/>
                    <a:pt x="488" y="13"/>
                  </a:cubicBezTo>
                  <a:cubicBezTo>
                    <a:pt x="461" y="23"/>
                    <a:pt x="434" y="31"/>
                    <a:pt x="405" y="31"/>
                  </a:cubicBezTo>
                  <a:cubicBezTo>
                    <a:pt x="399" y="31"/>
                    <a:pt x="392" y="30"/>
                    <a:pt x="386" y="30"/>
                  </a:cubicBezTo>
                  <a:cubicBezTo>
                    <a:pt x="382" y="30"/>
                    <a:pt x="378" y="34"/>
                    <a:pt x="374" y="34"/>
                  </a:cubicBezTo>
                  <a:cubicBezTo>
                    <a:pt x="365" y="38"/>
                    <a:pt x="357" y="40"/>
                    <a:pt x="349" y="40"/>
                  </a:cubicBezTo>
                  <a:cubicBezTo>
                    <a:pt x="341" y="40"/>
                    <a:pt x="333" y="38"/>
                    <a:pt x="324" y="34"/>
                  </a:cubicBezTo>
                  <a:cubicBezTo>
                    <a:pt x="296" y="34"/>
                    <a:pt x="263" y="34"/>
                    <a:pt x="234" y="42"/>
                  </a:cubicBezTo>
                  <a:cubicBezTo>
                    <a:pt x="224" y="44"/>
                    <a:pt x="214" y="45"/>
                    <a:pt x="203" y="45"/>
                  </a:cubicBezTo>
                  <a:cubicBezTo>
                    <a:pt x="193" y="45"/>
                    <a:pt x="183" y="44"/>
                    <a:pt x="173" y="42"/>
                  </a:cubicBezTo>
                  <a:cubicBezTo>
                    <a:pt x="158" y="40"/>
                    <a:pt x="145" y="39"/>
                    <a:pt x="131" y="39"/>
                  </a:cubicBezTo>
                  <a:cubicBezTo>
                    <a:pt x="118" y="39"/>
                    <a:pt x="105" y="40"/>
                    <a:pt x="90" y="42"/>
                  </a:cubicBezTo>
                  <a:cubicBezTo>
                    <a:pt x="88" y="41"/>
                    <a:pt x="85" y="40"/>
                    <a:pt x="83" y="40"/>
                  </a:cubicBezTo>
                  <a:cubicBezTo>
                    <a:pt x="80" y="40"/>
                    <a:pt x="77" y="42"/>
                    <a:pt x="74" y="42"/>
                  </a:cubicBezTo>
                  <a:cubicBezTo>
                    <a:pt x="68" y="50"/>
                    <a:pt x="60" y="54"/>
                    <a:pt x="51" y="54"/>
                  </a:cubicBezTo>
                  <a:cubicBezTo>
                    <a:pt x="43" y="54"/>
                    <a:pt x="35" y="50"/>
                    <a:pt x="29" y="42"/>
                  </a:cubicBezTo>
                  <a:lnTo>
                    <a:pt x="21" y="42"/>
                  </a:lnTo>
                  <a:cubicBezTo>
                    <a:pt x="8" y="46"/>
                    <a:pt x="0" y="50"/>
                    <a:pt x="0" y="71"/>
                  </a:cubicBezTo>
                  <a:cubicBezTo>
                    <a:pt x="0" y="88"/>
                    <a:pt x="9" y="105"/>
                    <a:pt x="17" y="105"/>
                  </a:cubicBezTo>
                  <a:cubicBezTo>
                    <a:pt x="18" y="105"/>
                    <a:pt x="19" y="105"/>
                    <a:pt x="21" y="103"/>
                  </a:cubicBezTo>
                  <a:cubicBezTo>
                    <a:pt x="28" y="99"/>
                    <a:pt x="37" y="97"/>
                    <a:pt x="45" y="97"/>
                  </a:cubicBezTo>
                  <a:cubicBezTo>
                    <a:pt x="58" y="97"/>
                    <a:pt x="70" y="103"/>
                    <a:pt x="78" y="116"/>
                  </a:cubicBezTo>
                  <a:cubicBezTo>
                    <a:pt x="97" y="116"/>
                    <a:pt x="118" y="123"/>
                    <a:pt x="139" y="123"/>
                  </a:cubicBezTo>
                  <a:cubicBezTo>
                    <a:pt x="153" y="123"/>
                    <a:pt x="167" y="119"/>
                    <a:pt x="181" y="108"/>
                  </a:cubicBezTo>
                  <a:cubicBezTo>
                    <a:pt x="183" y="105"/>
                    <a:pt x="185" y="104"/>
                    <a:pt x="187" y="104"/>
                  </a:cubicBezTo>
                  <a:cubicBezTo>
                    <a:pt x="189" y="104"/>
                    <a:pt x="191" y="105"/>
                    <a:pt x="193" y="108"/>
                  </a:cubicBezTo>
                  <a:cubicBezTo>
                    <a:pt x="205" y="117"/>
                    <a:pt x="218" y="121"/>
                    <a:pt x="232" y="121"/>
                  </a:cubicBezTo>
                  <a:cubicBezTo>
                    <a:pt x="236" y="121"/>
                    <a:pt x="241" y="121"/>
                    <a:pt x="246" y="120"/>
                  </a:cubicBezTo>
                  <a:cubicBezTo>
                    <a:pt x="263" y="124"/>
                    <a:pt x="283" y="124"/>
                    <a:pt x="300" y="124"/>
                  </a:cubicBezTo>
                  <a:cubicBezTo>
                    <a:pt x="307" y="121"/>
                    <a:pt x="314" y="120"/>
                    <a:pt x="321" y="120"/>
                  </a:cubicBezTo>
                  <a:cubicBezTo>
                    <a:pt x="336" y="120"/>
                    <a:pt x="350" y="125"/>
                    <a:pt x="361" y="136"/>
                  </a:cubicBezTo>
                  <a:lnTo>
                    <a:pt x="369" y="136"/>
                  </a:lnTo>
                  <a:cubicBezTo>
                    <a:pt x="375" y="128"/>
                    <a:pt x="382" y="126"/>
                    <a:pt x="389" y="126"/>
                  </a:cubicBezTo>
                  <a:cubicBezTo>
                    <a:pt x="399" y="126"/>
                    <a:pt x="410" y="129"/>
                    <a:pt x="420" y="129"/>
                  </a:cubicBezTo>
                  <a:cubicBezTo>
                    <a:pt x="427" y="129"/>
                    <a:pt x="433" y="128"/>
                    <a:pt x="439" y="124"/>
                  </a:cubicBezTo>
                  <a:cubicBezTo>
                    <a:pt x="441" y="123"/>
                    <a:pt x="442" y="122"/>
                    <a:pt x="443" y="122"/>
                  </a:cubicBezTo>
                  <a:cubicBezTo>
                    <a:pt x="446" y="122"/>
                    <a:pt x="449" y="124"/>
                    <a:pt x="452" y="124"/>
                  </a:cubicBezTo>
                  <a:cubicBezTo>
                    <a:pt x="471" y="124"/>
                    <a:pt x="488" y="122"/>
                    <a:pt x="506" y="122"/>
                  </a:cubicBezTo>
                  <a:cubicBezTo>
                    <a:pt x="515" y="122"/>
                    <a:pt x="524" y="123"/>
                    <a:pt x="534" y="124"/>
                  </a:cubicBezTo>
                  <a:cubicBezTo>
                    <a:pt x="553" y="124"/>
                    <a:pt x="576" y="119"/>
                    <a:pt x="598" y="119"/>
                  </a:cubicBezTo>
                  <a:cubicBezTo>
                    <a:pt x="604" y="119"/>
                    <a:pt x="610" y="119"/>
                    <a:pt x="616" y="120"/>
                  </a:cubicBezTo>
                  <a:lnTo>
                    <a:pt x="620" y="120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4689641" y="2790414"/>
              <a:ext cx="3263" cy="10391"/>
            </a:xfrm>
            <a:custGeom>
              <a:avLst/>
              <a:gdLst/>
              <a:ahLst/>
              <a:cxnLst/>
              <a:rect l="l" t="t" r="r" b="b"/>
              <a:pathLst>
                <a:path w="38" h="121" extrusionOk="0">
                  <a:moveTo>
                    <a:pt x="8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5" y="121"/>
                  </a:lnTo>
                  <a:lnTo>
                    <a:pt x="9" y="121"/>
                  </a:lnTo>
                  <a:cubicBezTo>
                    <a:pt x="25" y="117"/>
                    <a:pt x="38" y="100"/>
                    <a:pt x="34" y="68"/>
                  </a:cubicBezTo>
                  <a:cubicBezTo>
                    <a:pt x="34" y="22"/>
                    <a:pt x="2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4690328" y="2812398"/>
              <a:ext cx="3263" cy="11679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5" y="136"/>
                  </a:lnTo>
                  <a:lnTo>
                    <a:pt x="9" y="136"/>
                  </a:lnTo>
                  <a:cubicBezTo>
                    <a:pt x="26" y="136"/>
                    <a:pt x="38" y="115"/>
                    <a:pt x="38" y="74"/>
                  </a:cubicBezTo>
                  <a:cubicBezTo>
                    <a:pt x="34" y="35"/>
                    <a:pt x="23" y="0"/>
                    <a:pt x="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687580" y="2745073"/>
              <a:ext cx="3607" cy="11850"/>
            </a:xfrm>
            <a:custGeom>
              <a:avLst/>
              <a:gdLst/>
              <a:ahLst/>
              <a:cxnLst/>
              <a:rect l="l" t="t" r="r" b="b"/>
              <a:pathLst>
                <a:path w="42" h="138" extrusionOk="0">
                  <a:moveTo>
                    <a:pt x="0" y="1"/>
                  </a:moveTo>
                  <a:lnTo>
                    <a:pt x="8" y="136"/>
                  </a:lnTo>
                  <a:cubicBezTo>
                    <a:pt x="10" y="137"/>
                    <a:pt x="12" y="137"/>
                    <a:pt x="14" y="137"/>
                  </a:cubicBezTo>
                  <a:cubicBezTo>
                    <a:pt x="22" y="137"/>
                    <a:pt x="30" y="131"/>
                    <a:pt x="33" y="116"/>
                  </a:cubicBezTo>
                  <a:cubicBezTo>
                    <a:pt x="41" y="91"/>
                    <a:pt x="41" y="62"/>
                    <a:pt x="33" y="38"/>
                  </a:cubicBezTo>
                  <a:cubicBezTo>
                    <a:pt x="25" y="2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686807" y="2723262"/>
              <a:ext cx="3607" cy="10648"/>
            </a:xfrm>
            <a:custGeom>
              <a:avLst/>
              <a:gdLst/>
              <a:ahLst/>
              <a:cxnLst/>
              <a:rect l="l" t="t" r="r" b="b"/>
              <a:pathLst>
                <a:path w="42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21" y="119"/>
                    <a:pt x="30" y="103"/>
                    <a:pt x="34" y="86"/>
                  </a:cubicBezTo>
                  <a:cubicBezTo>
                    <a:pt x="42" y="62"/>
                    <a:pt x="38" y="58"/>
                    <a:pt x="34" y="29"/>
                  </a:cubicBezTo>
                  <a:cubicBezTo>
                    <a:pt x="30" y="0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4"/>
            <p:cNvSpPr/>
            <p:nvPr/>
          </p:nvSpPr>
          <p:spPr>
            <a:xfrm>
              <a:off x="4688954" y="2768001"/>
              <a:ext cx="3521" cy="9961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1" y="0"/>
                  </a:moveTo>
                  <a:lnTo>
                    <a:pt x="5" y="115"/>
                  </a:lnTo>
                  <a:cubicBezTo>
                    <a:pt x="6" y="116"/>
                    <a:pt x="7" y="116"/>
                    <a:pt x="9" y="116"/>
                  </a:cubicBezTo>
                  <a:cubicBezTo>
                    <a:pt x="27" y="116"/>
                    <a:pt x="41" y="87"/>
                    <a:pt x="29" y="37"/>
                  </a:cubicBezTo>
                  <a:cubicBezTo>
                    <a:pt x="29" y="21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4693505" y="2901877"/>
              <a:ext cx="3607" cy="12108"/>
            </a:xfrm>
            <a:custGeom>
              <a:avLst/>
              <a:gdLst/>
              <a:ahLst/>
              <a:cxnLst/>
              <a:rect l="l" t="t" r="r" b="b"/>
              <a:pathLst>
                <a:path w="42" h="141" extrusionOk="0">
                  <a:moveTo>
                    <a:pt x="1" y="1"/>
                  </a:moveTo>
                  <a:lnTo>
                    <a:pt x="5" y="140"/>
                  </a:lnTo>
                  <a:cubicBezTo>
                    <a:pt x="26" y="140"/>
                    <a:pt x="42" y="124"/>
                    <a:pt x="38" y="103"/>
                  </a:cubicBezTo>
                  <a:cubicBezTo>
                    <a:pt x="42" y="70"/>
                    <a:pt x="34" y="42"/>
                    <a:pt x="17" y="13"/>
                  </a:cubicBezTo>
                  <a:cubicBezTo>
                    <a:pt x="13" y="9"/>
                    <a:pt x="5" y="5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4694278" y="2924118"/>
              <a:ext cx="3607" cy="12366"/>
            </a:xfrm>
            <a:custGeom>
              <a:avLst/>
              <a:gdLst/>
              <a:ahLst/>
              <a:cxnLst/>
              <a:rect l="l" t="t" r="r" b="b"/>
              <a:pathLst>
                <a:path w="42" h="144" extrusionOk="0">
                  <a:moveTo>
                    <a:pt x="0" y="0"/>
                  </a:moveTo>
                  <a:lnTo>
                    <a:pt x="4" y="144"/>
                  </a:lnTo>
                  <a:cubicBezTo>
                    <a:pt x="25" y="144"/>
                    <a:pt x="37" y="127"/>
                    <a:pt x="37" y="111"/>
                  </a:cubicBezTo>
                  <a:cubicBezTo>
                    <a:pt x="41" y="53"/>
                    <a:pt x="33" y="12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4694965" y="2946273"/>
              <a:ext cx="3950" cy="12795"/>
            </a:xfrm>
            <a:custGeom>
              <a:avLst/>
              <a:gdLst/>
              <a:ahLst/>
              <a:cxnLst/>
              <a:rect l="l" t="t" r="r" b="b"/>
              <a:pathLst>
                <a:path w="46" h="149" extrusionOk="0">
                  <a:moveTo>
                    <a:pt x="0" y="1"/>
                  </a:moveTo>
                  <a:lnTo>
                    <a:pt x="4" y="148"/>
                  </a:lnTo>
                  <a:cubicBezTo>
                    <a:pt x="33" y="132"/>
                    <a:pt x="45" y="99"/>
                    <a:pt x="37" y="70"/>
                  </a:cubicBezTo>
                  <a:cubicBezTo>
                    <a:pt x="29" y="25"/>
                    <a:pt x="17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4691788" y="2857481"/>
              <a:ext cx="3607" cy="10992"/>
            </a:xfrm>
            <a:custGeom>
              <a:avLst/>
              <a:gdLst/>
              <a:ahLst/>
              <a:cxnLst/>
              <a:rect l="l" t="t" r="r" b="b"/>
              <a:pathLst>
                <a:path w="42" h="128" extrusionOk="0">
                  <a:moveTo>
                    <a:pt x="0" y="1"/>
                  </a:moveTo>
                  <a:lnTo>
                    <a:pt x="5" y="128"/>
                  </a:lnTo>
                  <a:cubicBezTo>
                    <a:pt x="17" y="128"/>
                    <a:pt x="25" y="120"/>
                    <a:pt x="29" y="111"/>
                  </a:cubicBezTo>
                  <a:cubicBezTo>
                    <a:pt x="37" y="91"/>
                    <a:pt x="41" y="66"/>
                    <a:pt x="37" y="42"/>
                  </a:cubicBezTo>
                  <a:cubicBezTo>
                    <a:pt x="29" y="17"/>
                    <a:pt x="21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4691101" y="2834896"/>
              <a:ext cx="3521" cy="11421"/>
            </a:xfrm>
            <a:custGeom>
              <a:avLst/>
              <a:gdLst/>
              <a:ahLst/>
              <a:cxnLst/>
              <a:rect l="l" t="t" r="r" b="b"/>
              <a:pathLst>
                <a:path w="41" h="133" extrusionOk="0">
                  <a:moveTo>
                    <a:pt x="0" y="1"/>
                  </a:moveTo>
                  <a:lnTo>
                    <a:pt x="4" y="132"/>
                  </a:lnTo>
                  <a:cubicBezTo>
                    <a:pt x="6" y="133"/>
                    <a:pt x="8" y="133"/>
                    <a:pt x="10" y="133"/>
                  </a:cubicBezTo>
                  <a:cubicBezTo>
                    <a:pt x="31" y="133"/>
                    <a:pt x="41" y="111"/>
                    <a:pt x="33" y="63"/>
                  </a:cubicBezTo>
                  <a:cubicBezTo>
                    <a:pt x="29" y="17"/>
                    <a:pt x="21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4692818" y="2880752"/>
              <a:ext cx="2920" cy="10648"/>
            </a:xfrm>
            <a:custGeom>
              <a:avLst/>
              <a:gdLst/>
              <a:ahLst/>
              <a:cxnLst/>
              <a:rect l="l" t="t" r="r" b="b"/>
              <a:pathLst>
                <a:path w="34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34" y="115"/>
                    <a:pt x="34" y="78"/>
                    <a:pt x="34" y="62"/>
                  </a:cubicBezTo>
                  <a:cubicBezTo>
                    <a:pt x="34" y="33"/>
                    <a:pt x="25" y="13"/>
                    <a:pt x="13" y="5"/>
                  </a:cubicBezTo>
                  <a:cubicBezTo>
                    <a:pt x="9" y="5"/>
                    <a:pt x="5" y="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5"/>
          <p:cNvSpPr txBox="1">
            <a:spLocks noGrp="1"/>
          </p:cNvSpPr>
          <p:nvPr>
            <p:ph type="title"/>
          </p:nvPr>
        </p:nvSpPr>
        <p:spPr>
          <a:xfrm>
            <a:off x="2928375" y="368825"/>
            <a:ext cx="32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pic>
        <p:nvPicPr>
          <p:cNvPr id="1226" name="Google Shape;122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275" y="1936975"/>
            <a:ext cx="3864650" cy="26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45"/>
          <p:cNvSpPr txBox="1">
            <a:spLocks noGrp="1"/>
          </p:cNvSpPr>
          <p:nvPr>
            <p:ph type="ctrTitle" idx="4294967295"/>
          </p:nvPr>
        </p:nvSpPr>
        <p:spPr>
          <a:xfrm>
            <a:off x="879375" y="2421900"/>
            <a:ext cx="1475700" cy="2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_____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28" name="Google Shape;1228;p45"/>
          <p:cNvSpPr txBox="1">
            <a:spLocks noGrp="1"/>
          </p:cNvSpPr>
          <p:nvPr>
            <p:ph type="subTitle" idx="4294967295"/>
          </p:nvPr>
        </p:nvSpPr>
        <p:spPr>
          <a:xfrm>
            <a:off x="455775" y="2897697"/>
            <a:ext cx="189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Despite being red, Mars is a cold place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29" name="Google Shape;1229;p45"/>
          <p:cNvSpPr txBox="1">
            <a:spLocks noGrp="1"/>
          </p:cNvSpPr>
          <p:nvPr>
            <p:ph type="ctrTitle" idx="4294967295"/>
          </p:nvPr>
        </p:nvSpPr>
        <p:spPr>
          <a:xfrm>
            <a:off x="6718900" y="2897699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_____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30" name="Google Shape;1230;p45"/>
          <p:cNvSpPr txBox="1">
            <a:spLocks noGrp="1"/>
          </p:cNvSpPr>
          <p:nvPr>
            <p:ph type="subTitle" idx="4294967295"/>
          </p:nvPr>
        </p:nvSpPr>
        <p:spPr>
          <a:xfrm>
            <a:off x="6718900" y="3373673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Livvic"/>
                <a:ea typeface="Livvic"/>
                <a:cs typeface="Livvic"/>
                <a:sym typeface="Livvic"/>
              </a:rPr>
              <a:t>Venus has a beautiful name, but it’s too hot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31" name="Google Shape;1231;p45"/>
          <p:cNvSpPr txBox="1">
            <a:spLocks noGrp="1"/>
          </p:cNvSpPr>
          <p:nvPr>
            <p:ph type="ctrTitle" idx="4294967295"/>
          </p:nvPr>
        </p:nvSpPr>
        <p:spPr>
          <a:xfrm>
            <a:off x="6295300" y="1641262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_____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32" name="Google Shape;1232;p45"/>
          <p:cNvSpPr txBox="1">
            <a:spLocks noGrp="1"/>
          </p:cNvSpPr>
          <p:nvPr>
            <p:ph type="subTitle" idx="4294967295"/>
          </p:nvPr>
        </p:nvSpPr>
        <p:spPr>
          <a:xfrm>
            <a:off x="6295300" y="2120410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Livvic"/>
                <a:ea typeface="Livvic"/>
                <a:cs typeface="Livvic"/>
                <a:sym typeface="Livvic"/>
              </a:rPr>
              <a:t>Mercury is the smallest of them all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33" name="Google Shape;1233;p45"/>
          <p:cNvSpPr txBox="1">
            <a:spLocks noGrp="1"/>
          </p:cNvSpPr>
          <p:nvPr>
            <p:ph type="title"/>
          </p:nvPr>
        </p:nvSpPr>
        <p:spPr>
          <a:xfrm>
            <a:off x="3355900" y="902275"/>
            <a:ext cx="243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ivvic"/>
                <a:ea typeface="Livvic"/>
                <a:cs typeface="Livvic"/>
                <a:sym typeface="Livvic"/>
              </a:rPr>
              <a:t>Fill in the blanks with the name of each part</a:t>
            </a:r>
            <a:endParaRPr sz="1600"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75" y="265575"/>
            <a:ext cx="8088449" cy="265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OF THE TOPIC</a:t>
            </a:r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4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</a:t>
            </a:r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6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TOPIC</a:t>
            </a:r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title" idx="8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6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9" name="Google Shape;1239;p46"/>
          <p:cNvPicPr preferRelativeResize="0"/>
          <p:nvPr/>
        </p:nvPicPr>
        <p:blipFill rotWithShape="1">
          <a:blip r:embed="rId3">
            <a:alphaModFix/>
          </a:blip>
          <a:srcRect b="17423"/>
          <a:stretch/>
        </p:blipFill>
        <p:spPr>
          <a:xfrm>
            <a:off x="3341900" y="1337426"/>
            <a:ext cx="5401076" cy="321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46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ivvic"/>
              <a:buAutoNum type="arabicPeriod"/>
            </a:pPr>
            <a:r>
              <a:rPr lang="en"/>
              <a:t>Venus has a beautiful name, but it’s terribly hot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ivvic"/>
              <a:buAutoNum type="arabicPeriod"/>
            </a:pPr>
            <a:r>
              <a:rPr lang="en"/>
              <a:t>Mercury is the closest planet to the Sun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ivvic"/>
              <a:buAutoNum type="arabicPeriod"/>
            </a:pPr>
            <a:r>
              <a:rPr lang="en"/>
              <a:t>Despite being red, Mars is actually a cold place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663113" y="1827051"/>
            <a:ext cx="7817773" cy="31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1247" name="Google Shape;1247;p47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Do </a:t>
            </a:r>
            <a:r>
              <a:rPr lang="en">
                <a:solidFill>
                  <a:schemeClr val="dk1"/>
                </a:solidFill>
              </a:rPr>
              <a:t>you</a:t>
            </a: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have any questions?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youremail@freepik.com 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+91  620 421 838 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yourcompany.com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48" name="Google Shape;1248;p47"/>
          <p:cNvSpPr txBox="1"/>
          <p:nvPr/>
        </p:nvSpPr>
        <p:spPr>
          <a:xfrm>
            <a:off x="615628" y="4363175"/>
            <a:ext cx="279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0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4636934" y="83047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48"/>
          <p:cNvSpPr txBox="1">
            <a:spLocks noGrp="1"/>
          </p:cNvSpPr>
          <p:nvPr>
            <p:ph type="title"/>
          </p:nvPr>
        </p:nvSpPr>
        <p:spPr>
          <a:xfrm>
            <a:off x="1991950" y="368825"/>
            <a:ext cx="51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ALTERNATIVE RESOURCES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55" name="Google Shape;12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00" y="2443975"/>
            <a:ext cx="2887550" cy="2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775" y="3269711"/>
            <a:ext cx="1101825" cy="133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3650" y="3182437"/>
            <a:ext cx="981275" cy="1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7925" y="2959187"/>
            <a:ext cx="1527201" cy="16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3800" y="1668425"/>
            <a:ext cx="1428650" cy="12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138" y="1059989"/>
            <a:ext cx="2094826" cy="15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42450" y="1314882"/>
            <a:ext cx="1101824" cy="167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72324" y="898500"/>
            <a:ext cx="3416525" cy="18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30702" y="2959175"/>
            <a:ext cx="892297" cy="88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7753419" y="3896925"/>
            <a:ext cx="446861" cy="8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49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270" name="Google Shape;1270;p49"/>
          <p:cNvSpPr txBox="1">
            <a:spLocks noGrp="1"/>
          </p:cNvSpPr>
          <p:nvPr>
            <p:ph type="body" idx="1"/>
          </p:nvPr>
        </p:nvSpPr>
        <p:spPr>
          <a:xfrm>
            <a:off x="605216" y="1211950"/>
            <a:ext cx="3435000" cy="32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Did you like the resources on this template? Get them for free at our other websites.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VECTORS</a:t>
            </a:r>
            <a:endParaRPr sz="14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marL="241300" lvl="0" indent="-203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Sketch background of elegant armor helmet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Sketchy pack of medieval elements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winter landscape background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world book day background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boat with waves background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Sketch of mountains with a path background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Hand-drawn collection of great boats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Background of fishing boat sailing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 background with hand drawn boat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1271" name="Google Shape;1271;p49"/>
          <p:cNvSpPr txBox="1">
            <a:spLocks noGrp="1"/>
          </p:cNvSpPr>
          <p:nvPr>
            <p:ph type="body" idx="2"/>
          </p:nvPr>
        </p:nvSpPr>
        <p:spPr>
          <a:xfrm>
            <a:off x="4882150" y="1195450"/>
            <a:ext cx="3435000" cy="33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lighthouse with boat and other sailor elements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Vintage hand drawn galleon background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egyptian gods and symbols collection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Ancient world map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Stacked books in hand drawn style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rPr>
              <a:t>PHOTOS</a:t>
            </a:r>
            <a:endParaRPr sz="1400">
              <a:solidFill>
                <a:schemeClr val="dk1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Excellent female student choosing vintage book in library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 Medium"/>
              <a:buChar char="■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ivvic Medium"/>
                <a:ea typeface="Livvic Medium"/>
                <a:cs typeface="Livvic Medium"/>
                <a:sym typeface="Livvic Medium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 angle view of old historic map</a:t>
            </a:r>
            <a:endParaRPr sz="12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quote. Words full of wisdom that someone important said and can make the reader get inspired.”</a:t>
            </a:r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1601858" y="912909"/>
            <a:ext cx="5950469" cy="2007963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terribly hot—even hotter than Mercury—and its atmosphere is extremely poisonous</a:t>
            </a:r>
            <a:endParaRPr/>
          </a:p>
        </p:txBody>
      </p:sp>
      <p:sp>
        <p:nvSpPr>
          <p:cNvPr id="333" name="Google Shape;333;p30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334" name="Google Shape;334;p30"/>
          <p:cNvPicPr preferRelativeResize="0"/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5003075" y="433150"/>
            <a:ext cx="3390725" cy="427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TOPIC ABOUT?</a:t>
            </a:r>
            <a:endParaRPr/>
          </a:p>
        </p:txBody>
      </p:sp>
      <p:sp>
        <p:nvSpPr>
          <p:cNvPr id="340" name="Google Shape;340;p31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41" name="Google Shape;341;p31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 has a beautiful name and is the second planet from the Sun. It’s terribly hot, even hotter than Mercury</a:t>
            </a:r>
            <a:endParaRPr/>
          </a:p>
        </p:txBody>
      </p:sp>
      <p:sp>
        <p:nvSpPr>
          <p:cNvPr id="342" name="Google Shape;342;p31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actually a cold place. It’s full of iron oxide dust, which gives the planet its reddish cast</a:t>
            </a:r>
            <a:endParaRPr/>
          </a:p>
        </p:txBody>
      </p:sp>
      <p:sp>
        <p:nvSpPr>
          <p:cNvPr id="343" name="Google Shape;343;p31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pic>
        <p:nvPicPr>
          <p:cNvPr id="344" name="Google Shape;344;p31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7098750" y="983925"/>
            <a:ext cx="1268550" cy="3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72499" y="1427852"/>
            <a:ext cx="1630751" cy="260819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/>
          <p:nvPr/>
        </p:nvSpPr>
        <p:spPr>
          <a:xfrm>
            <a:off x="3405950" y="2855338"/>
            <a:ext cx="2332040" cy="24673"/>
          </a:xfrm>
          <a:custGeom>
            <a:avLst/>
            <a:gdLst/>
            <a:ahLst/>
            <a:cxnLst/>
            <a:rect l="l" t="t" r="r" b="b"/>
            <a:pathLst>
              <a:path w="137199" h="1426" extrusionOk="0">
                <a:moveTo>
                  <a:pt x="12716" y="0"/>
                </a:moveTo>
                <a:cubicBezTo>
                  <a:pt x="1" y="0"/>
                  <a:pt x="1" y="1426"/>
                  <a:pt x="12716" y="1426"/>
                </a:cubicBezTo>
                <a:cubicBezTo>
                  <a:pt x="13005" y="1426"/>
                  <a:pt x="13301" y="1425"/>
                  <a:pt x="13603" y="1424"/>
                </a:cubicBezTo>
                <a:cubicBezTo>
                  <a:pt x="54189" y="1285"/>
                  <a:pt x="94810" y="1008"/>
                  <a:pt x="135396" y="800"/>
                </a:cubicBezTo>
                <a:cubicBezTo>
                  <a:pt x="137198" y="800"/>
                  <a:pt x="137198" y="627"/>
                  <a:pt x="135396" y="627"/>
                </a:cubicBezTo>
                <a:cubicBezTo>
                  <a:pt x="94810" y="419"/>
                  <a:pt x="54189" y="141"/>
                  <a:pt x="13603" y="3"/>
                </a:cubicBezTo>
                <a:cubicBezTo>
                  <a:pt x="13301" y="1"/>
                  <a:pt x="13005" y="0"/>
                  <a:pt x="127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>
            <a:spLocks noGrp="1"/>
          </p:cNvSpPr>
          <p:nvPr>
            <p:ph type="ctrTitle" idx="8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DEFINITION OF CONCEPTS</a:t>
            </a:r>
            <a:endParaRPr/>
          </a:p>
        </p:txBody>
      </p:sp>
      <p:sp>
        <p:nvSpPr>
          <p:cNvPr id="352" name="Google Shape;352;p32"/>
          <p:cNvSpPr txBox="1">
            <a:spLocks noGrp="1"/>
          </p:cNvSpPr>
          <p:nvPr>
            <p:ph type="ctrTitle" idx="6"/>
          </p:nvPr>
        </p:nvSpPr>
        <p:spPr>
          <a:xfrm>
            <a:off x="4723973" y="2590403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353" name="Google Shape;353;p32"/>
          <p:cNvSpPr txBox="1">
            <a:spLocks noGrp="1"/>
          </p:cNvSpPr>
          <p:nvPr>
            <p:ph type="ctrTitle"/>
          </p:nvPr>
        </p:nvSpPr>
        <p:spPr>
          <a:xfrm>
            <a:off x="2954115" y="2616503"/>
            <a:ext cx="12258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54" name="Google Shape;354;p32"/>
          <p:cNvSpPr txBox="1">
            <a:spLocks noGrp="1"/>
          </p:cNvSpPr>
          <p:nvPr>
            <p:ph type="subTitle" idx="5"/>
          </p:nvPr>
        </p:nvSpPr>
        <p:spPr>
          <a:xfrm>
            <a:off x="769552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smallest planet in our Solar System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55" name="Google Shape;355;p32"/>
          <p:cNvSpPr txBox="1">
            <a:spLocks noGrp="1"/>
          </p:cNvSpPr>
          <p:nvPr>
            <p:ph type="ctrTitle" idx="2"/>
          </p:nvPr>
        </p:nvSpPr>
        <p:spPr>
          <a:xfrm>
            <a:off x="6575123" y="2590403"/>
            <a:ext cx="17418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56" name="Google Shape;356;p32"/>
          <p:cNvSpPr txBox="1">
            <a:spLocks noGrp="1"/>
          </p:cNvSpPr>
          <p:nvPr>
            <p:ph type="subTitle" idx="3"/>
          </p:nvPr>
        </p:nvSpPr>
        <p:spPr>
          <a:xfrm>
            <a:off x="64963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 is composed mostly of hydrogen and helium</a:t>
            </a:r>
            <a:endParaRPr/>
          </a:p>
        </p:txBody>
      </p:sp>
      <p:sp>
        <p:nvSpPr>
          <p:cNvPr id="357" name="Google Shape;357;p32"/>
          <p:cNvSpPr txBox="1">
            <a:spLocks noGrp="1"/>
          </p:cNvSpPr>
          <p:nvPr>
            <p:ph type="subTitle" idx="1"/>
          </p:nvPr>
        </p:nvSpPr>
        <p:spPr>
          <a:xfrm>
            <a:off x="2617365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358" name="Google Shape;358;p32"/>
          <p:cNvSpPr txBox="1">
            <a:spLocks noGrp="1"/>
          </p:cNvSpPr>
          <p:nvPr>
            <p:ph type="ctrTitle" idx="4"/>
          </p:nvPr>
        </p:nvSpPr>
        <p:spPr>
          <a:xfrm>
            <a:off x="809527" y="2616503"/>
            <a:ext cx="18192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59" name="Google Shape;359;p32"/>
          <p:cNvSpPr txBox="1">
            <a:spLocks noGrp="1"/>
          </p:cNvSpPr>
          <p:nvPr>
            <p:ph type="subTitle" idx="7"/>
          </p:nvPr>
        </p:nvSpPr>
        <p:spPr>
          <a:xfrm>
            <a:off x="45121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Neptune is the fourth-largest planet in our Solar System</a:t>
            </a:r>
            <a:endParaRPr/>
          </a:p>
        </p:txBody>
      </p:sp>
      <p:sp>
        <p:nvSpPr>
          <p:cNvPr id="360" name="Google Shape;360;p32"/>
          <p:cNvSpPr txBox="1">
            <a:spLocks noGrp="1"/>
          </p:cNvSpPr>
          <p:nvPr>
            <p:ph type="ctrTitle" idx="4"/>
          </p:nvPr>
        </p:nvSpPr>
        <p:spPr>
          <a:xfrm>
            <a:off x="1340989" y="1835819"/>
            <a:ext cx="756300" cy="2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01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1" name="Google Shape;361;p32"/>
          <p:cNvSpPr txBox="1">
            <a:spLocks noGrp="1"/>
          </p:cNvSpPr>
          <p:nvPr>
            <p:ph type="ctrTitle" idx="4"/>
          </p:nvPr>
        </p:nvSpPr>
        <p:spPr>
          <a:xfrm>
            <a:off x="3188877" y="1835819"/>
            <a:ext cx="756300" cy="2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02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2" name="Google Shape;362;p32"/>
          <p:cNvSpPr txBox="1">
            <a:spLocks noGrp="1"/>
          </p:cNvSpPr>
          <p:nvPr>
            <p:ph type="ctrTitle" idx="4"/>
          </p:nvPr>
        </p:nvSpPr>
        <p:spPr>
          <a:xfrm>
            <a:off x="5036728" y="1835819"/>
            <a:ext cx="756300" cy="2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3" name="Google Shape;363;p32"/>
          <p:cNvSpPr txBox="1">
            <a:spLocks noGrp="1"/>
          </p:cNvSpPr>
          <p:nvPr>
            <p:ph type="ctrTitle" idx="4"/>
          </p:nvPr>
        </p:nvSpPr>
        <p:spPr>
          <a:xfrm>
            <a:off x="7067916" y="1835819"/>
            <a:ext cx="756300" cy="2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04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1445850" y="1702231"/>
            <a:ext cx="546700" cy="495475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3293663" y="1702231"/>
            <a:ext cx="546700" cy="495475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/>
          <p:nvPr/>
        </p:nvSpPr>
        <p:spPr>
          <a:xfrm>
            <a:off x="5150750" y="1702231"/>
            <a:ext cx="546700" cy="495475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7172725" y="1702231"/>
            <a:ext cx="546700" cy="495475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650" y="4070575"/>
            <a:ext cx="3202850" cy="63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2079250" y="368825"/>
            <a:ext cx="49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FEATURES OF THE TOPIC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p33"/>
          <p:cNvSpPr txBox="1">
            <a:spLocks noGrp="1"/>
          </p:cNvSpPr>
          <p:nvPr>
            <p:ph type="subTitle" idx="4294967295"/>
          </p:nvPr>
        </p:nvSpPr>
        <p:spPr>
          <a:xfrm>
            <a:off x="6661889" y="1693147"/>
            <a:ext cx="189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Livvic"/>
                <a:ea typeface="Livvic"/>
                <a:cs typeface="Livvic"/>
                <a:sym typeface="Livvic"/>
              </a:rPr>
              <a:t>It’</a:t>
            </a:r>
            <a:r>
              <a:rPr lang="en"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s the biggest planet in our Solar System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75" name="Google Shape;375;p33"/>
          <p:cNvSpPr txBox="1">
            <a:spLocks noGrp="1"/>
          </p:cNvSpPr>
          <p:nvPr>
            <p:ph type="ctrTitle" idx="4294967295"/>
          </p:nvPr>
        </p:nvSpPr>
        <p:spPr>
          <a:xfrm>
            <a:off x="6566864" y="3222814"/>
            <a:ext cx="12258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VENUS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6" name="Google Shape;376;p33"/>
          <p:cNvSpPr txBox="1">
            <a:spLocks noGrp="1"/>
          </p:cNvSpPr>
          <p:nvPr>
            <p:ph type="subTitle" idx="4294967295"/>
          </p:nvPr>
        </p:nvSpPr>
        <p:spPr>
          <a:xfrm>
            <a:off x="6566864" y="3549610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Venus </a:t>
            </a:r>
            <a:r>
              <a:rPr lang="en" sz="1400">
                <a:latin typeface="Livvic"/>
                <a:ea typeface="Livvic"/>
                <a:cs typeface="Livvic"/>
                <a:sym typeface="Livvic"/>
              </a:rPr>
              <a:t>is the second planet from the Sun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77" name="Google Shape;377;p33"/>
          <p:cNvSpPr txBox="1">
            <a:spLocks noGrp="1"/>
          </p:cNvSpPr>
          <p:nvPr>
            <p:ph type="ctrTitle" idx="4294967295"/>
          </p:nvPr>
        </p:nvSpPr>
        <p:spPr>
          <a:xfrm>
            <a:off x="1043514" y="1258375"/>
            <a:ext cx="14757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MARS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8" name="Google Shape;378;p33"/>
          <p:cNvSpPr txBox="1">
            <a:spLocks noGrp="1"/>
          </p:cNvSpPr>
          <p:nvPr>
            <p:ph type="subTitle" idx="4294967295"/>
          </p:nvPr>
        </p:nvSpPr>
        <p:spPr>
          <a:xfrm>
            <a:off x="619914" y="1581772"/>
            <a:ext cx="189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Despite being red, Mars is a cold place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79" name="Google Shape;379;p33"/>
          <p:cNvSpPr txBox="1">
            <a:spLocks noGrp="1"/>
          </p:cNvSpPr>
          <p:nvPr>
            <p:ph type="ctrTitle" idx="4294967295"/>
          </p:nvPr>
        </p:nvSpPr>
        <p:spPr>
          <a:xfrm>
            <a:off x="6661889" y="1362551"/>
            <a:ext cx="12258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JUPITER</a:t>
            </a:r>
            <a:endParaRPr sz="2000"/>
          </a:p>
        </p:txBody>
      </p:sp>
      <p:sp>
        <p:nvSpPr>
          <p:cNvPr id="380" name="Google Shape;380;p33"/>
          <p:cNvSpPr txBox="1">
            <a:spLocks noGrp="1"/>
          </p:cNvSpPr>
          <p:nvPr>
            <p:ph type="ctrTitle" idx="4294967295"/>
          </p:nvPr>
        </p:nvSpPr>
        <p:spPr>
          <a:xfrm>
            <a:off x="1043514" y="2797992"/>
            <a:ext cx="14757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MERCURY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4294967295"/>
          </p:nvPr>
        </p:nvSpPr>
        <p:spPr>
          <a:xfrm>
            <a:off x="619914" y="3110610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Livvic"/>
                <a:ea typeface="Livvic"/>
                <a:cs typeface="Livvic"/>
                <a:sym typeface="Livvic"/>
              </a:rPr>
              <a:t>It’</a:t>
            </a:r>
            <a:r>
              <a:rPr lang="en"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s the closest planet to the Sun</a:t>
            </a:r>
            <a:endParaRPr sz="14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382" name="Google Shape;3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342628" y="2347574"/>
            <a:ext cx="1122708" cy="20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548169" y="3577889"/>
            <a:ext cx="1199258" cy="86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7829" y="1476291"/>
            <a:ext cx="1560549" cy="191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4282" y="1156750"/>
            <a:ext cx="1087476" cy="975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33"/>
          <p:cNvGrpSpPr/>
          <p:nvPr/>
        </p:nvGrpSpPr>
        <p:grpSpPr>
          <a:xfrm>
            <a:off x="2697152" y="1362556"/>
            <a:ext cx="768828" cy="393727"/>
            <a:chOff x="902350" y="3187325"/>
            <a:chExt cx="195025" cy="99875"/>
          </a:xfrm>
        </p:grpSpPr>
        <p:sp>
          <p:nvSpPr>
            <p:cNvPr id="387" name="Google Shape;387;p33"/>
            <p:cNvSpPr/>
            <p:nvPr/>
          </p:nvSpPr>
          <p:spPr>
            <a:xfrm>
              <a:off x="1001150" y="3187750"/>
              <a:ext cx="94900" cy="94925"/>
            </a:xfrm>
            <a:custGeom>
              <a:avLst/>
              <a:gdLst/>
              <a:ahLst/>
              <a:cxnLst/>
              <a:rect l="l" t="t" r="r" b="b"/>
              <a:pathLst>
                <a:path w="3796" h="3797" extrusionOk="0">
                  <a:moveTo>
                    <a:pt x="0" y="0"/>
                  </a:moveTo>
                  <a:lnTo>
                    <a:pt x="0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998775" y="3187325"/>
              <a:ext cx="98600" cy="99875"/>
            </a:xfrm>
            <a:custGeom>
              <a:avLst/>
              <a:gdLst/>
              <a:ahLst/>
              <a:cxnLst/>
              <a:rect l="l" t="t" r="r" b="b"/>
              <a:pathLst>
                <a:path w="3944" h="3995" extrusionOk="0">
                  <a:moveTo>
                    <a:pt x="3578" y="1"/>
                  </a:moveTo>
                  <a:cubicBezTo>
                    <a:pt x="3391" y="1"/>
                    <a:pt x="3205" y="19"/>
                    <a:pt x="3033" y="34"/>
                  </a:cubicBezTo>
                  <a:cubicBezTo>
                    <a:pt x="2939" y="42"/>
                    <a:pt x="2848" y="46"/>
                    <a:pt x="2758" y="46"/>
                  </a:cubicBezTo>
                  <a:cubicBezTo>
                    <a:pt x="2664" y="46"/>
                    <a:pt x="2569" y="42"/>
                    <a:pt x="2471" y="38"/>
                  </a:cubicBezTo>
                  <a:cubicBezTo>
                    <a:pt x="2278" y="30"/>
                    <a:pt x="2065" y="17"/>
                    <a:pt x="1851" y="17"/>
                  </a:cubicBezTo>
                  <a:lnTo>
                    <a:pt x="1236" y="22"/>
                  </a:lnTo>
                  <a:lnTo>
                    <a:pt x="83" y="9"/>
                  </a:lnTo>
                  <a:lnTo>
                    <a:pt x="70" y="1072"/>
                  </a:lnTo>
                  <a:cubicBezTo>
                    <a:pt x="66" y="1248"/>
                    <a:pt x="62" y="1421"/>
                    <a:pt x="62" y="1593"/>
                  </a:cubicBezTo>
                  <a:cubicBezTo>
                    <a:pt x="58" y="1753"/>
                    <a:pt x="50" y="1921"/>
                    <a:pt x="42" y="2086"/>
                  </a:cubicBezTo>
                  <a:cubicBezTo>
                    <a:pt x="33" y="2254"/>
                    <a:pt x="29" y="2430"/>
                    <a:pt x="29" y="2590"/>
                  </a:cubicBezTo>
                  <a:lnTo>
                    <a:pt x="29" y="3050"/>
                  </a:lnTo>
                  <a:cubicBezTo>
                    <a:pt x="29" y="3124"/>
                    <a:pt x="29" y="3198"/>
                    <a:pt x="29" y="3267"/>
                  </a:cubicBezTo>
                  <a:cubicBezTo>
                    <a:pt x="29" y="3333"/>
                    <a:pt x="25" y="3403"/>
                    <a:pt x="21" y="3464"/>
                  </a:cubicBezTo>
                  <a:cubicBezTo>
                    <a:pt x="17" y="3526"/>
                    <a:pt x="17" y="3587"/>
                    <a:pt x="13" y="3649"/>
                  </a:cubicBezTo>
                  <a:cubicBezTo>
                    <a:pt x="9" y="3735"/>
                    <a:pt x="5" y="3821"/>
                    <a:pt x="1" y="3907"/>
                  </a:cubicBezTo>
                  <a:lnTo>
                    <a:pt x="66" y="3911"/>
                  </a:lnTo>
                  <a:lnTo>
                    <a:pt x="333" y="3924"/>
                  </a:lnTo>
                  <a:lnTo>
                    <a:pt x="432" y="3928"/>
                  </a:lnTo>
                  <a:lnTo>
                    <a:pt x="518" y="3928"/>
                  </a:lnTo>
                  <a:lnTo>
                    <a:pt x="846" y="3936"/>
                  </a:lnTo>
                  <a:cubicBezTo>
                    <a:pt x="1051" y="3940"/>
                    <a:pt x="1228" y="3944"/>
                    <a:pt x="1375" y="3953"/>
                  </a:cubicBezTo>
                  <a:lnTo>
                    <a:pt x="1699" y="3953"/>
                  </a:lnTo>
                  <a:lnTo>
                    <a:pt x="2163" y="3969"/>
                  </a:lnTo>
                  <a:cubicBezTo>
                    <a:pt x="2245" y="3973"/>
                    <a:pt x="2323" y="3975"/>
                    <a:pt x="2397" y="3975"/>
                  </a:cubicBezTo>
                  <a:cubicBezTo>
                    <a:pt x="2471" y="3975"/>
                    <a:pt x="2541" y="3973"/>
                    <a:pt x="2606" y="3969"/>
                  </a:cubicBezTo>
                  <a:cubicBezTo>
                    <a:pt x="2738" y="3965"/>
                    <a:pt x="2857" y="3965"/>
                    <a:pt x="2959" y="3965"/>
                  </a:cubicBezTo>
                  <a:cubicBezTo>
                    <a:pt x="3058" y="3969"/>
                    <a:pt x="3160" y="3973"/>
                    <a:pt x="3255" y="3977"/>
                  </a:cubicBezTo>
                  <a:cubicBezTo>
                    <a:pt x="3406" y="3987"/>
                    <a:pt x="3539" y="3995"/>
                    <a:pt x="3643" y="3995"/>
                  </a:cubicBezTo>
                  <a:cubicBezTo>
                    <a:pt x="3665" y="3995"/>
                    <a:pt x="3686" y="3994"/>
                    <a:pt x="3706" y="3994"/>
                  </a:cubicBezTo>
                  <a:cubicBezTo>
                    <a:pt x="3817" y="3989"/>
                    <a:pt x="3878" y="3981"/>
                    <a:pt x="3886" y="3961"/>
                  </a:cubicBezTo>
                  <a:cubicBezTo>
                    <a:pt x="3891" y="3936"/>
                    <a:pt x="3841" y="3916"/>
                    <a:pt x="3747" y="3887"/>
                  </a:cubicBezTo>
                  <a:cubicBezTo>
                    <a:pt x="3612" y="3846"/>
                    <a:pt x="3468" y="3809"/>
                    <a:pt x="3328" y="3784"/>
                  </a:cubicBezTo>
                  <a:cubicBezTo>
                    <a:pt x="3234" y="3764"/>
                    <a:pt x="3123" y="3743"/>
                    <a:pt x="2996" y="3731"/>
                  </a:cubicBezTo>
                  <a:cubicBezTo>
                    <a:pt x="2873" y="3719"/>
                    <a:pt x="2738" y="3715"/>
                    <a:pt x="2606" y="3710"/>
                  </a:cubicBezTo>
                  <a:cubicBezTo>
                    <a:pt x="2471" y="3706"/>
                    <a:pt x="2335" y="3702"/>
                    <a:pt x="2204" y="3694"/>
                  </a:cubicBezTo>
                  <a:cubicBezTo>
                    <a:pt x="2061" y="3686"/>
                    <a:pt x="1905" y="3678"/>
                    <a:pt x="1740" y="3674"/>
                  </a:cubicBezTo>
                  <a:lnTo>
                    <a:pt x="1400" y="3661"/>
                  </a:lnTo>
                  <a:cubicBezTo>
                    <a:pt x="1252" y="3657"/>
                    <a:pt x="1072" y="3653"/>
                    <a:pt x="862" y="3653"/>
                  </a:cubicBezTo>
                  <a:lnTo>
                    <a:pt x="526" y="3649"/>
                  </a:lnTo>
                  <a:lnTo>
                    <a:pt x="280" y="3649"/>
                  </a:lnTo>
                  <a:lnTo>
                    <a:pt x="267" y="3645"/>
                  </a:lnTo>
                  <a:lnTo>
                    <a:pt x="259" y="3641"/>
                  </a:lnTo>
                  <a:cubicBezTo>
                    <a:pt x="263" y="3632"/>
                    <a:pt x="263" y="3628"/>
                    <a:pt x="267" y="3620"/>
                  </a:cubicBezTo>
                  <a:lnTo>
                    <a:pt x="267" y="3608"/>
                  </a:lnTo>
                  <a:lnTo>
                    <a:pt x="267" y="3567"/>
                  </a:lnTo>
                  <a:lnTo>
                    <a:pt x="271" y="3477"/>
                  </a:lnTo>
                  <a:cubicBezTo>
                    <a:pt x="276" y="3329"/>
                    <a:pt x="276" y="3169"/>
                    <a:pt x="271" y="3021"/>
                  </a:cubicBezTo>
                  <a:cubicBezTo>
                    <a:pt x="267" y="2873"/>
                    <a:pt x="263" y="2717"/>
                    <a:pt x="263" y="2557"/>
                  </a:cubicBezTo>
                  <a:cubicBezTo>
                    <a:pt x="259" y="2401"/>
                    <a:pt x="263" y="2250"/>
                    <a:pt x="267" y="2086"/>
                  </a:cubicBezTo>
                  <a:cubicBezTo>
                    <a:pt x="271" y="1921"/>
                    <a:pt x="276" y="1745"/>
                    <a:pt x="276" y="1560"/>
                  </a:cubicBezTo>
                  <a:cubicBezTo>
                    <a:pt x="271" y="1388"/>
                    <a:pt x="271" y="1212"/>
                    <a:pt x="271" y="1035"/>
                  </a:cubicBezTo>
                  <a:cubicBezTo>
                    <a:pt x="271" y="871"/>
                    <a:pt x="267" y="703"/>
                    <a:pt x="267" y="535"/>
                  </a:cubicBezTo>
                  <a:lnTo>
                    <a:pt x="267" y="280"/>
                  </a:lnTo>
                  <a:lnTo>
                    <a:pt x="267" y="202"/>
                  </a:lnTo>
                  <a:lnTo>
                    <a:pt x="267" y="194"/>
                  </a:lnTo>
                  <a:lnTo>
                    <a:pt x="382" y="194"/>
                  </a:lnTo>
                  <a:lnTo>
                    <a:pt x="678" y="190"/>
                  </a:lnTo>
                  <a:lnTo>
                    <a:pt x="1277" y="186"/>
                  </a:lnTo>
                  <a:cubicBezTo>
                    <a:pt x="1486" y="178"/>
                    <a:pt x="1695" y="173"/>
                    <a:pt x="1888" y="169"/>
                  </a:cubicBezTo>
                  <a:cubicBezTo>
                    <a:pt x="2085" y="169"/>
                    <a:pt x="2278" y="182"/>
                    <a:pt x="2483" y="190"/>
                  </a:cubicBezTo>
                  <a:cubicBezTo>
                    <a:pt x="2586" y="198"/>
                    <a:pt x="2688" y="198"/>
                    <a:pt x="2795" y="198"/>
                  </a:cubicBezTo>
                  <a:cubicBezTo>
                    <a:pt x="2902" y="198"/>
                    <a:pt x="3004" y="190"/>
                    <a:pt x="3103" y="182"/>
                  </a:cubicBezTo>
                  <a:cubicBezTo>
                    <a:pt x="3256" y="168"/>
                    <a:pt x="3409" y="160"/>
                    <a:pt x="3559" y="160"/>
                  </a:cubicBezTo>
                  <a:cubicBezTo>
                    <a:pt x="3590" y="160"/>
                    <a:pt x="3622" y="160"/>
                    <a:pt x="3653" y="161"/>
                  </a:cubicBezTo>
                  <a:lnTo>
                    <a:pt x="3714" y="161"/>
                  </a:lnTo>
                  <a:cubicBezTo>
                    <a:pt x="3722" y="161"/>
                    <a:pt x="3726" y="165"/>
                    <a:pt x="3735" y="165"/>
                  </a:cubicBezTo>
                  <a:cubicBezTo>
                    <a:pt x="3731" y="182"/>
                    <a:pt x="3731" y="190"/>
                    <a:pt x="3726" y="202"/>
                  </a:cubicBezTo>
                  <a:lnTo>
                    <a:pt x="3726" y="214"/>
                  </a:lnTo>
                  <a:lnTo>
                    <a:pt x="3726" y="251"/>
                  </a:lnTo>
                  <a:lnTo>
                    <a:pt x="3722" y="333"/>
                  </a:lnTo>
                  <a:cubicBezTo>
                    <a:pt x="3714" y="522"/>
                    <a:pt x="3714" y="703"/>
                    <a:pt x="3722" y="879"/>
                  </a:cubicBezTo>
                  <a:cubicBezTo>
                    <a:pt x="3726" y="1052"/>
                    <a:pt x="3726" y="1212"/>
                    <a:pt x="3726" y="1372"/>
                  </a:cubicBezTo>
                  <a:cubicBezTo>
                    <a:pt x="3726" y="1540"/>
                    <a:pt x="3731" y="1696"/>
                    <a:pt x="3735" y="1843"/>
                  </a:cubicBezTo>
                  <a:cubicBezTo>
                    <a:pt x="3735" y="1991"/>
                    <a:pt x="3739" y="2131"/>
                    <a:pt x="3735" y="2258"/>
                  </a:cubicBezTo>
                  <a:cubicBezTo>
                    <a:pt x="3735" y="2385"/>
                    <a:pt x="3726" y="2508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87"/>
                    <a:pt x="3726" y="3181"/>
                    <a:pt x="3731" y="3267"/>
                  </a:cubicBezTo>
                  <a:cubicBezTo>
                    <a:pt x="3751" y="3612"/>
                    <a:pt x="3780" y="3813"/>
                    <a:pt x="3829" y="3813"/>
                  </a:cubicBezTo>
                  <a:cubicBezTo>
                    <a:pt x="3882" y="3813"/>
                    <a:pt x="3907" y="3616"/>
                    <a:pt x="3911" y="3271"/>
                  </a:cubicBezTo>
                  <a:cubicBezTo>
                    <a:pt x="3919" y="3185"/>
                    <a:pt x="3915" y="3079"/>
                    <a:pt x="3919" y="2984"/>
                  </a:cubicBezTo>
                  <a:cubicBezTo>
                    <a:pt x="3919" y="2890"/>
                    <a:pt x="3923" y="2783"/>
                    <a:pt x="3932" y="2664"/>
                  </a:cubicBezTo>
                  <a:cubicBezTo>
                    <a:pt x="3936" y="2541"/>
                    <a:pt x="3944" y="2414"/>
                    <a:pt x="3944" y="2262"/>
                  </a:cubicBezTo>
                  <a:cubicBezTo>
                    <a:pt x="3944" y="2114"/>
                    <a:pt x="3940" y="1971"/>
                    <a:pt x="3936" y="1815"/>
                  </a:cubicBezTo>
                  <a:cubicBezTo>
                    <a:pt x="3927" y="1663"/>
                    <a:pt x="3919" y="1507"/>
                    <a:pt x="3919" y="1355"/>
                  </a:cubicBezTo>
                  <a:cubicBezTo>
                    <a:pt x="3919" y="1183"/>
                    <a:pt x="3911" y="1015"/>
                    <a:pt x="3903" y="842"/>
                  </a:cubicBezTo>
                  <a:cubicBezTo>
                    <a:pt x="3895" y="670"/>
                    <a:pt x="3891" y="502"/>
                    <a:pt x="3895" y="329"/>
                  </a:cubicBezTo>
                  <a:cubicBezTo>
                    <a:pt x="3899" y="227"/>
                    <a:pt x="3903" y="120"/>
                    <a:pt x="3903" y="1"/>
                  </a:cubicBezTo>
                  <a:lnTo>
                    <a:pt x="3632" y="1"/>
                  </a:lnTo>
                  <a:cubicBezTo>
                    <a:pt x="3614" y="1"/>
                    <a:pt x="3596" y="1"/>
                    <a:pt x="357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902350" y="3235150"/>
              <a:ext cx="98825" cy="25"/>
            </a:xfrm>
            <a:custGeom>
              <a:avLst/>
              <a:gdLst/>
              <a:ahLst/>
              <a:cxnLst/>
              <a:rect l="l" t="t" r="r" b="b"/>
              <a:pathLst>
                <a:path w="3953" h="1" extrusionOk="0">
                  <a:moveTo>
                    <a:pt x="3952" y="0"/>
                  </a:moveTo>
                  <a:lnTo>
                    <a:pt x="1" y="0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902350" y="3231350"/>
              <a:ext cx="98700" cy="7650"/>
            </a:xfrm>
            <a:custGeom>
              <a:avLst/>
              <a:gdLst/>
              <a:ahLst/>
              <a:cxnLst/>
              <a:rect l="l" t="t" r="r" b="b"/>
              <a:pathLst>
                <a:path w="3948" h="306" extrusionOk="0">
                  <a:moveTo>
                    <a:pt x="3497" y="0"/>
                  </a:moveTo>
                  <a:cubicBezTo>
                    <a:pt x="3460" y="4"/>
                    <a:pt x="3419" y="9"/>
                    <a:pt x="3382" y="9"/>
                  </a:cubicBezTo>
                  <a:lnTo>
                    <a:pt x="3152" y="25"/>
                  </a:lnTo>
                  <a:cubicBezTo>
                    <a:pt x="3094" y="37"/>
                    <a:pt x="3033" y="41"/>
                    <a:pt x="2975" y="46"/>
                  </a:cubicBezTo>
                  <a:cubicBezTo>
                    <a:pt x="2943" y="41"/>
                    <a:pt x="2910" y="33"/>
                    <a:pt x="2873" y="29"/>
                  </a:cubicBezTo>
                  <a:cubicBezTo>
                    <a:pt x="2832" y="29"/>
                    <a:pt x="2791" y="29"/>
                    <a:pt x="2754" y="37"/>
                  </a:cubicBezTo>
                  <a:cubicBezTo>
                    <a:pt x="2713" y="46"/>
                    <a:pt x="2672" y="50"/>
                    <a:pt x="2635" y="54"/>
                  </a:cubicBezTo>
                  <a:cubicBezTo>
                    <a:pt x="2594" y="50"/>
                    <a:pt x="2553" y="41"/>
                    <a:pt x="2512" y="29"/>
                  </a:cubicBezTo>
                  <a:cubicBezTo>
                    <a:pt x="2487" y="25"/>
                    <a:pt x="2467" y="21"/>
                    <a:pt x="2442" y="21"/>
                  </a:cubicBezTo>
                  <a:lnTo>
                    <a:pt x="2376" y="25"/>
                  </a:lnTo>
                  <a:lnTo>
                    <a:pt x="2237" y="33"/>
                  </a:lnTo>
                  <a:lnTo>
                    <a:pt x="2097" y="41"/>
                  </a:lnTo>
                  <a:cubicBezTo>
                    <a:pt x="2073" y="46"/>
                    <a:pt x="2048" y="46"/>
                    <a:pt x="2028" y="46"/>
                  </a:cubicBezTo>
                  <a:lnTo>
                    <a:pt x="1954" y="58"/>
                  </a:lnTo>
                  <a:cubicBezTo>
                    <a:pt x="1929" y="62"/>
                    <a:pt x="1905" y="66"/>
                    <a:pt x="1884" y="66"/>
                  </a:cubicBezTo>
                  <a:lnTo>
                    <a:pt x="1810" y="66"/>
                  </a:lnTo>
                  <a:lnTo>
                    <a:pt x="1667" y="70"/>
                  </a:lnTo>
                  <a:lnTo>
                    <a:pt x="1507" y="74"/>
                  </a:lnTo>
                  <a:lnTo>
                    <a:pt x="1351" y="82"/>
                  </a:lnTo>
                  <a:cubicBezTo>
                    <a:pt x="1297" y="82"/>
                    <a:pt x="1248" y="78"/>
                    <a:pt x="1195" y="78"/>
                  </a:cubicBezTo>
                  <a:lnTo>
                    <a:pt x="1121" y="74"/>
                  </a:lnTo>
                  <a:cubicBezTo>
                    <a:pt x="1092" y="74"/>
                    <a:pt x="1067" y="78"/>
                    <a:pt x="1043" y="82"/>
                  </a:cubicBezTo>
                  <a:cubicBezTo>
                    <a:pt x="1015" y="88"/>
                    <a:pt x="987" y="91"/>
                    <a:pt x="958" y="91"/>
                  </a:cubicBezTo>
                  <a:cubicBezTo>
                    <a:pt x="940" y="91"/>
                    <a:pt x="922" y="90"/>
                    <a:pt x="903" y="87"/>
                  </a:cubicBezTo>
                  <a:cubicBezTo>
                    <a:pt x="858" y="70"/>
                    <a:pt x="813" y="58"/>
                    <a:pt x="768" y="50"/>
                  </a:cubicBezTo>
                  <a:cubicBezTo>
                    <a:pt x="723" y="50"/>
                    <a:pt x="678" y="50"/>
                    <a:pt x="633" y="58"/>
                  </a:cubicBezTo>
                  <a:cubicBezTo>
                    <a:pt x="612" y="62"/>
                    <a:pt x="591" y="62"/>
                    <a:pt x="575" y="62"/>
                  </a:cubicBezTo>
                  <a:lnTo>
                    <a:pt x="304" y="62"/>
                  </a:lnTo>
                  <a:cubicBezTo>
                    <a:pt x="243" y="62"/>
                    <a:pt x="185" y="66"/>
                    <a:pt x="144" y="70"/>
                  </a:cubicBezTo>
                  <a:cubicBezTo>
                    <a:pt x="107" y="70"/>
                    <a:pt x="74" y="78"/>
                    <a:pt x="42" y="95"/>
                  </a:cubicBezTo>
                  <a:cubicBezTo>
                    <a:pt x="17" y="107"/>
                    <a:pt x="5" y="128"/>
                    <a:pt x="5" y="152"/>
                  </a:cubicBezTo>
                  <a:cubicBezTo>
                    <a:pt x="1" y="177"/>
                    <a:pt x="13" y="201"/>
                    <a:pt x="38" y="214"/>
                  </a:cubicBezTo>
                  <a:cubicBezTo>
                    <a:pt x="66" y="234"/>
                    <a:pt x="103" y="251"/>
                    <a:pt x="140" y="259"/>
                  </a:cubicBezTo>
                  <a:cubicBezTo>
                    <a:pt x="193" y="267"/>
                    <a:pt x="247" y="271"/>
                    <a:pt x="304" y="271"/>
                  </a:cubicBezTo>
                  <a:cubicBezTo>
                    <a:pt x="322" y="272"/>
                    <a:pt x="341" y="273"/>
                    <a:pt x="361" y="273"/>
                  </a:cubicBezTo>
                  <a:cubicBezTo>
                    <a:pt x="409" y="273"/>
                    <a:pt x="462" y="270"/>
                    <a:pt x="518" y="267"/>
                  </a:cubicBezTo>
                  <a:lnTo>
                    <a:pt x="579" y="263"/>
                  </a:lnTo>
                  <a:cubicBezTo>
                    <a:pt x="600" y="263"/>
                    <a:pt x="620" y="259"/>
                    <a:pt x="641" y="255"/>
                  </a:cubicBezTo>
                  <a:cubicBezTo>
                    <a:pt x="682" y="242"/>
                    <a:pt x="723" y="238"/>
                    <a:pt x="768" y="234"/>
                  </a:cubicBezTo>
                  <a:cubicBezTo>
                    <a:pt x="809" y="238"/>
                    <a:pt x="854" y="255"/>
                    <a:pt x="903" y="263"/>
                  </a:cubicBezTo>
                  <a:cubicBezTo>
                    <a:pt x="957" y="263"/>
                    <a:pt x="1006" y="259"/>
                    <a:pt x="1055" y="242"/>
                  </a:cubicBezTo>
                  <a:cubicBezTo>
                    <a:pt x="1080" y="238"/>
                    <a:pt x="1100" y="234"/>
                    <a:pt x="1125" y="234"/>
                  </a:cubicBezTo>
                  <a:lnTo>
                    <a:pt x="1355" y="234"/>
                  </a:lnTo>
                  <a:cubicBezTo>
                    <a:pt x="1408" y="230"/>
                    <a:pt x="1461" y="226"/>
                    <a:pt x="1515" y="226"/>
                  </a:cubicBezTo>
                  <a:lnTo>
                    <a:pt x="1675" y="234"/>
                  </a:lnTo>
                  <a:lnTo>
                    <a:pt x="1818" y="242"/>
                  </a:lnTo>
                  <a:lnTo>
                    <a:pt x="1892" y="247"/>
                  </a:lnTo>
                  <a:cubicBezTo>
                    <a:pt x="1899" y="248"/>
                    <a:pt x="1907" y="248"/>
                    <a:pt x="1915" y="248"/>
                  </a:cubicBezTo>
                  <a:cubicBezTo>
                    <a:pt x="1931" y="248"/>
                    <a:pt x="1950" y="247"/>
                    <a:pt x="1966" y="247"/>
                  </a:cubicBezTo>
                  <a:lnTo>
                    <a:pt x="2036" y="242"/>
                  </a:lnTo>
                  <a:lnTo>
                    <a:pt x="2106" y="242"/>
                  </a:lnTo>
                  <a:lnTo>
                    <a:pt x="2245" y="247"/>
                  </a:lnTo>
                  <a:lnTo>
                    <a:pt x="2446" y="247"/>
                  </a:lnTo>
                  <a:cubicBezTo>
                    <a:pt x="2467" y="247"/>
                    <a:pt x="2487" y="251"/>
                    <a:pt x="2508" y="259"/>
                  </a:cubicBezTo>
                  <a:cubicBezTo>
                    <a:pt x="2549" y="275"/>
                    <a:pt x="2594" y="288"/>
                    <a:pt x="2639" y="292"/>
                  </a:cubicBezTo>
                  <a:cubicBezTo>
                    <a:pt x="2680" y="292"/>
                    <a:pt x="2721" y="284"/>
                    <a:pt x="2758" y="284"/>
                  </a:cubicBezTo>
                  <a:cubicBezTo>
                    <a:pt x="2776" y="281"/>
                    <a:pt x="2795" y="280"/>
                    <a:pt x="2813" y="280"/>
                  </a:cubicBezTo>
                  <a:cubicBezTo>
                    <a:pt x="2832" y="280"/>
                    <a:pt x="2850" y="281"/>
                    <a:pt x="2869" y="284"/>
                  </a:cubicBezTo>
                  <a:cubicBezTo>
                    <a:pt x="2902" y="292"/>
                    <a:pt x="2939" y="300"/>
                    <a:pt x="2971" y="304"/>
                  </a:cubicBezTo>
                  <a:cubicBezTo>
                    <a:pt x="2988" y="305"/>
                    <a:pt x="3004" y="306"/>
                    <a:pt x="3021" y="306"/>
                  </a:cubicBezTo>
                  <a:cubicBezTo>
                    <a:pt x="3066" y="306"/>
                    <a:pt x="3111" y="302"/>
                    <a:pt x="3156" y="296"/>
                  </a:cubicBezTo>
                  <a:lnTo>
                    <a:pt x="3382" y="292"/>
                  </a:lnTo>
                  <a:cubicBezTo>
                    <a:pt x="3423" y="292"/>
                    <a:pt x="3464" y="284"/>
                    <a:pt x="3505" y="275"/>
                  </a:cubicBezTo>
                  <a:cubicBezTo>
                    <a:pt x="3538" y="271"/>
                    <a:pt x="3575" y="267"/>
                    <a:pt x="3611" y="263"/>
                  </a:cubicBezTo>
                  <a:cubicBezTo>
                    <a:pt x="3644" y="259"/>
                    <a:pt x="3677" y="259"/>
                    <a:pt x="3706" y="251"/>
                  </a:cubicBezTo>
                  <a:lnTo>
                    <a:pt x="3751" y="247"/>
                  </a:lnTo>
                  <a:lnTo>
                    <a:pt x="3767" y="242"/>
                  </a:lnTo>
                  <a:lnTo>
                    <a:pt x="3788" y="242"/>
                  </a:lnTo>
                  <a:cubicBezTo>
                    <a:pt x="3799" y="244"/>
                    <a:pt x="3810" y="244"/>
                    <a:pt x="3821" y="244"/>
                  </a:cubicBezTo>
                  <a:cubicBezTo>
                    <a:pt x="3849" y="244"/>
                    <a:pt x="3877" y="241"/>
                    <a:pt x="3903" y="238"/>
                  </a:cubicBezTo>
                  <a:cubicBezTo>
                    <a:pt x="3932" y="230"/>
                    <a:pt x="3948" y="210"/>
                    <a:pt x="3948" y="189"/>
                  </a:cubicBezTo>
                  <a:cubicBezTo>
                    <a:pt x="3948" y="169"/>
                    <a:pt x="3932" y="152"/>
                    <a:pt x="3907" y="128"/>
                  </a:cubicBezTo>
                  <a:cubicBezTo>
                    <a:pt x="3874" y="95"/>
                    <a:pt x="3833" y="66"/>
                    <a:pt x="3792" y="41"/>
                  </a:cubicBezTo>
                  <a:cubicBezTo>
                    <a:pt x="3784" y="41"/>
                    <a:pt x="3780" y="37"/>
                    <a:pt x="3772" y="33"/>
                  </a:cubicBezTo>
                  <a:lnTo>
                    <a:pt x="3751" y="29"/>
                  </a:lnTo>
                  <a:lnTo>
                    <a:pt x="3706" y="21"/>
                  </a:lnTo>
                  <a:cubicBezTo>
                    <a:pt x="3677" y="13"/>
                    <a:pt x="3644" y="9"/>
                    <a:pt x="3611" y="4"/>
                  </a:cubicBezTo>
                  <a:cubicBezTo>
                    <a:pt x="3575" y="0"/>
                    <a:pt x="3534" y="0"/>
                    <a:pt x="349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33"/>
          <p:cNvGrpSpPr/>
          <p:nvPr/>
        </p:nvGrpSpPr>
        <p:grpSpPr>
          <a:xfrm>
            <a:off x="2767083" y="3083499"/>
            <a:ext cx="766068" cy="393727"/>
            <a:chOff x="936400" y="3684850"/>
            <a:chExt cx="194325" cy="99875"/>
          </a:xfrm>
        </p:grpSpPr>
        <p:sp>
          <p:nvSpPr>
            <p:cNvPr id="392" name="Google Shape;392;p33"/>
            <p:cNvSpPr/>
            <p:nvPr/>
          </p:nvSpPr>
          <p:spPr>
            <a:xfrm>
              <a:off x="1034475" y="368527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1032125" y="3684850"/>
              <a:ext cx="98600" cy="99875"/>
            </a:xfrm>
            <a:custGeom>
              <a:avLst/>
              <a:gdLst/>
              <a:ahLst/>
              <a:cxnLst/>
              <a:rect l="l" t="t" r="r" b="b"/>
              <a:pathLst>
                <a:path w="3944" h="3995" extrusionOk="0">
                  <a:moveTo>
                    <a:pt x="3578" y="0"/>
                  </a:moveTo>
                  <a:cubicBezTo>
                    <a:pt x="3391" y="0"/>
                    <a:pt x="3205" y="19"/>
                    <a:pt x="3033" y="34"/>
                  </a:cubicBezTo>
                  <a:cubicBezTo>
                    <a:pt x="2938" y="42"/>
                    <a:pt x="2848" y="46"/>
                    <a:pt x="2758" y="46"/>
                  </a:cubicBezTo>
                  <a:cubicBezTo>
                    <a:pt x="2663" y="46"/>
                    <a:pt x="2569" y="42"/>
                    <a:pt x="2470" y="38"/>
                  </a:cubicBezTo>
                  <a:cubicBezTo>
                    <a:pt x="2278" y="30"/>
                    <a:pt x="2064" y="17"/>
                    <a:pt x="1851" y="17"/>
                  </a:cubicBezTo>
                  <a:lnTo>
                    <a:pt x="1235" y="21"/>
                  </a:lnTo>
                  <a:lnTo>
                    <a:pt x="82" y="9"/>
                  </a:lnTo>
                  <a:lnTo>
                    <a:pt x="70" y="1072"/>
                  </a:lnTo>
                  <a:cubicBezTo>
                    <a:pt x="66" y="1248"/>
                    <a:pt x="62" y="1421"/>
                    <a:pt x="62" y="1593"/>
                  </a:cubicBezTo>
                  <a:cubicBezTo>
                    <a:pt x="58" y="1753"/>
                    <a:pt x="49" y="1921"/>
                    <a:pt x="41" y="2085"/>
                  </a:cubicBezTo>
                  <a:cubicBezTo>
                    <a:pt x="33" y="2254"/>
                    <a:pt x="29" y="2430"/>
                    <a:pt x="29" y="2590"/>
                  </a:cubicBezTo>
                  <a:lnTo>
                    <a:pt x="29" y="3050"/>
                  </a:lnTo>
                  <a:cubicBezTo>
                    <a:pt x="29" y="3124"/>
                    <a:pt x="29" y="3197"/>
                    <a:pt x="29" y="3267"/>
                  </a:cubicBezTo>
                  <a:cubicBezTo>
                    <a:pt x="29" y="3333"/>
                    <a:pt x="25" y="3403"/>
                    <a:pt x="21" y="3464"/>
                  </a:cubicBezTo>
                  <a:cubicBezTo>
                    <a:pt x="17" y="3526"/>
                    <a:pt x="17" y="3587"/>
                    <a:pt x="13" y="3649"/>
                  </a:cubicBezTo>
                  <a:cubicBezTo>
                    <a:pt x="8" y="3735"/>
                    <a:pt x="4" y="3821"/>
                    <a:pt x="0" y="3907"/>
                  </a:cubicBezTo>
                  <a:lnTo>
                    <a:pt x="66" y="3911"/>
                  </a:lnTo>
                  <a:lnTo>
                    <a:pt x="333" y="3924"/>
                  </a:lnTo>
                  <a:lnTo>
                    <a:pt x="431" y="3928"/>
                  </a:lnTo>
                  <a:lnTo>
                    <a:pt x="517" y="3928"/>
                  </a:lnTo>
                  <a:lnTo>
                    <a:pt x="846" y="3936"/>
                  </a:lnTo>
                  <a:cubicBezTo>
                    <a:pt x="1051" y="3940"/>
                    <a:pt x="1227" y="3944"/>
                    <a:pt x="1375" y="3952"/>
                  </a:cubicBezTo>
                  <a:lnTo>
                    <a:pt x="1699" y="3952"/>
                  </a:lnTo>
                  <a:lnTo>
                    <a:pt x="2163" y="3969"/>
                  </a:lnTo>
                  <a:cubicBezTo>
                    <a:pt x="2245" y="3973"/>
                    <a:pt x="2323" y="3975"/>
                    <a:pt x="2397" y="3975"/>
                  </a:cubicBezTo>
                  <a:cubicBezTo>
                    <a:pt x="2470" y="3975"/>
                    <a:pt x="2540" y="3973"/>
                    <a:pt x="2606" y="3969"/>
                  </a:cubicBezTo>
                  <a:cubicBezTo>
                    <a:pt x="2737" y="3965"/>
                    <a:pt x="2856" y="3965"/>
                    <a:pt x="2955" y="3965"/>
                  </a:cubicBezTo>
                  <a:cubicBezTo>
                    <a:pt x="3057" y="3969"/>
                    <a:pt x="3160" y="3973"/>
                    <a:pt x="3250" y="3977"/>
                  </a:cubicBezTo>
                  <a:cubicBezTo>
                    <a:pt x="3405" y="3987"/>
                    <a:pt x="3538" y="3994"/>
                    <a:pt x="3642" y="3994"/>
                  </a:cubicBezTo>
                  <a:cubicBezTo>
                    <a:pt x="3665" y="3994"/>
                    <a:pt x="3686" y="3994"/>
                    <a:pt x="3705" y="3993"/>
                  </a:cubicBezTo>
                  <a:cubicBezTo>
                    <a:pt x="3816" y="3989"/>
                    <a:pt x="3878" y="3981"/>
                    <a:pt x="3886" y="3961"/>
                  </a:cubicBezTo>
                  <a:cubicBezTo>
                    <a:pt x="3890" y="3936"/>
                    <a:pt x="3841" y="3915"/>
                    <a:pt x="3747" y="3887"/>
                  </a:cubicBezTo>
                  <a:cubicBezTo>
                    <a:pt x="3611" y="3846"/>
                    <a:pt x="3467" y="3809"/>
                    <a:pt x="3328" y="3784"/>
                  </a:cubicBezTo>
                  <a:cubicBezTo>
                    <a:pt x="3229" y="3764"/>
                    <a:pt x="3123" y="3743"/>
                    <a:pt x="2996" y="3731"/>
                  </a:cubicBezTo>
                  <a:cubicBezTo>
                    <a:pt x="2873" y="3719"/>
                    <a:pt x="2737" y="3714"/>
                    <a:pt x="2606" y="3710"/>
                  </a:cubicBezTo>
                  <a:cubicBezTo>
                    <a:pt x="2470" y="3706"/>
                    <a:pt x="2335" y="3702"/>
                    <a:pt x="2204" y="3694"/>
                  </a:cubicBezTo>
                  <a:cubicBezTo>
                    <a:pt x="2060" y="3686"/>
                    <a:pt x="1900" y="3677"/>
                    <a:pt x="1740" y="3673"/>
                  </a:cubicBezTo>
                  <a:lnTo>
                    <a:pt x="1399" y="3661"/>
                  </a:lnTo>
                  <a:cubicBezTo>
                    <a:pt x="1252" y="3657"/>
                    <a:pt x="1071" y="3653"/>
                    <a:pt x="862" y="3653"/>
                  </a:cubicBezTo>
                  <a:lnTo>
                    <a:pt x="525" y="3649"/>
                  </a:lnTo>
                  <a:lnTo>
                    <a:pt x="279" y="3649"/>
                  </a:lnTo>
                  <a:lnTo>
                    <a:pt x="267" y="3645"/>
                  </a:lnTo>
                  <a:lnTo>
                    <a:pt x="259" y="3641"/>
                  </a:lnTo>
                  <a:cubicBezTo>
                    <a:pt x="263" y="3632"/>
                    <a:pt x="263" y="3628"/>
                    <a:pt x="267" y="3620"/>
                  </a:cubicBezTo>
                  <a:lnTo>
                    <a:pt x="267" y="3608"/>
                  </a:lnTo>
                  <a:lnTo>
                    <a:pt x="267" y="3567"/>
                  </a:lnTo>
                  <a:lnTo>
                    <a:pt x="271" y="3476"/>
                  </a:lnTo>
                  <a:cubicBezTo>
                    <a:pt x="275" y="3329"/>
                    <a:pt x="271" y="3169"/>
                    <a:pt x="271" y="3021"/>
                  </a:cubicBezTo>
                  <a:cubicBezTo>
                    <a:pt x="267" y="2873"/>
                    <a:pt x="263" y="2717"/>
                    <a:pt x="263" y="2557"/>
                  </a:cubicBezTo>
                  <a:cubicBezTo>
                    <a:pt x="259" y="2401"/>
                    <a:pt x="263" y="2250"/>
                    <a:pt x="267" y="2085"/>
                  </a:cubicBezTo>
                  <a:cubicBezTo>
                    <a:pt x="271" y="1921"/>
                    <a:pt x="275" y="1745"/>
                    <a:pt x="275" y="1560"/>
                  </a:cubicBezTo>
                  <a:cubicBezTo>
                    <a:pt x="271" y="1388"/>
                    <a:pt x="271" y="1211"/>
                    <a:pt x="271" y="1035"/>
                  </a:cubicBezTo>
                  <a:cubicBezTo>
                    <a:pt x="271" y="871"/>
                    <a:pt x="267" y="703"/>
                    <a:pt x="267" y="534"/>
                  </a:cubicBezTo>
                  <a:lnTo>
                    <a:pt x="267" y="280"/>
                  </a:lnTo>
                  <a:lnTo>
                    <a:pt x="267" y="202"/>
                  </a:lnTo>
                  <a:lnTo>
                    <a:pt x="267" y="194"/>
                  </a:lnTo>
                  <a:lnTo>
                    <a:pt x="378" y="194"/>
                  </a:lnTo>
                  <a:lnTo>
                    <a:pt x="673" y="190"/>
                  </a:lnTo>
                  <a:lnTo>
                    <a:pt x="1276" y="186"/>
                  </a:lnTo>
                  <a:cubicBezTo>
                    <a:pt x="1486" y="177"/>
                    <a:pt x="1695" y="173"/>
                    <a:pt x="1888" y="169"/>
                  </a:cubicBezTo>
                  <a:cubicBezTo>
                    <a:pt x="2085" y="169"/>
                    <a:pt x="2278" y="181"/>
                    <a:pt x="2483" y="190"/>
                  </a:cubicBezTo>
                  <a:cubicBezTo>
                    <a:pt x="2585" y="198"/>
                    <a:pt x="2688" y="198"/>
                    <a:pt x="2795" y="198"/>
                  </a:cubicBezTo>
                  <a:cubicBezTo>
                    <a:pt x="2901" y="198"/>
                    <a:pt x="3004" y="190"/>
                    <a:pt x="3102" y="181"/>
                  </a:cubicBezTo>
                  <a:cubicBezTo>
                    <a:pt x="3255" y="168"/>
                    <a:pt x="3408" y="160"/>
                    <a:pt x="3559" y="160"/>
                  </a:cubicBezTo>
                  <a:cubicBezTo>
                    <a:pt x="3590" y="160"/>
                    <a:pt x="3621" y="160"/>
                    <a:pt x="3652" y="161"/>
                  </a:cubicBezTo>
                  <a:lnTo>
                    <a:pt x="3714" y="161"/>
                  </a:lnTo>
                  <a:cubicBezTo>
                    <a:pt x="3722" y="161"/>
                    <a:pt x="3726" y="165"/>
                    <a:pt x="3734" y="165"/>
                  </a:cubicBezTo>
                  <a:cubicBezTo>
                    <a:pt x="3730" y="181"/>
                    <a:pt x="3726" y="190"/>
                    <a:pt x="3726" y="202"/>
                  </a:cubicBezTo>
                  <a:lnTo>
                    <a:pt x="3726" y="214"/>
                  </a:lnTo>
                  <a:lnTo>
                    <a:pt x="3726" y="251"/>
                  </a:lnTo>
                  <a:lnTo>
                    <a:pt x="3722" y="333"/>
                  </a:lnTo>
                  <a:cubicBezTo>
                    <a:pt x="3714" y="522"/>
                    <a:pt x="3714" y="703"/>
                    <a:pt x="3722" y="879"/>
                  </a:cubicBezTo>
                  <a:cubicBezTo>
                    <a:pt x="3726" y="1051"/>
                    <a:pt x="3726" y="1211"/>
                    <a:pt x="3726" y="1371"/>
                  </a:cubicBezTo>
                  <a:cubicBezTo>
                    <a:pt x="3726" y="1540"/>
                    <a:pt x="3730" y="1696"/>
                    <a:pt x="3730" y="1843"/>
                  </a:cubicBezTo>
                  <a:cubicBezTo>
                    <a:pt x="3734" y="1991"/>
                    <a:pt x="3738" y="2131"/>
                    <a:pt x="3734" y="2258"/>
                  </a:cubicBezTo>
                  <a:cubicBezTo>
                    <a:pt x="3734" y="2385"/>
                    <a:pt x="3726" y="2508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87"/>
                    <a:pt x="3726" y="3181"/>
                    <a:pt x="3730" y="3267"/>
                  </a:cubicBezTo>
                  <a:cubicBezTo>
                    <a:pt x="3747" y="3612"/>
                    <a:pt x="3779" y="3813"/>
                    <a:pt x="3829" y="3813"/>
                  </a:cubicBezTo>
                  <a:cubicBezTo>
                    <a:pt x="3882" y="3813"/>
                    <a:pt x="3907" y="3616"/>
                    <a:pt x="3911" y="3271"/>
                  </a:cubicBezTo>
                  <a:cubicBezTo>
                    <a:pt x="3919" y="3185"/>
                    <a:pt x="3915" y="3078"/>
                    <a:pt x="3919" y="2984"/>
                  </a:cubicBezTo>
                  <a:cubicBezTo>
                    <a:pt x="3919" y="2890"/>
                    <a:pt x="3923" y="2783"/>
                    <a:pt x="3931" y="2664"/>
                  </a:cubicBezTo>
                  <a:cubicBezTo>
                    <a:pt x="3935" y="2541"/>
                    <a:pt x="3943" y="2414"/>
                    <a:pt x="3943" y="2262"/>
                  </a:cubicBezTo>
                  <a:cubicBezTo>
                    <a:pt x="3943" y="2114"/>
                    <a:pt x="3939" y="1971"/>
                    <a:pt x="3935" y="1815"/>
                  </a:cubicBezTo>
                  <a:cubicBezTo>
                    <a:pt x="3927" y="1663"/>
                    <a:pt x="3919" y="1507"/>
                    <a:pt x="3919" y="1355"/>
                  </a:cubicBezTo>
                  <a:cubicBezTo>
                    <a:pt x="3919" y="1183"/>
                    <a:pt x="3911" y="1014"/>
                    <a:pt x="3902" y="842"/>
                  </a:cubicBezTo>
                  <a:cubicBezTo>
                    <a:pt x="3894" y="670"/>
                    <a:pt x="3890" y="502"/>
                    <a:pt x="3894" y="329"/>
                  </a:cubicBezTo>
                  <a:cubicBezTo>
                    <a:pt x="3898" y="227"/>
                    <a:pt x="3902" y="120"/>
                    <a:pt x="3902" y="1"/>
                  </a:cubicBezTo>
                  <a:lnTo>
                    <a:pt x="3632" y="1"/>
                  </a:lnTo>
                  <a:cubicBezTo>
                    <a:pt x="3614" y="1"/>
                    <a:pt x="3596" y="0"/>
                    <a:pt x="35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936400" y="3732675"/>
              <a:ext cx="98725" cy="25"/>
            </a:xfrm>
            <a:custGeom>
              <a:avLst/>
              <a:gdLst/>
              <a:ahLst/>
              <a:cxnLst/>
              <a:rect l="l" t="t" r="r" b="b"/>
              <a:pathLst>
                <a:path w="3949" h="1" extrusionOk="0">
                  <a:moveTo>
                    <a:pt x="3948" y="0"/>
                  </a:moveTo>
                  <a:lnTo>
                    <a:pt x="1" y="0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936400" y="3728875"/>
              <a:ext cx="98625" cy="7650"/>
            </a:xfrm>
            <a:custGeom>
              <a:avLst/>
              <a:gdLst/>
              <a:ahLst/>
              <a:cxnLst/>
              <a:rect l="l" t="t" r="r" b="b"/>
              <a:pathLst>
                <a:path w="3945" h="306" extrusionOk="0">
                  <a:moveTo>
                    <a:pt x="3497" y="0"/>
                  </a:moveTo>
                  <a:cubicBezTo>
                    <a:pt x="3456" y="4"/>
                    <a:pt x="3419" y="8"/>
                    <a:pt x="3378" y="8"/>
                  </a:cubicBezTo>
                  <a:lnTo>
                    <a:pt x="3148" y="25"/>
                  </a:lnTo>
                  <a:cubicBezTo>
                    <a:pt x="3091" y="37"/>
                    <a:pt x="3029" y="41"/>
                    <a:pt x="2972" y="45"/>
                  </a:cubicBezTo>
                  <a:cubicBezTo>
                    <a:pt x="2943" y="41"/>
                    <a:pt x="2906" y="33"/>
                    <a:pt x="2869" y="29"/>
                  </a:cubicBezTo>
                  <a:cubicBezTo>
                    <a:pt x="2828" y="29"/>
                    <a:pt x="2787" y="29"/>
                    <a:pt x="2750" y="37"/>
                  </a:cubicBezTo>
                  <a:cubicBezTo>
                    <a:pt x="2709" y="45"/>
                    <a:pt x="2672" y="49"/>
                    <a:pt x="2631" y="54"/>
                  </a:cubicBezTo>
                  <a:cubicBezTo>
                    <a:pt x="2590" y="49"/>
                    <a:pt x="2549" y="41"/>
                    <a:pt x="2508" y="29"/>
                  </a:cubicBezTo>
                  <a:cubicBezTo>
                    <a:pt x="2487" y="25"/>
                    <a:pt x="2463" y="21"/>
                    <a:pt x="2438" y="21"/>
                  </a:cubicBezTo>
                  <a:lnTo>
                    <a:pt x="2373" y="25"/>
                  </a:lnTo>
                  <a:lnTo>
                    <a:pt x="2237" y="33"/>
                  </a:lnTo>
                  <a:lnTo>
                    <a:pt x="2094" y="41"/>
                  </a:lnTo>
                  <a:cubicBezTo>
                    <a:pt x="2073" y="45"/>
                    <a:pt x="2048" y="45"/>
                    <a:pt x="2024" y="49"/>
                  </a:cubicBezTo>
                  <a:lnTo>
                    <a:pt x="1950" y="58"/>
                  </a:lnTo>
                  <a:cubicBezTo>
                    <a:pt x="1925" y="62"/>
                    <a:pt x="1905" y="66"/>
                    <a:pt x="1880" y="66"/>
                  </a:cubicBezTo>
                  <a:lnTo>
                    <a:pt x="1806" y="66"/>
                  </a:lnTo>
                  <a:lnTo>
                    <a:pt x="1663" y="70"/>
                  </a:lnTo>
                  <a:lnTo>
                    <a:pt x="1503" y="74"/>
                  </a:lnTo>
                  <a:lnTo>
                    <a:pt x="1347" y="82"/>
                  </a:lnTo>
                  <a:cubicBezTo>
                    <a:pt x="1293" y="82"/>
                    <a:pt x="1244" y="78"/>
                    <a:pt x="1191" y="78"/>
                  </a:cubicBezTo>
                  <a:lnTo>
                    <a:pt x="1117" y="74"/>
                  </a:lnTo>
                  <a:cubicBezTo>
                    <a:pt x="1092" y="74"/>
                    <a:pt x="1064" y="78"/>
                    <a:pt x="1039" y="82"/>
                  </a:cubicBezTo>
                  <a:cubicBezTo>
                    <a:pt x="1011" y="87"/>
                    <a:pt x="983" y="91"/>
                    <a:pt x="955" y="91"/>
                  </a:cubicBezTo>
                  <a:cubicBezTo>
                    <a:pt x="938" y="91"/>
                    <a:pt x="921" y="90"/>
                    <a:pt x="904" y="86"/>
                  </a:cubicBezTo>
                  <a:cubicBezTo>
                    <a:pt x="854" y="70"/>
                    <a:pt x="809" y="58"/>
                    <a:pt x="764" y="49"/>
                  </a:cubicBezTo>
                  <a:cubicBezTo>
                    <a:pt x="719" y="49"/>
                    <a:pt x="674" y="49"/>
                    <a:pt x="629" y="58"/>
                  </a:cubicBezTo>
                  <a:cubicBezTo>
                    <a:pt x="608" y="62"/>
                    <a:pt x="592" y="62"/>
                    <a:pt x="571" y="62"/>
                  </a:cubicBezTo>
                  <a:lnTo>
                    <a:pt x="300" y="62"/>
                  </a:lnTo>
                  <a:cubicBezTo>
                    <a:pt x="239" y="62"/>
                    <a:pt x="186" y="66"/>
                    <a:pt x="140" y="70"/>
                  </a:cubicBezTo>
                  <a:cubicBezTo>
                    <a:pt x="103" y="70"/>
                    <a:pt x="71" y="78"/>
                    <a:pt x="38" y="95"/>
                  </a:cubicBezTo>
                  <a:cubicBezTo>
                    <a:pt x="13" y="107"/>
                    <a:pt x="1" y="127"/>
                    <a:pt x="1" y="152"/>
                  </a:cubicBezTo>
                  <a:cubicBezTo>
                    <a:pt x="1" y="181"/>
                    <a:pt x="13" y="201"/>
                    <a:pt x="38" y="214"/>
                  </a:cubicBezTo>
                  <a:cubicBezTo>
                    <a:pt x="67" y="234"/>
                    <a:pt x="103" y="251"/>
                    <a:pt x="140" y="259"/>
                  </a:cubicBezTo>
                  <a:cubicBezTo>
                    <a:pt x="194" y="267"/>
                    <a:pt x="247" y="271"/>
                    <a:pt x="305" y="271"/>
                  </a:cubicBezTo>
                  <a:cubicBezTo>
                    <a:pt x="323" y="272"/>
                    <a:pt x="342" y="273"/>
                    <a:pt x="362" y="273"/>
                  </a:cubicBezTo>
                  <a:cubicBezTo>
                    <a:pt x="410" y="273"/>
                    <a:pt x="463" y="270"/>
                    <a:pt x="518" y="267"/>
                  </a:cubicBezTo>
                  <a:lnTo>
                    <a:pt x="579" y="263"/>
                  </a:lnTo>
                  <a:cubicBezTo>
                    <a:pt x="600" y="263"/>
                    <a:pt x="620" y="259"/>
                    <a:pt x="641" y="255"/>
                  </a:cubicBezTo>
                  <a:cubicBezTo>
                    <a:pt x="682" y="242"/>
                    <a:pt x="727" y="238"/>
                    <a:pt x="768" y="234"/>
                  </a:cubicBezTo>
                  <a:cubicBezTo>
                    <a:pt x="809" y="238"/>
                    <a:pt x="854" y="255"/>
                    <a:pt x="904" y="263"/>
                  </a:cubicBezTo>
                  <a:cubicBezTo>
                    <a:pt x="957" y="263"/>
                    <a:pt x="1006" y="259"/>
                    <a:pt x="1055" y="242"/>
                  </a:cubicBezTo>
                  <a:cubicBezTo>
                    <a:pt x="1080" y="238"/>
                    <a:pt x="1105" y="234"/>
                    <a:pt x="1125" y="234"/>
                  </a:cubicBezTo>
                  <a:lnTo>
                    <a:pt x="1359" y="234"/>
                  </a:lnTo>
                  <a:cubicBezTo>
                    <a:pt x="1408" y="230"/>
                    <a:pt x="1462" y="226"/>
                    <a:pt x="1515" y="226"/>
                  </a:cubicBezTo>
                  <a:lnTo>
                    <a:pt x="1675" y="234"/>
                  </a:lnTo>
                  <a:lnTo>
                    <a:pt x="1819" y="242"/>
                  </a:lnTo>
                  <a:lnTo>
                    <a:pt x="1892" y="246"/>
                  </a:lnTo>
                  <a:cubicBezTo>
                    <a:pt x="1899" y="248"/>
                    <a:pt x="1907" y="248"/>
                    <a:pt x="1915" y="248"/>
                  </a:cubicBezTo>
                  <a:cubicBezTo>
                    <a:pt x="1932" y="248"/>
                    <a:pt x="1950" y="246"/>
                    <a:pt x="1966" y="246"/>
                  </a:cubicBezTo>
                  <a:lnTo>
                    <a:pt x="2036" y="242"/>
                  </a:lnTo>
                  <a:lnTo>
                    <a:pt x="2106" y="242"/>
                  </a:lnTo>
                  <a:lnTo>
                    <a:pt x="2245" y="246"/>
                  </a:lnTo>
                  <a:lnTo>
                    <a:pt x="2442" y="246"/>
                  </a:lnTo>
                  <a:cubicBezTo>
                    <a:pt x="2463" y="246"/>
                    <a:pt x="2483" y="251"/>
                    <a:pt x="2504" y="259"/>
                  </a:cubicBezTo>
                  <a:cubicBezTo>
                    <a:pt x="2545" y="275"/>
                    <a:pt x="2590" y="287"/>
                    <a:pt x="2635" y="292"/>
                  </a:cubicBezTo>
                  <a:cubicBezTo>
                    <a:pt x="2676" y="292"/>
                    <a:pt x="2717" y="283"/>
                    <a:pt x="2758" y="283"/>
                  </a:cubicBezTo>
                  <a:cubicBezTo>
                    <a:pt x="2775" y="281"/>
                    <a:pt x="2792" y="280"/>
                    <a:pt x="2810" y="280"/>
                  </a:cubicBezTo>
                  <a:cubicBezTo>
                    <a:pt x="2828" y="280"/>
                    <a:pt x="2846" y="281"/>
                    <a:pt x="2865" y="283"/>
                  </a:cubicBezTo>
                  <a:cubicBezTo>
                    <a:pt x="2898" y="292"/>
                    <a:pt x="2935" y="300"/>
                    <a:pt x="2968" y="304"/>
                  </a:cubicBezTo>
                  <a:cubicBezTo>
                    <a:pt x="2984" y="305"/>
                    <a:pt x="3001" y="306"/>
                    <a:pt x="3018" y="306"/>
                  </a:cubicBezTo>
                  <a:cubicBezTo>
                    <a:pt x="3064" y="306"/>
                    <a:pt x="3111" y="302"/>
                    <a:pt x="3156" y="296"/>
                  </a:cubicBezTo>
                  <a:lnTo>
                    <a:pt x="3378" y="292"/>
                  </a:lnTo>
                  <a:cubicBezTo>
                    <a:pt x="3419" y="292"/>
                    <a:pt x="3460" y="283"/>
                    <a:pt x="3501" y="275"/>
                  </a:cubicBezTo>
                  <a:cubicBezTo>
                    <a:pt x="3538" y="271"/>
                    <a:pt x="3571" y="267"/>
                    <a:pt x="3608" y="263"/>
                  </a:cubicBezTo>
                  <a:cubicBezTo>
                    <a:pt x="3640" y="259"/>
                    <a:pt x="3673" y="259"/>
                    <a:pt x="3706" y="251"/>
                  </a:cubicBezTo>
                  <a:lnTo>
                    <a:pt x="3747" y="246"/>
                  </a:lnTo>
                  <a:lnTo>
                    <a:pt x="3768" y="242"/>
                  </a:lnTo>
                  <a:lnTo>
                    <a:pt x="3784" y="242"/>
                  </a:lnTo>
                  <a:cubicBezTo>
                    <a:pt x="3795" y="244"/>
                    <a:pt x="3806" y="244"/>
                    <a:pt x="3817" y="244"/>
                  </a:cubicBezTo>
                  <a:cubicBezTo>
                    <a:pt x="3845" y="244"/>
                    <a:pt x="3873" y="241"/>
                    <a:pt x="3899" y="238"/>
                  </a:cubicBezTo>
                  <a:cubicBezTo>
                    <a:pt x="3928" y="230"/>
                    <a:pt x="3944" y="210"/>
                    <a:pt x="3944" y="189"/>
                  </a:cubicBezTo>
                  <a:cubicBezTo>
                    <a:pt x="3944" y="168"/>
                    <a:pt x="3932" y="152"/>
                    <a:pt x="3903" y="127"/>
                  </a:cubicBezTo>
                  <a:cubicBezTo>
                    <a:pt x="3870" y="95"/>
                    <a:pt x="3833" y="66"/>
                    <a:pt x="3788" y="41"/>
                  </a:cubicBezTo>
                  <a:cubicBezTo>
                    <a:pt x="3784" y="41"/>
                    <a:pt x="3776" y="37"/>
                    <a:pt x="3768" y="33"/>
                  </a:cubicBezTo>
                  <a:lnTo>
                    <a:pt x="3747" y="29"/>
                  </a:lnTo>
                  <a:lnTo>
                    <a:pt x="3706" y="21"/>
                  </a:lnTo>
                  <a:cubicBezTo>
                    <a:pt x="3673" y="13"/>
                    <a:pt x="3640" y="8"/>
                    <a:pt x="3608" y="4"/>
                  </a:cubicBezTo>
                  <a:cubicBezTo>
                    <a:pt x="3571" y="0"/>
                    <a:pt x="3534" y="0"/>
                    <a:pt x="349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3"/>
          <p:cNvGrpSpPr/>
          <p:nvPr/>
        </p:nvGrpSpPr>
        <p:grpSpPr>
          <a:xfrm>
            <a:off x="5747436" y="1727284"/>
            <a:ext cx="775332" cy="393727"/>
            <a:chOff x="1698900" y="3389925"/>
            <a:chExt cx="196675" cy="99875"/>
          </a:xfrm>
        </p:grpSpPr>
        <p:sp>
          <p:nvSpPr>
            <p:cNvPr id="397" name="Google Shape;397;p33"/>
            <p:cNvSpPr/>
            <p:nvPr/>
          </p:nvSpPr>
          <p:spPr>
            <a:xfrm>
              <a:off x="1701250" y="3390350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1698900" y="3389925"/>
              <a:ext cx="98600" cy="99875"/>
            </a:xfrm>
            <a:custGeom>
              <a:avLst/>
              <a:gdLst/>
              <a:ahLst/>
              <a:cxnLst/>
              <a:rect l="l" t="t" r="r" b="b"/>
              <a:pathLst>
                <a:path w="3944" h="3995" extrusionOk="0">
                  <a:moveTo>
                    <a:pt x="3578" y="1"/>
                  </a:moveTo>
                  <a:cubicBezTo>
                    <a:pt x="3391" y="1"/>
                    <a:pt x="3205" y="19"/>
                    <a:pt x="3033" y="34"/>
                  </a:cubicBezTo>
                  <a:cubicBezTo>
                    <a:pt x="2938" y="42"/>
                    <a:pt x="2848" y="46"/>
                    <a:pt x="2758" y="46"/>
                  </a:cubicBezTo>
                  <a:cubicBezTo>
                    <a:pt x="2663" y="46"/>
                    <a:pt x="2569" y="42"/>
                    <a:pt x="2471" y="38"/>
                  </a:cubicBezTo>
                  <a:cubicBezTo>
                    <a:pt x="2278" y="30"/>
                    <a:pt x="2064" y="17"/>
                    <a:pt x="1851" y="17"/>
                  </a:cubicBezTo>
                  <a:lnTo>
                    <a:pt x="1236" y="22"/>
                  </a:lnTo>
                  <a:lnTo>
                    <a:pt x="82" y="9"/>
                  </a:lnTo>
                  <a:lnTo>
                    <a:pt x="70" y="1072"/>
                  </a:lnTo>
                  <a:cubicBezTo>
                    <a:pt x="66" y="1248"/>
                    <a:pt x="62" y="1421"/>
                    <a:pt x="62" y="1593"/>
                  </a:cubicBezTo>
                  <a:cubicBezTo>
                    <a:pt x="58" y="1753"/>
                    <a:pt x="50" y="1921"/>
                    <a:pt x="41" y="2086"/>
                  </a:cubicBezTo>
                  <a:cubicBezTo>
                    <a:pt x="33" y="2254"/>
                    <a:pt x="29" y="2430"/>
                    <a:pt x="29" y="2590"/>
                  </a:cubicBezTo>
                  <a:lnTo>
                    <a:pt x="29" y="3050"/>
                  </a:lnTo>
                  <a:cubicBezTo>
                    <a:pt x="29" y="3124"/>
                    <a:pt x="29" y="3197"/>
                    <a:pt x="29" y="3267"/>
                  </a:cubicBezTo>
                  <a:cubicBezTo>
                    <a:pt x="29" y="3333"/>
                    <a:pt x="25" y="3403"/>
                    <a:pt x="21" y="3464"/>
                  </a:cubicBezTo>
                  <a:cubicBezTo>
                    <a:pt x="17" y="3526"/>
                    <a:pt x="17" y="3587"/>
                    <a:pt x="13" y="3649"/>
                  </a:cubicBezTo>
                  <a:cubicBezTo>
                    <a:pt x="9" y="3735"/>
                    <a:pt x="5" y="3821"/>
                    <a:pt x="0" y="3907"/>
                  </a:cubicBezTo>
                  <a:lnTo>
                    <a:pt x="66" y="3911"/>
                  </a:lnTo>
                  <a:lnTo>
                    <a:pt x="333" y="3924"/>
                  </a:lnTo>
                  <a:lnTo>
                    <a:pt x="431" y="3928"/>
                  </a:lnTo>
                  <a:lnTo>
                    <a:pt x="517" y="3928"/>
                  </a:lnTo>
                  <a:lnTo>
                    <a:pt x="846" y="3936"/>
                  </a:lnTo>
                  <a:cubicBezTo>
                    <a:pt x="1051" y="3940"/>
                    <a:pt x="1227" y="3944"/>
                    <a:pt x="1375" y="3952"/>
                  </a:cubicBezTo>
                  <a:lnTo>
                    <a:pt x="1695" y="3952"/>
                  </a:lnTo>
                  <a:lnTo>
                    <a:pt x="2155" y="3969"/>
                  </a:lnTo>
                  <a:cubicBezTo>
                    <a:pt x="2237" y="3973"/>
                    <a:pt x="2315" y="3975"/>
                    <a:pt x="2389" y="3975"/>
                  </a:cubicBezTo>
                  <a:cubicBezTo>
                    <a:pt x="2462" y="3975"/>
                    <a:pt x="2532" y="3973"/>
                    <a:pt x="2598" y="3969"/>
                  </a:cubicBezTo>
                  <a:cubicBezTo>
                    <a:pt x="2729" y="3965"/>
                    <a:pt x="2848" y="3965"/>
                    <a:pt x="2951" y="3965"/>
                  </a:cubicBezTo>
                  <a:cubicBezTo>
                    <a:pt x="3049" y="3969"/>
                    <a:pt x="3152" y="3973"/>
                    <a:pt x="3246" y="3977"/>
                  </a:cubicBezTo>
                  <a:cubicBezTo>
                    <a:pt x="3398" y="3987"/>
                    <a:pt x="3531" y="3995"/>
                    <a:pt x="3634" y="3995"/>
                  </a:cubicBezTo>
                  <a:cubicBezTo>
                    <a:pt x="3657" y="3995"/>
                    <a:pt x="3678" y="3994"/>
                    <a:pt x="3697" y="3994"/>
                  </a:cubicBezTo>
                  <a:cubicBezTo>
                    <a:pt x="3808" y="3989"/>
                    <a:pt x="3870" y="3981"/>
                    <a:pt x="3878" y="3961"/>
                  </a:cubicBezTo>
                  <a:cubicBezTo>
                    <a:pt x="3882" y="3936"/>
                    <a:pt x="3833" y="3916"/>
                    <a:pt x="3743" y="3887"/>
                  </a:cubicBezTo>
                  <a:cubicBezTo>
                    <a:pt x="3603" y="3846"/>
                    <a:pt x="3459" y="3809"/>
                    <a:pt x="3320" y="3784"/>
                  </a:cubicBezTo>
                  <a:cubicBezTo>
                    <a:pt x="3226" y="3764"/>
                    <a:pt x="3115" y="3743"/>
                    <a:pt x="2992" y="3731"/>
                  </a:cubicBezTo>
                  <a:cubicBezTo>
                    <a:pt x="2865" y="3719"/>
                    <a:pt x="2729" y="3715"/>
                    <a:pt x="2598" y="3710"/>
                  </a:cubicBezTo>
                  <a:cubicBezTo>
                    <a:pt x="2462" y="3706"/>
                    <a:pt x="2327" y="3702"/>
                    <a:pt x="2200" y="3694"/>
                  </a:cubicBezTo>
                  <a:cubicBezTo>
                    <a:pt x="2056" y="3686"/>
                    <a:pt x="1896" y="3678"/>
                    <a:pt x="1736" y="3673"/>
                  </a:cubicBezTo>
                  <a:lnTo>
                    <a:pt x="1396" y="3661"/>
                  </a:lnTo>
                  <a:cubicBezTo>
                    <a:pt x="1248" y="3657"/>
                    <a:pt x="1067" y="3653"/>
                    <a:pt x="858" y="3653"/>
                  </a:cubicBezTo>
                  <a:lnTo>
                    <a:pt x="522" y="3649"/>
                  </a:lnTo>
                  <a:lnTo>
                    <a:pt x="275" y="3649"/>
                  </a:lnTo>
                  <a:lnTo>
                    <a:pt x="263" y="3645"/>
                  </a:lnTo>
                  <a:lnTo>
                    <a:pt x="255" y="3641"/>
                  </a:lnTo>
                  <a:cubicBezTo>
                    <a:pt x="255" y="3632"/>
                    <a:pt x="259" y="3628"/>
                    <a:pt x="263" y="3620"/>
                  </a:cubicBezTo>
                  <a:lnTo>
                    <a:pt x="263" y="3608"/>
                  </a:lnTo>
                  <a:lnTo>
                    <a:pt x="263" y="3567"/>
                  </a:lnTo>
                  <a:lnTo>
                    <a:pt x="267" y="3477"/>
                  </a:lnTo>
                  <a:cubicBezTo>
                    <a:pt x="271" y="3329"/>
                    <a:pt x="267" y="3169"/>
                    <a:pt x="267" y="3021"/>
                  </a:cubicBezTo>
                  <a:cubicBezTo>
                    <a:pt x="263" y="2873"/>
                    <a:pt x="259" y="2717"/>
                    <a:pt x="255" y="2557"/>
                  </a:cubicBezTo>
                  <a:cubicBezTo>
                    <a:pt x="255" y="2401"/>
                    <a:pt x="255" y="2250"/>
                    <a:pt x="263" y="2086"/>
                  </a:cubicBezTo>
                  <a:cubicBezTo>
                    <a:pt x="267" y="1921"/>
                    <a:pt x="271" y="1745"/>
                    <a:pt x="271" y="1560"/>
                  </a:cubicBezTo>
                  <a:cubicBezTo>
                    <a:pt x="267" y="1388"/>
                    <a:pt x="267" y="1212"/>
                    <a:pt x="267" y="1035"/>
                  </a:cubicBezTo>
                  <a:cubicBezTo>
                    <a:pt x="267" y="871"/>
                    <a:pt x="263" y="703"/>
                    <a:pt x="263" y="534"/>
                  </a:cubicBezTo>
                  <a:lnTo>
                    <a:pt x="263" y="280"/>
                  </a:lnTo>
                  <a:lnTo>
                    <a:pt x="263" y="202"/>
                  </a:lnTo>
                  <a:lnTo>
                    <a:pt x="263" y="194"/>
                  </a:lnTo>
                  <a:lnTo>
                    <a:pt x="374" y="194"/>
                  </a:lnTo>
                  <a:lnTo>
                    <a:pt x="669" y="190"/>
                  </a:lnTo>
                  <a:lnTo>
                    <a:pt x="1272" y="186"/>
                  </a:lnTo>
                  <a:cubicBezTo>
                    <a:pt x="1482" y="177"/>
                    <a:pt x="1691" y="173"/>
                    <a:pt x="1884" y="169"/>
                  </a:cubicBezTo>
                  <a:cubicBezTo>
                    <a:pt x="2077" y="169"/>
                    <a:pt x="2274" y="182"/>
                    <a:pt x="2479" y="190"/>
                  </a:cubicBezTo>
                  <a:cubicBezTo>
                    <a:pt x="2581" y="198"/>
                    <a:pt x="2684" y="198"/>
                    <a:pt x="2791" y="198"/>
                  </a:cubicBezTo>
                  <a:cubicBezTo>
                    <a:pt x="2897" y="198"/>
                    <a:pt x="3000" y="190"/>
                    <a:pt x="3098" y="182"/>
                  </a:cubicBezTo>
                  <a:cubicBezTo>
                    <a:pt x="3248" y="168"/>
                    <a:pt x="3400" y="160"/>
                    <a:pt x="3553" y="160"/>
                  </a:cubicBezTo>
                  <a:cubicBezTo>
                    <a:pt x="3585" y="160"/>
                    <a:pt x="3617" y="160"/>
                    <a:pt x="3648" y="161"/>
                  </a:cubicBezTo>
                  <a:lnTo>
                    <a:pt x="3710" y="161"/>
                  </a:lnTo>
                  <a:cubicBezTo>
                    <a:pt x="3714" y="161"/>
                    <a:pt x="3722" y="165"/>
                    <a:pt x="3730" y="165"/>
                  </a:cubicBezTo>
                  <a:cubicBezTo>
                    <a:pt x="3726" y="182"/>
                    <a:pt x="3722" y="190"/>
                    <a:pt x="3722" y="202"/>
                  </a:cubicBezTo>
                  <a:lnTo>
                    <a:pt x="3722" y="214"/>
                  </a:lnTo>
                  <a:lnTo>
                    <a:pt x="3722" y="251"/>
                  </a:lnTo>
                  <a:lnTo>
                    <a:pt x="3718" y="333"/>
                  </a:lnTo>
                  <a:cubicBezTo>
                    <a:pt x="3714" y="522"/>
                    <a:pt x="3714" y="703"/>
                    <a:pt x="3718" y="879"/>
                  </a:cubicBezTo>
                  <a:cubicBezTo>
                    <a:pt x="3722" y="1051"/>
                    <a:pt x="3722" y="1212"/>
                    <a:pt x="3722" y="1372"/>
                  </a:cubicBezTo>
                  <a:cubicBezTo>
                    <a:pt x="3722" y="1540"/>
                    <a:pt x="3726" y="1696"/>
                    <a:pt x="3730" y="1843"/>
                  </a:cubicBezTo>
                  <a:cubicBezTo>
                    <a:pt x="3734" y="1991"/>
                    <a:pt x="3734" y="2131"/>
                    <a:pt x="3734" y="2258"/>
                  </a:cubicBezTo>
                  <a:cubicBezTo>
                    <a:pt x="3730" y="2385"/>
                    <a:pt x="3726" y="2508"/>
                    <a:pt x="3722" y="2631"/>
                  </a:cubicBezTo>
                  <a:cubicBezTo>
                    <a:pt x="3714" y="2754"/>
                    <a:pt x="3714" y="2877"/>
                    <a:pt x="3714" y="2984"/>
                  </a:cubicBezTo>
                  <a:cubicBezTo>
                    <a:pt x="3718" y="3087"/>
                    <a:pt x="3722" y="3181"/>
                    <a:pt x="3726" y="3267"/>
                  </a:cubicBezTo>
                  <a:cubicBezTo>
                    <a:pt x="3751" y="3612"/>
                    <a:pt x="3780" y="3813"/>
                    <a:pt x="3829" y="3813"/>
                  </a:cubicBezTo>
                  <a:cubicBezTo>
                    <a:pt x="3882" y="3813"/>
                    <a:pt x="3907" y="3616"/>
                    <a:pt x="3911" y="3271"/>
                  </a:cubicBezTo>
                  <a:cubicBezTo>
                    <a:pt x="3919" y="3185"/>
                    <a:pt x="3915" y="3078"/>
                    <a:pt x="3919" y="2984"/>
                  </a:cubicBezTo>
                  <a:cubicBezTo>
                    <a:pt x="3919" y="2890"/>
                    <a:pt x="3923" y="2783"/>
                    <a:pt x="3931" y="2664"/>
                  </a:cubicBezTo>
                  <a:cubicBezTo>
                    <a:pt x="3935" y="2541"/>
                    <a:pt x="3944" y="2414"/>
                    <a:pt x="3944" y="2262"/>
                  </a:cubicBezTo>
                  <a:cubicBezTo>
                    <a:pt x="3944" y="2114"/>
                    <a:pt x="3940" y="1971"/>
                    <a:pt x="3935" y="1815"/>
                  </a:cubicBezTo>
                  <a:cubicBezTo>
                    <a:pt x="3927" y="1663"/>
                    <a:pt x="3919" y="1507"/>
                    <a:pt x="3919" y="1355"/>
                  </a:cubicBezTo>
                  <a:cubicBezTo>
                    <a:pt x="3919" y="1183"/>
                    <a:pt x="3911" y="1015"/>
                    <a:pt x="3903" y="842"/>
                  </a:cubicBezTo>
                  <a:cubicBezTo>
                    <a:pt x="3894" y="670"/>
                    <a:pt x="3890" y="502"/>
                    <a:pt x="3894" y="329"/>
                  </a:cubicBezTo>
                  <a:cubicBezTo>
                    <a:pt x="3899" y="227"/>
                    <a:pt x="3903" y="120"/>
                    <a:pt x="3903" y="1"/>
                  </a:cubicBezTo>
                  <a:lnTo>
                    <a:pt x="3632" y="1"/>
                  </a:lnTo>
                  <a:cubicBezTo>
                    <a:pt x="3614" y="1"/>
                    <a:pt x="3596" y="1"/>
                    <a:pt x="357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1796750" y="3437750"/>
              <a:ext cx="98825" cy="25"/>
            </a:xfrm>
            <a:custGeom>
              <a:avLst/>
              <a:gdLst/>
              <a:ahLst/>
              <a:cxnLst/>
              <a:rect l="l" t="t" r="r" b="b"/>
              <a:pathLst>
                <a:path w="3953" h="1" extrusionOk="0">
                  <a:moveTo>
                    <a:pt x="3952" y="0"/>
                  </a:moveTo>
                  <a:lnTo>
                    <a:pt x="1" y="0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1796750" y="3433950"/>
              <a:ext cx="98725" cy="7650"/>
            </a:xfrm>
            <a:custGeom>
              <a:avLst/>
              <a:gdLst/>
              <a:ahLst/>
              <a:cxnLst/>
              <a:rect l="l" t="t" r="r" b="b"/>
              <a:pathLst>
                <a:path w="3949" h="306" extrusionOk="0">
                  <a:moveTo>
                    <a:pt x="3497" y="0"/>
                  </a:moveTo>
                  <a:cubicBezTo>
                    <a:pt x="3456" y="4"/>
                    <a:pt x="3419" y="9"/>
                    <a:pt x="3382" y="9"/>
                  </a:cubicBezTo>
                  <a:lnTo>
                    <a:pt x="3152" y="25"/>
                  </a:lnTo>
                  <a:cubicBezTo>
                    <a:pt x="3091" y="37"/>
                    <a:pt x="3033" y="41"/>
                    <a:pt x="2972" y="45"/>
                  </a:cubicBezTo>
                  <a:cubicBezTo>
                    <a:pt x="2943" y="41"/>
                    <a:pt x="2910" y="33"/>
                    <a:pt x="2869" y="29"/>
                  </a:cubicBezTo>
                  <a:cubicBezTo>
                    <a:pt x="2832" y="29"/>
                    <a:pt x="2791" y="29"/>
                    <a:pt x="2750" y="37"/>
                  </a:cubicBezTo>
                  <a:cubicBezTo>
                    <a:pt x="2713" y="45"/>
                    <a:pt x="2672" y="50"/>
                    <a:pt x="2631" y="54"/>
                  </a:cubicBezTo>
                  <a:cubicBezTo>
                    <a:pt x="2590" y="50"/>
                    <a:pt x="2549" y="41"/>
                    <a:pt x="2512" y="29"/>
                  </a:cubicBezTo>
                  <a:cubicBezTo>
                    <a:pt x="2488" y="25"/>
                    <a:pt x="2463" y="21"/>
                    <a:pt x="2442" y="21"/>
                  </a:cubicBezTo>
                  <a:lnTo>
                    <a:pt x="2373" y="25"/>
                  </a:lnTo>
                  <a:lnTo>
                    <a:pt x="2237" y="33"/>
                  </a:lnTo>
                  <a:lnTo>
                    <a:pt x="2098" y="41"/>
                  </a:lnTo>
                  <a:cubicBezTo>
                    <a:pt x="2077" y="45"/>
                    <a:pt x="2048" y="45"/>
                    <a:pt x="2024" y="45"/>
                  </a:cubicBezTo>
                  <a:lnTo>
                    <a:pt x="1954" y="58"/>
                  </a:lnTo>
                  <a:cubicBezTo>
                    <a:pt x="1929" y="62"/>
                    <a:pt x="1905" y="66"/>
                    <a:pt x="1884" y="66"/>
                  </a:cubicBezTo>
                  <a:lnTo>
                    <a:pt x="1810" y="66"/>
                  </a:lnTo>
                  <a:lnTo>
                    <a:pt x="1667" y="70"/>
                  </a:lnTo>
                  <a:lnTo>
                    <a:pt x="1507" y="74"/>
                  </a:lnTo>
                  <a:lnTo>
                    <a:pt x="1347" y="82"/>
                  </a:lnTo>
                  <a:cubicBezTo>
                    <a:pt x="1298" y="82"/>
                    <a:pt x="1244" y="78"/>
                    <a:pt x="1195" y="78"/>
                  </a:cubicBezTo>
                  <a:lnTo>
                    <a:pt x="1117" y="74"/>
                  </a:lnTo>
                  <a:cubicBezTo>
                    <a:pt x="1092" y="74"/>
                    <a:pt x="1068" y="78"/>
                    <a:pt x="1043" y="82"/>
                  </a:cubicBezTo>
                  <a:cubicBezTo>
                    <a:pt x="1015" y="87"/>
                    <a:pt x="986" y="91"/>
                    <a:pt x="957" y="91"/>
                  </a:cubicBezTo>
                  <a:cubicBezTo>
                    <a:pt x="939" y="91"/>
                    <a:pt x="921" y="90"/>
                    <a:pt x="904" y="87"/>
                  </a:cubicBezTo>
                  <a:cubicBezTo>
                    <a:pt x="859" y="70"/>
                    <a:pt x="813" y="58"/>
                    <a:pt x="764" y="50"/>
                  </a:cubicBezTo>
                  <a:cubicBezTo>
                    <a:pt x="719" y="50"/>
                    <a:pt x="678" y="50"/>
                    <a:pt x="633" y="58"/>
                  </a:cubicBezTo>
                  <a:cubicBezTo>
                    <a:pt x="612" y="62"/>
                    <a:pt x="592" y="62"/>
                    <a:pt x="571" y="62"/>
                  </a:cubicBezTo>
                  <a:lnTo>
                    <a:pt x="305" y="62"/>
                  </a:lnTo>
                  <a:cubicBezTo>
                    <a:pt x="239" y="62"/>
                    <a:pt x="186" y="66"/>
                    <a:pt x="145" y="70"/>
                  </a:cubicBezTo>
                  <a:cubicBezTo>
                    <a:pt x="108" y="70"/>
                    <a:pt x="71" y="78"/>
                    <a:pt x="42" y="95"/>
                  </a:cubicBezTo>
                  <a:cubicBezTo>
                    <a:pt x="17" y="107"/>
                    <a:pt x="1" y="128"/>
                    <a:pt x="1" y="152"/>
                  </a:cubicBezTo>
                  <a:cubicBezTo>
                    <a:pt x="1" y="181"/>
                    <a:pt x="17" y="201"/>
                    <a:pt x="38" y="214"/>
                  </a:cubicBezTo>
                  <a:cubicBezTo>
                    <a:pt x="71" y="234"/>
                    <a:pt x="104" y="251"/>
                    <a:pt x="140" y="259"/>
                  </a:cubicBezTo>
                  <a:cubicBezTo>
                    <a:pt x="194" y="267"/>
                    <a:pt x="251" y="271"/>
                    <a:pt x="305" y="271"/>
                  </a:cubicBezTo>
                  <a:cubicBezTo>
                    <a:pt x="324" y="272"/>
                    <a:pt x="343" y="273"/>
                    <a:pt x="363" y="273"/>
                  </a:cubicBezTo>
                  <a:cubicBezTo>
                    <a:pt x="412" y="273"/>
                    <a:pt x="463" y="270"/>
                    <a:pt x="518" y="267"/>
                  </a:cubicBezTo>
                  <a:lnTo>
                    <a:pt x="580" y="263"/>
                  </a:lnTo>
                  <a:cubicBezTo>
                    <a:pt x="600" y="263"/>
                    <a:pt x="625" y="259"/>
                    <a:pt x="645" y="255"/>
                  </a:cubicBezTo>
                  <a:cubicBezTo>
                    <a:pt x="686" y="242"/>
                    <a:pt x="727" y="238"/>
                    <a:pt x="768" y="234"/>
                  </a:cubicBezTo>
                  <a:cubicBezTo>
                    <a:pt x="809" y="238"/>
                    <a:pt x="854" y="255"/>
                    <a:pt x="908" y="263"/>
                  </a:cubicBezTo>
                  <a:cubicBezTo>
                    <a:pt x="957" y="263"/>
                    <a:pt x="1010" y="259"/>
                    <a:pt x="1055" y="242"/>
                  </a:cubicBezTo>
                  <a:cubicBezTo>
                    <a:pt x="1080" y="238"/>
                    <a:pt x="1105" y="234"/>
                    <a:pt x="1129" y="234"/>
                  </a:cubicBezTo>
                  <a:lnTo>
                    <a:pt x="1359" y="234"/>
                  </a:lnTo>
                  <a:cubicBezTo>
                    <a:pt x="1412" y="230"/>
                    <a:pt x="1466" y="226"/>
                    <a:pt x="1515" y="226"/>
                  </a:cubicBezTo>
                  <a:lnTo>
                    <a:pt x="1675" y="234"/>
                  </a:lnTo>
                  <a:lnTo>
                    <a:pt x="1823" y="242"/>
                  </a:lnTo>
                  <a:lnTo>
                    <a:pt x="1893" y="247"/>
                  </a:lnTo>
                  <a:cubicBezTo>
                    <a:pt x="1901" y="248"/>
                    <a:pt x="1909" y="248"/>
                    <a:pt x="1917" y="248"/>
                  </a:cubicBezTo>
                  <a:cubicBezTo>
                    <a:pt x="1934" y="248"/>
                    <a:pt x="1950" y="247"/>
                    <a:pt x="1966" y="247"/>
                  </a:cubicBezTo>
                  <a:lnTo>
                    <a:pt x="2036" y="242"/>
                  </a:lnTo>
                  <a:lnTo>
                    <a:pt x="2106" y="242"/>
                  </a:lnTo>
                  <a:lnTo>
                    <a:pt x="2245" y="247"/>
                  </a:lnTo>
                  <a:lnTo>
                    <a:pt x="2446" y="247"/>
                  </a:lnTo>
                  <a:cubicBezTo>
                    <a:pt x="2467" y="247"/>
                    <a:pt x="2488" y="251"/>
                    <a:pt x="2508" y="259"/>
                  </a:cubicBezTo>
                  <a:cubicBezTo>
                    <a:pt x="2549" y="275"/>
                    <a:pt x="2594" y="288"/>
                    <a:pt x="2639" y="292"/>
                  </a:cubicBezTo>
                  <a:cubicBezTo>
                    <a:pt x="2684" y="292"/>
                    <a:pt x="2726" y="283"/>
                    <a:pt x="2762" y="283"/>
                  </a:cubicBezTo>
                  <a:cubicBezTo>
                    <a:pt x="2779" y="281"/>
                    <a:pt x="2796" y="280"/>
                    <a:pt x="2814" y="280"/>
                  </a:cubicBezTo>
                  <a:cubicBezTo>
                    <a:pt x="2832" y="280"/>
                    <a:pt x="2851" y="281"/>
                    <a:pt x="2869" y="283"/>
                  </a:cubicBezTo>
                  <a:cubicBezTo>
                    <a:pt x="2902" y="292"/>
                    <a:pt x="2935" y="300"/>
                    <a:pt x="2972" y="304"/>
                  </a:cubicBezTo>
                  <a:cubicBezTo>
                    <a:pt x="2988" y="305"/>
                    <a:pt x="3005" y="306"/>
                    <a:pt x="3021" y="306"/>
                  </a:cubicBezTo>
                  <a:cubicBezTo>
                    <a:pt x="3066" y="306"/>
                    <a:pt x="3111" y="302"/>
                    <a:pt x="3156" y="296"/>
                  </a:cubicBezTo>
                  <a:lnTo>
                    <a:pt x="3378" y="292"/>
                  </a:lnTo>
                  <a:cubicBezTo>
                    <a:pt x="3423" y="292"/>
                    <a:pt x="3464" y="283"/>
                    <a:pt x="3505" y="275"/>
                  </a:cubicBezTo>
                  <a:cubicBezTo>
                    <a:pt x="3538" y="271"/>
                    <a:pt x="3575" y="267"/>
                    <a:pt x="3608" y="263"/>
                  </a:cubicBezTo>
                  <a:cubicBezTo>
                    <a:pt x="3645" y="259"/>
                    <a:pt x="3677" y="259"/>
                    <a:pt x="3706" y="251"/>
                  </a:cubicBezTo>
                  <a:lnTo>
                    <a:pt x="3751" y="247"/>
                  </a:lnTo>
                  <a:lnTo>
                    <a:pt x="3768" y="242"/>
                  </a:lnTo>
                  <a:lnTo>
                    <a:pt x="3784" y="242"/>
                  </a:lnTo>
                  <a:cubicBezTo>
                    <a:pt x="3796" y="244"/>
                    <a:pt x="3808" y="244"/>
                    <a:pt x="3819" y="244"/>
                  </a:cubicBezTo>
                  <a:cubicBezTo>
                    <a:pt x="3847" y="244"/>
                    <a:pt x="3874" y="241"/>
                    <a:pt x="3903" y="238"/>
                  </a:cubicBezTo>
                  <a:cubicBezTo>
                    <a:pt x="3932" y="230"/>
                    <a:pt x="3948" y="210"/>
                    <a:pt x="3948" y="189"/>
                  </a:cubicBezTo>
                  <a:cubicBezTo>
                    <a:pt x="3948" y="169"/>
                    <a:pt x="3932" y="152"/>
                    <a:pt x="3907" y="128"/>
                  </a:cubicBezTo>
                  <a:cubicBezTo>
                    <a:pt x="3874" y="95"/>
                    <a:pt x="3833" y="66"/>
                    <a:pt x="3792" y="41"/>
                  </a:cubicBezTo>
                  <a:cubicBezTo>
                    <a:pt x="3784" y="41"/>
                    <a:pt x="3780" y="37"/>
                    <a:pt x="3772" y="33"/>
                  </a:cubicBezTo>
                  <a:lnTo>
                    <a:pt x="3751" y="29"/>
                  </a:lnTo>
                  <a:lnTo>
                    <a:pt x="3706" y="21"/>
                  </a:lnTo>
                  <a:cubicBezTo>
                    <a:pt x="3677" y="13"/>
                    <a:pt x="3645" y="9"/>
                    <a:pt x="3612" y="4"/>
                  </a:cubicBezTo>
                  <a:cubicBezTo>
                    <a:pt x="3571" y="0"/>
                    <a:pt x="3534" y="0"/>
                    <a:pt x="349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33"/>
          <p:cNvGrpSpPr/>
          <p:nvPr/>
        </p:nvGrpSpPr>
        <p:grpSpPr>
          <a:xfrm>
            <a:off x="5660645" y="3577905"/>
            <a:ext cx="770109" cy="393727"/>
            <a:chOff x="1479675" y="3874625"/>
            <a:chExt cx="195350" cy="99875"/>
          </a:xfrm>
        </p:grpSpPr>
        <p:sp>
          <p:nvSpPr>
            <p:cNvPr id="402" name="Google Shape;402;p33"/>
            <p:cNvSpPr/>
            <p:nvPr/>
          </p:nvSpPr>
          <p:spPr>
            <a:xfrm>
              <a:off x="1482050" y="3875050"/>
              <a:ext cx="94900" cy="94900"/>
            </a:xfrm>
            <a:custGeom>
              <a:avLst/>
              <a:gdLst/>
              <a:ahLst/>
              <a:cxnLst/>
              <a:rect l="l" t="t" r="r" b="b"/>
              <a:pathLst>
                <a:path w="3796" h="3796" extrusionOk="0">
                  <a:moveTo>
                    <a:pt x="0" y="0"/>
                  </a:moveTo>
                  <a:lnTo>
                    <a:pt x="0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1479675" y="3874625"/>
              <a:ext cx="98600" cy="99875"/>
            </a:xfrm>
            <a:custGeom>
              <a:avLst/>
              <a:gdLst/>
              <a:ahLst/>
              <a:cxnLst/>
              <a:rect l="l" t="t" r="r" b="b"/>
              <a:pathLst>
                <a:path w="3944" h="3995" extrusionOk="0">
                  <a:moveTo>
                    <a:pt x="3577" y="0"/>
                  </a:moveTo>
                  <a:cubicBezTo>
                    <a:pt x="3387" y="0"/>
                    <a:pt x="3201" y="19"/>
                    <a:pt x="3033" y="34"/>
                  </a:cubicBezTo>
                  <a:cubicBezTo>
                    <a:pt x="2939" y="42"/>
                    <a:pt x="2848" y="46"/>
                    <a:pt x="2754" y="46"/>
                  </a:cubicBezTo>
                  <a:cubicBezTo>
                    <a:pt x="2664" y="46"/>
                    <a:pt x="2569" y="42"/>
                    <a:pt x="2471" y="38"/>
                  </a:cubicBezTo>
                  <a:cubicBezTo>
                    <a:pt x="2274" y="30"/>
                    <a:pt x="2065" y="17"/>
                    <a:pt x="1851" y="17"/>
                  </a:cubicBezTo>
                  <a:lnTo>
                    <a:pt x="1236" y="22"/>
                  </a:lnTo>
                  <a:lnTo>
                    <a:pt x="79" y="9"/>
                  </a:lnTo>
                  <a:lnTo>
                    <a:pt x="66" y="1072"/>
                  </a:lnTo>
                  <a:cubicBezTo>
                    <a:pt x="66" y="1248"/>
                    <a:pt x="62" y="1421"/>
                    <a:pt x="62" y="1593"/>
                  </a:cubicBezTo>
                  <a:cubicBezTo>
                    <a:pt x="58" y="1753"/>
                    <a:pt x="50" y="1921"/>
                    <a:pt x="42" y="2085"/>
                  </a:cubicBezTo>
                  <a:cubicBezTo>
                    <a:pt x="29" y="2254"/>
                    <a:pt x="25" y="2430"/>
                    <a:pt x="25" y="2590"/>
                  </a:cubicBezTo>
                  <a:lnTo>
                    <a:pt x="25" y="3050"/>
                  </a:lnTo>
                  <a:cubicBezTo>
                    <a:pt x="25" y="3124"/>
                    <a:pt x="29" y="3197"/>
                    <a:pt x="25" y="3267"/>
                  </a:cubicBezTo>
                  <a:cubicBezTo>
                    <a:pt x="25" y="3333"/>
                    <a:pt x="25" y="3403"/>
                    <a:pt x="21" y="3464"/>
                  </a:cubicBezTo>
                  <a:cubicBezTo>
                    <a:pt x="17" y="3526"/>
                    <a:pt x="13" y="3587"/>
                    <a:pt x="9" y="3649"/>
                  </a:cubicBezTo>
                  <a:cubicBezTo>
                    <a:pt x="5" y="3735"/>
                    <a:pt x="1" y="3821"/>
                    <a:pt x="1" y="3907"/>
                  </a:cubicBezTo>
                  <a:lnTo>
                    <a:pt x="62" y="3911"/>
                  </a:lnTo>
                  <a:lnTo>
                    <a:pt x="333" y="3924"/>
                  </a:lnTo>
                  <a:lnTo>
                    <a:pt x="427" y="3928"/>
                  </a:lnTo>
                  <a:lnTo>
                    <a:pt x="518" y="3928"/>
                  </a:lnTo>
                  <a:lnTo>
                    <a:pt x="846" y="3936"/>
                  </a:lnTo>
                  <a:cubicBezTo>
                    <a:pt x="1051" y="3940"/>
                    <a:pt x="1228" y="3944"/>
                    <a:pt x="1371" y="3952"/>
                  </a:cubicBezTo>
                  <a:lnTo>
                    <a:pt x="1700" y="3952"/>
                  </a:lnTo>
                  <a:lnTo>
                    <a:pt x="2159" y="3969"/>
                  </a:lnTo>
                  <a:cubicBezTo>
                    <a:pt x="2241" y="3973"/>
                    <a:pt x="2319" y="3975"/>
                    <a:pt x="2393" y="3975"/>
                  </a:cubicBezTo>
                  <a:cubicBezTo>
                    <a:pt x="2467" y="3975"/>
                    <a:pt x="2537" y="3973"/>
                    <a:pt x="2602" y="3969"/>
                  </a:cubicBezTo>
                  <a:cubicBezTo>
                    <a:pt x="2734" y="3965"/>
                    <a:pt x="2853" y="3965"/>
                    <a:pt x="2955" y="3965"/>
                  </a:cubicBezTo>
                  <a:cubicBezTo>
                    <a:pt x="3058" y="3969"/>
                    <a:pt x="3156" y="3973"/>
                    <a:pt x="3251" y="3977"/>
                  </a:cubicBezTo>
                  <a:cubicBezTo>
                    <a:pt x="3402" y="3987"/>
                    <a:pt x="3538" y="3995"/>
                    <a:pt x="3643" y="3995"/>
                  </a:cubicBezTo>
                  <a:cubicBezTo>
                    <a:pt x="3665" y="3995"/>
                    <a:pt x="3686" y="3994"/>
                    <a:pt x="3706" y="3993"/>
                  </a:cubicBezTo>
                  <a:cubicBezTo>
                    <a:pt x="3817" y="3989"/>
                    <a:pt x="3878" y="3981"/>
                    <a:pt x="3882" y="3961"/>
                  </a:cubicBezTo>
                  <a:cubicBezTo>
                    <a:pt x="3891" y="3936"/>
                    <a:pt x="3841" y="3916"/>
                    <a:pt x="3747" y="3887"/>
                  </a:cubicBezTo>
                  <a:cubicBezTo>
                    <a:pt x="3608" y="3846"/>
                    <a:pt x="3468" y="3809"/>
                    <a:pt x="3324" y="3784"/>
                  </a:cubicBezTo>
                  <a:cubicBezTo>
                    <a:pt x="3230" y="3764"/>
                    <a:pt x="3119" y="3743"/>
                    <a:pt x="2996" y="3731"/>
                  </a:cubicBezTo>
                  <a:cubicBezTo>
                    <a:pt x="2869" y="3719"/>
                    <a:pt x="2738" y="3714"/>
                    <a:pt x="2602" y="3710"/>
                  </a:cubicBezTo>
                  <a:cubicBezTo>
                    <a:pt x="2467" y="3706"/>
                    <a:pt x="2331" y="3702"/>
                    <a:pt x="2204" y="3694"/>
                  </a:cubicBezTo>
                  <a:cubicBezTo>
                    <a:pt x="2061" y="3686"/>
                    <a:pt x="1901" y="3678"/>
                    <a:pt x="1741" y="3673"/>
                  </a:cubicBezTo>
                  <a:lnTo>
                    <a:pt x="1400" y="3661"/>
                  </a:lnTo>
                  <a:cubicBezTo>
                    <a:pt x="1252" y="3657"/>
                    <a:pt x="1072" y="3653"/>
                    <a:pt x="858" y="3653"/>
                  </a:cubicBezTo>
                  <a:lnTo>
                    <a:pt x="526" y="3649"/>
                  </a:lnTo>
                  <a:lnTo>
                    <a:pt x="276" y="3649"/>
                  </a:lnTo>
                  <a:lnTo>
                    <a:pt x="263" y="3645"/>
                  </a:lnTo>
                  <a:lnTo>
                    <a:pt x="259" y="3641"/>
                  </a:lnTo>
                  <a:cubicBezTo>
                    <a:pt x="259" y="3632"/>
                    <a:pt x="263" y="3628"/>
                    <a:pt x="263" y="3620"/>
                  </a:cubicBezTo>
                  <a:lnTo>
                    <a:pt x="263" y="3608"/>
                  </a:lnTo>
                  <a:lnTo>
                    <a:pt x="263" y="3567"/>
                  </a:lnTo>
                  <a:lnTo>
                    <a:pt x="267" y="3476"/>
                  </a:lnTo>
                  <a:cubicBezTo>
                    <a:pt x="272" y="3329"/>
                    <a:pt x="272" y="3169"/>
                    <a:pt x="267" y="3021"/>
                  </a:cubicBezTo>
                  <a:cubicBezTo>
                    <a:pt x="263" y="2873"/>
                    <a:pt x="263" y="2717"/>
                    <a:pt x="259" y="2557"/>
                  </a:cubicBezTo>
                  <a:cubicBezTo>
                    <a:pt x="255" y="2401"/>
                    <a:pt x="259" y="2250"/>
                    <a:pt x="263" y="2085"/>
                  </a:cubicBezTo>
                  <a:cubicBezTo>
                    <a:pt x="267" y="1921"/>
                    <a:pt x="276" y="1745"/>
                    <a:pt x="276" y="1560"/>
                  </a:cubicBezTo>
                  <a:cubicBezTo>
                    <a:pt x="272" y="1388"/>
                    <a:pt x="272" y="1211"/>
                    <a:pt x="272" y="1035"/>
                  </a:cubicBezTo>
                  <a:cubicBezTo>
                    <a:pt x="267" y="871"/>
                    <a:pt x="267" y="703"/>
                    <a:pt x="267" y="534"/>
                  </a:cubicBezTo>
                  <a:lnTo>
                    <a:pt x="267" y="280"/>
                  </a:lnTo>
                  <a:lnTo>
                    <a:pt x="267" y="202"/>
                  </a:lnTo>
                  <a:lnTo>
                    <a:pt x="267" y="194"/>
                  </a:lnTo>
                  <a:lnTo>
                    <a:pt x="378" y="194"/>
                  </a:lnTo>
                  <a:lnTo>
                    <a:pt x="674" y="190"/>
                  </a:lnTo>
                  <a:lnTo>
                    <a:pt x="1277" y="186"/>
                  </a:lnTo>
                  <a:cubicBezTo>
                    <a:pt x="1486" y="177"/>
                    <a:pt x="1691" y="173"/>
                    <a:pt x="1888" y="169"/>
                  </a:cubicBezTo>
                  <a:cubicBezTo>
                    <a:pt x="2081" y="169"/>
                    <a:pt x="2278" y="182"/>
                    <a:pt x="2483" y="190"/>
                  </a:cubicBezTo>
                  <a:cubicBezTo>
                    <a:pt x="2582" y="198"/>
                    <a:pt x="2684" y="198"/>
                    <a:pt x="2791" y="198"/>
                  </a:cubicBezTo>
                  <a:cubicBezTo>
                    <a:pt x="2898" y="198"/>
                    <a:pt x="3000" y="190"/>
                    <a:pt x="3099" y="182"/>
                  </a:cubicBezTo>
                  <a:cubicBezTo>
                    <a:pt x="3252" y="168"/>
                    <a:pt x="3405" y="160"/>
                    <a:pt x="3558" y="160"/>
                  </a:cubicBezTo>
                  <a:cubicBezTo>
                    <a:pt x="3589" y="160"/>
                    <a:pt x="3621" y="160"/>
                    <a:pt x="3653" y="161"/>
                  </a:cubicBezTo>
                  <a:lnTo>
                    <a:pt x="3710" y="161"/>
                  </a:lnTo>
                  <a:cubicBezTo>
                    <a:pt x="3718" y="161"/>
                    <a:pt x="3727" y="165"/>
                    <a:pt x="3731" y="165"/>
                  </a:cubicBezTo>
                  <a:cubicBezTo>
                    <a:pt x="3731" y="182"/>
                    <a:pt x="3722" y="190"/>
                    <a:pt x="3722" y="202"/>
                  </a:cubicBezTo>
                  <a:lnTo>
                    <a:pt x="3722" y="214"/>
                  </a:lnTo>
                  <a:lnTo>
                    <a:pt x="3722" y="251"/>
                  </a:lnTo>
                  <a:lnTo>
                    <a:pt x="3722" y="333"/>
                  </a:lnTo>
                  <a:cubicBezTo>
                    <a:pt x="3714" y="522"/>
                    <a:pt x="3714" y="703"/>
                    <a:pt x="3718" y="879"/>
                  </a:cubicBezTo>
                  <a:cubicBezTo>
                    <a:pt x="3722" y="1051"/>
                    <a:pt x="3722" y="1211"/>
                    <a:pt x="3722" y="1371"/>
                  </a:cubicBezTo>
                  <a:cubicBezTo>
                    <a:pt x="3722" y="1540"/>
                    <a:pt x="3727" y="1696"/>
                    <a:pt x="3731" y="1843"/>
                  </a:cubicBezTo>
                  <a:cubicBezTo>
                    <a:pt x="3735" y="1991"/>
                    <a:pt x="3735" y="2131"/>
                    <a:pt x="3735" y="2258"/>
                  </a:cubicBezTo>
                  <a:cubicBezTo>
                    <a:pt x="3731" y="2385"/>
                    <a:pt x="3727" y="2508"/>
                    <a:pt x="3722" y="2631"/>
                  </a:cubicBezTo>
                  <a:cubicBezTo>
                    <a:pt x="3714" y="2754"/>
                    <a:pt x="3714" y="2877"/>
                    <a:pt x="3714" y="2984"/>
                  </a:cubicBezTo>
                  <a:cubicBezTo>
                    <a:pt x="3718" y="3087"/>
                    <a:pt x="3722" y="3181"/>
                    <a:pt x="3727" y="3267"/>
                  </a:cubicBezTo>
                  <a:cubicBezTo>
                    <a:pt x="3747" y="3612"/>
                    <a:pt x="3776" y="3813"/>
                    <a:pt x="3829" y="3813"/>
                  </a:cubicBezTo>
                  <a:cubicBezTo>
                    <a:pt x="3878" y="3813"/>
                    <a:pt x="3903" y="3616"/>
                    <a:pt x="3911" y="3271"/>
                  </a:cubicBezTo>
                  <a:cubicBezTo>
                    <a:pt x="3915" y="3185"/>
                    <a:pt x="3915" y="3078"/>
                    <a:pt x="3915" y="2984"/>
                  </a:cubicBezTo>
                  <a:cubicBezTo>
                    <a:pt x="3915" y="2890"/>
                    <a:pt x="3923" y="2783"/>
                    <a:pt x="3928" y="2664"/>
                  </a:cubicBezTo>
                  <a:cubicBezTo>
                    <a:pt x="3932" y="2541"/>
                    <a:pt x="3940" y="2414"/>
                    <a:pt x="3944" y="2262"/>
                  </a:cubicBezTo>
                  <a:cubicBezTo>
                    <a:pt x="3944" y="2114"/>
                    <a:pt x="3940" y="1971"/>
                    <a:pt x="3932" y="1815"/>
                  </a:cubicBezTo>
                  <a:cubicBezTo>
                    <a:pt x="3928" y="1663"/>
                    <a:pt x="3919" y="1507"/>
                    <a:pt x="3919" y="1355"/>
                  </a:cubicBezTo>
                  <a:cubicBezTo>
                    <a:pt x="3915" y="1183"/>
                    <a:pt x="3911" y="1015"/>
                    <a:pt x="3903" y="842"/>
                  </a:cubicBezTo>
                  <a:cubicBezTo>
                    <a:pt x="3895" y="670"/>
                    <a:pt x="3891" y="502"/>
                    <a:pt x="3895" y="329"/>
                  </a:cubicBezTo>
                  <a:cubicBezTo>
                    <a:pt x="3895" y="227"/>
                    <a:pt x="3899" y="120"/>
                    <a:pt x="3903" y="1"/>
                  </a:cubicBezTo>
                  <a:lnTo>
                    <a:pt x="3632" y="1"/>
                  </a:lnTo>
                  <a:cubicBezTo>
                    <a:pt x="3614" y="1"/>
                    <a:pt x="3595" y="0"/>
                    <a:pt x="357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1576200" y="3922450"/>
              <a:ext cx="98825" cy="25"/>
            </a:xfrm>
            <a:custGeom>
              <a:avLst/>
              <a:gdLst/>
              <a:ahLst/>
              <a:cxnLst/>
              <a:rect l="l" t="t" r="r" b="b"/>
              <a:pathLst>
                <a:path w="3953" h="1" extrusionOk="0">
                  <a:moveTo>
                    <a:pt x="3952" y="0"/>
                  </a:moveTo>
                  <a:lnTo>
                    <a:pt x="1" y="0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1576200" y="3918650"/>
              <a:ext cx="98725" cy="7650"/>
            </a:xfrm>
            <a:custGeom>
              <a:avLst/>
              <a:gdLst/>
              <a:ahLst/>
              <a:cxnLst/>
              <a:rect l="l" t="t" r="r" b="b"/>
              <a:pathLst>
                <a:path w="3949" h="306" extrusionOk="0">
                  <a:moveTo>
                    <a:pt x="3501" y="0"/>
                  </a:moveTo>
                  <a:cubicBezTo>
                    <a:pt x="3460" y="4"/>
                    <a:pt x="3423" y="9"/>
                    <a:pt x="3382" y="9"/>
                  </a:cubicBezTo>
                  <a:lnTo>
                    <a:pt x="3152" y="25"/>
                  </a:lnTo>
                  <a:cubicBezTo>
                    <a:pt x="3095" y="37"/>
                    <a:pt x="3033" y="41"/>
                    <a:pt x="2976" y="45"/>
                  </a:cubicBezTo>
                  <a:cubicBezTo>
                    <a:pt x="2943" y="41"/>
                    <a:pt x="2910" y="33"/>
                    <a:pt x="2869" y="29"/>
                  </a:cubicBezTo>
                  <a:cubicBezTo>
                    <a:pt x="2832" y="29"/>
                    <a:pt x="2791" y="29"/>
                    <a:pt x="2750" y="37"/>
                  </a:cubicBezTo>
                  <a:cubicBezTo>
                    <a:pt x="2713" y="45"/>
                    <a:pt x="2672" y="50"/>
                    <a:pt x="2631" y="54"/>
                  </a:cubicBezTo>
                  <a:cubicBezTo>
                    <a:pt x="2590" y="50"/>
                    <a:pt x="2549" y="41"/>
                    <a:pt x="2512" y="29"/>
                  </a:cubicBezTo>
                  <a:cubicBezTo>
                    <a:pt x="2488" y="25"/>
                    <a:pt x="2463" y="21"/>
                    <a:pt x="2442" y="21"/>
                  </a:cubicBezTo>
                  <a:lnTo>
                    <a:pt x="2373" y="25"/>
                  </a:lnTo>
                  <a:lnTo>
                    <a:pt x="2237" y="33"/>
                  </a:lnTo>
                  <a:lnTo>
                    <a:pt x="2098" y="41"/>
                  </a:lnTo>
                  <a:cubicBezTo>
                    <a:pt x="2077" y="45"/>
                    <a:pt x="2048" y="45"/>
                    <a:pt x="2024" y="50"/>
                  </a:cubicBezTo>
                  <a:lnTo>
                    <a:pt x="1954" y="58"/>
                  </a:lnTo>
                  <a:cubicBezTo>
                    <a:pt x="1929" y="62"/>
                    <a:pt x="1905" y="66"/>
                    <a:pt x="1884" y="66"/>
                  </a:cubicBezTo>
                  <a:lnTo>
                    <a:pt x="1810" y="66"/>
                  </a:lnTo>
                  <a:lnTo>
                    <a:pt x="1667" y="70"/>
                  </a:lnTo>
                  <a:lnTo>
                    <a:pt x="1507" y="74"/>
                  </a:lnTo>
                  <a:lnTo>
                    <a:pt x="1347" y="82"/>
                  </a:lnTo>
                  <a:cubicBezTo>
                    <a:pt x="1298" y="82"/>
                    <a:pt x="1244" y="78"/>
                    <a:pt x="1195" y="78"/>
                  </a:cubicBezTo>
                  <a:lnTo>
                    <a:pt x="1117" y="74"/>
                  </a:lnTo>
                  <a:cubicBezTo>
                    <a:pt x="1092" y="74"/>
                    <a:pt x="1068" y="78"/>
                    <a:pt x="1043" y="82"/>
                  </a:cubicBezTo>
                  <a:cubicBezTo>
                    <a:pt x="1015" y="87"/>
                    <a:pt x="986" y="91"/>
                    <a:pt x="957" y="91"/>
                  </a:cubicBezTo>
                  <a:cubicBezTo>
                    <a:pt x="939" y="91"/>
                    <a:pt x="921" y="90"/>
                    <a:pt x="904" y="86"/>
                  </a:cubicBezTo>
                  <a:cubicBezTo>
                    <a:pt x="859" y="70"/>
                    <a:pt x="813" y="58"/>
                    <a:pt x="764" y="50"/>
                  </a:cubicBezTo>
                  <a:cubicBezTo>
                    <a:pt x="719" y="50"/>
                    <a:pt x="678" y="50"/>
                    <a:pt x="633" y="58"/>
                  </a:cubicBezTo>
                  <a:cubicBezTo>
                    <a:pt x="612" y="62"/>
                    <a:pt x="592" y="62"/>
                    <a:pt x="571" y="62"/>
                  </a:cubicBezTo>
                  <a:lnTo>
                    <a:pt x="305" y="62"/>
                  </a:lnTo>
                  <a:cubicBezTo>
                    <a:pt x="239" y="62"/>
                    <a:pt x="186" y="66"/>
                    <a:pt x="145" y="70"/>
                  </a:cubicBezTo>
                  <a:cubicBezTo>
                    <a:pt x="108" y="70"/>
                    <a:pt x="71" y="78"/>
                    <a:pt x="42" y="95"/>
                  </a:cubicBezTo>
                  <a:cubicBezTo>
                    <a:pt x="17" y="107"/>
                    <a:pt x="1" y="128"/>
                    <a:pt x="1" y="152"/>
                  </a:cubicBezTo>
                  <a:cubicBezTo>
                    <a:pt x="1" y="181"/>
                    <a:pt x="17" y="201"/>
                    <a:pt x="38" y="214"/>
                  </a:cubicBezTo>
                  <a:cubicBezTo>
                    <a:pt x="71" y="234"/>
                    <a:pt x="104" y="251"/>
                    <a:pt x="140" y="259"/>
                  </a:cubicBezTo>
                  <a:cubicBezTo>
                    <a:pt x="194" y="267"/>
                    <a:pt x="251" y="271"/>
                    <a:pt x="305" y="271"/>
                  </a:cubicBezTo>
                  <a:cubicBezTo>
                    <a:pt x="324" y="272"/>
                    <a:pt x="343" y="273"/>
                    <a:pt x="363" y="273"/>
                  </a:cubicBezTo>
                  <a:cubicBezTo>
                    <a:pt x="412" y="273"/>
                    <a:pt x="463" y="270"/>
                    <a:pt x="518" y="267"/>
                  </a:cubicBezTo>
                  <a:lnTo>
                    <a:pt x="579" y="263"/>
                  </a:lnTo>
                  <a:cubicBezTo>
                    <a:pt x="600" y="263"/>
                    <a:pt x="625" y="259"/>
                    <a:pt x="645" y="255"/>
                  </a:cubicBezTo>
                  <a:cubicBezTo>
                    <a:pt x="686" y="242"/>
                    <a:pt x="727" y="238"/>
                    <a:pt x="772" y="234"/>
                  </a:cubicBezTo>
                  <a:cubicBezTo>
                    <a:pt x="813" y="238"/>
                    <a:pt x="854" y="255"/>
                    <a:pt x="908" y="263"/>
                  </a:cubicBezTo>
                  <a:cubicBezTo>
                    <a:pt x="957" y="263"/>
                    <a:pt x="1010" y="259"/>
                    <a:pt x="1060" y="242"/>
                  </a:cubicBezTo>
                  <a:cubicBezTo>
                    <a:pt x="1080" y="238"/>
                    <a:pt x="1105" y="234"/>
                    <a:pt x="1129" y="234"/>
                  </a:cubicBezTo>
                  <a:lnTo>
                    <a:pt x="1359" y="234"/>
                  </a:lnTo>
                  <a:cubicBezTo>
                    <a:pt x="1412" y="230"/>
                    <a:pt x="1466" y="226"/>
                    <a:pt x="1515" y="226"/>
                  </a:cubicBezTo>
                  <a:lnTo>
                    <a:pt x="1675" y="234"/>
                  </a:lnTo>
                  <a:lnTo>
                    <a:pt x="1823" y="242"/>
                  </a:lnTo>
                  <a:lnTo>
                    <a:pt x="1893" y="247"/>
                  </a:lnTo>
                  <a:cubicBezTo>
                    <a:pt x="1901" y="248"/>
                    <a:pt x="1909" y="248"/>
                    <a:pt x="1917" y="248"/>
                  </a:cubicBezTo>
                  <a:cubicBezTo>
                    <a:pt x="1934" y="248"/>
                    <a:pt x="1950" y="247"/>
                    <a:pt x="1966" y="247"/>
                  </a:cubicBezTo>
                  <a:lnTo>
                    <a:pt x="2036" y="242"/>
                  </a:lnTo>
                  <a:lnTo>
                    <a:pt x="2106" y="242"/>
                  </a:lnTo>
                  <a:lnTo>
                    <a:pt x="2245" y="247"/>
                  </a:lnTo>
                  <a:lnTo>
                    <a:pt x="2451" y="247"/>
                  </a:lnTo>
                  <a:cubicBezTo>
                    <a:pt x="2471" y="247"/>
                    <a:pt x="2492" y="251"/>
                    <a:pt x="2508" y="259"/>
                  </a:cubicBezTo>
                  <a:cubicBezTo>
                    <a:pt x="2553" y="275"/>
                    <a:pt x="2598" y="288"/>
                    <a:pt x="2643" y="292"/>
                  </a:cubicBezTo>
                  <a:cubicBezTo>
                    <a:pt x="2684" y="292"/>
                    <a:pt x="2725" y="283"/>
                    <a:pt x="2762" y="283"/>
                  </a:cubicBezTo>
                  <a:cubicBezTo>
                    <a:pt x="2781" y="281"/>
                    <a:pt x="2799" y="280"/>
                    <a:pt x="2818" y="280"/>
                  </a:cubicBezTo>
                  <a:cubicBezTo>
                    <a:pt x="2836" y="280"/>
                    <a:pt x="2855" y="281"/>
                    <a:pt x="2873" y="283"/>
                  </a:cubicBezTo>
                  <a:cubicBezTo>
                    <a:pt x="2902" y="292"/>
                    <a:pt x="2939" y="300"/>
                    <a:pt x="2976" y="304"/>
                  </a:cubicBezTo>
                  <a:cubicBezTo>
                    <a:pt x="2992" y="305"/>
                    <a:pt x="3009" y="306"/>
                    <a:pt x="3025" y="306"/>
                  </a:cubicBezTo>
                  <a:cubicBezTo>
                    <a:pt x="3070" y="306"/>
                    <a:pt x="3115" y="302"/>
                    <a:pt x="3160" y="296"/>
                  </a:cubicBezTo>
                  <a:lnTo>
                    <a:pt x="3382" y="292"/>
                  </a:lnTo>
                  <a:cubicBezTo>
                    <a:pt x="3423" y="292"/>
                    <a:pt x="3464" y="283"/>
                    <a:pt x="3505" y="275"/>
                  </a:cubicBezTo>
                  <a:cubicBezTo>
                    <a:pt x="3542" y="271"/>
                    <a:pt x="3575" y="267"/>
                    <a:pt x="3612" y="263"/>
                  </a:cubicBezTo>
                  <a:cubicBezTo>
                    <a:pt x="3645" y="259"/>
                    <a:pt x="3677" y="259"/>
                    <a:pt x="3710" y="251"/>
                  </a:cubicBezTo>
                  <a:lnTo>
                    <a:pt x="3751" y="247"/>
                  </a:lnTo>
                  <a:lnTo>
                    <a:pt x="3772" y="242"/>
                  </a:lnTo>
                  <a:lnTo>
                    <a:pt x="3788" y="242"/>
                  </a:lnTo>
                  <a:cubicBezTo>
                    <a:pt x="3800" y="244"/>
                    <a:pt x="3812" y="244"/>
                    <a:pt x="3823" y="244"/>
                  </a:cubicBezTo>
                  <a:cubicBezTo>
                    <a:pt x="3851" y="244"/>
                    <a:pt x="3878" y="241"/>
                    <a:pt x="3907" y="238"/>
                  </a:cubicBezTo>
                  <a:cubicBezTo>
                    <a:pt x="3936" y="230"/>
                    <a:pt x="3948" y="210"/>
                    <a:pt x="3948" y="189"/>
                  </a:cubicBezTo>
                  <a:cubicBezTo>
                    <a:pt x="3948" y="169"/>
                    <a:pt x="3936" y="152"/>
                    <a:pt x="3911" y="128"/>
                  </a:cubicBezTo>
                  <a:cubicBezTo>
                    <a:pt x="3874" y="95"/>
                    <a:pt x="3837" y="66"/>
                    <a:pt x="3796" y="41"/>
                  </a:cubicBezTo>
                  <a:cubicBezTo>
                    <a:pt x="3788" y="41"/>
                    <a:pt x="3780" y="37"/>
                    <a:pt x="3776" y="33"/>
                  </a:cubicBezTo>
                  <a:lnTo>
                    <a:pt x="3751" y="29"/>
                  </a:lnTo>
                  <a:lnTo>
                    <a:pt x="3710" y="21"/>
                  </a:lnTo>
                  <a:cubicBezTo>
                    <a:pt x="3677" y="13"/>
                    <a:pt x="3649" y="9"/>
                    <a:pt x="3612" y="4"/>
                  </a:cubicBezTo>
                  <a:cubicBezTo>
                    <a:pt x="3575" y="0"/>
                    <a:pt x="3538" y="0"/>
                    <a:pt x="350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33"/>
          <p:cNvSpPr txBox="1">
            <a:spLocks noGrp="1"/>
          </p:cNvSpPr>
          <p:nvPr>
            <p:ph type="ctrTitle" idx="4294967295"/>
          </p:nvPr>
        </p:nvSpPr>
        <p:spPr>
          <a:xfrm>
            <a:off x="3052809" y="1316425"/>
            <a:ext cx="4539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01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07" name="Google Shape;407;p33"/>
          <p:cNvSpPr txBox="1">
            <a:spLocks noGrp="1"/>
          </p:cNvSpPr>
          <p:nvPr>
            <p:ph type="ctrTitle" idx="4294967295"/>
          </p:nvPr>
        </p:nvSpPr>
        <p:spPr>
          <a:xfrm>
            <a:off x="3041373" y="3037375"/>
            <a:ext cx="5958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02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08" name="Google Shape;408;p33"/>
          <p:cNvSpPr txBox="1">
            <a:spLocks noGrp="1"/>
          </p:cNvSpPr>
          <p:nvPr>
            <p:ph type="ctrTitle" idx="4294967295"/>
          </p:nvPr>
        </p:nvSpPr>
        <p:spPr>
          <a:xfrm>
            <a:off x="5653862" y="1681138"/>
            <a:ext cx="5958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03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09" name="Google Shape;409;p33"/>
          <p:cNvSpPr txBox="1">
            <a:spLocks noGrp="1"/>
          </p:cNvSpPr>
          <p:nvPr>
            <p:ph type="ctrTitle" idx="4294967295"/>
          </p:nvPr>
        </p:nvSpPr>
        <p:spPr>
          <a:xfrm>
            <a:off x="5572423" y="3518179"/>
            <a:ext cx="595800" cy="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04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4"/>
          <p:cNvSpPr txBox="1">
            <a:spLocks noGrp="1"/>
          </p:cNvSpPr>
          <p:nvPr>
            <p:ph type="title" idx="3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1346</a:t>
            </a:r>
            <a:endParaRPr/>
          </a:p>
        </p:txBody>
      </p:sp>
      <p:sp>
        <p:nvSpPr>
          <p:cNvPr id="416" name="Google Shape;416;p34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fall of Constantinople to the Ottoman</a:t>
            </a:r>
            <a:endParaRPr/>
          </a:p>
        </p:txBody>
      </p:sp>
      <p:sp>
        <p:nvSpPr>
          <p:cNvPr id="417" name="Google Shape;417;p34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plague arrives in England</a:t>
            </a:r>
            <a:endParaRPr/>
          </a:p>
        </p:txBody>
      </p:sp>
      <p:sp>
        <p:nvSpPr>
          <p:cNvPr id="418" name="Google Shape;418;p34"/>
          <p:cNvSpPr txBox="1">
            <a:spLocks noGrp="1"/>
          </p:cNvSpPr>
          <p:nvPr>
            <p:ph type="title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1453</a:t>
            </a:r>
            <a:endParaRPr/>
          </a:p>
        </p:txBody>
      </p:sp>
      <p:sp>
        <p:nvSpPr>
          <p:cNvPr id="419" name="Google Shape;419;p34"/>
          <p:cNvSpPr txBox="1">
            <a:spLocks noGrp="1"/>
          </p:cNvSpPr>
          <p:nvPr>
            <p:ph type="title" idx="4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1564</a:t>
            </a:r>
            <a:endParaRPr/>
          </a:p>
        </p:txBody>
      </p:sp>
      <p:sp>
        <p:nvSpPr>
          <p:cNvPr id="420" name="Google Shape;420;p34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William Shakespeare is born</a:t>
            </a: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5784082" y="540300"/>
            <a:ext cx="2128" cy="3668125"/>
          </a:xfrm>
          <a:custGeom>
            <a:avLst/>
            <a:gdLst/>
            <a:ahLst/>
            <a:cxnLst/>
            <a:rect l="l" t="t" r="r" b="b"/>
            <a:pathLst>
              <a:path w="1" h="48879" extrusionOk="0">
                <a:moveTo>
                  <a:pt x="1" y="1"/>
                </a:moveTo>
                <a:lnTo>
                  <a:pt x="1" y="48879"/>
                </a:lnTo>
              </a:path>
            </a:pathLst>
          </a:custGeom>
          <a:solidFill>
            <a:srgbClr val="C1AD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4"/>
          <p:cNvSpPr/>
          <p:nvPr/>
        </p:nvSpPr>
        <p:spPr>
          <a:xfrm>
            <a:off x="5311350" y="660175"/>
            <a:ext cx="68650" cy="3943269"/>
          </a:xfrm>
          <a:custGeom>
            <a:avLst/>
            <a:gdLst/>
            <a:ahLst/>
            <a:cxnLst/>
            <a:rect l="l" t="t" r="r" b="b"/>
            <a:pathLst>
              <a:path w="449" h="48883" extrusionOk="0">
                <a:moveTo>
                  <a:pt x="354" y="0"/>
                </a:moveTo>
                <a:cubicBezTo>
                  <a:pt x="317" y="0"/>
                  <a:pt x="276" y="714"/>
                  <a:pt x="239" y="1945"/>
                </a:cubicBezTo>
                <a:cubicBezTo>
                  <a:pt x="223" y="2565"/>
                  <a:pt x="202" y="3308"/>
                  <a:pt x="182" y="4157"/>
                </a:cubicBezTo>
                <a:cubicBezTo>
                  <a:pt x="177" y="4370"/>
                  <a:pt x="173" y="4592"/>
                  <a:pt x="169" y="4814"/>
                </a:cubicBezTo>
                <a:cubicBezTo>
                  <a:pt x="169" y="4924"/>
                  <a:pt x="165" y="5035"/>
                  <a:pt x="165" y="5150"/>
                </a:cubicBezTo>
                <a:cubicBezTo>
                  <a:pt x="161" y="5249"/>
                  <a:pt x="161" y="5351"/>
                  <a:pt x="157" y="5458"/>
                </a:cubicBezTo>
                <a:cubicBezTo>
                  <a:pt x="145" y="5880"/>
                  <a:pt x="124" y="6356"/>
                  <a:pt x="112" y="6902"/>
                </a:cubicBezTo>
                <a:cubicBezTo>
                  <a:pt x="104" y="7157"/>
                  <a:pt x="91" y="7575"/>
                  <a:pt x="95" y="8117"/>
                </a:cubicBezTo>
                <a:cubicBezTo>
                  <a:pt x="99" y="8642"/>
                  <a:pt x="116" y="9241"/>
                  <a:pt x="124" y="9840"/>
                </a:cubicBezTo>
                <a:cubicBezTo>
                  <a:pt x="132" y="10415"/>
                  <a:pt x="112" y="11096"/>
                  <a:pt x="87" y="11966"/>
                </a:cubicBezTo>
                <a:cubicBezTo>
                  <a:pt x="83" y="12183"/>
                  <a:pt x="75" y="12413"/>
                  <a:pt x="75" y="12655"/>
                </a:cubicBezTo>
                <a:cubicBezTo>
                  <a:pt x="71" y="12877"/>
                  <a:pt x="71" y="13106"/>
                  <a:pt x="71" y="13336"/>
                </a:cubicBezTo>
                <a:cubicBezTo>
                  <a:pt x="67" y="13792"/>
                  <a:pt x="67" y="14259"/>
                  <a:pt x="63" y="14748"/>
                </a:cubicBezTo>
                <a:cubicBezTo>
                  <a:pt x="58" y="14994"/>
                  <a:pt x="58" y="15244"/>
                  <a:pt x="58" y="15494"/>
                </a:cubicBezTo>
                <a:cubicBezTo>
                  <a:pt x="58" y="15769"/>
                  <a:pt x="58" y="16040"/>
                  <a:pt x="63" y="16303"/>
                </a:cubicBezTo>
                <a:cubicBezTo>
                  <a:pt x="71" y="16832"/>
                  <a:pt x="79" y="17345"/>
                  <a:pt x="79" y="17837"/>
                </a:cubicBezTo>
                <a:cubicBezTo>
                  <a:pt x="71" y="18900"/>
                  <a:pt x="67" y="20008"/>
                  <a:pt x="58" y="21141"/>
                </a:cubicBezTo>
                <a:cubicBezTo>
                  <a:pt x="50" y="21703"/>
                  <a:pt x="42" y="22285"/>
                  <a:pt x="38" y="22889"/>
                </a:cubicBezTo>
                <a:cubicBezTo>
                  <a:pt x="34" y="23475"/>
                  <a:pt x="34" y="24070"/>
                  <a:pt x="34" y="24669"/>
                </a:cubicBezTo>
                <a:cubicBezTo>
                  <a:pt x="34" y="25855"/>
                  <a:pt x="34" y="27053"/>
                  <a:pt x="34" y="28252"/>
                </a:cubicBezTo>
                <a:lnTo>
                  <a:pt x="34" y="30229"/>
                </a:lnTo>
                <a:cubicBezTo>
                  <a:pt x="34" y="30558"/>
                  <a:pt x="30" y="30878"/>
                  <a:pt x="34" y="31231"/>
                </a:cubicBezTo>
                <a:cubicBezTo>
                  <a:pt x="34" y="31571"/>
                  <a:pt x="42" y="31899"/>
                  <a:pt x="50" y="32219"/>
                </a:cubicBezTo>
                <a:cubicBezTo>
                  <a:pt x="54" y="32539"/>
                  <a:pt x="63" y="32851"/>
                  <a:pt x="63" y="33147"/>
                </a:cubicBezTo>
                <a:cubicBezTo>
                  <a:pt x="67" y="33446"/>
                  <a:pt x="63" y="33754"/>
                  <a:pt x="58" y="34062"/>
                </a:cubicBezTo>
                <a:cubicBezTo>
                  <a:pt x="54" y="34673"/>
                  <a:pt x="38" y="35297"/>
                  <a:pt x="38" y="35925"/>
                </a:cubicBezTo>
                <a:cubicBezTo>
                  <a:pt x="34" y="36552"/>
                  <a:pt x="42" y="37156"/>
                  <a:pt x="42" y="37730"/>
                </a:cubicBezTo>
                <a:lnTo>
                  <a:pt x="42" y="38575"/>
                </a:lnTo>
                <a:cubicBezTo>
                  <a:pt x="38" y="38858"/>
                  <a:pt x="38" y="39138"/>
                  <a:pt x="38" y="39417"/>
                </a:cubicBezTo>
                <a:cubicBezTo>
                  <a:pt x="34" y="39970"/>
                  <a:pt x="34" y="40504"/>
                  <a:pt x="30" y="41021"/>
                </a:cubicBezTo>
                <a:cubicBezTo>
                  <a:pt x="30" y="41526"/>
                  <a:pt x="22" y="42006"/>
                  <a:pt x="13" y="42482"/>
                </a:cubicBezTo>
                <a:cubicBezTo>
                  <a:pt x="5" y="42962"/>
                  <a:pt x="1" y="43442"/>
                  <a:pt x="1" y="43897"/>
                </a:cubicBezTo>
                <a:cubicBezTo>
                  <a:pt x="1" y="44357"/>
                  <a:pt x="5" y="44771"/>
                  <a:pt x="13" y="45161"/>
                </a:cubicBezTo>
                <a:cubicBezTo>
                  <a:pt x="17" y="45547"/>
                  <a:pt x="22" y="45887"/>
                  <a:pt x="26" y="46212"/>
                </a:cubicBezTo>
                <a:cubicBezTo>
                  <a:pt x="26" y="46540"/>
                  <a:pt x="30" y="46852"/>
                  <a:pt x="34" y="47127"/>
                </a:cubicBezTo>
                <a:cubicBezTo>
                  <a:pt x="46" y="48239"/>
                  <a:pt x="75" y="48870"/>
                  <a:pt x="128" y="48883"/>
                </a:cubicBezTo>
                <a:cubicBezTo>
                  <a:pt x="129" y="48883"/>
                  <a:pt x="129" y="48883"/>
                  <a:pt x="129" y="48883"/>
                </a:cubicBezTo>
                <a:cubicBezTo>
                  <a:pt x="178" y="48883"/>
                  <a:pt x="206" y="48256"/>
                  <a:pt x="223" y="47139"/>
                </a:cubicBezTo>
                <a:cubicBezTo>
                  <a:pt x="227" y="46856"/>
                  <a:pt x="231" y="46552"/>
                  <a:pt x="231" y="46203"/>
                </a:cubicBezTo>
                <a:cubicBezTo>
                  <a:pt x="231" y="45842"/>
                  <a:pt x="231" y="45461"/>
                  <a:pt x="227" y="45071"/>
                </a:cubicBezTo>
                <a:cubicBezTo>
                  <a:pt x="223" y="44677"/>
                  <a:pt x="214" y="44267"/>
                  <a:pt x="214" y="43856"/>
                </a:cubicBezTo>
                <a:cubicBezTo>
                  <a:pt x="214" y="43446"/>
                  <a:pt x="218" y="42999"/>
                  <a:pt x="223" y="42523"/>
                </a:cubicBezTo>
                <a:cubicBezTo>
                  <a:pt x="227" y="42047"/>
                  <a:pt x="231" y="41505"/>
                  <a:pt x="231" y="40972"/>
                </a:cubicBezTo>
                <a:cubicBezTo>
                  <a:pt x="227" y="40446"/>
                  <a:pt x="227" y="39905"/>
                  <a:pt x="227" y="39347"/>
                </a:cubicBezTo>
                <a:lnTo>
                  <a:pt x="227" y="38497"/>
                </a:lnTo>
                <a:cubicBezTo>
                  <a:pt x="227" y="38198"/>
                  <a:pt x="223" y="37902"/>
                  <a:pt x="218" y="37607"/>
                </a:cubicBezTo>
                <a:cubicBezTo>
                  <a:pt x="214" y="37016"/>
                  <a:pt x="206" y="36429"/>
                  <a:pt x="206" y="35843"/>
                </a:cubicBezTo>
                <a:cubicBezTo>
                  <a:pt x="206" y="35252"/>
                  <a:pt x="214" y="34636"/>
                  <a:pt x="223" y="33992"/>
                </a:cubicBezTo>
                <a:cubicBezTo>
                  <a:pt x="223" y="33672"/>
                  <a:pt x="227" y="33327"/>
                  <a:pt x="223" y="32991"/>
                </a:cubicBezTo>
                <a:cubicBezTo>
                  <a:pt x="218" y="32654"/>
                  <a:pt x="210" y="32326"/>
                  <a:pt x="202" y="32006"/>
                </a:cubicBezTo>
                <a:cubicBezTo>
                  <a:pt x="198" y="31690"/>
                  <a:pt x="190" y="31378"/>
                  <a:pt x="190" y="31075"/>
                </a:cubicBezTo>
                <a:lnTo>
                  <a:pt x="190" y="30849"/>
                </a:lnTo>
                <a:lnTo>
                  <a:pt x="190" y="30603"/>
                </a:lnTo>
                <a:lnTo>
                  <a:pt x="190" y="30110"/>
                </a:lnTo>
                <a:cubicBezTo>
                  <a:pt x="194" y="29458"/>
                  <a:pt x="198" y="28797"/>
                  <a:pt x="198" y="28137"/>
                </a:cubicBezTo>
                <a:cubicBezTo>
                  <a:pt x="210" y="26943"/>
                  <a:pt x="214" y="25744"/>
                  <a:pt x="227" y="24567"/>
                </a:cubicBezTo>
                <a:cubicBezTo>
                  <a:pt x="231" y="23980"/>
                  <a:pt x="239" y="23397"/>
                  <a:pt x="243" y="22823"/>
                </a:cubicBezTo>
                <a:cubicBezTo>
                  <a:pt x="251" y="22261"/>
                  <a:pt x="264" y="21686"/>
                  <a:pt x="272" y="21104"/>
                </a:cubicBezTo>
                <a:cubicBezTo>
                  <a:pt x="284" y="19922"/>
                  <a:pt x="305" y="18876"/>
                  <a:pt x="313" y="17759"/>
                </a:cubicBezTo>
                <a:cubicBezTo>
                  <a:pt x="317" y="17185"/>
                  <a:pt x="305" y="16656"/>
                  <a:pt x="305" y="16167"/>
                </a:cubicBezTo>
                <a:lnTo>
                  <a:pt x="305" y="15470"/>
                </a:lnTo>
                <a:cubicBezTo>
                  <a:pt x="309" y="15224"/>
                  <a:pt x="309" y="14982"/>
                  <a:pt x="313" y="14739"/>
                </a:cubicBezTo>
                <a:cubicBezTo>
                  <a:pt x="317" y="14259"/>
                  <a:pt x="325" y="13796"/>
                  <a:pt x="329" y="13348"/>
                </a:cubicBezTo>
                <a:cubicBezTo>
                  <a:pt x="333" y="12877"/>
                  <a:pt x="337" y="12520"/>
                  <a:pt x="350" y="12130"/>
                </a:cubicBezTo>
                <a:cubicBezTo>
                  <a:pt x="362" y="11740"/>
                  <a:pt x="374" y="11334"/>
                  <a:pt x="387" y="10944"/>
                </a:cubicBezTo>
                <a:cubicBezTo>
                  <a:pt x="399" y="10554"/>
                  <a:pt x="399" y="10131"/>
                  <a:pt x="399" y="9766"/>
                </a:cubicBezTo>
                <a:cubicBezTo>
                  <a:pt x="395" y="9036"/>
                  <a:pt x="378" y="8490"/>
                  <a:pt x="378" y="8072"/>
                </a:cubicBezTo>
                <a:cubicBezTo>
                  <a:pt x="378" y="7665"/>
                  <a:pt x="387" y="7358"/>
                  <a:pt x="391" y="7124"/>
                </a:cubicBezTo>
                <a:cubicBezTo>
                  <a:pt x="407" y="6652"/>
                  <a:pt x="424" y="6147"/>
                  <a:pt x="436" y="5626"/>
                </a:cubicBezTo>
                <a:cubicBezTo>
                  <a:pt x="440" y="5495"/>
                  <a:pt x="440" y="5363"/>
                  <a:pt x="440" y="5228"/>
                </a:cubicBezTo>
                <a:lnTo>
                  <a:pt x="440" y="4879"/>
                </a:lnTo>
                <a:cubicBezTo>
                  <a:pt x="444" y="4654"/>
                  <a:pt x="444" y="4432"/>
                  <a:pt x="444" y="4219"/>
                </a:cubicBezTo>
                <a:cubicBezTo>
                  <a:pt x="444" y="3365"/>
                  <a:pt x="448" y="2614"/>
                  <a:pt x="440" y="1986"/>
                </a:cubicBezTo>
                <a:cubicBezTo>
                  <a:pt x="424" y="739"/>
                  <a:pt x="395" y="5"/>
                  <a:pt x="354" y="0"/>
                </a:cubicBezTo>
                <a:cubicBezTo>
                  <a:pt x="354" y="0"/>
                  <a:pt x="354" y="0"/>
                  <a:pt x="354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34"/>
          <p:cNvGrpSpPr/>
          <p:nvPr/>
        </p:nvGrpSpPr>
        <p:grpSpPr>
          <a:xfrm>
            <a:off x="5163712" y="1049069"/>
            <a:ext cx="363927" cy="368249"/>
            <a:chOff x="2241250" y="3027000"/>
            <a:chExt cx="98700" cy="99875"/>
          </a:xfrm>
        </p:grpSpPr>
        <p:sp>
          <p:nvSpPr>
            <p:cNvPr id="424" name="Google Shape;424;p34"/>
            <p:cNvSpPr/>
            <p:nvPr/>
          </p:nvSpPr>
          <p:spPr>
            <a:xfrm>
              <a:off x="2243600" y="302742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2241250" y="3027000"/>
              <a:ext cx="98700" cy="99875"/>
            </a:xfrm>
            <a:custGeom>
              <a:avLst/>
              <a:gdLst/>
              <a:ahLst/>
              <a:cxnLst/>
              <a:rect l="l" t="t" r="r" b="b"/>
              <a:pathLst>
                <a:path w="3948" h="3995" extrusionOk="0">
                  <a:moveTo>
                    <a:pt x="3636" y="1"/>
                  </a:moveTo>
                  <a:cubicBezTo>
                    <a:pt x="3427" y="1"/>
                    <a:pt x="3221" y="21"/>
                    <a:pt x="3037" y="33"/>
                  </a:cubicBezTo>
                  <a:cubicBezTo>
                    <a:pt x="2942" y="42"/>
                    <a:pt x="2852" y="50"/>
                    <a:pt x="2758" y="50"/>
                  </a:cubicBezTo>
                  <a:cubicBezTo>
                    <a:pt x="2667" y="50"/>
                    <a:pt x="2573" y="46"/>
                    <a:pt x="2475" y="42"/>
                  </a:cubicBezTo>
                  <a:cubicBezTo>
                    <a:pt x="2278" y="33"/>
                    <a:pt x="2068" y="21"/>
                    <a:pt x="1855" y="21"/>
                  </a:cubicBezTo>
                  <a:lnTo>
                    <a:pt x="1240" y="25"/>
                  </a:lnTo>
                  <a:lnTo>
                    <a:pt x="82" y="13"/>
                  </a:lnTo>
                  <a:lnTo>
                    <a:pt x="70" y="1072"/>
                  </a:lnTo>
                  <a:cubicBezTo>
                    <a:pt x="70" y="1248"/>
                    <a:pt x="66" y="1424"/>
                    <a:pt x="66" y="1597"/>
                  </a:cubicBezTo>
                  <a:cubicBezTo>
                    <a:pt x="62" y="1757"/>
                    <a:pt x="54" y="1921"/>
                    <a:pt x="46" y="2089"/>
                  </a:cubicBezTo>
                  <a:cubicBezTo>
                    <a:pt x="33" y="2253"/>
                    <a:pt x="29" y="2430"/>
                    <a:pt x="29" y="2590"/>
                  </a:cubicBezTo>
                  <a:lnTo>
                    <a:pt x="29" y="3053"/>
                  </a:lnTo>
                  <a:cubicBezTo>
                    <a:pt x="29" y="3127"/>
                    <a:pt x="33" y="3197"/>
                    <a:pt x="29" y="3267"/>
                  </a:cubicBezTo>
                  <a:cubicBezTo>
                    <a:pt x="29" y="3337"/>
                    <a:pt x="29" y="3406"/>
                    <a:pt x="25" y="3468"/>
                  </a:cubicBezTo>
                  <a:cubicBezTo>
                    <a:pt x="21" y="3525"/>
                    <a:pt x="17" y="3587"/>
                    <a:pt x="13" y="3648"/>
                  </a:cubicBezTo>
                  <a:cubicBezTo>
                    <a:pt x="9" y="3735"/>
                    <a:pt x="4" y="3825"/>
                    <a:pt x="0" y="3911"/>
                  </a:cubicBezTo>
                  <a:lnTo>
                    <a:pt x="66" y="3911"/>
                  </a:lnTo>
                  <a:lnTo>
                    <a:pt x="337" y="3923"/>
                  </a:lnTo>
                  <a:lnTo>
                    <a:pt x="431" y="3927"/>
                  </a:lnTo>
                  <a:lnTo>
                    <a:pt x="521" y="3927"/>
                  </a:lnTo>
                  <a:lnTo>
                    <a:pt x="850" y="3936"/>
                  </a:lnTo>
                  <a:cubicBezTo>
                    <a:pt x="1055" y="3944"/>
                    <a:pt x="1231" y="3944"/>
                    <a:pt x="1375" y="3952"/>
                  </a:cubicBezTo>
                  <a:lnTo>
                    <a:pt x="1695" y="3956"/>
                  </a:lnTo>
                  <a:lnTo>
                    <a:pt x="2159" y="3973"/>
                  </a:lnTo>
                  <a:cubicBezTo>
                    <a:pt x="2241" y="3975"/>
                    <a:pt x="2319" y="3976"/>
                    <a:pt x="2393" y="3976"/>
                  </a:cubicBezTo>
                  <a:cubicBezTo>
                    <a:pt x="2466" y="3976"/>
                    <a:pt x="2536" y="3975"/>
                    <a:pt x="2602" y="3973"/>
                  </a:cubicBezTo>
                  <a:cubicBezTo>
                    <a:pt x="2733" y="3969"/>
                    <a:pt x="2848" y="3969"/>
                    <a:pt x="2951" y="3969"/>
                  </a:cubicBezTo>
                  <a:cubicBezTo>
                    <a:pt x="3053" y="3969"/>
                    <a:pt x="3156" y="3973"/>
                    <a:pt x="3246" y="3981"/>
                  </a:cubicBezTo>
                  <a:cubicBezTo>
                    <a:pt x="3397" y="3988"/>
                    <a:pt x="3531" y="3994"/>
                    <a:pt x="3636" y="3994"/>
                  </a:cubicBezTo>
                  <a:cubicBezTo>
                    <a:pt x="3659" y="3994"/>
                    <a:pt x="3681" y="3994"/>
                    <a:pt x="3702" y="3993"/>
                  </a:cubicBezTo>
                  <a:cubicBezTo>
                    <a:pt x="3812" y="3993"/>
                    <a:pt x="3874" y="3981"/>
                    <a:pt x="3878" y="3960"/>
                  </a:cubicBezTo>
                  <a:cubicBezTo>
                    <a:pt x="3886" y="3940"/>
                    <a:pt x="3837" y="3919"/>
                    <a:pt x="3743" y="3886"/>
                  </a:cubicBezTo>
                  <a:cubicBezTo>
                    <a:pt x="3603" y="3845"/>
                    <a:pt x="3464" y="3813"/>
                    <a:pt x="3320" y="3784"/>
                  </a:cubicBezTo>
                  <a:cubicBezTo>
                    <a:pt x="3226" y="3763"/>
                    <a:pt x="3119" y="3747"/>
                    <a:pt x="2992" y="3735"/>
                  </a:cubicBezTo>
                  <a:cubicBezTo>
                    <a:pt x="2864" y="3722"/>
                    <a:pt x="2733" y="3714"/>
                    <a:pt x="2598" y="3710"/>
                  </a:cubicBezTo>
                  <a:cubicBezTo>
                    <a:pt x="2466" y="3706"/>
                    <a:pt x="2331" y="3706"/>
                    <a:pt x="2200" y="3698"/>
                  </a:cubicBezTo>
                  <a:cubicBezTo>
                    <a:pt x="2056" y="3690"/>
                    <a:pt x="1900" y="3681"/>
                    <a:pt x="1740" y="3673"/>
                  </a:cubicBezTo>
                  <a:lnTo>
                    <a:pt x="1400" y="3661"/>
                  </a:lnTo>
                  <a:cubicBezTo>
                    <a:pt x="1252" y="3657"/>
                    <a:pt x="1067" y="3657"/>
                    <a:pt x="858" y="3653"/>
                  </a:cubicBezTo>
                  <a:lnTo>
                    <a:pt x="526" y="3648"/>
                  </a:lnTo>
                  <a:lnTo>
                    <a:pt x="275" y="3648"/>
                  </a:lnTo>
                  <a:lnTo>
                    <a:pt x="263" y="3644"/>
                  </a:lnTo>
                  <a:lnTo>
                    <a:pt x="255" y="3640"/>
                  </a:lnTo>
                  <a:cubicBezTo>
                    <a:pt x="259" y="3636"/>
                    <a:pt x="259" y="3628"/>
                    <a:pt x="263" y="3620"/>
                  </a:cubicBezTo>
                  <a:lnTo>
                    <a:pt x="263" y="3612"/>
                  </a:lnTo>
                  <a:lnTo>
                    <a:pt x="263" y="3566"/>
                  </a:lnTo>
                  <a:cubicBezTo>
                    <a:pt x="267" y="3538"/>
                    <a:pt x="267" y="3509"/>
                    <a:pt x="267" y="3480"/>
                  </a:cubicBezTo>
                  <a:cubicBezTo>
                    <a:pt x="271" y="3328"/>
                    <a:pt x="271" y="3168"/>
                    <a:pt x="267" y="3021"/>
                  </a:cubicBezTo>
                  <a:cubicBezTo>
                    <a:pt x="263" y="2873"/>
                    <a:pt x="263" y="2717"/>
                    <a:pt x="259" y="2561"/>
                  </a:cubicBezTo>
                  <a:cubicBezTo>
                    <a:pt x="255" y="2401"/>
                    <a:pt x="259" y="2249"/>
                    <a:pt x="263" y="2085"/>
                  </a:cubicBezTo>
                  <a:cubicBezTo>
                    <a:pt x="267" y="1921"/>
                    <a:pt x="275" y="1749"/>
                    <a:pt x="275" y="1564"/>
                  </a:cubicBezTo>
                  <a:cubicBezTo>
                    <a:pt x="271" y="1392"/>
                    <a:pt x="271" y="1215"/>
                    <a:pt x="271" y="1039"/>
                  </a:cubicBezTo>
                  <a:cubicBezTo>
                    <a:pt x="267" y="871"/>
                    <a:pt x="267" y="706"/>
                    <a:pt x="267" y="538"/>
                  </a:cubicBezTo>
                  <a:lnTo>
                    <a:pt x="267" y="280"/>
                  </a:lnTo>
                  <a:lnTo>
                    <a:pt x="267" y="206"/>
                  </a:lnTo>
                  <a:lnTo>
                    <a:pt x="267" y="198"/>
                  </a:lnTo>
                  <a:lnTo>
                    <a:pt x="378" y="198"/>
                  </a:lnTo>
                  <a:lnTo>
                    <a:pt x="673" y="194"/>
                  </a:lnTo>
                  <a:lnTo>
                    <a:pt x="1276" y="185"/>
                  </a:lnTo>
                  <a:cubicBezTo>
                    <a:pt x="1486" y="181"/>
                    <a:pt x="1691" y="173"/>
                    <a:pt x="1888" y="173"/>
                  </a:cubicBezTo>
                  <a:cubicBezTo>
                    <a:pt x="1914" y="172"/>
                    <a:pt x="1940" y="172"/>
                    <a:pt x="1965" y="172"/>
                  </a:cubicBezTo>
                  <a:cubicBezTo>
                    <a:pt x="2133" y="172"/>
                    <a:pt x="2301" y="183"/>
                    <a:pt x="2479" y="194"/>
                  </a:cubicBezTo>
                  <a:cubicBezTo>
                    <a:pt x="2551" y="196"/>
                    <a:pt x="2624" y="199"/>
                    <a:pt x="2698" y="199"/>
                  </a:cubicBezTo>
                  <a:cubicBezTo>
                    <a:pt x="2728" y="199"/>
                    <a:pt x="2759" y="199"/>
                    <a:pt x="2791" y="198"/>
                  </a:cubicBezTo>
                  <a:cubicBezTo>
                    <a:pt x="2897" y="198"/>
                    <a:pt x="3000" y="194"/>
                    <a:pt x="3098" y="185"/>
                  </a:cubicBezTo>
                  <a:cubicBezTo>
                    <a:pt x="3251" y="172"/>
                    <a:pt x="3404" y="164"/>
                    <a:pt x="3557" y="164"/>
                  </a:cubicBezTo>
                  <a:cubicBezTo>
                    <a:pt x="3589" y="164"/>
                    <a:pt x="3621" y="164"/>
                    <a:pt x="3652" y="165"/>
                  </a:cubicBezTo>
                  <a:lnTo>
                    <a:pt x="3710" y="165"/>
                  </a:lnTo>
                  <a:cubicBezTo>
                    <a:pt x="3718" y="165"/>
                    <a:pt x="3726" y="165"/>
                    <a:pt x="3730" y="169"/>
                  </a:cubicBezTo>
                  <a:cubicBezTo>
                    <a:pt x="3730" y="181"/>
                    <a:pt x="3722" y="194"/>
                    <a:pt x="3722" y="202"/>
                  </a:cubicBezTo>
                  <a:lnTo>
                    <a:pt x="3722" y="206"/>
                  </a:lnTo>
                  <a:lnTo>
                    <a:pt x="3722" y="214"/>
                  </a:lnTo>
                  <a:lnTo>
                    <a:pt x="3722" y="255"/>
                  </a:lnTo>
                  <a:lnTo>
                    <a:pt x="3722" y="337"/>
                  </a:lnTo>
                  <a:cubicBezTo>
                    <a:pt x="3714" y="522"/>
                    <a:pt x="3714" y="706"/>
                    <a:pt x="3722" y="879"/>
                  </a:cubicBezTo>
                  <a:cubicBezTo>
                    <a:pt x="3726" y="1051"/>
                    <a:pt x="3726" y="1215"/>
                    <a:pt x="3726" y="1371"/>
                  </a:cubicBezTo>
                  <a:cubicBezTo>
                    <a:pt x="3726" y="1539"/>
                    <a:pt x="3730" y="1699"/>
                    <a:pt x="3730" y="1843"/>
                  </a:cubicBezTo>
                  <a:cubicBezTo>
                    <a:pt x="3734" y="1991"/>
                    <a:pt x="3738" y="2130"/>
                    <a:pt x="3734" y="2257"/>
                  </a:cubicBezTo>
                  <a:cubicBezTo>
                    <a:pt x="3734" y="2385"/>
                    <a:pt x="3726" y="2512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90"/>
                    <a:pt x="3726" y="3185"/>
                    <a:pt x="3730" y="3271"/>
                  </a:cubicBezTo>
                  <a:cubicBezTo>
                    <a:pt x="3751" y="3616"/>
                    <a:pt x="3779" y="3813"/>
                    <a:pt x="3833" y="3813"/>
                  </a:cubicBezTo>
                  <a:cubicBezTo>
                    <a:pt x="3882" y="3813"/>
                    <a:pt x="3907" y="3616"/>
                    <a:pt x="3915" y="3275"/>
                  </a:cubicBezTo>
                  <a:cubicBezTo>
                    <a:pt x="3919" y="3185"/>
                    <a:pt x="3919" y="3082"/>
                    <a:pt x="3919" y="2988"/>
                  </a:cubicBezTo>
                  <a:cubicBezTo>
                    <a:pt x="3919" y="2889"/>
                    <a:pt x="3927" y="2783"/>
                    <a:pt x="3931" y="2664"/>
                  </a:cubicBezTo>
                  <a:cubicBezTo>
                    <a:pt x="3935" y="2545"/>
                    <a:pt x="3944" y="2413"/>
                    <a:pt x="3948" y="2266"/>
                  </a:cubicBezTo>
                  <a:cubicBezTo>
                    <a:pt x="3948" y="2114"/>
                    <a:pt x="3944" y="1970"/>
                    <a:pt x="3935" y="1818"/>
                  </a:cubicBezTo>
                  <a:cubicBezTo>
                    <a:pt x="3931" y="1662"/>
                    <a:pt x="3923" y="1511"/>
                    <a:pt x="3923" y="1355"/>
                  </a:cubicBezTo>
                  <a:cubicBezTo>
                    <a:pt x="3919" y="1187"/>
                    <a:pt x="3915" y="1014"/>
                    <a:pt x="3907" y="842"/>
                  </a:cubicBezTo>
                  <a:cubicBezTo>
                    <a:pt x="3898" y="674"/>
                    <a:pt x="3894" y="505"/>
                    <a:pt x="3898" y="329"/>
                  </a:cubicBezTo>
                  <a:cubicBezTo>
                    <a:pt x="3898" y="230"/>
                    <a:pt x="3903" y="124"/>
                    <a:pt x="3907" y="5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4"/>
          <p:cNvGrpSpPr/>
          <p:nvPr/>
        </p:nvGrpSpPr>
        <p:grpSpPr>
          <a:xfrm>
            <a:off x="5163712" y="2330819"/>
            <a:ext cx="363927" cy="368249"/>
            <a:chOff x="2241250" y="3027000"/>
            <a:chExt cx="98700" cy="99875"/>
          </a:xfrm>
        </p:grpSpPr>
        <p:sp>
          <p:nvSpPr>
            <p:cNvPr id="427" name="Google Shape;427;p34"/>
            <p:cNvSpPr/>
            <p:nvPr/>
          </p:nvSpPr>
          <p:spPr>
            <a:xfrm>
              <a:off x="2243600" y="302742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2241250" y="3027000"/>
              <a:ext cx="98700" cy="99875"/>
            </a:xfrm>
            <a:custGeom>
              <a:avLst/>
              <a:gdLst/>
              <a:ahLst/>
              <a:cxnLst/>
              <a:rect l="l" t="t" r="r" b="b"/>
              <a:pathLst>
                <a:path w="3948" h="3995" extrusionOk="0">
                  <a:moveTo>
                    <a:pt x="3636" y="1"/>
                  </a:moveTo>
                  <a:cubicBezTo>
                    <a:pt x="3427" y="1"/>
                    <a:pt x="3221" y="21"/>
                    <a:pt x="3037" y="33"/>
                  </a:cubicBezTo>
                  <a:cubicBezTo>
                    <a:pt x="2942" y="42"/>
                    <a:pt x="2852" y="50"/>
                    <a:pt x="2758" y="50"/>
                  </a:cubicBezTo>
                  <a:cubicBezTo>
                    <a:pt x="2667" y="50"/>
                    <a:pt x="2573" y="46"/>
                    <a:pt x="2475" y="42"/>
                  </a:cubicBezTo>
                  <a:cubicBezTo>
                    <a:pt x="2278" y="33"/>
                    <a:pt x="2068" y="21"/>
                    <a:pt x="1855" y="21"/>
                  </a:cubicBezTo>
                  <a:lnTo>
                    <a:pt x="1240" y="25"/>
                  </a:lnTo>
                  <a:lnTo>
                    <a:pt x="82" y="13"/>
                  </a:lnTo>
                  <a:lnTo>
                    <a:pt x="70" y="1072"/>
                  </a:lnTo>
                  <a:cubicBezTo>
                    <a:pt x="70" y="1248"/>
                    <a:pt x="66" y="1424"/>
                    <a:pt x="66" y="1597"/>
                  </a:cubicBezTo>
                  <a:cubicBezTo>
                    <a:pt x="62" y="1757"/>
                    <a:pt x="54" y="1921"/>
                    <a:pt x="46" y="2089"/>
                  </a:cubicBezTo>
                  <a:cubicBezTo>
                    <a:pt x="33" y="2253"/>
                    <a:pt x="29" y="2430"/>
                    <a:pt x="29" y="2590"/>
                  </a:cubicBezTo>
                  <a:lnTo>
                    <a:pt x="29" y="3053"/>
                  </a:lnTo>
                  <a:cubicBezTo>
                    <a:pt x="29" y="3127"/>
                    <a:pt x="33" y="3197"/>
                    <a:pt x="29" y="3267"/>
                  </a:cubicBezTo>
                  <a:cubicBezTo>
                    <a:pt x="29" y="3337"/>
                    <a:pt x="29" y="3406"/>
                    <a:pt x="25" y="3468"/>
                  </a:cubicBezTo>
                  <a:cubicBezTo>
                    <a:pt x="21" y="3525"/>
                    <a:pt x="17" y="3587"/>
                    <a:pt x="13" y="3648"/>
                  </a:cubicBezTo>
                  <a:cubicBezTo>
                    <a:pt x="9" y="3735"/>
                    <a:pt x="4" y="3825"/>
                    <a:pt x="0" y="3911"/>
                  </a:cubicBezTo>
                  <a:lnTo>
                    <a:pt x="66" y="3911"/>
                  </a:lnTo>
                  <a:lnTo>
                    <a:pt x="337" y="3923"/>
                  </a:lnTo>
                  <a:lnTo>
                    <a:pt x="431" y="3927"/>
                  </a:lnTo>
                  <a:lnTo>
                    <a:pt x="521" y="3927"/>
                  </a:lnTo>
                  <a:lnTo>
                    <a:pt x="850" y="3936"/>
                  </a:lnTo>
                  <a:cubicBezTo>
                    <a:pt x="1055" y="3944"/>
                    <a:pt x="1231" y="3944"/>
                    <a:pt x="1375" y="3952"/>
                  </a:cubicBezTo>
                  <a:lnTo>
                    <a:pt x="1695" y="3956"/>
                  </a:lnTo>
                  <a:lnTo>
                    <a:pt x="2159" y="3973"/>
                  </a:lnTo>
                  <a:cubicBezTo>
                    <a:pt x="2241" y="3975"/>
                    <a:pt x="2319" y="3976"/>
                    <a:pt x="2393" y="3976"/>
                  </a:cubicBezTo>
                  <a:cubicBezTo>
                    <a:pt x="2466" y="3976"/>
                    <a:pt x="2536" y="3975"/>
                    <a:pt x="2602" y="3973"/>
                  </a:cubicBezTo>
                  <a:cubicBezTo>
                    <a:pt x="2733" y="3969"/>
                    <a:pt x="2848" y="3969"/>
                    <a:pt x="2951" y="3969"/>
                  </a:cubicBezTo>
                  <a:cubicBezTo>
                    <a:pt x="3053" y="3969"/>
                    <a:pt x="3156" y="3973"/>
                    <a:pt x="3246" y="3981"/>
                  </a:cubicBezTo>
                  <a:cubicBezTo>
                    <a:pt x="3397" y="3988"/>
                    <a:pt x="3531" y="3994"/>
                    <a:pt x="3636" y="3994"/>
                  </a:cubicBezTo>
                  <a:cubicBezTo>
                    <a:pt x="3659" y="3994"/>
                    <a:pt x="3681" y="3994"/>
                    <a:pt x="3702" y="3993"/>
                  </a:cubicBezTo>
                  <a:cubicBezTo>
                    <a:pt x="3812" y="3993"/>
                    <a:pt x="3874" y="3981"/>
                    <a:pt x="3878" y="3960"/>
                  </a:cubicBezTo>
                  <a:cubicBezTo>
                    <a:pt x="3886" y="3940"/>
                    <a:pt x="3837" y="3919"/>
                    <a:pt x="3743" y="3886"/>
                  </a:cubicBezTo>
                  <a:cubicBezTo>
                    <a:pt x="3603" y="3845"/>
                    <a:pt x="3464" y="3813"/>
                    <a:pt x="3320" y="3784"/>
                  </a:cubicBezTo>
                  <a:cubicBezTo>
                    <a:pt x="3226" y="3763"/>
                    <a:pt x="3119" y="3747"/>
                    <a:pt x="2992" y="3735"/>
                  </a:cubicBezTo>
                  <a:cubicBezTo>
                    <a:pt x="2864" y="3722"/>
                    <a:pt x="2733" y="3714"/>
                    <a:pt x="2598" y="3710"/>
                  </a:cubicBezTo>
                  <a:cubicBezTo>
                    <a:pt x="2466" y="3706"/>
                    <a:pt x="2331" y="3706"/>
                    <a:pt x="2200" y="3698"/>
                  </a:cubicBezTo>
                  <a:cubicBezTo>
                    <a:pt x="2056" y="3690"/>
                    <a:pt x="1900" y="3681"/>
                    <a:pt x="1740" y="3673"/>
                  </a:cubicBezTo>
                  <a:lnTo>
                    <a:pt x="1400" y="3661"/>
                  </a:lnTo>
                  <a:cubicBezTo>
                    <a:pt x="1252" y="3657"/>
                    <a:pt x="1067" y="3657"/>
                    <a:pt x="858" y="3653"/>
                  </a:cubicBezTo>
                  <a:lnTo>
                    <a:pt x="526" y="3648"/>
                  </a:lnTo>
                  <a:lnTo>
                    <a:pt x="275" y="3648"/>
                  </a:lnTo>
                  <a:lnTo>
                    <a:pt x="263" y="3644"/>
                  </a:lnTo>
                  <a:lnTo>
                    <a:pt x="255" y="3640"/>
                  </a:lnTo>
                  <a:cubicBezTo>
                    <a:pt x="259" y="3636"/>
                    <a:pt x="259" y="3628"/>
                    <a:pt x="263" y="3620"/>
                  </a:cubicBezTo>
                  <a:lnTo>
                    <a:pt x="263" y="3612"/>
                  </a:lnTo>
                  <a:lnTo>
                    <a:pt x="263" y="3566"/>
                  </a:lnTo>
                  <a:cubicBezTo>
                    <a:pt x="267" y="3538"/>
                    <a:pt x="267" y="3509"/>
                    <a:pt x="267" y="3480"/>
                  </a:cubicBezTo>
                  <a:cubicBezTo>
                    <a:pt x="271" y="3328"/>
                    <a:pt x="271" y="3168"/>
                    <a:pt x="267" y="3021"/>
                  </a:cubicBezTo>
                  <a:cubicBezTo>
                    <a:pt x="263" y="2873"/>
                    <a:pt x="263" y="2717"/>
                    <a:pt x="259" y="2561"/>
                  </a:cubicBezTo>
                  <a:cubicBezTo>
                    <a:pt x="255" y="2401"/>
                    <a:pt x="259" y="2249"/>
                    <a:pt x="263" y="2085"/>
                  </a:cubicBezTo>
                  <a:cubicBezTo>
                    <a:pt x="267" y="1921"/>
                    <a:pt x="275" y="1749"/>
                    <a:pt x="275" y="1564"/>
                  </a:cubicBezTo>
                  <a:cubicBezTo>
                    <a:pt x="271" y="1392"/>
                    <a:pt x="271" y="1215"/>
                    <a:pt x="271" y="1039"/>
                  </a:cubicBezTo>
                  <a:cubicBezTo>
                    <a:pt x="267" y="871"/>
                    <a:pt x="267" y="706"/>
                    <a:pt x="267" y="538"/>
                  </a:cubicBezTo>
                  <a:lnTo>
                    <a:pt x="267" y="280"/>
                  </a:lnTo>
                  <a:lnTo>
                    <a:pt x="267" y="206"/>
                  </a:lnTo>
                  <a:lnTo>
                    <a:pt x="267" y="198"/>
                  </a:lnTo>
                  <a:lnTo>
                    <a:pt x="378" y="198"/>
                  </a:lnTo>
                  <a:lnTo>
                    <a:pt x="673" y="194"/>
                  </a:lnTo>
                  <a:lnTo>
                    <a:pt x="1276" y="185"/>
                  </a:lnTo>
                  <a:cubicBezTo>
                    <a:pt x="1486" y="181"/>
                    <a:pt x="1691" y="173"/>
                    <a:pt x="1888" y="173"/>
                  </a:cubicBezTo>
                  <a:cubicBezTo>
                    <a:pt x="1914" y="172"/>
                    <a:pt x="1940" y="172"/>
                    <a:pt x="1965" y="172"/>
                  </a:cubicBezTo>
                  <a:cubicBezTo>
                    <a:pt x="2133" y="172"/>
                    <a:pt x="2301" y="183"/>
                    <a:pt x="2479" y="194"/>
                  </a:cubicBezTo>
                  <a:cubicBezTo>
                    <a:pt x="2551" y="196"/>
                    <a:pt x="2624" y="199"/>
                    <a:pt x="2698" y="199"/>
                  </a:cubicBezTo>
                  <a:cubicBezTo>
                    <a:pt x="2728" y="199"/>
                    <a:pt x="2759" y="199"/>
                    <a:pt x="2791" y="198"/>
                  </a:cubicBezTo>
                  <a:cubicBezTo>
                    <a:pt x="2897" y="198"/>
                    <a:pt x="3000" y="194"/>
                    <a:pt x="3098" y="185"/>
                  </a:cubicBezTo>
                  <a:cubicBezTo>
                    <a:pt x="3251" y="172"/>
                    <a:pt x="3404" y="164"/>
                    <a:pt x="3557" y="164"/>
                  </a:cubicBezTo>
                  <a:cubicBezTo>
                    <a:pt x="3589" y="164"/>
                    <a:pt x="3621" y="164"/>
                    <a:pt x="3652" y="165"/>
                  </a:cubicBezTo>
                  <a:lnTo>
                    <a:pt x="3710" y="165"/>
                  </a:lnTo>
                  <a:cubicBezTo>
                    <a:pt x="3718" y="165"/>
                    <a:pt x="3726" y="165"/>
                    <a:pt x="3730" y="169"/>
                  </a:cubicBezTo>
                  <a:cubicBezTo>
                    <a:pt x="3730" y="181"/>
                    <a:pt x="3722" y="194"/>
                    <a:pt x="3722" y="202"/>
                  </a:cubicBezTo>
                  <a:lnTo>
                    <a:pt x="3722" y="206"/>
                  </a:lnTo>
                  <a:lnTo>
                    <a:pt x="3722" y="214"/>
                  </a:lnTo>
                  <a:lnTo>
                    <a:pt x="3722" y="255"/>
                  </a:lnTo>
                  <a:lnTo>
                    <a:pt x="3722" y="337"/>
                  </a:lnTo>
                  <a:cubicBezTo>
                    <a:pt x="3714" y="522"/>
                    <a:pt x="3714" y="706"/>
                    <a:pt x="3722" y="879"/>
                  </a:cubicBezTo>
                  <a:cubicBezTo>
                    <a:pt x="3726" y="1051"/>
                    <a:pt x="3726" y="1215"/>
                    <a:pt x="3726" y="1371"/>
                  </a:cubicBezTo>
                  <a:cubicBezTo>
                    <a:pt x="3726" y="1539"/>
                    <a:pt x="3730" y="1699"/>
                    <a:pt x="3730" y="1843"/>
                  </a:cubicBezTo>
                  <a:cubicBezTo>
                    <a:pt x="3734" y="1991"/>
                    <a:pt x="3738" y="2130"/>
                    <a:pt x="3734" y="2257"/>
                  </a:cubicBezTo>
                  <a:cubicBezTo>
                    <a:pt x="3734" y="2385"/>
                    <a:pt x="3726" y="2512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90"/>
                    <a:pt x="3726" y="3185"/>
                    <a:pt x="3730" y="3271"/>
                  </a:cubicBezTo>
                  <a:cubicBezTo>
                    <a:pt x="3751" y="3616"/>
                    <a:pt x="3779" y="3813"/>
                    <a:pt x="3833" y="3813"/>
                  </a:cubicBezTo>
                  <a:cubicBezTo>
                    <a:pt x="3882" y="3813"/>
                    <a:pt x="3907" y="3616"/>
                    <a:pt x="3915" y="3275"/>
                  </a:cubicBezTo>
                  <a:cubicBezTo>
                    <a:pt x="3919" y="3185"/>
                    <a:pt x="3919" y="3082"/>
                    <a:pt x="3919" y="2988"/>
                  </a:cubicBezTo>
                  <a:cubicBezTo>
                    <a:pt x="3919" y="2889"/>
                    <a:pt x="3927" y="2783"/>
                    <a:pt x="3931" y="2664"/>
                  </a:cubicBezTo>
                  <a:cubicBezTo>
                    <a:pt x="3935" y="2545"/>
                    <a:pt x="3944" y="2413"/>
                    <a:pt x="3948" y="2266"/>
                  </a:cubicBezTo>
                  <a:cubicBezTo>
                    <a:pt x="3948" y="2114"/>
                    <a:pt x="3944" y="1970"/>
                    <a:pt x="3935" y="1818"/>
                  </a:cubicBezTo>
                  <a:cubicBezTo>
                    <a:pt x="3931" y="1662"/>
                    <a:pt x="3923" y="1511"/>
                    <a:pt x="3923" y="1355"/>
                  </a:cubicBezTo>
                  <a:cubicBezTo>
                    <a:pt x="3919" y="1187"/>
                    <a:pt x="3915" y="1014"/>
                    <a:pt x="3907" y="842"/>
                  </a:cubicBezTo>
                  <a:cubicBezTo>
                    <a:pt x="3898" y="674"/>
                    <a:pt x="3894" y="505"/>
                    <a:pt x="3898" y="329"/>
                  </a:cubicBezTo>
                  <a:cubicBezTo>
                    <a:pt x="3898" y="230"/>
                    <a:pt x="3903" y="124"/>
                    <a:pt x="3907" y="5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4"/>
          <p:cNvGrpSpPr/>
          <p:nvPr/>
        </p:nvGrpSpPr>
        <p:grpSpPr>
          <a:xfrm>
            <a:off x="5163712" y="3612569"/>
            <a:ext cx="363927" cy="368249"/>
            <a:chOff x="2241250" y="3027000"/>
            <a:chExt cx="98700" cy="99875"/>
          </a:xfrm>
        </p:grpSpPr>
        <p:sp>
          <p:nvSpPr>
            <p:cNvPr id="430" name="Google Shape;430;p34"/>
            <p:cNvSpPr/>
            <p:nvPr/>
          </p:nvSpPr>
          <p:spPr>
            <a:xfrm>
              <a:off x="2243600" y="3027425"/>
              <a:ext cx="94925" cy="94900"/>
            </a:xfrm>
            <a:custGeom>
              <a:avLst/>
              <a:gdLst/>
              <a:ahLst/>
              <a:cxnLst/>
              <a:rect l="l" t="t" r="r" b="b"/>
              <a:pathLst>
                <a:path w="3797" h="3796" extrusionOk="0">
                  <a:moveTo>
                    <a:pt x="1" y="0"/>
                  </a:moveTo>
                  <a:lnTo>
                    <a:pt x="1" y="3796"/>
                  </a:lnTo>
                  <a:lnTo>
                    <a:pt x="3796" y="3796"/>
                  </a:lnTo>
                  <a:lnTo>
                    <a:pt x="3796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2241250" y="3027000"/>
              <a:ext cx="98700" cy="99875"/>
            </a:xfrm>
            <a:custGeom>
              <a:avLst/>
              <a:gdLst/>
              <a:ahLst/>
              <a:cxnLst/>
              <a:rect l="l" t="t" r="r" b="b"/>
              <a:pathLst>
                <a:path w="3948" h="3995" extrusionOk="0">
                  <a:moveTo>
                    <a:pt x="3636" y="1"/>
                  </a:moveTo>
                  <a:cubicBezTo>
                    <a:pt x="3427" y="1"/>
                    <a:pt x="3221" y="21"/>
                    <a:pt x="3037" y="33"/>
                  </a:cubicBezTo>
                  <a:cubicBezTo>
                    <a:pt x="2942" y="42"/>
                    <a:pt x="2852" y="50"/>
                    <a:pt x="2758" y="50"/>
                  </a:cubicBezTo>
                  <a:cubicBezTo>
                    <a:pt x="2667" y="50"/>
                    <a:pt x="2573" y="46"/>
                    <a:pt x="2475" y="42"/>
                  </a:cubicBezTo>
                  <a:cubicBezTo>
                    <a:pt x="2278" y="33"/>
                    <a:pt x="2068" y="21"/>
                    <a:pt x="1855" y="21"/>
                  </a:cubicBezTo>
                  <a:lnTo>
                    <a:pt x="1240" y="25"/>
                  </a:lnTo>
                  <a:lnTo>
                    <a:pt x="82" y="13"/>
                  </a:lnTo>
                  <a:lnTo>
                    <a:pt x="70" y="1072"/>
                  </a:lnTo>
                  <a:cubicBezTo>
                    <a:pt x="70" y="1248"/>
                    <a:pt x="66" y="1424"/>
                    <a:pt x="66" y="1597"/>
                  </a:cubicBezTo>
                  <a:cubicBezTo>
                    <a:pt x="62" y="1757"/>
                    <a:pt x="54" y="1921"/>
                    <a:pt x="46" y="2089"/>
                  </a:cubicBezTo>
                  <a:cubicBezTo>
                    <a:pt x="33" y="2253"/>
                    <a:pt x="29" y="2430"/>
                    <a:pt x="29" y="2590"/>
                  </a:cubicBezTo>
                  <a:lnTo>
                    <a:pt x="29" y="3053"/>
                  </a:lnTo>
                  <a:cubicBezTo>
                    <a:pt x="29" y="3127"/>
                    <a:pt x="33" y="3197"/>
                    <a:pt x="29" y="3267"/>
                  </a:cubicBezTo>
                  <a:cubicBezTo>
                    <a:pt x="29" y="3337"/>
                    <a:pt x="29" y="3406"/>
                    <a:pt x="25" y="3468"/>
                  </a:cubicBezTo>
                  <a:cubicBezTo>
                    <a:pt x="21" y="3525"/>
                    <a:pt x="17" y="3587"/>
                    <a:pt x="13" y="3648"/>
                  </a:cubicBezTo>
                  <a:cubicBezTo>
                    <a:pt x="9" y="3735"/>
                    <a:pt x="4" y="3825"/>
                    <a:pt x="0" y="3911"/>
                  </a:cubicBezTo>
                  <a:lnTo>
                    <a:pt x="66" y="3911"/>
                  </a:lnTo>
                  <a:lnTo>
                    <a:pt x="337" y="3923"/>
                  </a:lnTo>
                  <a:lnTo>
                    <a:pt x="431" y="3927"/>
                  </a:lnTo>
                  <a:lnTo>
                    <a:pt x="521" y="3927"/>
                  </a:lnTo>
                  <a:lnTo>
                    <a:pt x="850" y="3936"/>
                  </a:lnTo>
                  <a:cubicBezTo>
                    <a:pt x="1055" y="3944"/>
                    <a:pt x="1231" y="3944"/>
                    <a:pt x="1375" y="3952"/>
                  </a:cubicBezTo>
                  <a:lnTo>
                    <a:pt x="1695" y="3956"/>
                  </a:lnTo>
                  <a:lnTo>
                    <a:pt x="2159" y="3973"/>
                  </a:lnTo>
                  <a:cubicBezTo>
                    <a:pt x="2241" y="3975"/>
                    <a:pt x="2319" y="3976"/>
                    <a:pt x="2393" y="3976"/>
                  </a:cubicBezTo>
                  <a:cubicBezTo>
                    <a:pt x="2466" y="3976"/>
                    <a:pt x="2536" y="3975"/>
                    <a:pt x="2602" y="3973"/>
                  </a:cubicBezTo>
                  <a:cubicBezTo>
                    <a:pt x="2733" y="3969"/>
                    <a:pt x="2848" y="3969"/>
                    <a:pt x="2951" y="3969"/>
                  </a:cubicBezTo>
                  <a:cubicBezTo>
                    <a:pt x="3053" y="3969"/>
                    <a:pt x="3156" y="3973"/>
                    <a:pt x="3246" y="3981"/>
                  </a:cubicBezTo>
                  <a:cubicBezTo>
                    <a:pt x="3397" y="3988"/>
                    <a:pt x="3531" y="3994"/>
                    <a:pt x="3636" y="3994"/>
                  </a:cubicBezTo>
                  <a:cubicBezTo>
                    <a:pt x="3659" y="3994"/>
                    <a:pt x="3681" y="3994"/>
                    <a:pt x="3702" y="3993"/>
                  </a:cubicBezTo>
                  <a:cubicBezTo>
                    <a:pt x="3812" y="3993"/>
                    <a:pt x="3874" y="3981"/>
                    <a:pt x="3878" y="3960"/>
                  </a:cubicBezTo>
                  <a:cubicBezTo>
                    <a:pt x="3886" y="3940"/>
                    <a:pt x="3837" y="3919"/>
                    <a:pt x="3743" y="3886"/>
                  </a:cubicBezTo>
                  <a:cubicBezTo>
                    <a:pt x="3603" y="3845"/>
                    <a:pt x="3464" y="3813"/>
                    <a:pt x="3320" y="3784"/>
                  </a:cubicBezTo>
                  <a:cubicBezTo>
                    <a:pt x="3226" y="3763"/>
                    <a:pt x="3119" y="3747"/>
                    <a:pt x="2992" y="3735"/>
                  </a:cubicBezTo>
                  <a:cubicBezTo>
                    <a:pt x="2864" y="3722"/>
                    <a:pt x="2733" y="3714"/>
                    <a:pt x="2598" y="3710"/>
                  </a:cubicBezTo>
                  <a:cubicBezTo>
                    <a:pt x="2466" y="3706"/>
                    <a:pt x="2331" y="3706"/>
                    <a:pt x="2200" y="3698"/>
                  </a:cubicBezTo>
                  <a:cubicBezTo>
                    <a:pt x="2056" y="3690"/>
                    <a:pt x="1900" y="3681"/>
                    <a:pt x="1740" y="3673"/>
                  </a:cubicBezTo>
                  <a:lnTo>
                    <a:pt x="1400" y="3661"/>
                  </a:lnTo>
                  <a:cubicBezTo>
                    <a:pt x="1252" y="3657"/>
                    <a:pt x="1067" y="3657"/>
                    <a:pt x="858" y="3653"/>
                  </a:cubicBezTo>
                  <a:lnTo>
                    <a:pt x="526" y="3648"/>
                  </a:lnTo>
                  <a:lnTo>
                    <a:pt x="275" y="3648"/>
                  </a:lnTo>
                  <a:lnTo>
                    <a:pt x="263" y="3644"/>
                  </a:lnTo>
                  <a:lnTo>
                    <a:pt x="255" y="3640"/>
                  </a:lnTo>
                  <a:cubicBezTo>
                    <a:pt x="259" y="3636"/>
                    <a:pt x="259" y="3628"/>
                    <a:pt x="263" y="3620"/>
                  </a:cubicBezTo>
                  <a:lnTo>
                    <a:pt x="263" y="3612"/>
                  </a:lnTo>
                  <a:lnTo>
                    <a:pt x="263" y="3566"/>
                  </a:lnTo>
                  <a:cubicBezTo>
                    <a:pt x="267" y="3538"/>
                    <a:pt x="267" y="3509"/>
                    <a:pt x="267" y="3480"/>
                  </a:cubicBezTo>
                  <a:cubicBezTo>
                    <a:pt x="271" y="3328"/>
                    <a:pt x="271" y="3168"/>
                    <a:pt x="267" y="3021"/>
                  </a:cubicBezTo>
                  <a:cubicBezTo>
                    <a:pt x="263" y="2873"/>
                    <a:pt x="263" y="2717"/>
                    <a:pt x="259" y="2561"/>
                  </a:cubicBezTo>
                  <a:cubicBezTo>
                    <a:pt x="255" y="2401"/>
                    <a:pt x="259" y="2249"/>
                    <a:pt x="263" y="2085"/>
                  </a:cubicBezTo>
                  <a:cubicBezTo>
                    <a:pt x="267" y="1921"/>
                    <a:pt x="275" y="1749"/>
                    <a:pt x="275" y="1564"/>
                  </a:cubicBezTo>
                  <a:cubicBezTo>
                    <a:pt x="271" y="1392"/>
                    <a:pt x="271" y="1215"/>
                    <a:pt x="271" y="1039"/>
                  </a:cubicBezTo>
                  <a:cubicBezTo>
                    <a:pt x="267" y="871"/>
                    <a:pt x="267" y="706"/>
                    <a:pt x="267" y="538"/>
                  </a:cubicBezTo>
                  <a:lnTo>
                    <a:pt x="267" y="280"/>
                  </a:lnTo>
                  <a:lnTo>
                    <a:pt x="267" y="206"/>
                  </a:lnTo>
                  <a:lnTo>
                    <a:pt x="267" y="198"/>
                  </a:lnTo>
                  <a:lnTo>
                    <a:pt x="378" y="198"/>
                  </a:lnTo>
                  <a:lnTo>
                    <a:pt x="673" y="194"/>
                  </a:lnTo>
                  <a:lnTo>
                    <a:pt x="1276" y="185"/>
                  </a:lnTo>
                  <a:cubicBezTo>
                    <a:pt x="1486" y="181"/>
                    <a:pt x="1691" y="173"/>
                    <a:pt x="1888" y="173"/>
                  </a:cubicBezTo>
                  <a:cubicBezTo>
                    <a:pt x="1914" y="172"/>
                    <a:pt x="1940" y="172"/>
                    <a:pt x="1965" y="172"/>
                  </a:cubicBezTo>
                  <a:cubicBezTo>
                    <a:pt x="2133" y="172"/>
                    <a:pt x="2301" y="183"/>
                    <a:pt x="2479" y="194"/>
                  </a:cubicBezTo>
                  <a:cubicBezTo>
                    <a:pt x="2551" y="196"/>
                    <a:pt x="2624" y="199"/>
                    <a:pt x="2698" y="199"/>
                  </a:cubicBezTo>
                  <a:cubicBezTo>
                    <a:pt x="2728" y="199"/>
                    <a:pt x="2759" y="199"/>
                    <a:pt x="2791" y="198"/>
                  </a:cubicBezTo>
                  <a:cubicBezTo>
                    <a:pt x="2897" y="198"/>
                    <a:pt x="3000" y="194"/>
                    <a:pt x="3098" y="185"/>
                  </a:cubicBezTo>
                  <a:cubicBezTo>
                    <a:pt x="3251" y="172"/>
                    <a:pt x="3404" y="164"/>
                    <a:pt x="3557" y="164"/>
                  </a:cubicBezTo>
                  <a:cubicBezTo>
                    <a:pt x="3589" y="164"/>
                    <a:pt x="3621" y="164"/>
                    <a:pt x="3652" y="165"/>
                  </a:cubicBezTo>
                  <a:lnTo>
                    <a:pt x="3710" y="165"/>
                  </a:lnTo>
                  <a:cubicBezTo>
                    <a:pt x="3718" y="165"/>
                    <a:pt x="3726" y="165"/>
                    <a:pt x="3730" y="169"/>
                  </a:cubicBezTo>
                  <a:cubicBezTo>
                    <a:pt x="3730" y="181"/>
                    <a:pt x="3722" y="194"/>
                    <a:pt x="3722" y="202"/>
                  </a:cubicBezTo>
                  <a:lnTo>
                    <a:pt x="3722" y="206"/>
                  </a:lnTo>
                  <a:lnTo>
                    <a:pt x="3722" y="214"/>
                  </a:lnTo>
                  <a:lnTo>
                    <a:pt x="3722" y="255"/>
                  </a:lnTo>
                  <a:lnTo>
                    <a:pt x="3722" y="337"/>
                  </a:lnTo>
                  <a:cubicBezTo>
                    <a:pt x="3714" y="522"/>
                    <a:pt x="3714" y="706"/>
                    <a:pt x="3722" y="879"/>
                  </a:cubicBezTo>
                  <a:cubicBezTo>
                    <a:pt x="3726" y="1051"/>
                    <a:pt x="3726" y="1215"/>
                    <a:pt x="3726" y="1371"/>
                  </a:cubicBezTo>
                  <a:cubicBezTo>
                    <a:pt x="3726" y="1539"/>
                    <a:pt x="3730" y="1699"/>
                    <a:pt x="3730" y="1843"/>
                  </a:cubicBezTo>
                  <a:cubicBezTo>
                    <a:pt x="3734" y="1991"/>
                    <a:pt x="3738" y="2130"/>
                    <a:pt x="3734" y="2257"/>
                  </a:cubicBezTo>
                  <a:cubicBezTo>
                    <a:pt x="3734" y="2385"/>
                    <a:pt x="3726" y="2512"/>
                    <a:pt x="3722" y="2631"/>
                  </a:cubicBezTo>
                  <a:cubicBezTo>
                    <a:pt x="3718" y="2754"/>
                    <a:pt x="3714" y="2877"/>
                    <a:pt x="3718" y="2984"/>
                  </a:cubicBezTo>
                  <a:cubicBezTo>
                    <a:pt x="3722" y="3090"/>
                    <a:pt x="3726" y="3185"/>
                    <a:pt x="3730" y="3271"/>
                  </a:cubicBezTo>
                  <a:cubicBezTo>
                    <a:pt x="3751" y="3616"/>
                    <a:pt x="3779" y="3813"/>
                    <a:pt x="3833" y="3813"/>
                  </a:cubicBezTo>
                  <a:cubicBezTo>
                    <a:pt x="3882" y="3813"/>
                    <a:pt x="3907" y="3616"/>
                    <a:pt x="3915" y="3275"/>
                  </a:cubicBezTo>
                  <a:cubicBezTo>
                    <a:pt x="3919" y="3185"/>
                    <a:pt x="3919" y="3082"/>
                    <a:pt x="3919" y="2988"/>
                  </a:cubicBezTo>
                  <a:cubicBezTo>
                    <a:pt x="3919" y="2889"/>
                    <a:pt x="3927" y="2783"/>
                    <a:pt x="3931" y="2664"/>
                  </a:cubicBezTo>
                  <a:cubicBezTo>
                    <a:pt x="3935" y="2545"/>
                    <a:pt x="3944" y="2413"/>
                    <a:pt x="3948" y="2266"/>
                  </a:cubicBezTo>
                  <a:cubicBezTo>
                    <a:pt x="3948" y="2114"/>
                    <a:pt x="3944" y="1970"/>
                    <a:pt x="3935" y="1818"/>
                  </a:cubicBezTo>
                  <a:cubicBezTo>
                    <a:pt x="3931" y="1662"/>
                    <a:pt x="3923" y="1511"/>
                    <a:pt x="3923" y="1355"/>
                  </a:cubicBezTo>
                  <a:cubicBezTo>
                    <a:pt x="3919" y="1187"/>
                    <a:pt x="3915" y="1014"/>
                    <a:pt x="3907" y="842"/>
                  </a:cubicBezTo>
                  <a:cubicBezTo>
                    <a:pt x="3898" y="674"/>
                    <a:pt x="3894" y="505"/>
                    <a:pt x="3898" y="329"/>
                  </a:cubicBezTo>
                  <a:cubicBezTo>
                    <a:pt x="3898" y="230"/>
                    <a:pt x="3903" y="124"/>
                    <a:pt x="3907" y="5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5"/>
          <p:cNvSpPr txBox="1">
            <a:spLocks noGrp="1"/>
          </p:cNvSpPr>
          <p:nvPr>
            <p:ph type="ctrTitle" idx="15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PRACTICAL USES OF THIS SUBJECT</a:t>
            </a:r>
            <a:endParaRPr/>
          </a:p>
        </p:txBody>
      </p:sp>
      <p:sp>
        <p:nvSpPr>
          <p:cNvPr id="437" name="Google Shape;437;p35"/>
          <p:cNvSpPr txBox="1">
            <a:spLocks noGrp="1"/>
          </p:cNvSpPr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438" name="Google Shape;438;p35"/>
          <p:cNvSpPr txBox="1">
            <a:spLocks noGrp="1"/>
          </p:cNvSpPr>
          <p:nvPr>
            <p:ph type="subTitle" idx="1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 </a:t>
            </a:r>
            <a:endParaRPr/>
          </a:p>
        </p:txBody>
      </p:sp>
      <p:sp>
        <p:nvSpPr>
          <p:cNvPr id="439" name="Google Shape;439;p35"/>
          <p:cNvSpPr txBox="1">
            <a:spLocks noGrp="1"/>
          </p:cNvSpPr>
          <p:nvPr>
            <p:ph type="subTitle" idx="7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Venus has a beautiful name, but it’s </a:t>
            </a:r>
            <a:r>
              <a:rPr lang="en">
                <a:solidFill>
                  <a:schemeClr val="dk1"/>
                </a:solidFill>
              </a:rPr>
              <a:t>quite </a:t>
            </a:r>
            <a:r>
              <a:rPr lang="en" sz="1400">
                <a:solidFill>
                  <a:schemeClr val="dk1"/>
                </a:solidFill>
              </a:rPr>
              <a:t>hot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40" name="Google Shape;440;p35"/>
          <p:cNvSpPr txBox="1">
            <a:spLocks noGrp="1"/>
          </p:cNvSpPr>
          <p:nvPr>
            <p:ph type="ctrTitle" idx="2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441" name="Google Shape;441;p35"/>
          <p:cNvSpPr txBox="1">
            <a:spLocks noGrp="1"/>
          </p:cNvSpPr>
          <p:nvPr>
            <p:ph type="subTitle" idx="3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442" name="Google Shape;442;p35"/>
          <p:cNvSpPr txBox="1">
            <a:spLocks noGrp="1"/>
          </p:cNvSpPr>
          <p:nvPr>
            <p:ph type="ctrTitle" idx="4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443" name="Google Shape;443;p35"/>
          <p:cNvSpPr txBox="1">
            <a:spLocks noGrp="1"/>
          </p:cNvSpPr>
          <p:nvPr>
            <p:ph type="subTitle" idx="5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 is the ringed one and a gas giant</a:t>
            </a:r>
            <a:endParaRPr/>
          </a:p>
        </p:txBody>
      </p:sp>
      <p:sp>
        <p:nvSpPr>
          <p:cNvPr id="444" name="Google Shape;444;p35"/>
          <p:cNvSpPr txBox="1">
            <a:spLocks noGrp="1"/>
          </p:cNvSpPr>
          <p:nvPr>
            <p:ph type="ctrTitle" idx="6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445" name="Google Shape;445;p35"/>
          <p:cNvSpPr txBox="1">
            <a:spLocks noGrp="1"/>
          </p:cNvSpPr>
          <p:nvPr>
            <p:ph type="ctrTitle" idx="8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446" name="Google Shape;446;p35"/>
          <p:cNvSpPr txBox="1">
            <a:spLocks noGrp="1"/>
          </p:cNvSpPr>
          <p:nvPr>
            <p:ph type="subTitle" idx="9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Neptune is the farthest planet from the Sun</a:t>
            </a:r>
            <a:endParaRPr/>
          </a:p>
        </p:txBody>
      </p:sp>
      <p:sp>
        <p:nvSpPr>
          <p:cNvPr id="447" name="Google Shape;447;p35"/>
          <p:cNvSpPr txBox="1">
            <a:spLocks noGrp="1"/>
          </p:cNvSpPr>
          <p:nvPr>
            <p:ph type="ctrTitle" idx="13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448" name="Google Shape;448;p35"/>
          <p:cNvSpPr txBox="1">
            <a:spLocks noGrp="1"/>
          </p:cNvSpPr>
          <p:nvPr>
            <p:ph type="subTitle" idx="14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the biggest planet in our Solar System</a:t>
            </a:r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1303525" y="2967775"/>
            <a:ext cx="6668557" cy="24049"/>
          </a:xfrm>
          <a:custGeom>
            <a:avLst/>
            <a:gdLst/>
            <a:ahLst/>
            <a:cxnLst/>
            <a:rect l="l" t="t" r="r" b="b"/>
            <a:pathLst>
              <a:path w="137199" h="1426" extrusionOk="0">
                <a:moveTo>
                  <a:pt x="12716" y="0"/>
                </a:moveTo>
                <a:cubicBezTo>
                  <a:pt x="1" y="0"/>
                  <a:pt x="1" y="1426"/>
                  <a:pt x="12716" y="1426"/>
                </a:cubicBezTo>
                <a:cubicBezTo>
                  <a:pt x="13005" y="1426"/>
                  <a:pt x="13301" y="1425"/>
                  <a:pt x="13603" y="1424"/>
                </a:cubicBezTo>
                <a:cubicBezTo>
                  <a:pt x="54189" y="1285"/>
                  <a:pt x="94810" y="1008"/>
                  <a:pt x="135396" y="800"/>
                </a:cubicBezTo>
                <a:cubicBezTo>
                  <a:pt x="137198" y="800"/>
                  <a:pt x="137198" y="627"/>
                  <a:pt x="135396" y="627"/>
                </a:cubicBezTo>
                <a:cubicBezTo>
                  <a:pt x="94810" y="419"/>
                  <a:pt x="54189" y="141"/>
                  <a:pt x="13603" y="3"/>
                </a:cubicBezTo>
                <a:cubicBezTo>
                  <a:pt x="13301" y="1"/>
                  <a:pt x="13005" y="0"/>
                  <a:pt x="127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Office PowerPoint</Application>
  <PresentationFormat>On-screen Show (16:9)</PresentationFormat>
  <Paragraphs>187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Livvic</vt:lpstr>
      <vt:lpstr>Redressed</vt:lpstr>
      <vt:lpstr>Roboto Slab Light</vt:lpstr>
      <vt:lpstr>Arial</vt:lpstr>
      <vt:lpstr>Livvic SemiBold</vt:lpstr>
      <vt:lpstr>Fira Sans Extra Condensed Medium</vt:lpstr>
      <vt:lpstr>Nunito Light</vt:lpstr>
      <vt:lpstr>Livvic Light</vt:lpstr>
      <vt:lpstr>Livvic Medium</vt:lpstr>
      <vt:lpstr>Papyrus History Lesson by Slidesgo</vt:lpstr>
      <vt:lpstr>PAPYRUS HISTORY LESSON isinhvien</vt:lpstr>
      <vt:lpstr>OVERVIEW</vt:lpstr>
      <vt:lpstr>—SOMEONE FAMOUS</vt:lpstr>
      <vt:lpstr>INTRODUCTION</vt:lpstr>
      <vt:lpstr>WHAT IS THIS TOPIC ABOUT?</vt:lpstr>
      <vt:lpstr>DEFINITION OF CONCEPTS</vt:lpstr>
      <vt:lpstr>FEATURES OF THE TOPIC</vt:lpstr>
      <vt:lpstr>1346</vt:lpstr>
      <vt:lpstr>PRACTICAL USES OF THIS SUBJECT</vt:lpstr>
      <vt:lpstr>MULTIMEDIA</vt:lpstr>
      <vt:lpstr>A PICTURE IS WORTH A THOUSAND WORDS</vt:lpstr>
      <vt:lpstr>DID YOU KNOW THIS?</vt:lpstr>
      <vt:lpstr>PROBLEM</vt:lpstr>
      <vt:lpstr>THIS IS A TABLE</vt:lpstr>
      <vt:lpstr>AWESOME WORDS</vt:lpstr>
      <vt:lpstr>HISTORICAL DATA</vt:lpstr>
      <vt:lpstr>PROCESS</vt:lpstr>
      <vt:lpstr>OVERVIEW DIAGRAM</vt:lpstr>
      <vt:lpstr>EXERCISE</vt:lpstr>
      <vt:lpstr>ASSIGNMENT  </vt:lpstr>
      <vt:lpstr>THANKS</vt:lpstr>
      <vt:lpstr>ALTERNATIVE 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PAPYRUS HISTORY LESSON</dc:title>
  <dc:creator>Mai Xuan Hai</dc:creator>
  <cp:lastModifiedBy>Hai Xuan Mai</cp:lastModifiedBy>
  <cp:revision>2</cp:revision>
  <dcterms:modified xsi:type="dcterms:W3CDTF">2021-12-12T14:03:32Z</dcterms:modified>
</cp:coreProperties>
</file>