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4"/>
    <p:sldMasterId id="214748368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Cardo"/>
      <p:regular r:id="rId62"/>
      <p:bold r:id="rId63"/>
      <p:italic r:id="rId64"/>
    </p:embeddedFont>
    <p:embeddedFont>
      <p:font typeface="Proxima Nova"/>
      <p:regular r:id="rId65"/>
      <p:bold r:id="rId66"/>
      <p:italic r:id="rId67"/>
      <p:boldItalic r:id="rId68"/>
    </p:embeddedFont>
    <p:embeddedFont>
      <p:font typeface="Roboto Medium"/>
      <p:regular r:id="rId69"/>
      <p:bold r:id="rId70"/>
      <p:italic r:id="rId71"/>
      <p:boldItalic r:id="rId72"/>
    </p:embeddedFont>
    <p:embeddedFont>
      <p:font typeface="Amatic SC"/>
      <p:regular r:id="rId73"/>
      <p:bold r:id="rId74"/>
    </p:embeddedFont>
    <p:embeddedFont>
      <p:font typeface="Kulim Park"/>
      <p:regular r:id="rId75"/>
      <p:bold r:id="rId76"/>
      <p:italic r:id="rId77"/>
      <p:boldItalic r:id="rId78"/>
    </p:embeddedFont>
    <p:embeddedFont>
      <p:font typeface="Proxima Nova Semibold"/>
      <p:regular r:id="rId79"/>
      <p:bold r:id="rId80"/>
      <p:boldItalic r:id="rId81"/>
    </p:embeddedFont>
    <p:embeddedFont>
      <p:font typeface="Gudea"/>
      <p:regular r:id="rId82"/>
      <p:bold r:id="rId83"/>
      <p:italic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49C7686-E835-494F-8411-27C7E94A7200}">
  <a:tblStyle styleId="{549C7686-E835-494F-8411-27C7E94A720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Gudea-italic.fntdata"/><Relationship Id="rId83" Type="http://schemas.openxmlformats.org/officeDocument/2006/relationships/font" Target="fonts/Gudea-bold.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roximaNovaSemibold-bold.fntdata"/><Relationship Id="rId82" Type="http://schemas.openxmlformats.org/officeDocument/2006/relationships/font" Target="fonts/Gudea-regular.fntdata"/><Relationship Id="rId81" Type="http://schemas.openxmlformats.org/officeDocument/2006/relationships/font" Target="fonts/ProximaNovaSemibold-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regular.fntdata"/><Relationship Id="rId72" Type="http://schemas.openxmlformats.org/officeDocument/2006/relationships/font" Target="fonts/RobotoMedium-boldItalic.fntdata"/><Relationship Id="rId31" Type="http://schemas.openxmlformats.org/officeDocument/2006/relationships/slide" Target="slides/slide25.xml"/><Relationship Id="rId75" Type="http://schemas.openxmlformats.org/officeDocument/2006/relationships/font" Target="fonts/KulimPark-regular.fntdata"/><Relationship Id="rId30" Type="http://schemas.openxmlformats.org/officeDocument/2006/relationships/slide" Target="slides/slide24.xml"/><Relationship Id="rId74" Type="http://schemas.openxmlformats.org/officeDocument/2006/relationships/font" Target="fonts/AmaticSC-bold.fntdata"/><Relationship Id="rId33" Type="http://schemas.openxmlformats.org/officeDocument/2006/relationships/slide" Target="slides/slide27.xml"/><Relationship Id="rId77" Type="http://schemas.openxmlformats.org/officeDocument/2006/relationships/font" Target="fonts/KulimPark-italic.fntdata"/><Relationship Id="rId32" Type="http://schemas.openxmlformats.org/officeDocument/2006/relationships/slide" Target="slides/slide26.xml"/><Relationship Id="rId76" Type="http://schemas.openxmlformats.org/officeDocument/2006/relationships/font" Target="fonts/KulimPark-bold.fntdata"/><Relationship Id="rId35" Type="http://schemas.openxmlformats.org/officeDocument/2006/relationships/slide" Target="slides/slide29.xml"/><Relationship Id="rId79" Type="http://schemas.openxmlformats.org/officeDocument/2006/relationships/font" Target="fonts/ProximaNovaSemibold-regular.fntdata"/><Relationship Id="rId34" Type="http://schemas.openxmlformats.org/officeDocument/2006/relationships/slide" Target="slides/slide28.xml"/><Relationship Id="rId78" Type="http://schemas.openxmlformats.org/officeDocument/2006/relationships/font" Target="fonts/KulimPark-boldItalic.fntdata"/><Relationship Id="rId71" Type="http://schemas.openxmlformats.org/officeDocument/2006/relationships/font" Target="fonts/RobotoMedium-italic.fntdata"/><Relationship Id="rId70" Type="http://schemas.openxmlformats.org/officeDocument/2006/relationships/font" Target="fonts/RobotoMedium-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Cardo-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Cardo-italic.fntdata"/><Relationship Id="rId63" Type="http://schemas.openxmlformats.org/officeDocument/2006/relationships/font" Target="fonts/Cardo-bold.fntdata"/><Relationship Id="rId22" Type="http://schemas.openxmlformats.org/officeDocument/2006/relationships/slide" Target="slides/slide16.xml"/><Relationship Id="rId66" Type="http://schemas.openxmlformats.org/officeDocument/2006/relationships/font" Target="fonts/ProximaNova-bold.fntdata"/><Relationship Id="rId21" Type="http://schemas.openxmlformats.org/officeDocument/2006/relationships/slide" Target="slides/slide15.xml"/><Relationship Id="rId65" Type="http://schemas.openxmlformats.org/officeDocument/2006/relationships/font" Target="fonts/ProximaNova-regular.fntdata"/><Relationship Id="rId24" Type="http://schemas.openxmlformats.org/officeDocument/2006/relationships/slide" Target="slides/slide18.xml"/><Relationship Id="rId68" Type="http://schemas.openxmlformats.org/officeDocument/2006/relationships/font" Target="fonts/ProximaNova-boldItalic.fntdata"/><Relationship Id="rId23" Type="http://schemas.openxmlformats.org/officeDocument/2006/relationships/slide" Target="slides/slide17.xml"/><Relationship Id="rId67" Type="http://schemas.openxmlformats.org/officeDocument/2006/relationships/font" Target="fonts/ProximaNova-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 name="Shape 1375"/>
        <p:cNvGrpSpPr/>
        <p:nvPr/>
      </p:nvGrpSpPr>
      <p:grpSpPr>
        <a:xfrm>
          <a:off x="0" y="0"/>
          <a:ext cx="0" cy="0"/>
          <a:chOff x="0" y="0"/>
          <a:chExt cx="0" cy="0"/>
        </a:xfrm>
      </p:grpSpPr>
      <p:sp>
        <p:nvSpPr>
          <p:cNvPr id="1376" name="Google Shape;137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377" name="Google Shape;137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7" name="Shape 2107"/>
        <p:cNvGrpSpPr/>
        <p:nvPr/>
      </p:nvGrpSpPr>
      <p:grpSpPr>
        <a:xfrm>
          <a:off x="0" y="0"/>
          <a:ext cx="0" cy="0"/>
          <a:chOff x="0" y="0"/>
          <a:chExt cx="0" cy="0"/>
        </a:xfrm>
      </p:grpSpPr>
      <p:sp>
        <p:nvSpPr>
          <p:cNvPr id="2108" name="Google Shape;2108;g1145cc67cd2_0_40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9" name="Google Shape;2109;g1145cc67cd2_0_40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9" name="Shape 2189"/>
        <p:cNvGrpSpPr/>
        <p:nvPr/>
      </p:nvGrpSpPr>
      <p:grpSpPr>
        <a:xfrm>
          <a:off x="0" y="0"/>
          <a:ext cx="0" cy="0"/>
          <a:chOff x="0" y="0"/>
          <a:chExt cx="0" cy="0"/>
        </a:xfrm>
      </p:grpSpPr>
      <p:sp>
        <p:nvSpPr>
          <p:cNvPr id="2190" name="Google Shape;2190;g1145cc67cd2_0_4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1" name="Google Shape;2191;g1145cc67cd2_0_4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4" name="Shape 2244"/>
        <p:cNvGrpSpPr/>
        <p:nvPr/>
      </p:nvGrpSpPr>
      <p:grpSpPr>
        <a:xfrm>
          <a:off x="0" y="0"/>
          <a:ext cx="0" cy="0"/>
          <a:chOff x="0" y="0"/>
          <a:chExt cx="0" cy="0"/>
        </a:xfrm>
      </p:grpSpPr>
      <p:sp>
        <p:nvSpPr>
          <p:cNvPr id="2245" name="Google Shape;2245;g1145cc67cd2_0_4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6" name="Google Shape;2246;g1145cc67cd2_0_4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6" name="Shape 2286"/>
        <p:cNvGrpSpPr/>
        <p:nvPr/>
      </p:nvGrpSpPr>
      <p:grpSpPr>
        <a:xfrm>
          <a:off x="0" y="0"/>
          <a:ext cx="0" cy="0"/>
          <a:chOff x="0" y="0"/>
          <a:chExt cx="0" cy="0"/>
        </a:xfrm>
      </p:grpSpPr>
      <p:sp>
        <p:nvSpPr>
          <p:cNvPr id="2287" name="Google Shape;2287;g1145cc67cd2_0_4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8" name="Google Shape;2288;g1145cc67cd2_0_4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3" name="Shape 2343"/>
        <p:cNvGrpSpPr/>
        <p:nvPr/>
      </p:nvGrpSpPr>
      <p:grpSpPr>
        <a:xfrm>
          <a:off x="0" y="0"/>
          <a:ext cx="0" cy="0"/>
          <a:chOff x="0" y="0"/>
          <a:chExt cx="0" cy="0"/>
        </a:xfrm>
      </p:grpSpPr>
      <p:sp>
        <p:nvSpPr>
          <p:cNvPr id="2344" name="Google Shape;2344;g1145cc67cd2_0_4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5" name="Google Shape;2345;g1145cc67cd2_0_4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3" name="Shape 2373"/>
        <p:cNvGrpSpPr/>
        <p:nvPr/>
      </p:nvGrpSpPr>
      <p:grpSpPr>
        <a:xfrm>
          <a:off x="0" y="0"/>
          <a:ext cx="0" cy="0"/>
          <a:chOff x="0" y="0"/>
          <a:chExt cx="0" cy="0"/>
        </a:xfrm>
      </p:grpSpPr>
      <p:sp>
        <p:nvSpPr>
          <p:cNvPr id="2374" name="Google Shape;2374;g1145cc67cd2_0_42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5" name="Google Shape;2375;g1145cc67cd2_0_42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7" name="Shape 2697"/>
        <p:cNvGrpSpPr/>
        <p:nvPr/>
      </p:nvGrpSpPr>
      <p:grpSpPr>
        <a:xfrm>
          <a:off x="0" y="0"/>
          <a:ext cx="0" cy="0"/>
          <a:chOff x="0" y="0"/>
          <a:chExt cx="0" cy="0"/>
        </a:xfrm>
      </p:grpSpPr>
      <p:sp>
        <p:nvSpPr>
          <p:cNvPr id="2698" name="Google Shape;2698;g1145cc67cd2_0_4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9" name="Google Shape;2699;g1145cc67cd2_0_4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7" name="Shape 2757"/>
        <p:cNvGrpSpPr/>
        <p:nvPr/>
      </p:nvGrpSpPr>
      <p:grpSpPr>
        <a:xfrm>
          <a:off x="0" y="0"/>
          <a:ext cx="0" cy="0"/>
          <a:chOff x="0" y="0"/>
          <a:chExt cx="0" cy="0"/>
        </a:xfrm>
      </p:grpSpPr>
      <p:sp>
        <p:nvSpPr>
          <p:cNvPr id="2758" name="Google Shape;2758;g1145cc67cd2_0_4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9" name="Google Shape;2759;g1145cc67cd2_0_4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9" name="Shape 2799"/>
        <p:cNvGrpSpPr/>
        <p:nvPr/>
      </p:nvGrpSpPr>
      <p:grpSpPr>
        <a:xfrm>
          <a:off x="0" y="0"/>
          <a:ext cx="0" cy="0"/>
          <a:chOff x="0" y="0"/>
          <a:chExt cx="0" cy="0"/>
        </a:xfrm>
      </p:grpSpPr>
      <p:sp>
        <p:nvSpPr>
          <p:cNvPr id="2800" name="Google Shape;2800;g1145cc67cd2_0_4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1" name="Google Shape;2801;g1145cc67cd2_0_4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4" name="Shape 2804"/>
        <p:cNvGrpSpPr/>
        <p:nvPr/>
      </p:nvGrpSpPr>
      <p:grpSpPr>
        <a:xfrm>
          <a:off x="0" y="0"/>
          <a:ext cx="0" cy="0"/>
          <a:chOff x="0" y="0"/>
          <a:chExt cx="0" cy="0"/>
        </a:xfrm>
      </p:grpSpPr>
      <p:sp>
        <p:nvSpPr>
          <p:cNvPr id="2805" name="Google Shape;2805;g1145cc67cd2_0_4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6" name="Google Shape;2806;g1145cc67cd2_0_4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7" name="Shape 1537"/>
        <p:cNvGrpSpPr/>
        <p:nvPr/>
      </p:nvGrpSpPr>
      <p:grpSpPr>
        <a:xfrm>
          <a:off x="0" y="0"/>
          <a:ext cx="0" cy="0"/>
          <a:chOff x="0" y="0"/>
          <a:chExt cx="0" cy="0"/>
        </a:xfrm>
      </p:grpSpPr>
      <p:sp>
        <p:nvSpPr>
          <p:cNvPr id="1538" name="Google Shape;1538;g1145cc67cd2_0_34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9" name="Google Shape;1539;g1145cc67cd2_0_34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9" name="Shape 2839"/>
        <p:cNvGrpSpPr/>
        <p:nvPr/>
      </p:nvGrpSpPr>
      <p:grpSpPr>
        <a:xfrm>
          <a:off x="0" y="0"/>
          <a:ext cx="0" cy="0"/>
          <a:chOff x="0" y="0"/>
          <a:chExt cx="0" cy="0"/>
        </a:xfrm>
      </p:grpSpPr>
      <p:sp>
        <p:nvSpPr>
          <p:cNvPr id="2840" name="Google Shape;2840;g1145cc67cd2_0_47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1" name="Google Shape;2841;g1145cc67cd2_0_4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8" name="Shape 3088"/>
        <p:cNvGrpSpPr/>
        <p:nvPr/>
      </p:nvGrpSpPr>
      <p:grpSpPr>
        <a:xfrm>
          <a:off x="0" y="0"/>
          <a:ext cx="0" cy="0"/>
          <a:chOff x="0" y="0"/>
          <a:chExt cx="0" cy="0"/>
        </a:xfrm>
      </p:grpSpPr>
      <p:sp>
        <p:nvSpPr>
          <p:cNvPr id="3089" name="Google Shape;3089;g1145cc67cd2_0_5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0" name="Google Shape;3090;g1145cc67cd2_0_5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6" name="Shape 3136"/>
        <p:cNvGrpSpPr/>
        <p:nvPr/>
      </p:nvGrpSpPr>
      <p:grpSpPr>
        <a:xfrm>
          <a:off x="0" y="0"/>
          <a:ext cx="0" cy="0"/>
          <a:chOff x="0" y="0"/>
          <a:chExt cx="0" cy="0"/>
        </a:xfrm>
      </p:grpSpPr>
      <p:sp>
        <p:nvSpPr>
          <p:cNvPr id="3137" name="Google Shape;3137;g1145cc67cd2_0_50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8" name="Google Shape;3138;g1145cc67cd2_0_50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2" name="Shape 3182"/>
        <p:cNvGrpSpPr/>
        <p:nvPr/>
      </p:nvGrpSpPr>
      <p:grpSpPr>
        <a:xfrm>
          <a:off x="0" y="0"/>
          <a:ext cx="0" cy="0"/>
          <a:chOff x="0" y="0"/>
          <a:chExt cx="0" cy="0"/>
        </a:xfrm>
      </p:grpSpPr>
      <p:sp>
        <p:nvSpPr>
          <p:cNvPr id="3183" name="Google Shape;3183;g1145cc67cd2_0_5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4" name="Google Shape;3184;g1145cc67cd2_0_5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9" name="Shape 3319"/>
        <p:cNvGrpSpPr/>
        <p:nvPr/>
      </p:nvGrpSpPr>
      <p:grpSpPr>
        <a:xfrm>
          <a:off x="0" y="0"/>
          <a:ext cx="0" cy="0"/>
          <a:chOff x="0" y="0"/>
          <a:chExt cx="0" cy="0"/>
        </a:xfrm>
      </p:grpSpPr>
      <p:sp>
        <p:nvSpPr>
          <p:cNvPr id="3320" name="Google Shape;3320;g1145cc67cd2_0_5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1" name="Google Shape;3321;g1145cc67cd2_0_5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9" name="Shape 3349"/>
        <p:cNvGrpSpPr/>
        <p:nvPr/>
      </p:nvGrpSpPr>
      <p:grpSpPr>
        <a:xfrm>
          <a:off x="0" y="0"/>
          <a:ext cx="0" cy="0"/>
          <a:chOff x="0" y="0"/>
          <a:chExt cx="0" cy="0"/>
        </a:xfrm>
      </p:grpSpPr>
      <p:sp>
        <p:nvSpPr>
          <p:cNvPr id="3350" name="Google Shape;3350;g1145cc67cd2_0_5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1" name="Google Shape;3351;g1145cc67cd2_0_5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9" name="Shape 3369"/>
        <p:cNvGrpSpPr/>
        <p:nvPr/>
      </p:nvGrpSpPr>
      <p:grpSpPr>
        <a:xfrm>
          <a:off x="0" y="0"/>
          <a:ext cx="0" cy="0"/>
          <a:chOff x="0" y="0"/>
          <a:chExt cx="0" cy="0"/>
        </a:xfrm>
      </p:grpSpPr>
      <p:sp>
        <p:nvSpPr>
          <p:cNvPr id="3370" name="Google Shape;3370;g1145cc67cd2_0_5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1" name="Google Shape;3371;g1145cc67cd2_0_5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8" name="Shape 3408"/>
        <p:cNvGrpSpPr/>
        <p:nvPr/>
      </p:nvGrpSpPr>
      <p:grpSpPr>
        <a:xfrm>
          <a:off x="0" y="0"/>
          <a:ext cx="0" cy="0"/>
          <a:chOff x="0" y="0"/>
          <a:chExt cx="0" cy="0"/>
        </a:xfrm>
      </p:grpSpPr>
      <p:sp>
        <p:nvSpPr>
          <p:cNvPr id="3409" name="Google Shape;3409;g1145cc67cd2_0_5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0" name="Google Shape;3410;g1145cc67cd2_0_5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0" name="Shape 3490"/>
        <p:cNvGrpSpPr/>
        <p:nvPr/>
      </p:nvGrpSpPr>
      <p:grpSpPr>
        <a:xfrm>
          <a:off x="0" y="0"/>
          <a:ext cx="0" cy="0"/>
          <a:chOff x="0" y="0"/>
          <a:chExt cx="0" cy="0"/>
        </a:xfrm>
      </p:grpSpPr>
      <p:sp>
        <p:nvSpPr>
          <p:cNvPr id="3491" name="Google Shape;3491;g1145cc67cd2_0_4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2" name="Google Shape;3492;g1145cc67cd2_0_4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1" name="Shape 3571"/>
        <p:cNvGrpSpPr/>
        <p:nvPr/>
      </p:nvGrpSpPr>
      <p:grpSpPr>
        <a:xfrm>
          <a:off x="0" y="0"/>
          <a:ext cx="0" cy="0"/>
          <a:chOff x="0" y="0"/>
          <a:chExt cx="0" cy="0"/>
        </a:xfrm>
      </p:grpSpPr>
      <p:sp>
        <p:nvSpPr>
          <p:cNvPr id="3572" name="Google Shape;3572;g1145cc67cd2_0_5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3" name="Google Shape;3573;g1145cc67cd2_0_5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 name="Shape 1557"/>
        <p:cNvGrpSpPr/>
        <p:nvPr/>
      </p:nvGrpSpPr>
      <p:grpSpPr>
        <a:xfrm>
          <a:off x="0" y="0"/>
          <a:ext cx="0" cy="0"/>
          <a:chOff x="0" y="0"/>
          <a:chExt cx="0" cy="0"/>
        </a:xfrm>
      </p:grpSpPr>
      <p:sp>
        <p:nvSpPr>
          <p:cNvPr id="1558" name="Google Shape;1558;g1145cc67cd2_0_3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9" name="Google Shape;1559;g1145cc67cd2_0_3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6" name="Shape 3596"/>
        <p:cNvGrpSpPr/>
        <p:nvPr/>
      </p:nvGrpSpPr>
      <p:grpSpPr>
        <a:xfrm>
          <a:off x="0" y="0"/>
          <a:ext cx="0" cy="0"/>
          <a:chOff x="0" y="0"/>
          <a:chExt cx="0" cy="0"/>
        </a:xfrm>
      </p:grpSpPr>
      <p:sp>
        <p:nvSpPr>
          <p:cNvPr id="3597" name="Google Shape;3597;g1145cc67cd2_0_5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8" name="Google Shape;3598;g1145cc67cd2_0_5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0" name="Shape 3620"/>
        <p:cNvGrpSpPr/>
        <p:nvPr/>
      </p:nvGrpSpPr>
      <p:grpSpPr>
        <a:xfrm>
          <a:off x="0" y="0"/>
          <a:ext cx="0" cy="0"/>
          <a:chOff x="0" y="0"/>
          <a:chExt cx="0" cy="0"/>
        </a:xfrm>
      </p:grpSpPr>
      <p:sp>
        <p:nvSpPr>
          <p:cNvPr id="3621" name="Google Shape;3621;g1145cc67cd2_0_5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2" name="Google Shape;3622;g1145cc67cd2_0_5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4" name="Shape 3654"/>
        <p:cNvGrpSpPr/>
        <p:nvPr/>
      </p:nvGrpSpPr>
      <p:grpSpPr>
        <a:xfrm>
          <a:off x="0" y="0"/>
          <a:ext cx="0" cy="0"/>
          <a:chOff x="0" y="0"/>
          <a:chExt cx="0" cy="0"/>
        </a:xfrm>
      </p:grpSpPr>
      <p:sp>
        <p:nvSpPr>
          <p:cNvPr id="3655" name="Google Shape;3655;g1145cc67cd2_0_5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6" name="Google Shape;3656;g1145cc67cd2_0_5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3" name="Shape 3723"/>
        <p:cNvGrpSpPr/>
        <p:nvPr/>
      </p:nvGrpSpPr>
      <p:grpSpPr>
        <a:xfrm>
          <a:off x="0" y="0"/>
          <a:ext cx="0" cy="0"/>
          <a:chOff x="0" y="0"/>
          <a:chExt cx="0" cy="0"/>
        </a:xfrm>
      </p:grpSpPr>
      <p:sp>
        <p:nvSpPr>
          <p:cNvPr id="3724" name="Google Shape;3724;g1145cc67cd2_0_5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5" name="Google Shape;3725;g1145cc67cd2_0_5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1" name="Shape 3781"/>
        <p:cNvGrpSpPr/>
        <p:nvPr/>
      </p:nvGrpSpPr>
      <p:grpSpPr>
        <a:xfrm>
          <a:off x="0" y="0"/>
          <a:ext cx="0" cy="0"/>
          <a:chOff x="0" y="0"/>
          <a:chExt cx="0" cy="0"/>
        </a:xfrm>
      </p:grpSpPr>
      <p:sp>
        <p:nvSpPr>
          <p:cNvPr id="3782" name="Google Shape;3782;g1145cc67cd2_0_5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3" name="Google Shape;3783;g1145cc67cd2_0_5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6" name="Shape 3806"/>
        <p:cNvGrpSpPr/>
        <p:nvPr/>
      </p:nvGrpSpPr>
      <p:grpSpPr>
        <a:xfrm>
          <a:off x="0" y="0"/>
          <a:ext cx="0" cy="0"/>
          <a:chOff x="0" y="0"/>
          <a:chExt cx="0" cy="0"/>
        </a:xfrm>
      </p:grpSpPr>
      <p:sp>
        <p:nvSpPr>
          <p:cNvPr id="3807" name="Google Shape;3807;g1145cc67cd2_0_5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8" name="Google Shape;3808;g1145cc67cd2_0_5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1" name="Shape 3971"/>
        <p:cNvGrpSpPr/>
        <p:nvPr/>
      </p:nvGrpSpPr>
      <p:grpSpPr>
        <a:xfrm>
          <a:off x="0" y="0"/>
          <a:ext cx="0" cy="0"/>
          <a:chOff x="0" y="0"/>
          <a:chExt cx="0" cy="0"/>
        </a:xfrm>
      </p:grpSpPr>
      <p:sp>
        <p:nvSpPr>
          <p:cNvPr id="3972" name="Google Shape;3972;g1145cc67cd2_0_5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3" name="Google Shape;3973;g1145cc67cd2_0_5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3" name="Shape 4133"/>
        <p:cNvGrpSpPr/>
        <p:nvPr/>
      </p:nvGrpSpPr>
      <p:grpSpPr>
        <a:xfrm>
          <a:off x="0" y="0"/>
          <a:ext cx="0" cy="0"/>
          <a:chOff x="0" y="0"/>
          <a:chExt cx="0" cy="0"/>
        </a:xfrm>
      </p:grpSpPr>
      <p:sp>
        <p:nvSpPr>
          <p:cNvPr id="4134" name="Google Shape;4134;g1145cc67cd2_0_5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5" name="Google Shape;4135;g1145cc67cd2_0_5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0" name="Shape 4300"/>
        <p:cNvGrpSpPr/>
        <p:nvPr/>
      </p:nvGrpSpPr>
      <p:grpSpPr>
        <a:xfrm>
          <a:off x="0" y="0"/>
          <a:ext cx="0" cy="0"/>
          <a:chOff x="0" y="0"/>
          <a:chExt cx="0" cy="0"/>
        </a:xfrm>
      </p:grpSpPr>
      <p:sp>
        <p:nvSpPr>
          <p:cNvPr id="4301" name="Google Shape;4301;g1145cc67cd2_0_59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2" name="Google Shape;4302;g1145cc67cd2_0_59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2" name="Shape 4322"/>
        <p:cNvGrpSpPr/>
        <p:nvPr/>
      </p:nvGrpSpPr>
      <p:grpSpPr>
        <a:xfrm>
          <a:off x="0" y="0"/>
          <a:ext cx="0" cy="0"/>
          <a:chOff x="0" y="0"/>
          <a:chExt cx="0" cy="0"/>
        </a:xfrm>
      </p:grpSpPr>
      <p:sp>
        <p:nvSpPr>
          <p:cNvPr id="4323" name="Google Shape;4323;g1145cc67cd2_0_15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4" name="Google Shape;4324;g1145cc67cd2_0_15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3" name="Shape 1633"/>
        <p:cNvGrpSpPr/>
        <p:nvPr/>
      </p:nvGrpSpPr>
      <p:grpSpPr>
        <a:xfrm>
          <a:off x="0" y="0"/>
          <a:ext cx="0" cy="0"/>
          <a:chOff x="0" y="0"/>
          <a:chExt cx="0" cy="0"/>
        </a:xfrm>
      </p:grpSpPr>
      <p:sp>
        <p:nvSpPr>
          <p:cNvPr id="1634" name="Google Shape;1634;g1145cc67cd2_0_3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5" name="Google Shape;1635;g1145cc67cd2_0_3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9" name="Shape 4329"/>
        <p:cNvGrpSpPr/>
        <p:nvPr/>
      </p:nvGrpSpPr>
      <p:grpSpPr>
        <a:xfrm>
          <a:off x="0" y="0"/>
          <a:ext cx="0" cy="0"/>
          <a:chOff x="0" y="0"/>
          <a:chExt cx="0" cy="0"/>
        </a:xfrm>
      </p:grpSpPr>
      <p:sp>
        <p:nvSpPr>
          <p:cNvPr id="4330" name="Google Shape;4330;g1145cc67cd2_0_15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1" name="Google Shape;4331;g1145cc67cd2_0_15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56" name="Shape 4356"/>
        <p:cNvGrpSpPr/>
        <p:nvPr/>
      </p:nvGrpSpPr>
      <p:grpSpPr>
        <a:xfrm>
          <a:off x="0" y="0"/>
          <a:ext cx="0" cy="0"/>
          <a:chOff x="0" y="0"/>
          <a:chExt cx="0" cy="0"/>
        </a:xfrm>
      </p:grpSpPr>
      <p:sp>
        <p:nvSpPr>
          <p:cNvPr id="4357" name="Google Shape;4357;g1145cc67cd2_0_15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58" name="Google Shape;4358;g1145cc67cd2_0_15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2" name="Shape 4372"/>
        <p:cNvGrpSpPr/>
        <p:nvPr/>
      </p:nvGrpSpPr>
      <p:grpSpPr>
        <a:xfrm>
          <a:off x="0" y="0"/>
          <a:ext cx="0" cy="0"/>
          <a:chOff x="0" y="0"/>
          <a:chExt cx="0" cy="0"/>
        </a:xfrm>
      </p:grpSpPr>
      <p:sp>
        <p:nvSpPr>
          <p:cNvPr id="4373" name="Google Shape;4373;g1145cc67cd2_0_150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4" name="Google Shape;4374;g1145cc67cd2_0_150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1" name="Shape 4711"/>
        <p:cNvGrpSpPr/>
        <p:nvPr/>
      </p:nvGrpSpPr>
      <p:grpSpPr>
        <a:xfrm>
          <a:off x="0" y="0"/>
          <a:ext cx="0" cy="0"/>
          <a:chOff x="0" y="0"/>
          <a:chExt cx="0" cy="0"/>
        </a:xfrm>
      </p:grpSpPr>
      <p:sp>
        <p:nvSpPr>
          <p:cNvPr id="4712" name="Google Shape;4712;g1145cc67cd2_0_15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3" name="Google Shape;4713;g1145cc67cd2_0_15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2" name="Shape 6912"/>
        <p:cNvGrpSpPr/>
        <p:nvPr/>
      </p:nvGrpSpPr>
      <p:grpSpPr>
        <a:xfrm>
          <a:off x="0" y="0"/>
          <a:ext cx="0" cy="0"/>
          <a:chOff x="0" y="0"/>
          <a:chExt cx="0" cy="0"/>
        </a:xfrm>
      </p:grpSpPr>
      <p:sp>
        <p:nvSpPr>
          <p:cNvPr id="6913" name="Google Shape;6913;g1145cc67cd2_0_176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14" name="Google Shape;6914;g1145cc67cd2_0_176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31" name="Shape 7331"/>
        <p:cNvGrpSpPr/>
        <p:nvPr/>
      </p:nvGrpSpPr>
      <p:grpSpPr>
        <a:xfrm>
          <a:off x="0" y="0"/>
          <a:ext cx="0" cy="0"/>
          <a:chOff x="0" y="0"/>
          <a:chExt cx="0" cy="0"/>
        </a:xfrm>
      </p:grpSpPr>
      <p:sp>
        <p:nvSpPr>
          <p:cNvPr id="7332" name="Google Shape;7332;g1145cc67cd2_0_180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33" name="Google Shape;7333;g1145cc67cd2_0_180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1" name="Shape 7501"/>
        <p:cNvGrpSpPr/>
        <p:nvPr/>
      </p:nvGrpSpPr>
      <p:grpSpPr>
        <a:xfrm>
          <a:off x="0" y="0"/>
          <a:ext cx="0" cy="0"/>
          <a:chOff x="0" y="0"/>
          <a:chExt cx="0" cy="0"/>
        </a:xfrm>
      </p:grpSpPr>
      <p:sp>
        <p:nvSpPr>
          <p:cNvPr id="7502" name="Google Shape;7502;g1145cc67cd2_0_18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3" name="Google Shape;7503;g1145cc67cd2_0_18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6" name="Shape 7906"/>
        <p:cNvGrpSpPr/>
        <p:nvPr/>
      </p:nvGrpSpPr>
      <p:grpSpPr>
        <a:xfrm>
          <a:off x="0" y="0"/>
          <a:ext cx="0" cy="0"/>
          <a:chOff x="0" y="0"/>
          <a:chExt cx="0" cy="0"/>
        </a:xfrm>
      </p:grpSpPr>
      <p:sp>
        <p:nvSpPr>
          <p:cNvPr id="7907" name="Google Shape;7907;g1145cc67cd2_0_18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8" name="Google Shape;7908;g1145cc67cd2_0_18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6" name="Shape 8286"/>
        <p:cNvGrpSpPr/>
        <p:nvPr/>
      </p:nvGrpSpPr>
      <p:grpSpPr>
        <a:xfrm>
          <a:off x="0" y="0"/>
          <a:ext cx="0" cy="0"/>
          <a:chOff x="0" y="0"/>
          <a:chExt cx="0" cy="0"/>
        </a:xfrm>
      </p:grpSpPr>
      <p:sp>
        <p:nvSpPr>
          <p:cNvPr id="8287" name="Google Shape;8287;g1145cc67cd2_0_189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8" name="Google Shape;8288;g1145cc67cd2_0_189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0" name="Shape 8700"/>
        <p:cNvGrpSpPr/>
        <p:nvPr/>
      </p:nvGrpSpPr>
      <p:grpSpPr>
        <a:xfrm>
          <a:off x="0" y="0"/>
          <a:ext cx="0" cy="0"/>
          <a:chOff x="0" y="0"/>
          <a:chExt cx="0" cy="0"/>
        </a:xfrm>
      </p:grpSpPr>
      <p:sp>
        <p:nvSpPr>
          <p:cNvPr id="8701" name="Google Shape;8701;g1145cc67cd2_0_19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02" name="Google Shape;8702;g1145cc67cd2_0_19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3" name="Shape 1673"/>
        <p:cNvGrpSpPr/>
        <p:nvPr/>
      </p:nvGrpSpPr>
      <p:grpSpPr>
        <a:xfrm>
          <a:off x="0" y="0"/>
          <a:ext cx="0" cy="0"/>
          <a:chOff x="0" y="0"/>
          <a:chExt cx="0" cy="0"/>
        </a:xfrm>
      </p:grpSpPr>
      <p:sp>
        <p:nvSpPr>
          <p:cNvPr id="1674" name="Google Shape;1674;g1145cc67cd2_0_3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5" name="Google Shape;1675;g1145cc67cd2_0_3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1" name="Shape 9061"/>
        <p:cNvGrpSpPr/>
        <p:nvPr/>
      </p:nvGrpSpPr>
      <p:grpSpPr>
        <a:xfrm>
          <a:off x="0" y="0"/>
          <a:ext cx="0" cy="0"/>
          <a:chOff x="0" y="0"/>
          <a:chExt cx="0" cy="0"/>
        </a:xfrm>
      </p:grpSpPr>
      <p:sp>
        <p:nvSpPr>
          <p:cNvPr id="9062" name="Google Shape;9062;g1145cc67cd2_0_197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63" name="Google Shape;9063;g1145cc67cd2_0_19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1" name="Shape 9571"/>
        <p:cNvGrpSpPr/>
        <p:nvPr/>
      </p:nvGrpSpPr>
      <p:grpSpPr>
        <a:xfrm>
          <a:off x="0" y="0"/>
          <a:ext cx="0" cy="0"/>
          <a:chOff x="0" y="0"/>
          <a:chExt cx="0" cy="0"/>
        </a:xfrm>
      </p:grpSpPr>
      <p:sp>
        <p:nvSpPr>
          <p:cNvPr id="9572" name="Google Shape;9572;g1145cc67cd2_0_20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3" name="Google Shape;9573;g1145cc67cd2_0_20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1" name="Shape 10191"/>
        <p:cNvGrpSpPr/>
        <p:nvPr/>
      </p:nvGrpSpPr>
      <p:grpSpPr>
        <a:xfrm>
          <a:off x="0" y="0"/>
          <a:ext cx="0" cy="0"/>
          <a:chOff x="0" y="0"/>
          <a:chExt cx="0" cy="0"/>
        </a:xfrm>
      </p:grpSpPr>
      <p:sp>
        <p:nvSpPr>
          <p:cNvPr id="10192" name="Google Shape;10192;g1145cc67cd2_0_20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93" name="Google Shape;10193;g1145cc67cd2_0_20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5" name="Shape 10785"/>
        <p:cNvGrpSpPr/>
        <p:nvPr/>
      </p:nvGrpSpPr>
      <p:grpSpPr>
        <a:xfrm>
          <a:off x="0" y="0"/>
          <a:ext cx="0" cy="0"/>
          <a:chOff x="0" y="0"/>
          <a:chExt cx="0" cy="0"/>
        </a:xfrm>
      </p:grpSpPr>
      <p:sp>
        <p:nvSpPr>
          <p:cNvPr id="10786" name="Google Shape;10786;g1145cc67cd2_0_21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7" name="Google Shape;10787;g1145cc67cd2_0_21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06" name="Shape 11106"/>
        <p:cNvGrpSpPr/>
        <p:nvPr/>
      </p:nvGrpSpPr>
      <p:grpSpPr>
        <a:xfrm>
          <a:off x="0" y="0"/>
          <a:ext cx="0" cy="0"/>
          <a:chOff x="0" y="0"/>
          <a:chExt cx="0" cy="0"/>
        </a:xfrm>
      </p:grpSpPr>
      <p:sp>
        <p:nvSpPr>
          <p:cNvPr id="11107" name="Google Shape;11107;g1145cc67cd2_0_21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08" name="Google Shape;11108;g1145cc67cd2_0_21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4" name="Shape 11414"/>
        <p:cNvGrpSpPr/>
        <p:nvPr/>
      </p:nvGrpSpPr>
      <p:grpSpPr>
        <a:xfrm>
          <a:off x="0" y="0"/>
          <a:ext cx="0" cy="0"/>
          <a:chOff x="0" y="0"/>
          <a:chExt cx="0" cy="0"/>
        </a:xfrm>
      </p:grpSpPr>
      <p:sp>
        <p:nvSpPr>
          <p:cNvPr id="11415" name="Google Shape;11415;g1145cc67cd2_0_22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16" name="Google Shape;11416;g1145cc67cd2_0_22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9" name="Shape 1709"/>
        <p:cNvGrpSpPr/>
        <p:nvPr/>
      </p:nvGrpSpPr>
      <p:grpSpPr>
        <a:xfrm>
          <a:off x="0" y="0"/>
          <a:ext cx="0" cy="0"/>
          <a:chOff x="0" y="0"/>
          <a:chExt cx="0" cy="0"/>
        </a:xfrm>
      </p:grpSpPr>
      <p:sp>
        <p:nvSpPr>
          <p:cNvPr id="1710" name="Google Shape;1710;g1145cc67cd2_0_35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1" name="Google Shape;1711;g1145cc67cd2_0_35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8" name="Shape 1788"/>
        <p:cNvGrpSpPr/>
        <p:nvPr/>
      </p:nvGrpSpPr>
      <p:grpSpPr>
        <a:xfrm>
          <a:off x="0" y="0"/>
          <a:ext cx="0" cy="0"/>
          <a:chOff x="0" y="0"/>
          <a:chExt cx="0" cy="0"/>
        </a:xfrm>
      </p:grpSpPr>
      <p:sp>
        <p:nvSpPr>
          <p:cNvPr id="1789" name="Google Shape;1789;g1145cc67cd2_0_37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 name="Google Shape;1790;g1145cc67cd2_0_37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9" name="Shape 1849"/>
        <p:cNvGrpSpPr/>
        <p:nvPr/>
      </p:nvGrpSpPr>
      <p:grpSpPr>
        <a:xfrm>
          <a:off x="0" y="0"/>
          <a:ext cx="0" cy="0"/>
          <a:chOff x="0" y="0"/>
          <a:chExt cx="0" cy="0"/>
        </a:xfrm>
      </p:grpSpPr>
      <p:sp>
        <p:nvSpPr>
          <p:cNvPr id="1850" name="Google Shape;1850;g1145cc67cd2_0_3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1" name="Google Shape;1851;g1145cc67cd2_0_3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5" name="Shape 1945"/>
        <p:cNvGrpSpPr/>
        <p:nvPr/>
      </p:nvGrpSpPr>
      <p:grpSpPr>
        <a:xfrm>
          <a:off x="0" y="0"/>
          <a:ext cx="0" cy="0"/>
          <a:chOff x="0" y="0"/>
          <a:chExt cx="0" cy="0"/>
        </a:xfrm>
      </p:grpSpPr>
      <p:sp>
        <p:nvSpPr>
          <p:cNvPr id="1946" name="Google Shape;1946;g1145cc67cd2_0_3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7" name="Google Shape;1947;g1145cc67cd2_0_3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225" y="1085475"/>
            <a:ext cx="4313100" cy="2145000"/>
          </a:xfrm>
          <a:prstGeom prst="rect">
            <a:avLst/>
          </a:prstGeom>
        </p:spPr>
        <p:txBody>
          <a:bodyPr anchorCtr="0" anchor="ctr" bIns="91425" lIns="91425" spcFirstLastPara="1" rIns="91425" wrap="square" tIns="91425">
            <a:noAutofit/>
          </a:bodyPr>
          <a:lstStyle>
            <a:lvl1pPr lvl="0" rtl="0" algn="ctr">
              <a:lnSpc>
                <a:spcPct val="90000"/>
              </a:lnSpc>
              <a:spcBef>
                <a:spcPts val="0"/>
              </a:spcBef>
              <a:spcAft>
                <a:spcPts val="0"/>
              </a:spcAft>
              <a:buSzPts val="5200"/>
              <a:buNone/>
              <a:defRPr b="0" sz="4700">
                <a:solidFill>
                  <a:schemeClr val="accent6"/>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 name="Google Shape;10;p2"/>
          <p:cNvSpPr txBox="1"/>
          <p:nvPr>
            <p:ph idx="1" type="subTitle"/>
          </p:nvPr>
        </p:nvSpPr>
        <p:spPr>
          <a:xfrm>
            <a:off x="1163975" y="3397175"/>
            <a:ext cx="3411600" cy="4137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solidFill>
                  <a:srgbClr val="FFFFFF"/>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cxnSp>
        <p:nvCxnSpPr>
          <p:cNvPr id="11" name="Google Shape;11;p2"/>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12" name="Google Shape;12;p2"/>
          <p:cNvGrpSpPr/>
          <p:nvPr/>
        </p:nvGrpSpPr>
        <p:grpSpPr>
          <a:xfrm>
            <a:off x="281540" y="141202"/>
            <a:ext cx="939066" cy="941191"/>
            <a:chOff x="713227" y="714202"/>
            <a:chExt cx="939066" cy="941191"/>
          </a:xfrm>
        </p:grpSpPr>
        <p:grpSp>
          <p:nvGrpSpPr>
            <p:cNvPr id="13" name="Google Shape;13;p2"/>
            <p:cNvGrpSpPr/>
            <p:nvPr/>
          </p:nvGrpSpPr>
          <p:grpSpPr>
            <a:xfrm rot="5400000">
              <a:off x="326908" y="1100527"/>
              <a:ext cx="941186" cy="168547"/>
              <a:chOff x="6" y="276689"/>
              <a:chExt cx="733753" cy="131400"/>
            </a:xfrm>
          </p:grpSpPr>
          <p:grpSp>
            <p:nvGrpSpPr>
              <p:cNvPr id="14" name="Google Shape;14;p2"/>
              <p:cNvGrpSpPr/>
              <p:nvPr/>
            </p:nvGrpSpPr>
            <p:grpSpPr>
              <a:xfrm>
                <a:off x="6" y="276689"/>
                <a:ext cx="445357" cy="131256"/>
                <a:chOff x="888166" y="1663976"/>
                <a:chExt cx="991444" cy="292200"/>
              </a:xfrm>
            </p:grpSpPr>
            <p:sp>
              <p:nvSpPr>
                <p:cNvPr id="15" name="Google Shape;15;p2"/>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 name="Google Shape;18;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 name="Google Shape;20;p2"/>
            <p:cNvGrpSpPr/>
            <p:nvPr/>
          </p:nvGrpSpPr>
          <p:grpSpPr>
            <a:xfrm>
              <a:off x="912556" y="714202"/>
              <a:ext cx="739737" cy="168547"/>
              <a:chOff x="157056" y="276689"/>
              <a:chExt cx="576703" cy="131400"/>
            </a:xfrm>
          </p:grpSpPr>
          <p:grpSp>
            <p:nvGrpSpPr>
              <p:cNvPr id="21" name="Google Shape;21;p2"/>
              <p:cNvGrpSpPr/>
              <p:nvPr/>
            </p:nvGrpSpPr>
            <p:grpSpPr>
              <a:xfrm>
                <a:off x="157056" y="276689"/>
                <a:ext cx="288306" cy="131256"/>
                <a:chOff x="1237788" y="1663976"/>
                <a:chExt cx="641822" cy="292200"/>
              </a:xfrm>
            </p:grpSpPr>
            <p:sp>
              <p:nvSpPr>
                <p:cNvPr id="22" name="Google Shape;22;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 name="Google Shape;24;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6" name="Google Shape;26;p2"/>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grpSp>
        <p:nvGrpSpPr>
          <p:cNvPr id="27" name="Google Shape;27;p2"/>
          <p:cNvGrpSpPr/>
          <p:nvPr/>
        </p:nvGrpSpPr>
        <p:grpSpPr>
          <a:xfrm rot="-5400000">
            <a:off x="281540" y="4056027"/>
            <a:ext cx="939066" cy="941191"/>
            <a:chOff x="713227" y="714202"/>
            <a:chExt cx="939066" cy="941191"/>
          </a:xfrm>
        </p:grpSpPr>
        <p:grpSp>
          <p:nvGrpSpPr>
            <p:cNvPr id="28" name="Google Shape;28;p2"/>
            <p:cNvGrpSpPr/>
            <p:nvPr/>
          </p:nvGrpSpPr>
          <p:grpSpPr>
            <a:xfrm rot="5400000">
              <a:off x="326908" y="1100527"/>
              <a:ext cx="941186" cy="168547"/>
              <a:chOff x="6" y="276689"/>
              <a:chExt cx="733753" cy="131400"/>
            </a:xfrm>
          </p:grpSpPr>
          <p:grpSp>
            <p:nvGrpSpPr>
              <p:cNvPr id="29" name="Google Shape;29;p2"/>
              <p:cNvGrpSpPr/>
              <p:nvPr/>
            </p:nvGrpSpPr>
            <p:grpSpPr>
              <a:xfrm>
                <a:off x="6" y="276689"/>
                <a:ext cx="445357" cy="131256"/>
                <a:chOff x="888166" y="1663976"/>
                <a:chExt cx="991444" cy="292200"/>
              </a:xfrm>
            </p:grpSpPr>
            <p:sp>
              <p:nvSpPr>
                <p:cNvPr id="30" name="Google Shape;30;p2"/>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 name="Google Shape;33;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912556" y="714202"/>
              <a:ext cx="739737" cy="168547"/>
              <a:chOff x="157056" y="276689"/>
              <a:chExt cx="576703" cy="131400"/>
            </a:xfrm>
          </p:grpSpPr>
          <p:grpSp>
            <p:nvGrpSpPr>
              <p:cNvPr id="36" name="Google Shape;36;p2"/>
              <p:cNvGrpSpPr/>
              <p:nvPr/>
            </p:nvGrpSpPr>
            <p:grpSpPr>
              <a:xfrm>
                <a:off x="157056" y="276689"/>
                <a:ext cx="288306" cy="131256"/>
                <a:chOff x="1237788" y="1663976"/>
                <a:chExt cx="641822" cy="292200"/>
              </a:xfrm>
            </p:grpSpPr>
            <p:sp>
              <p:nvSpPr>
                <p:cNvPr id="37" name="Google Shape;37;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 name="Google Shape;39;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 name="Google Shape;41;p2"/>
          <p:cNvGrpSpPr/>
          <p:nvPr/>
        </p:nvGrpSpPr>
        <p:grpSpPr>
          <a:xfrm flipH="1">
            <a:off x="7924452" y="144277"/>
            <a:ext cx="939066" cy="941191"/>
            <a:chOff x="713227" y="714202"/>
            <a:chExt cx="939066" cy="941191"/>
          </a:xfrm>
        </p:grpSpPr>
        <p:grpSp>
          <p:nvGrpSpPr>
            <p:cNvPr id="42" name="Google Shape;42;p2"/>
            <p:cNvGrpSpPr/>
            <p:nvPr/>
          </p:nvGrpSpPr>
          <p:grpSpPr>
            <a:xfrm rot="5400000">
              <a:off x="326908" y="1100527"/>
              <a:ext cx="941186" cy="168547"/>
              <a:chOff x="6" y="276689"/>
              <a:chExt cx="733753" cy="131400"/>
            </a:xfrm>
          </p:grpSpPr>
          <p:grpSp>
            <p:nvGrpSpPr>
              <p:cNvPr id="43" name="Google Shape;43;p2"/>
              <p:cNvGrpSpPr/>
              <p:nvPr/>
            </p:nvGrpSpPr>
            <p:grpSpPr>
              <a:xfrm>
                <a:off x="6" y="276689"/>
                <a:ext cx="445357" cy="131256"/>
                <a:chOff x="888166" y="1663976"/>
                <a:chExt cx="991444" cy="292200"/>
              </a:xfrm>
            </p:grpSpPr>
            <p:sp>
              <p:nvSpPr>
                <p:cNvPr id="44" name="Google Shape;44;p2"/>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 name="Google Shape;47;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 name="Google Shape;49;p2"/>
            <p:cNvGrpSpPr/>
            <p:nvPr/>
          </p:nvGrpSpPr>
          <p:grpSpPr>
            <a:xfrm>
              <a:off x="912556" y="714202"/>
              <a:ext cx="739737" cy="168547"/>
              <a:chOff x="157056" y="276689"/>
              <a:chExt cx="576703" cy="131400"/>
            </a:xfrm>
          </p:grpSpPr>
          <p:grpSp>
            <p:nvGrpSpPr>
              <p:cNvPr id="50" name="Google Shape;50;p2"/>
              <p:cNvGrpSpPr/>
              <p:nvPr/>
            </p:nvGrpSpPr>
            <p:grpSpPr>
              <a:xfrm>
                <a:off x="157056" y="276689"/>
                <a:ext cx="288306" cy="131256"/>
                <a:chOff x="1237788" y="1663976"/>
                <a:chExt cx="641822" cy="292200"/>
              </a:xfrm>
            </p:grpSpPr>
            <p:sp>
              <p:nvSpPr>
                <p:cNvPr id="51" name="Google Shape;51;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 name="Google Shape;53;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5" name="Google Shape;55;p2"/>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56" name="Google Shape;56;p2"/>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57" name="Google Shape;57;p2"/>
          <p:cNvGrpSpPr/>
          <p:nvPr/>
        </p:nvGrpSpPr>
        <p:grpSpPr>
          <a:xfrm flipH="1" rot="5400000">
            <a:off x="7923390" y="4056027"/>
            <a:ext cx="939066" cy="941191"/>
            <a:chOff x="713227" y="714202"/>
            <a:chExt cx="939066" cy="941191"/>
          </a:xfrm>
        </p:grpSpPr>
        <p:grpSp>
          <p:nvGrpSpPr>
            <p:cNvPr id="58" name="Google Shape;58;p2"/>
            <p:cNvGrpSpPr/>
            <p:nvPr/>
          </p:nvGrpSpPr>
          <p:grpSpPr>
            <a:xfrm rot="5400000">
              <a:off x="326908" y="1100527"/>
              <a:ext cx="941186" cy="168547"/>
              <a:chOff x="6" y="276689"/>
              <a:chExt cx="733753" cy="131400"/>
            </a:xfrm>
          </p:grpSpPr>
          <p:grpSp>
            <p:nvGrpSpPr>
              <p:cNvPr id="59" name="Google Shape;59;p2"/>
              <p:cNvGrpSpPr/>
              <p:nvPr/>
            </p:nvGrpSpPr>
            <p:grpSpPr>
              <a:xfrm>
                <a:off x="6" y="276689"/>
                <a:ext cx="445357" cy="131256"/>
                <a:chOff x="888166" y="1663976"/>
                <a:chExt cx="991444" cy="292200"/>
              </a:xfrm>
            </p:grpSpPr>
            <p:sp>
              <p:nvSpPr>
                <p:cNvPr id="60" name="Google Shape;60;p2"/>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 name="Google Shape;63;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 name="Google Shape;65;p2"/>
            <p:cNvGrpSpPr/>
            <p:nvPr/>
          </p:nvGrpSpPr>
          <p:grpSpPr>
            <a:xfrm>
              <a:off x="912556" y="714202"/>
              <a:ext cx="739737" cy="168547"/>
              <a:chOff x="157056" y="276689"/>
              <a:chExt cx="576703" cy="131400"/>
            </a:xfrm>
          </p:grpSpPr>
          <p:grpSp>
            <p:nvGrpSpPr>
              <p:cNvPr id="66" name="Google Shape;66;p2"/>
              <p:cNvGrpSpPr/>
              <p:nvPr/>
            </p:nvGrpSpPr>
            <p:grpSpPr>
              <a:xfrm>
                <a:off x="157056" y="276689"/>
                <a:ext cx="288306" cy="131256"/>
                <a:chOff x="1237788" y="1663976"/>
                <a:chExt cx="641822" cy="292200"/>
              </a:xfrm>
            </p:grpSpPr>
            <p:sp>
              <p:nvSpPr>
                <p:cNvPr id="67" name="Google Shape;67;p2"/>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 name="Google Shape;69;p2"/>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24" name="Shape 424"/>
        <p:cNvGrpSpPr/>
        <p:nvPr/>
      </p:nvGrpSpPr>
      <p:grpSpPr>
        <a:xfrm>
          <a:off x="0" y="0"/>
          <a:ext cx="0" cy="0"/>
          <a:chOff x="0" y="0"/>
          <a:chExt cx="0" cy="0"/>
        </a:xfrm>
      </p:grpSpPr>
      <p:sp>
        <p:nvSpPr>
          <p:cNvPr id="425" name="Google Shape;425;p11"/>
          <p:cNvSpPr txBox="1"/>
          <p:nvPr>
            <p:ph hasCustomPrompt="1" type="title"/>
          </p:nvPr>
        </p:nvSpPr>
        <p:spPr>
          <a:xfrm>
            <a:off x="3608800" y="1250825"/>
            <a:ext cx="5055000" cy="1445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0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26" name="Google Shape;426;p11"/>
          <p:cNvSpPr txBox="1"/>
          <p:nvPr>
            <p:ph idx="1" type="subTitle"/>
          </p:nvPr>
        </p:nvSpPr>
        <p:spPr>
          <a:xfrm>
            <a:off x="4745500" y="2634650"/>
            <a:ext cx="2781600" cy="67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427" name="Google Shape;427;p11"/>
          <p:cNvGrpSpPr/>
          <p:nvPr/>
        </p:nvGrpSpPr>
        <p:grpSpPr>
          <a:xfrm>
            <a:off x="713225" y="153450"/>
            <a:ext cx="7717649" cy="4830451"/>
            <a:chOff x="713225" y="153450"/>
            <a:chExt cx="7717649" cy="4830451"/>
          </a:xfrm>
        </p:grpSpPr>
        <p:cxnSp>
          <p:nvCxnSpPr>
            <p:cNvPr id="428" name="Google Shape;428;p11"/>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429" name="Google Shape;429;p11"/>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430" name="Google Shape;430;p11"/>
            <p:cNvSpPr/>
            <p:nvPr/>
          </p:nvSpPr>
          <p:spPr>
            <a:xfrm>
              <a:off x="806258" y="4824175"/>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1"/>
            <p:cNvSpPr/>
            <p:nvPr/>
          </p:nvSpPr>
          <p:spPr>
            <a:xfrm>
              <a:off x="71337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1"/>
            <p:cNvSpPr/>
            <p:nvPr/>
          </p:nvSpPr>
          <p:spPr>
            <a:xfrm>
              <a:off x="8178267" y="4824175"/>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1"/>
            <p:cNvSpPr/>
            <p:nvPr/>
          </p:nvSpPr>
          <p:spPr>
            <a:xfrm>
              <a:off x="834441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1"/>
            <p:cNvSpPr/>
            <p:nvPr/>
          </p:nvSpPr>
          <p:spPr>
            <a:xfrm>
              <a:off x="806108" y="153450"/>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1"/>
            <p:cNvSpPr/>
            <p:nvPr/>
          </p:nvSpPr>
          <p:spPr>
            <a:xfrm>
              <a:off x="71322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1"/>
            <p:cNvSpPr/>
            <p:nvPr/>
          </p:nvSpPr>
          <p:spPr>
            <a:xfrm>
              <a:off x="8178117" y="153450"/>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1"/>
            <p:cNvSpPr/>
            <p:nvPr/>
          </p:nvSpPr>
          <p:spPr>
            <a:xfrm>
              <a:off x="834426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blipFill>
          <a:blip r:embed="rId2">
            <a:alphaModFix/>
          </a:blip>
          <a:stretch>
            <a:fillRect/>
          </a:stretch>
        </a:blipFill>
      </p:bgPr>
    </p:bg>
    <p:spTree>
      <p:nvGrpSpPr>
        <p:cNvPr id="438" name="Shape 4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439" name="Shape 439"/>
        <p:cNvGrpSpPr/>
        <p:nvPr/>
      </p:nvGrpSpPr>
      <p:grpSpPr>
        <a:xfrm>
          <a:off x="0" y="0"/>
          <a:ext cx="0" cy="0"/>
          <a:chOff x="0" y="0"/>
          <a:chExt cx="0" cy="0"/>
        </a:xfrm>
      </p:grpSpPr>
      <p:cxnSp>
        <p:nvCxnSpPr>
          <p:cNvPr id="440" name="Google Shape;440;p13"/>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441" name="Google Shape;441;p13"/>
          <p:cNvGrpSpPr/>
          <p:nvPr/>
        </p:nvGrpSpPr>
        <p:grpSpPr>
          <a:xfrm>
            <a:off x="281540" y="141202"/>
            <a:ext cx="939066" cy="941191"/>
            <a:chOff x="713227" y="714202"/>
            <a:chExt cx="939066" cy="941191"/>
          </a:xfrm>
        </p:grpSpPr>
        <p:grpSp>
          <p:nvGrpSpPr>
            <p:cNvPr id="442" name="Google Shape;442;p13"/>
            <p:cNvGrpSpPr/>
            <p:nvPr/>
          </p:nvGrpSpPr>
          <p:grpSpPr>
            <a:xfrm rot="5400000">
              <a:off x="326908" y="1100527"/>
              <a:ext cx="941186" cy="168547"/>
              <a:chOff x="6" y="276689"/>
              <a:chExt cx="733753" cy="131400"/>
            </a:xfrm>
          </p:grpSpPr>
          <p:grpSp>
            <p:nvGrpSpPr>
              <p:cNvPr id="443" name="Google Shape;443;p13"/>
              <p:cNvGrpSpPr/>
              <p:nvPr/>
            </p:nvGrpSpPr>
            <p:grpSpPr>
              <a:xfrm>
                <a:off x="6" y="276689"/>
                <a:ext cx="445357" cy="131256"/>
                <a:chOff x="888166" y="1663976"/>
                <a:chExt cx="991444" cy="292200"/>
              </a:xfrm>
            </p:grpSpPr>
            <p:sp>
              <p:nvSpPr>
                <p:cNvPr id="444" name="Google Shape;444;p1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 name="Google Shape;447;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 name="Google Shape;449;p13"/>
            <p:cNvGrpSpPr/>
            <p:nvPr/>
          </p:nvGrpSpPr>
          <p:grpSpPr>
            <a:xfrm>
              <a:off x="912556" y="714202"/>
              <a:ext cx="739737" cy="168547"/>
              <a:chOff x="157056" y="276689"/>
              <a:chExt cx="576703" cy="131400"/>
            </a:xfrm>
          </p:grpSpPr>
          <p:grpSp>
            <p:nvGrpSpPr>
              <p:cNvPr id="450" name="Google Shape;450;p13"/>
              <p:cNvGrpSpPr/>
              <p:nvPr/>
            </p:nvGrpSpPr>
            <p:grpSpPr>
              <a:xfrm>
                <a:off x="157056" y="276689"/>
                <a:ext cx="288306" cy="131256"/>
                <a:chOff x="1237788" y="1663976"/>
                <a:chExt cx="641822" cy="292200"/>
              </a:xfrm>
            </p:grpSpPr>
            <p:sp>
              <p:nvSpPr>
                <p:cNvPr id="451" name="Google Shape;451;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3" name="Google Shape;453;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 name="Google Shape;455;p13"/>
          <p:cNvGrpSpPr/>
          <p:nvPr/>
        </p:nvGrpSpPr>
        <p:grpSpPr>
          <a:xfrm rot="-5400000">
            <a:off x="281540" y="4056027"/>
            <a:ext cx="939066" cy="941191"/>
            <a:chOff x="713227" y="714202"/>
            <a:chExt cx="939066" cy="941191"/>
          </a:xfrm>
        </p:grpSpPr>
        <p:grpSp>
          <p:nvGrpSpPr>
            <p:cNvPr id="456" name="Google Shape;456;p13"/>
            <p:cNvGrpSpPr/>
            <p:nvPr/>
          </p:nvGrpSpPr>
          <p:grpSpPr>
            <a:xfrm rot="5400000">
              <a:off x="326908" y="1100527"/>
              <a:ext cx="941186" cy="168547"/>
              <a:chOff x="6" y="276689"/>
              <a:chExt cx="733753" cy="131400"/>
            </a:xfrm>
          </p:grpSpPr>
          <p:grpSp>
            <p:nvGrpSpPr>
              <p:cNvPr id="457" name="Google Shape;457;p13"/>
              <p:cNvGrpSpPr/>
              <p:nvPr/>
            </p:nvGrpSpPr>
            <p:grpSpPr>
              <a:xfrm>
                <a:off x="6" y="276689"/>
                <a:ext cx="445357" cy="131256"/>
                <a:chOff x="888166" y="1663976"/>
                <a:chExt cx="991444" cy="292200"/>
              </a:xfrm>
            </p:grpSpPr>
            <p:sp>
              <p:nvSpPr>
                <p:cNvPr id="458" name="Google Shape;458;p1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 name="Google Shape;461;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13"/>
            <p:cNvGrpSpPr/>
            <p:nvPr/>
          </p:nvGrpSpPr>
          <p:grpSpPr>
            <a:xfrm>
              <a:off x="912556" y="714202"/>
              <a:ext cx="739737" cy="168547"/>
              <a:chOff x="157056" y="276689"/>
              <a:chExt cx="576703" cy="131400"/>
            </a:xfrm>
          </p:grpSpPr>
          <p:grpSp>
            <p:nvGrpSpPr>
              <p:cNvPr id="464" name="Google Shape;464;p13"/>
              <p:cNvGrpSpPr/>
              <p:nvPr/>
            </p:nvGrpSpPr>
            <p:grpSpPr>
              <a:xfrm>
                <a:off x="157056" y="276689"/>
                <a:ext cx="288306" cy="131256"/>
                <a:chOff x="1237788" y="1663976"/>
                <a:chExt cx="641822" cy="292200"/>
              </a:xfrm>
            </p:grpSpPr>
            <p:sp>
              <p:nvSpPr>
                <p:cNvPr id="465" name="Google Shape;465;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 name="Google Shape;467;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 name="Google Shape;469;p13"/>
          <p:cNvGrpSpPr/>
          <p:nvPr/>
        </p:nvGrpSpPr>
        <p:grpSpPr>
          <a:xfrm flipH="1">
            <a:off x="7924452" y="144277"/>
            <a:ext cx="939066" cy="941191"/>
            <a:chOff x="713227" y="714202"/>
            <a:chExt cx="939066" cy="941191"/>
          </a:xfrm>
        </p:grpSpPr>
        <p:grpSp>
          <p:nvGrpSpPr>
            <p:cNvPr id="470" name="Google Shape;470;p13"/>
            <p:cNvGrpSpPr/>
            <p:nvPr/>
          </p:nvGrpSpPr>
          <p:grpSpPr>
            <a:xfrm rot="5400000">
              <a:off x="326908" y="1100527"/>
              <a:ext cx="941186" cy="168547"/>
              <a:chOff x="6" y="276689"/>
              <a:chExt cx="733753" cy="131400"/>
            </a:xfrm>
          </p:grpSpPr>
          <p:grpSp>
            <p:nvGrpSpPr>
              <p:cNvPr id="471" name="Google Shape;471;p13"/>
              <p:cNvGrpSpPr/>
              <p:nvPr/>
            </p:nvGrpSpPr>
            <p:grpSpPr>
              <a:xfrm>
                <a:off x="6" y="276689"/>
                <a:ext cx="445357" cy="131256"/>
                <a:chOff x="888166" y="1663976"/>
                <a:chExt cx="991444" cy="292200"/>
              </a:xfrm>
            </p:grpSpPr>
            <p:sp>
              <p:nvSpPr>
                <p:cNvPr id="472" name="Google Shape;472;p1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 name="Google Shape;475;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 name="Google Shape;477;p13"/>
            <p:cNvGrpSpPr/>
            <p:nvPr/>
          </p:nvGrpSpPr>
          <p:grpSpPr>
            <a:xfrm>
              <a:off x="912556" y="714202"/>
              <a:ext cx="739737" cy="168547"/>
              <a:chOff x="157056" y="276689"/>
              <a:chExt cx="576703" cy="131400"/>
            </a:xfrm>
          </p:grpSpPr>
          <p:grpSp>
            <p:nvGrpSpPr>
              <p:cNvPr id="478" name="Google Shape;478;p13"/>
              <p:cNvGrpSpPr/>
              <p:nvPr/>
            </p:nvGrpSpPr>
            <p:grpSpPr>
              <a:xfrm>
                <a:off x="157056" y="276689"/>
                <a:ext cx="288306" cy="131256"/>
                <a:chOff x="1237788" y="1663976"/>
                <a:chExt cx="641822" cy="292200"/>
              </a:xfrm>
            </p:grpSpPr>
            <p:sp>
              <p:nvSpPr>
                <p:cNvPr id="479" name="Google Shape;479;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 name="Google Shape;481;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483" name="Google Shape;483;p13"/>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484" name="Google Shape;484;p13"/>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485" name="Google Shape;485;p13"/>
          <p:cNvGrpSpPr/>
          <p:nvPr/>
        </p:nvGrpSpPr>
        <p:grpSpPr>
          <a:xfrm flipH="1" rot="5400000">
            <a:off x="7923390" y="4056027"/>
            <a:ext cx="939066" cy="941191"/>
            <a:chOff x="713227" y="714202"/>
            <a:chExt cx="939066" cy="941191"/>
          </a:xfrm>
        </p:grpSpPr>
        <p:grpSp>
          <p:nvGrpSpPr>
            <p:cNvPr id="486" name="Google Shape;486;p13"/>
            <p:cNvGrpSpPr/>
            <p:nvPr/>
          </p:nvGrpSpPr>
          <p:grpSpPr>
            <a:xfrm rot="5400000">
              <a:off x="326908" y="1100527"/>
              <a:ext cx="941186" cy="168547"/>
              <a:chOff x="6" y="276689"/>
              <a:chExt cx="733753" cy="131400"/>
            </a:xfrm>
          </p:grpSpPr>
          <p:grpSp>
            <p:nvGrpSpPr>
              <p:cNvPr id="487" name="Google Shape;487;p13"/>
              <p:cNvGrpSpPr/>
              <p:nvPr/>
            </p:nvGrpSpPr>
            <p:grpSpPr>
              <a:xfrm>
                <a:off x="6" y="276689"/>
                <a:ext cx="445357" cy="131256"/>
                <a:chOff x="888166" y="1663976"/>
                <a:chExt cx="991444" cy="292200"/>
              </a:xfrm>
            </p:grpSpPr>
            <p:sp>
              <p:nvSpPr>
                <p:cNvPr id="488" name="Google Shape;488;p1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1" name="Google Shape;491;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 name="Google Shape;493;p13"/>
            <p:cNvGrpSpPr/>
            <p:nvPr/>
          </p:nvGrpSpPr>
          <p:grpSpPr>
            <a:xfrm>
              <a:off x="912556" y="714202"/>
              <a:ext cx="739737" cy="168547"/>
              <a:chOff x="157056" y="276689"/>
              <a:chExt cx="576703" cy="131400"/>
            </a:xfrm>
          </p:grpSpPr>
          <p:grpSp>
            <p:nvGrpSpPr>
              <p:cNvPr id="494" name="Google Shape;494;p13"/>
              <p:cNvGrpSpPr/>
              <p:nvPr/>
            </p:nvGrpSpPr>
            <p:grpSpPr>
              <a:xfrm>
                <a:off x="157056" y="276689"/>
                <a:ext cx="288306" cy="131256"/>
                <a:chOff x="1237788" y="1663976"/>
                <a:chExt cx="641822" cy="292200"/>
              </a:xfrm>
            </p:grpSpPr>
            <p:sp>
              <p:nvSpPr>
                <p:cNvPr id="495" name="Google Shape;495;p1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 name="Google Shape;497;p1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9" name="Google Shape;499;p13"/>
          <p:cNvSpPr txBox="1"/>
          <p:nvPr>
            <p:ph hasCustomPrompt="1" type="title"/>
          </p:nvPr>
        </p:nvSpPr>
        <p:spPr>
          <a:xfrm>
            <a:off x="5297475" y="1166063"/>
            <a:ext cx="1378800" cy="9522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9000">
                <a:solidFill>
                  <a:schemeClr val="lt1"/>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500" name="Google Shape;500;p13"/>
          <p:cNvSpPr txBox="1"/>
          <p:nvPr>
            <p:ph idx="2" type="title"/>
          </p:nvPr>
        </p:nvSpPr>
        <p:spPr>
          <a:xfrm>
            <a:off x="3936675" y="2644563"/>
            <a:ext cx="4100400" cy="769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38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501" name="Google Shape;501;p13"/>
          <p:cNvSpPr txBox="1"/>
          <p:nvPr>
            <p:ph idx="1" type="subTitle"/>
          </p:nvPr>
        </p:nvSpPr>
        <p:spPr>
          <a:xfrm>
            <a:off x="5019975" y="3499238"/>
            <a:ext cx="19338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cxnSp>
        <p:nvCxnSpPr>
          <p:cNvPr id="502" name="Google Shape;502;p13"/>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2">
    <p:spTree>
      <p:nvGrpSpPr>
        <p:cNvPr id="503" name="Shape 503"/>
        <p:cNvGrpSpPr/>
        <p:nvPr/>
      </p:nvGrpSpPr>
      <p:grpSpPr>
        <a:xfrm>
          <a:off x="0" y="0"/>
          <a:ext cx="0" cy="0"/>
          <a:chOff x="0" y="0"/>
          <a:chExt cx="0" cy="0"/>
        </a:xfrm>
      </p:grpSpPr>
      <p:cxnSp>
        <p:nvCxnSpPr>
          <p:cNvPr id="504" name="Google Shape;504;p14"/>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505" name="Google Shape;505;p14"/>
          <p:cNvGrpSpPr/>
          <p:nvPr/>
        </p:nvGrpSpPr>
        <p:grpSpPr>
          <a:xfrm>
            <a:off x="281540" y="141202"/>
            <a:ext cx="939066" cy="941191"/>
            <a:chOff x="713227" y="714202"/>
            <a:chExt cx="939066" cy="941191"/>
          </a:xfrm>
        </p:grpSpPr>
        <p:grpSp>
          <p:nvGrpSpPr>
            <p:cNvPr id="506" name="Google Shape;506;p14"/>
            <p:cNvGrpSpPr/>
            <p:nvPr/>
          </p:nvGrpSpPr>
          <p:grpSpPr>
            <a:xfrm rot="5400000">
              <a:off x="326908" y="1100527"/>
              <a:ext cx="941186" cy="168547"/>
              <a:chOff x="6" y="276689"/>
              <a:chExt cx="733753" cy="131400"/>
            </a:xfrm>
          </p:grpSpPr>
          <p:grpSp>
            <p:nvGrpSpPr>
              <p:cNvPr id="507" name="Google Shape;507;p14"/>
              <p:cNvGrpSpPr/>
              <p:nvPr/>
            </p:nvGrpSpPr>
            <p:grpSpPr>
              <a:xfrm>
                <a:off x="6" y="276689"/>
                <a:ext cx="445357" cy="131256"/>
                <a:chOff x="888166" y="1663976"/>
                <a:chExt cx="991444" cy="292200"/>
              </a:xfrm>
            </p:grpSpPr>
            <p:sp>
              <p:nvSpPr>
                <p:cNvPr id="508" name="Google Shape;508;p14"/>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 name="Google Shape;511;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14"/>
            <p:cNvGrpSpPr/>
            <p:nvPr/>
          </p:nvGrpSpPr>
          <p:grpSpPr>
            <a:xfrm>
              <a:off x="912556" y="714202"/>
              <a:ext cx="739737" cy="168547"/>
              <a:chOff x="157056" y="276689"/>
              <a:chExt cx="576703" cy="131400"/>
            </a:xfrm>
          </p:grpSpPr>
          <p:grpSp>
            <p:nvGrpSpPr>
              <p:cNvPr id="514" name="Google Shape;514;p14"/>
              <p:cNvGrpSpPr/>
              <p:nvPr/>
            </p:nvGrpSpPr>
            <p:grpSpPr>
              <a:xfrm>
                <a:off x="157056" y="276689"/>
                <a:ext cx="288306" cy="131256"/>
                <a:chOff x="1237788" y="1663976"/>
                <a:chExt cx="641822" cy="292200"/>
              </a:xfrm>
            </p:grpSpPr>
            <p:sp>
              <p:nvSpPr>
                <p:cNvPr id="515" name="Google Shape;515;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 name="Google Shape;517;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 name="Google Shape;519;p14"/>
          <p:cNvGrpSpPr/>
          <p:nvPr/>
        </p:nvGrpSpPr>
        <p:grpSpPr>
          <a:xfrm rot="-5400000">
            <a:off x="281540" y="4056027"/>
            <a:ext cx="939066" cy="941191"/>
            <a:chOff x="713227" y="714202"/>
            <a:chExt cx="939066" cy="941191"/>
          </a:xfrm>
        </p:grpSpPr>
        <p:grpSp>
          <p:nvGrpSpPr>
            <p:cNvPr id="520" name="Google Shape;520;p14"/>
            <p:cNvGrpSpPr/>
            <p:nvPr/>
          </p:nvGrpSpPr>
          <p:grpSpPr>
            <a:xfrm rot="5400000">
              <a:off x="326908" y="1100527"/>
              <a:ext cx="941186" cy="168547"/>
              <a:chOff x="6" y="276689"/>
              <a:chExt cx="733753" cy="131400"/>
            </a:xfrm>
          </p:grpSpPr>
          <p:grpSp>
            <p:nvGrpSpPr>
              <p:cNvPr id="521" name="Google Shape;521;p14"/>
              <p:cNvGrpSpPr/>
              <p:nvPr/>
            </p:nvGrpSpPr>
            <p:grpSpPr>
              <a:xfrm>
                <a:off x="6" y="276689"/>
                <a:ext cx="445357" cy="131256"/>
                <a:chOff x="888166" y="1663976"/>
                <a:chExt cx="991444" cy="292200"/>
              </a:xfrm>
            </p:grpSpPr>
            <p:sp>
              <p:nvSpPr>
                <p:cNvPr id="522" name="Google Shape;522;p14"/>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 name="Google Shape;525;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14"/>
            <p:cNvGrpSpPr/>
            <p:nvPr/>
          </p:nvGrpSpPr>
          <p:grpSpPr>
            <a:xfrm>
              <a:off x="912556" y="714202"/>
              <a:ext cx="739737" cy="168547"/>
              <a:chOff x="157056" y="276689"/>
              <a:chExt cx="576703" cy="131400"/>
            </a:xfrm>
          </p:grpSpPr>
          <p:grpSp>
            <p:nvGrpSpPr>
              <p:cNvPr id="528" name="Google Shape;528;p14"/>
              <p:cNvGrpSpPr/>
              <p:nvPr/>
            </p:nvGrpSpPr>
            <p:grpSpPr>
              <a:xfrm>
                <a:off x="157056" y="276689"/>
                <a:ext cx="288306" cy="131256"/>
                <a:chOff x="1237788" y="1663976"/>
                <a:chExt cx="641822" cy="292200"/>
              </a:xfrm>
            </p:grpSpPr>
            <p:sp>
              <p:nvSpPr>
                <p:cNvPr id="529" name="Google Shape;529;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 name="Google Shape;531;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 name="Google Shape;533;p14"/>
          <p:cNvGrpSpPr/>
          <p:nvPr/>
        </p:nvGrpSpPr>
        <p:grpSpPr>
          <a:xfrm flipH="1">
            <a:off x="7924452" y="144277"/>
            <a:ext cx="939066" cy="941191"/>
            <a:chOff x="713227" y="714202"/>
            <a:chExt cx="939066" cy="941191"/>
          </a:xfrm>
        </p:grpSpPr>
        <p:grpSp>
          <p:nvGrpSpPr>
            <p:cNvPr id="534" name="Google Shape;534;p14"/>
            <p:cNvGrpSpPr/>
            <p:nvPr/>
          </p:nvGrpSpPr>
          <p:grpSpPr>
            <a:xfrm rot="5400000">
              <a:off x="326908" y="1100527"/>
              <a:ext cx="941186" cy="168547"/>
              <a:chOff x="6" y="276689"/>
              <a:chExt cx="733753" cy="131400"/>
            </a:xfrm>
          </p:grpSpPr>
          <p:grpSp>
            <p:nvGrpSpPr>
              <p:cNvPr id="535" name="Google Shape;535;p14"/>
              <p:cNvGrpSpPr/>
              <p:nvPr/>
            </p:nvGrpSpPr>
            <p:grpSpPr>
              <a:xfrm>
                <a:off x="6" y="276689"/>
                <a:ext cx="445357" cy="131256"/>
                <a:chOff x="888166" y="1663976"/>
                <a:chExt cx="991444" cy="292200"/>
              </a:xfrm>
            </p:grpSpPr>
            <p:sp>
              <p:nvSpPr>
                <p:cNvPr id="536" name="Google Shape;536;p14"/>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 name="Google Shape;539;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14"/>
            <p:cNvGrpSpPr/>
            <p:nvPr/>
          </p:nvGrpSpPr>
          <p:grpSpPr>
            <a:xfrm>
              <a:off x="912556" y="714202"/>
              <a:ext cx="739737" cy="168547"/>
              <a:chOff x="157056" y="276689"/>
              <a:chExt cx="576703" cy="131400"/>
            </a:xfrm>
          </p:grpSpPr>
          <p:grpSp>
            <p:nvGrpSpPr>
              <p:cNvPr id="542" name="Google Shape;542;p14"/>
              <p:cNvGrpSpPr/>
              <p:nvPr/>
            </p:nvGrpSpPr>
            <p:grpSpPr>
              <a:xfrm>
                <a:off x="157056" y="276689"/>
                <a:ext cx="288306" cy="131256"/>
                <a:chOff x="1237788" y="1663976"/>
                <a:chExt cx="641822" cy="292200"/>
              </a:xfrm>
            </p:grpSpPr>
            <p:sp>
              <p:nvSpPr>
                <p:cNvPr id="543" name="Google Shape;543;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 name="Google Shape;545;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47" name="Google Shape;547;p14"/>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548" name="Google Shape;548;p14"/>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549" name="Google Shape;549;p14"/>
          <p:cNvGrpSpPr/>
          <p:nvPr/>
        </p:nvGrpSpPr>
        <p:grpSpPr>
          <a:xfrm flipH="1" rot="5400000">
            <a:off x="7923390" y="4056027"/>
            <a:ext cx="939066" cy="941191"/>
            <a:chOff x="713227" y="714202"/>
            <a:chExt cx="939066" cy="941191"/>
          </a:xfrm>
        </p:grpSpPr>
        <p:grpSp>
          <p:nvGrpSpPr>
            <p:cNvPr id="550" name="Google Shape;550;p14"/>
            <p:cNvGrpSpPr/>
            <p:nvPr/>
          </p:nvGrpSpPr>
          <p:grpSpPr>
            <a:xfrm rot="5400000">
              <a:off x="326908" y="1100527"/>
              <a:ext cx="941186" cy="168547"/>
              <a:chOff x="6" y="276689"/>
              <a:chExt cx="733753" cy="131400"/>
            </a:xfrm>
          </p:grpSpPr>
          <p:grpSp>
            <p:nvGrpSpPr>
              <p:cNvPr id="551" name="Google Shape;551;p14"/>
              <p:cNvGrpSpPr/>
              <p:nvPr/>
            </p:nvGrpSpPr>
            <p:grpSpPr>
              <a:xfrm>
                <a:off x="6" y="276689"/>
                <a:ext cx="445357" cy="131256"/>
                <a:chOff x="888166" y="1663976"/>
                <a:chExt cx="991444" cy="292200"/>
              </a:xfrm>
            </p:grpSpPr>
            <p:sp>
              <p:nvSpPr>
                <p:cNvPr id="552" name="Google Shape;552;p14"/>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 name="Google Shape;555;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 name="Google Shape;557;p14"/>
            <p:cNvGrpSpPr/>
            <p:nvPr/>
          </p:nvGrpSpPr>
          <p:grpSpPr>
            <a:xfrm>
              <a:off x="912556" y="714202"/>
              <a:ext cx="739737" cy="168547"/>
              <a:chOff x="157056" y="276689"/>
              <a:chExt cx="576703" cy="131400"/>
            </a:xfrm>
          </p:grpSpPr>
          <p:grpSp>
            <p:nvGrpSpPr>
              <p:cNvPr id="558" name="Google Shape;558;p14"/>
              <p:cNvGrpSpPr/>
              <p:nvPr/>
            </p:nvGrpSpPr>
            <p:grpSpPr>
              <a:xfrm>
                <a:off x="157056" y="276689"/>
                <a:ext cx="288306" cy="131256"/>
                <a:chOff x="1237788" y="1663976"/>
                <a:chExt cx="641822" cy="292200"/>
              </a:xfrm>
            </p:grpSpPr>
            <p:sp>
              <p:nvSpPr>
                <p:cNvPr id="559" name="Google Shape;559;p14"/>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4"/>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 name="Google Shape;561;p14"/>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4"/>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3" name="Google Shape;563;p14"/>
          <p:cNvSpPr txBox="1"/>
          <p:nvPr>
            <p:ph hasCustomPrompt="1" type="title"/>
          </p:nvPr>
        </p:nvSpPr>
        <p:spPr>
          <a:xfrm>
            <a:off x="1543100" y="1675713"/>
            <a:ext cx="1378800" cy="9522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8500">
                <a:solidFill>
                  <a:srgbClr val="FFFFFF"/>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564" name="Google Shape;564;p14"/>
          <p:cNvSpPr txBox="1"/>
          <p:nvPr>
            <p:ph idx="2" type="title"/>
          </p:nvPr>
        </p:nvSpPr>
        <p:spPr>
          <a:xfrm>
            <a:off x="1306100" y="3115413"/>
            <a:ext cx="4100400" cy="769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4000"/>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565" name="Google Shape;565;p14"/>
          <p:cNvSpPr txBox="1"/>
          <p:nvPr>
            <p:ph idx="1" type="subTitle"/>
          </p:nvPr>
        </p:nvSpPr>
        <p:spPr>
          <a:xfrm>
            <a:off x="1306100" y="3970100"/>
            <a:ext cx="39642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cxnSp>
        <p:nvCxnSpPr>
          <p:cNvPr id="566" name="Google Shape;566;p14"/>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_1">
    <p:spTree>
      <p:nvGrpSpPr>
        <p:cNvPr id="567" name="Shape 567"/>
        <p:cNvGrpSpPr/>
        <p:nvPr/>
      </p:nvGrpSpPr>
      <p:grpSpPr>
        <a:xfrm>
          <a:off x="0" y="0"/>
          <a:ext cx="0" cy="0"/>
          <a:chOff x="0" y="0"/>
          <a:chExt cx="0" cy="0"/>
        </a:xfrm>
      </p:grpSpPr>
      <p:cxnSp>
        <p:nvCxnSpPr>
          <p:cNvPr id="568" name="Google Shape;568;p15"/>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569" name="Google Shape;569;p15"/>
          <p:cNvGrpSpPr/>
          <p:nvPr/>
        </p:nvGrpSpPr>
        <p:grpSpPr>
          <a:xfrm>
            <a:off x="281540" y="141202"/>
            <a:ext cx="939066" cy="941191"/>
            <a:chOff x="713227" y="714202"/>
            <a:chExt cx="939066" cy="941191"/>
          </a:xfrm>
        </p:grpSpPr>
        <p:grpSp>
          <p:nvGrpSpPr>
            <p:cNvPr id="570" name="Google Shape;570;p15"/>
            <p:cNvGrpSpPr/>
            <p:nvPr/>
          </p:nvGrpSpPr>
          <p:grpSpPr>
            <a:xfrm rot="5400000">
              <a:off x="326908" y="1100527"/>
              <a:ext cx="941186" cy="168547"/>
              <a:chOff x="6" y="276689"/>
              <a:chExt cx="733753" cy="131400"/>
            </a:xfrm>
          </p:grpSpPr>
          <p:grpSp>
            <p:nvGrpSpPr>
              <p:cNvPr id="571" name="Google Shape;571;p15"/>
              <p:cNvGrpSpPr/>
              <p:nvPr/>
            </p:nvGrpSpPr>
            <p:grpSpPr>
              <a:xfrm>
                <a:off x="6" y="276689"/>
                <a:ext cx="445357" cy="131256"/>
                <a:chOff x="888166" y="1663976"/>
                <a:chExt cx="991444" cy="292200"/>
              </a:xfrm>
            </p:grpSpPr>
            <p:sp>
              <p:nvSpPr>
                <p:cNvPr id="572" name="Google Shape;572;p1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 name="Google Shape;575;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15"/>
            <p:cNvGrpSpPr/>
            <p:nvPr/>
          </p:nvGrpSpPr>
          <p:grpSpPr>
            <a:xfrm>
              <a:off x="912556" y="714202"/>
              <a:ext cx="739737" cy="168547"/>
              <a:chOff x="157056" y="276689"/>
              <a:chExt cx="576703" cy="131400"/>
            </a:xfrm>
          </p:grpSpPr>
          <p:grpSp>
            <p:nvGrpSpPr>
              <p:cNvPr id="578" name="Google Shape;578;p15"/>
              <p:cNvGrpSpPr/>
              <p:nvPr/>
            </p:nvGrpSpPr>
            <p:grpSpPr>
              <a:xfrm>
                <a:off x="157056" y="276689"/>
                <a:ext cx="288306" cy="131256"/>
                <a:chOff x="1237788" y="1663976"/>
                <a:chExt cx="641822" cy="292200"/>
              </a:xfrm>
            </p:grpSpPr>
            <p:sp>
              <p:nvSpPr>
                <p:cNvPr id="579" name="Google Shape;579;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 name="Google Shape;581;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 name="Google Shape;583;p15"/>
          <p:cNvGrpSpPr/>
          <p:nvPr/>
        </p:nvGrpSpPr>
        <p:grpSpPr>
          <a:xfrm rot="-5400000">
            <a:off x="281540" y="4056027"/>
            <a:ext cx="939066" cy="941191"/>
            <a:chOff x="713227" y="714202"/>
            <a:chExt cx="939066" cy="941191"/>
          </a:xfrm>
        </p:grpSpPr>
        <p:grpSp>
          <p:nvGrpSpPr>
            <p:cNvPr id="584" name="Google Shape;584;p15"/>
            <p:cNvGrpSpPr/>
            <p:nvPr/>
          </p:nvGrpSpPr>
          <p:grpSpPr>
            <a:xfrm rot="5400000">
              <a:off x="326908" y="1100527"/>
              <a:ext cx="941186" cy="168547"/>
              <a:chOff x="6" y="276689"/>
              <a:chExt cx="733753" cy="131400"/>
            </a:xfrm>
          </p:grpSpPr>
          <p:grpSp>
            <p:nvGrpSpPr>
              <p:cNvPr id="585" name="Google Shape;585;p15"/>
              <p:cNvGrpSpPr/>
              <p:nvPr/>
            </p:nvGrpSpPr>
            <p:grpSpPr>
              <a:xfrm>
                <a:off x="6" y="276689"/>
                <a:ext cx="445357" cy="131256"/>
                <a:chOff x="888166" y="1663976"/>
                <a:chExt cx="991444" cy="292200"/>
              </a:xfrm>
            </p:grpSpPr>
            <p:sp>
              <p:nvSpPr>
                <p:cNvPr id="586" name="Google Shape;586;p1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 name="Google Shape;589;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15"/>
            <p:cNvGrpSpPr/>
            <p:nvPr/>
          </p:nvGrpSpPr>
          <p:grpSpPr>
            <a:xfrm>
              <a:off x="912556" y="714202"/>
              <a:ext cx="739737" cy="168547"/>
              <a:chOff x="157056" y="276689"/>
              <a:chExt cx="576703" cy="131400"/>
            </a:xfrm>
          </p:grpSpPr>
          <p:grpSp>
            <p:nvGrpSpPr>
              <p:cNvPr id="592" name="Google Shape;592;p15"/>
              <p:cNvGrpSpPr/>
              <p:nvPr/>
            </p:nvGrpSpPr>
            <p:grpSpPr>
              <a:xfrm>
                <a:off x="157056" y="276689"/>
                <a:ext cx="288306" cy="131256"/>
                <a:chOff x="1237788" y="1663976"/>
                <a:chExt cx="641822" cy="292200"/>
              </a:xfrm>
            </p:grpSpPr>
            <p:sp>
              <p:nvSpPr>
                <p:cNvPr id="593" name="Google Shape;593;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 name="Google Shape;595;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 name="Google Shape;597;p15"/>
          <p:cNvGrpSpPr/>
          <p:nvPr/>
        </p:nvGrpSpPr>
        <p:grpSpPr>
          <a:xfrm flipH="1">
            <a:off x="7924452" y="144277"/>
            <a:ext cx="939066" cy="941191"/>
            <a:chOff x="713227" y="714202"/>
            <a:chExt cx="939066" cy="941191"/>
          </a:xfrm>
        </p:grpSpPr>
        <p:grpSp>
          <p:nvGrpSpPr>
            <p:cNvPr id="598" name="Google Shape;598;p15"/>
            <p:cNvGrpSpPr/>
            <p:nvPr/>
          </p:nvGrpSpPr>
          <p:grpSpPr>
            <a:xfrm rot="5400000">
              <a:off x="326908" y="1100527"/>
              <a:ext cx="941186" cy="168547"/>
              <a:chOff x="6" y="276689"/>
              <a:chExt cx="733753" cy="131400"/>
            </a:xfrm>
          </p:grpSpPr>
          <p:grpSp>
            <p:nvGrpSpPr>
              <p:cNvPr id="599" name="Google Shape;599;p15"/>
              <p:cNvGrpSpPr/>
              <p:nvPr/>
            </p:nvGrpSpPr>
            <p:grpSpPr>
              <a:xfrm>
                <a:off x="6" y="276689"/>
                <a:ext cx="445357" cy="131256"/>
                <a:chOff x="888166" y="1663976"/>
                <a:chExt cx="991444" cy="292200"/>
              </a:xfrm>
            </p:grpSpPr>
            <p:sp>
              <p:nvSpPr>
                <p:cNvPr id="600" name="Google Shape;600;p1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 name="Google Shape;603;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 name="Google Shape;605;p15"/>
            <p:cNvGrpSpPr/>
            <p:nvPr/>
          </p:nvGrpSpPr>
          <p:grpSpPr>
            <a:xfrm>
              <a:off x="912556" y="714202"/>
              <a:ext cx="739737" cy="168547"/>
              <a:chOff x="157056" y="276689"/>
              <a:chExt cx="576703" cy="131400"/>
            </a:xfrm>
          </p:grpSpPr>
          <p:grpSp>
            <p:nvGrpSpPr>
              <p:cNvPr id="606" name="Google Shape;606;p15"/>
              <p:cNvGrpSpPr/>
              <p:nvPr/>
            </p:nvGrpSpPr>
            <p:grpSpPr>
              <a:xfrm>
                <a:off x="157056" y="276689"/>
                <a:ext cx="288306" cy="131256"/>
                <a:chOff x="1237788" y="1663976"/>
                <a:chExt cx="641822" cy="292200"/>
              </a:xfrm>
            </p:grpSpPr>
            <p:sp>
              <p:nvSpPr>
                <p:cNvPr id="607" name="Google Shape;607;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 name="Google Shape;609;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611" name="Google Shape;611;p15"/>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612" name="Google Shape;612;p15"/>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613" name="Google Shape;613;p15"/>
          <p:cNvGrpSpPr/>
          <p:nvPr/>
        </p:nvGrpSpPr>
        <p:grpSpPr>
          <a:xfrm flipH="1" rot="5400000">
            <a:off x="7923390" y="4056027"/>
            <a:ext cx="939066" cy="941191"/>
            <a:chOff x="713227" y="714202"/>
            <a:chExt cx="939066" cy="941191"/>
          </a:xfrm>
        </p:grpSpPr>
        <p:grpSp>
          <p:nvGrpSpPr>
            <p:cNvPr id="614" name="Google Shape;614;p15"/>
            <p:cNvGrpSpPr/>
            <p:nvPr/>
          </p:nvGrpSpPr>
          <p:grpSpPr>
            <a:xfrm rot="5400000">
              <a:off x="326908" y="1100527"/>
              <a:ext cx="941186" cy="168547"/>
              <a:chOff x="6" y="276689"/>
              <a:chExt cx="733753" cy="131400"/>
            </a:xfrm>
          </p:grpSpPr>
          <p:grpSp>
            <p:nvGrpSpPr>
              <p:cNvPr id="615" name="Google Shape;615;p15"/>
              <p:cNvGrpSpPr/>
              <p:nvPr/>
            </p:nvGrpSpPr>
            <p:grpSpPr>
              <a:xfrm>
                <a:off x="6" y="276689"/>
                <a:ext cx="445357" cy="131256"/>
                <a:chOff x="888166" y="1663976"/>
                <a:chExt cx="991444" cy="292200"/>
              </a:xfrm>
            </p:grpSpPr>
            <p:sp>
              <p:nvSpPr>
                <p:cNvPr id="616" name="Google Shape;616;p1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 name="Google Shape;619;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15"/>
            <p:cNvGrpSpPr/>
            <p:nvPr/>
          </p:nvGrpSpPr>
          <p:grpSpPr>
            <a:xfrm>
              <a:off x="912556" y="714202"/>
              <a:ext cx="739737" cy="168547"/>
              <a:chOff x="157056" y="276689"/>
              <a:chExt cx="576703" cy="131400"/>
            </a:xfrm>
          </p:grpSpPr>
          <p:grpSp>
            <p:nvGrpSpPr>
              <p:cNvPr id="622" name="Google Shape;622;p15"/>
              <p:cNvGrpSpPr/>
              <p:nvPr/>
            </p:nvGrpSpPr>
            <p:grpSpPr>
              <a:xfrm>
                <a:off x="157056" y="276689"/>
                <a:ext cx="288306" cy="131256"/>
                <a:chOff x="1237788" y="1663976"/>
                <a:chExt cx="641822" cy="292200"/>
              </a:xfrm>
            </p:grpSpPr>
            <p:sp>
              <p:nvSpPr>
                <p:cNvPr id="623" name="Google Shape;623;p1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 name="Google Shape;625;p1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7" name="Google Shape;627;p15"/>
          <p:cNvSpPr txBox="1"/>
          <p:nvPr>
            <p:ph hasCustomPrompt="1" type="title"/>
          </p:nvPr>
        </p:nvSpPr>
        <p:spPr>
          <a:xfrm>
            <a:off x="6421275" y="1691688"/>
            <a:ext cx="1378800" cy="9522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8500">
                <a:solidFill>
                  <a:srgbClr val="FFFFFF"/>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628" name="Google Shape;628;p15"/>
          <p:cNvSpPr txBox="1"/>
          <p:nvPr>
            <p:ph idx="2" type="title"/>
          </p:nvPr>
        </p:nvSpPr>
        <p:spPr>
          <a:xfrm>
            <a:off x="3936675" y="3170188"/>
            <a:ext cx="4100400" cy="769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100"/>
              <a:buNone/>
              <a:defRPr sz="4000"/>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629" name="Google Shape;629;p15"/>
          <p:cNvSpPr txBox="1"/>
          <p:nvPr>
            <p:ph idx="1" type="subTitle"/>
          </p:nvPr>
        </p:nvSpPr>
        <p:spPr>
          <a:xfrm>
            <a:off x="4572000" y="4024875"/>
            <a:ext cx="3465000" cy="478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cxnSp>
        <p:nvCxnSpPr>
          <p:cNvPr id="630" name="Google Shape;630;p15"/>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extLst>
    <p:ext uri="{DCECCB84-F9BA-43D5-87BE-67443E8EF086}">
      <p15:sldGuideLst>
        <p15:guide id="1" orient="horz" pos="1620">
          <p15:clr>
            <a:srgbClr val="FA7B17"/>
          </p15:clr>
        </p15:guide>
        <p15:guide id="2" pos="2880">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631" name="Shape 631"/>
        <p:cNvGrpSpPr/>
        <p:nvPr/>
      </p:nvGrpSpPr>
      <p:grpSpPr>
        <a:xfrm>
          <a:off x="0" y="0"/>
          <a:ext cx="0" cy="0"/>
          <a:chOff x="0" y="0"/>
          <a:chExt cx="0" cy="0"/>
        </a:xfrm>
      </p:grpSpPr>
      <p:sp>
        <p:nvSpPr>
          <p:cNvPr id="632" name="Google Shape;632;p16"/>
          <p:cNvSpPr txBox="1"/>
          <p:nvPr>
            <p:ph type="title"/>
          </p:nvPr>
        </p:nvSpPr>
        <p:spPr>
          <a:xfrm>
            <a:off x="713250"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633" name="Google Shape;633;p16"/>
          <p:cNvSpPr txBox="1"/>
          <p:nvPr>
            <p:ph hasCustomPrompt="1" idx="2" type="title"/>
          </p:nvPr>
        </p:nvSpPr>
        <p:spPr>
          <a:xfrm>
            <a:off x="3870475" y="1760787"/>
            <a:ext cx="569700" cy="313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2000"/>
              <a:buNone/>
              <a:defRPr sz="2500">
                <a:solidFill>
                  <a:srgbClr val="FFFFFF"/>
                </a:solidFill>
              </a:defRPr>
            </a:lvl1pPr>
            <a:lvl2pPr lvl="1" rtl="0" algn="ctr">
              <a:spcBef>
                <a:spcPts val="0"/>
              </a:spcBef>
              <a:spcAft>
                <a:spcPts val="0"/>
              </a:spcAft>
              <a:buClr>
                <a:srgbClr val="FFFFFF"/>
              </a:buClr>
              <a:buSzPts val="2000"/>
              <a:buNone/>
              <a:defRPr sz="2000">
                <a:solidFill>
                  <a:srgbClr val="FFFFFF"/>
                </a:solidFill>
              </a:defRPr>
            </a:lvl2pPr>
            <a:lvl3pPr lvl="2" rtl="0" algn="ctr">
              <a:spcBef>
                <a:spcPts val="0"/>
              </a:spcBef>
              <a:spcAft>
                <a:spcPts val="0"/>
              </a:spcAft>
              <a:buClr>
                <a:srgbClr val="FFFFFF"/>
              </a:buClr>
              <a:buSzPts val="2000"/>
              <a:buNone/>
              <a:defRPr sz="2000">
                <a:solidFill>
                  <a:srgbClr val="FFFFFF"/>
                </a:solidFill>
              </a:defRPr>
            </a:lvl3pPr>
            <a:lvl4pPr lvl="3" rtl="0" algn="ctr">
              <a:spcBef>
                <a:spcPts val="0"/>
              </a:spcBef>
              <a:spcAft>
                <a:spcPts val="0"/>
              </a:spcAft>
              <a:buClr>
                <a:srgbClr val="FFFFFF"/>
              </a:buClr>
              <a:buSzPts val="2000"/>
              <a:buNone/>
              <a:defRPr sz="2000">
                <a:solidFill>
                  <a:srgbClr val="FFFFFF"/>
                </a:solidFill>
              </a:defRPr>
            </a:lvl4pPr>
            <a:lvl5pPr lvl="4" rtl="0" algn="ctr">
              <a:spcBef>
                <a:spcPts val="0"/>
              </a:spcBef>
              <a:spcAft>
                <a:spcPts val="0"/>
              </a:spcAft>
              <a:buClr>
                <a:srgbClr val="FFFFFF"/>
              </a:buClr>
              <a:buSzPts val="2000"/>
              <a:buNone/>
              <a:defRPr sz="2000">
                <a:solidFill>
                  <a:srgbClr val="FFFFFF"/>
                </a:solidFill>
              </a:defRPr>
            </a:lvl5pPr>
            <a:lvl6pPr lvl="5" rtl="0" algn="ctr">
              <a:spcBef>
                <a:spcPts val="0"/>
              </a:spcBef>
              <a:spcAft>
                <a:spcPts val="0"/>
              </a:spcAft>
              <a:buClr>
                <a:srgbClr val="FFFFFF"/>
              </a:buClr>
              <a:buSzPts val="2000"/>
              <a:buNone/>
              <a:defRPr sz="2000">
                <a:solidFill>
                  <a:srgbClr val="FFFFFF"/>
                </a:solidFill>
              </a:defRPr>
            </a:lvl6pPr>
            <a:lvl7pPr lvl="6" rtl="0" algn="ctr">
              <a:spcBef>
                <a:spcPts val="0"/>
              </a:spcBef>
              <a:spcAft>
                <a:spcPts val="0"/>
              </a:spcAft>
              <a:buClr>
                <a:srgbClr val="FFFFFF"/>
              </a:buClr>
              <a:buSzPts val="2000"/>
              <a:buNone/>
              <a:defRPr sz="2000">
                <a:solidFill>
                  <a:srgbClr val="FFFFFF"/>
                </a:solidFill>
              </a:defRPr>
            </a:lvl7pPr>
            <a:lvl8pPr lvl="7" rtl="0" algn="ctr">
              <a:spcBef>
                <a:spcPts val="0"/>
              </a:spcBef>
              <a:spcAft>
                <a:spcPts val="0"/>
              </a:spcAft>
              <a:buClr>
                <a:srgbClr val="FFFFFF"/>
              </a:buClr>
              <a:buSzPts val="2000"/>
              <a:buNone/>
              <a:defRPr sz="2000">
                <a:solidFill>
                  <a:srgbClr val="FFFFFF"/>
                </a:solidFill>
              </a:defRPr>
            </a:lvl8pPr>
            <a:lvl9pPr lvl="8" rtl="0" algn="ctr">
              <a:spcBef>
                <a:spcPts val="0"/>
              </a:spcBef>
              <a:spcAft>
                <a:spcPts val="0"/>
              </a:spcAft>
              <a:buClr>
                <a:srgbClr val="FFFFFF"/>
              </a:buClr>
              <a:buSzPts val="2000"/>
              <a:buNone/>
              <a:defRPr sz="2000">
                <a:solidFill>
                  <a:srgbClr val="FFFFFF"/>
                </a:solidFill>
              </a:defRPr>
            </a:lvl9pPr>
          </a:lstStyle>
          <a:p>
            <a:r>
              <a:t>xx%</a:t>
            </a:r>
          </a:p>
        </p:txBody>
      </p:sp>
      <p:sp>
        <p:nvSpPr>
          <p:cNvPr id="634" name="Google Shape;634;p16"/>
          <p:cNvSpPr txBox="1"/>
          <p:nvPr>
            <p:ph idx="3" type="title"/>
          </p:nvPr>
        </p:nvSpPr>
        <p:spPr>
          <a:xfrm>
            <a:off x="989753" y="1726650"/>
            <a:ext cx="2817000" cy="313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635" name="Google Shape;635;p16"/>
          <p:cNvSpPr txBox="1"/>
          <p:nvPr>
            <p:ph idx="1" type="subTitle"/>
          </p:nvPr>
        </p:nvSpPr>
        <p:spPr>
          <a:xfrm>
            <a:off x="1172438" y="2178806"/>
            <a:ext cx="2625000" cy="478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36" name="Google Shape;636;p16"/>
          <p:cNvSpPr txBox="1"/>
          <p:nvPr>
            <p:ph hasCustomPrompt="1" idx="4" type="title"/>
          </p:nvPr>
        </p:nvSpPr>
        <p:spPr>
          <a:xfrm>
            <a:off x="4703862" y="1760787"/>
            <a:ext cx="569700" cy="313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2000"/>
              <a:buNone/>
              <a:defRPr sz="2400">
                <a:solidFill>
                  <a:srgbClr val="FFFFFF"/>
                </a:solidFill>
              </a:defRPr>
            </a:lvl1pPr>
            <a:lvl2pPr lvl="1" rtl="0" algn="ctr">
              <a:spcBef>
                <a:spcPts val="0"/>
              </a:spcBef>
              <a:spcAft>
                <a:spcPts val="0"/>
              </a:spcAft>
              <a:buClr>
                <a:srgbClr val="FFFFFF"/>
              </a:buClr>
              <a:buSzPts val="2000"/>
              <a:buNone/>
              <a:defRPr sz="2000">
                <a:solidFill>
                  <a:srgbClr val="FFFFFF"/>
                </a:solidFill>
              </a:defRPr>
            </a:lvl2pPr>
            <a:lvl3pPr lvl="2" rtl="0" algn="ctr">
              <a:spcBef>
                <a:spcPts val="0"/>
              </a:spcBef>
              <a:spcAft>
                <a:spcPts val="0"/>
              </a:spcAft>
              <a:buClr>
                <a:srgbClr val="FFFFFF"/>
              </a:buClr>
              <a:buSzPts val="2000"/>
              <a:buNone/>
              <a:defRPr sz="2000">
                <a:solidFill>
                  <a:srgbClr val="FFFFFF"/>
                </a:solidFill>
              </a:defRPr>
            </a:lvl3pPr>
            <a:lvl4pPr lvl="3" rtl="0" algn="ctr">
              <a:spcBef>
                <a:spcPts val="0"/>
              </a:spcBef>
              <a:spcAft>
                <a:spcPts val="0"/>
              </a:spcAft>
              <a:buClr>
                <a:srgbClr val="FFFFFF"/>
              </a:buClr>
              <a:buSzPts val="2000"/>
              <a:buNone/>
              <a:defRPr sz="2000">
                <a:solidFill>
                  <a:srgbClr val="FFFFFF"/>
                </a:solidFill>
              </a:defRPr>
            </a:lvl4pPr>
            <a:lvl5pPr lvl="4" rtl="0" algn="ctr">
              <a:spcBef>
                <a:spcPts val="0"/>
              </a:spcBef>
              <a:spcAft>
                <a:spcPts val="0"/>
              </a:spcAft>
              <a:buClr>
                <a:srgbClr val="FFFFFF"/>
              </a:buClr>
              <a:buSzPts val="2000"/>
              <a:buNone/>
              <a:defRPr sz="2000">
                <a:solidFill>
                  <a:srgbClr val="FFFFFF"/>
                </a:solidFill>
              </a:defRPr>
            </a:lvl5pPr>
            <a:lvl6pPr lvl="5" rtl="0" algn="ctr">
              <a:spcBef>
                <a:spcPts val="0"/>
              </a:spcBef>
              <a:spcAft>
                <a:spcPts val="0"/>
              </a:spcAft>
              <a:buClr>
                <a:srgbClr val="FFFFFF"/>
              </a:buClr>
              <a:buSzPts val="2000"/>
              <a:buNone/>
              <a:defRPr sz="2000">
                <a:solidFill>
                  <a:srgbClr val="FFFFFF"/>
                </a:solidFill>
              </a:defRPr>
            </a:lvl6pPr>
            <a:lvl7pPr lvl="6" rtl="0" algn="ctr">
              <a:spcBef>
                <a:spcPts val="0"/>
              </a:spcBef>
              <a:spcAft>
                <a:spcPts val="0"/>
              </a:spcAft>
              <a:buClr>
                <a:srgbClr val="FFFFFF"/>
              </a:buClr>
              <a:buSzPts val="2000"/>
              <a:buNone/>
              <a:defRPr sz="2000">
                <a:solidFill>
                  <a:srgbClr val="FFFFFF"/>
                </a:solidFill>
              </a:defRPr>
            </a:lvl7pPr>
            <a:lvl8pPr lvl="7" rtl="0" algn="ctr">
              <a:spcBef>
                <a:spcPts val="0"/>
              </a:spcBef>
              <a:spcAft>
                <a:spcPts val="0"/>
              </a:spcAft>
              <a:buClr>
                <a:srgbClr val="FFFFFF"/>
              </a:buClr>
              <a:buSzPts val="2000"/>
              <a:buNone/>
              <a:defRPr sz="2000">
                <a:solidFill>
                  <a:srgbClr val="FFFFFF"/>
                </a:solidFill>
              </a:defRPr>
            </a:lvl8pPr>
            <a:lvl9pPr lvl="8" rtl="0" algn="ctr">
              <a:spcBef>
                <a:spcPts val="0"/>
              </a:spcBef>
              <a:spcAft>
                <a:spcPts val="0"/>
              </a:spcAft>
              <a:buClr>
                <a:srgbClr val="FFFFFF"/>
              </a:buClr>
              <a:buSzPts val="2000"/>
              <a:buNone/>
              <a:defRPr sz="2000">
                <a:solidFill>
                  <a:srgbClr val="FFFFFF"/>
                </a:solidFill>
              </a:defRPr>
            </a:lvl9pPr>
          </a:lstStyle>
          <a:p>
            <a:r>
              <a:t>xx%</a:t>
            </a:r>
          </a:p>
        </p:txBody>
      </p:sp>
      <p:sp>
        <p:nvSpPr>
          <p:cNvPr id="637" name="Google Shape;637;p16"/>
          <p:cNvSpPr txBox="1"/>
          <p:nvPr>
            <p:ph idx="5" type="title"/>
          </p:nvPr>
        </p:nvSpPr>
        <p:spPr>
          <a:xfrm>
            <a:off x="5337278" y="1726650"/>
            <a:ext cx="2817000" cy="313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638" name="Google Shape;638;p16"/>
          <p:cNvSpPr txBox="1"/>
          <p:nvPr>
            <p:ph idx="6" type="subTitle"/>
          </p:nvPr>
        </p:nvSpPr>
        <p:spPr>
          <a:xfrm>
            <a:off x="5337263" y="2178806"/>
            <a:ext cx="262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39" name="Google Shape;639;p16"/>
          <p:cNvSpPr txBox="1"/>
          <p:nvPr>
            <p:ph hasCustomPrompt="1" idx="7" type="title"/>
          </p:nvPr>
        </p:nvSpPr>
        <p:spPr>
          <a:xfrm>
            <a:off x="3870475" y="2921637"/>
            <a:ext cx="569700" cy="313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2000"/>
              <a:buNone/>
              <a:defRPr sz="2400">
                <a:solidFill>
                  <a:srgbClr val="FFFFFF"/>
                </a:solidFill>
              </a:defRPr>
            </a:lvl1pPr>
            <a:lvl2pPr lvl="1" rtl="0" algn="ctr">
              <a:spcBef>
                <a:spcPts val="0"/>
              </a:spcBef>
              <a:spcAft>
                <a:spcPts val="0"/>
              </a:spcAft>
              <a:buClr>
                <a:srgbClr val="FFFFFF"/>
              </a:buClr>
              <a:buSzPts val="2000"/>
              <a:buNone/>
              <a:defRPr sz="2000">
                <a:solidFill>
                  <a:srgbClr val="FFFFFF"/>
                </a:solidFill>
              </a:defRPr>
            </a:lvl2pPr>
            <a:lvl3pPr lvl="2" rtl="0" algn="ctr">
              <a:spcBef>
                <a:spcPts val="0"/>
              </a:spcBef>
              <a:spcAft>
                <a:spcPts val="0"/>
              </a:spcAft>
              <a:buClr>
                <a:srgbClr val="FFFFFF"/>
              </a:buClr>
              <a:buSzPts val="2000"/>
              <a:buNone/>
              <a:defRPr sz="2000">
                <a:solidFill>
                  <a:srgbClr val="FFFFFF"/>
                </a:solidFill>
              </a:defRPr>
            </a:lvl3pPr>
            <a:lvl4pPr lvl="3" rtl="0" algn="ctr">
              <a:spcBef>
                <a:spcPts val="0"/>
              </a:spcBef>
              <a:spcAft>
                <a:spcPts val="0"/>
              </a:spcAft>
              <a:buClr>
                <a:srgbClr val="FFFFFF"/>
              </a:buClr>
              <a:buSzPts val="2000"/>
              <a:buNone/>
              <a:defRPr sz="2000">
                <a:solidFill>
                  <a:srgbClr val="FFFFFF"/>
                </a:solidFill>
              </a:defRPr>
            </a:lvl4pPr>
            <a:lvl5pPr lvl="4" rtl="0" algn="ctr">
              <a:spcBef>
                <a:spcPts val="0"/>
              </a:spcBef>
              <a:spcAft>
                <a:spcPts val="0"/>
              </a:spcAft>
              <a:buClr>
                <a:srgbClr val="FFFFFF"/>
              </a:buClr>
              <a:buSzPts val="2000"/>
              <a:buNone/>
              <a:defRPr sz="2000">
                <a:solidFill>
                  <a:srgbClr val="FFFFFF"/>
                </a:solidFill>
              </a:defRPr>
            </a:lvl5pPr>
            <a:lvl6pPr lvl="5" rtl="0" algn="ctr">
              <a:spcBef>
                <a:spcPts val="0"/>
              </a:spcBef>
              <a:spcAft>
                <a:spcPts val="0"/>
              </a:spcAft>
              <a:buClr>
                <a:srgbClr val="FFFFFF"/>
              </a:buClr>
              <a:buSzPts val="2000"/>
              <a:buNone/>
              <a:defRPr sz="2000">
                <a:solidFill>
                  <a:srgbClr val="FFFFFF"/>
                </a:solidFill>
              </a:defRPr>
            </a:lvl6pPr>
            <a:lvl7pPr lvl="6" rtl="0" algn="ctr">
              <a:spcBef>
                <a:spcPts val="0"/>
              </a:spcBef>
              <a:spcAft>
                <a:spcPts val="0"/>
              </a:spcAft>
              <a:buClr>
                <a:srgbClr val="FFFFFF"/>
              </a:buClr>
              <a:buSzPts val="2000"/>
              <a:buNone/>
              <a:defRPr sz="2000">
                <a:solidFill>
                  <a:srgbClr val="FFFFFF"/>
                </a:solidFill>
              </a:defRPr>
            </a:lvl7pPr>
            <a:lvl8pPr lvl="7" rtl="0" algn="ctr">
              <a:spcBef>
                <a:spcPts val="0"/>
              </a:spcBef>
              <a:spcAft>
                <a:spcPts val="0"/>
              </a:spcAft>
              <a:buClr>
                <a:srgbClr val="FFFFFF"/>
              </a:buClr>
              <a:buSzPts val="2000"/>
              <a:buNone/>
              <a:defRPr sz="2000">
                <a:solidFill>
                  <a:srgbClr val="FFFFFF"/>
                </a:solidFill>
              </a:defRPr>
            </a:lvl8pPr>
            <a:lvl9pPr lvl="8" rtl="0" algn="ctr">
              <a:spcBef>
                <a:spcPts val="0"/>
              </a:spcBef>
              <a:spcAft>
                <a:spcPts val="0"/>
              </a:spcAft>
              <a:buClr>
                <a:srgbClr val="FFFFFF"/>
              </a:buClr>
              <a:buSzPts val="2000"/>
              <a:buNone/>
              <a:defRPr sz="2000">
                <a:solidFill>
                  <a:srgbClr val="FFFFFF"/>
                </a:solidFill>
              </a:defRPr>
            </a:lvl9pPr>
          </a:lstStyle>
          <a:p>
            <a:r>
              <a:t>xx%</a:t>
            </a:r>
          </a:p>
        </p:txBody>
      </p:sp>
      <p:sp>
        <p:nvSpPr>
          <p:cNvPr id="640" name="Google Shape;640;p16"/>
          <p:cNvSpPr txBox="1"/>
          <p:nvPr>
            <p:ph idx="8" type="title"/>
          </p:nvPr>
        </p:nvSpPr>
        <p:spPr>
          <a:xfrm>
            <a:off x="989678" y="2864325"/>
            <a:ext cx="2817000" cy="313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641" name="Google Shape;641;p16"/>
          <p:cNvSpPr txBox="1"/>
          <p:nvPr>
            <p:ph idx="9" type="subTitle"/>
          </p:nvPr>
        </p:nvSpPr>
        <p:spPr>
          <a:xfrm>
            <a:off x="1172438" y="3322000"/>
            <a:ext cx="2625000" cy="478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42" name="Google Shape;642;p16"/>
          <p:cNvSpPr txBox="1"/>
          <p:nvPr>
            <p:ph hasCustomPrompt="1" idx="13" type="title"/>
          </p:nvPr>
        </p:nvSpPr>
        <p:spPr>
          <a:xfrm>
            <a:off x="4703862" y="2921637"/>
            <a:ext cx="569700" cy="313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2000"/>
              <a:buNone/>
              <a:defRPr sz="2400">
                <a:solidFill>
                  <a:srgbClr val="FFFFFF"/>
                </a:solidFill>
              </a:defRPr>
            </a:lvl1pPr>
            <a:lvl2pPr lvl="1" rtl="0" algn="ctr">
              <a:spcBef>
                <a:spcPts val="0"/>
              </a:spcBef>
              <a:spcAft>
                <a:spcPts val="0"/>
              </a:spcAft>
              <a:buClr>
                <a:srgbClr val="FFFFFF"/>
              </a:buClr>
              <a:buSzPts val="2000"/>
              <a:buNone/>
              <a:defRPr sz="2000">
                <a:solidFill>
                  <a:srgbClr val="FFFFFF"/>
                </a:solidFill>
              </a:defRPr>
            </a:lvl2pPr>
            <a:lvl3pPr lvl="2" rtl="0" algn="ctr">
              <a:spcBef>
                <a:spcPts val="0"/>
              </a:spcBef>
              <a:spcAft>
                <a:spcPts val="0"/>
              </a:spcAft>
              <a:buClr>
                <a:srgbClr val="FFFFFF"/>
              </a:buClr>
              <a:buSzPts val="2000"/>
              <a:buNone/>
              <a:defRPr sz="2000">
                <a:solidFill>
                  <a:srgbClr val="FFFFFF"/>
                </a:solidFill>
              </a:defRPr>
            </a:lvl3pPr>
            <a:lvl4pPr lvl="3" rtl="0" algn="ctr">
              <a:spcBef>
                <a:spcPts val="0"/>
              </a:spcBef>
              <a:spcAft>
                <a:spcPts val="0"/>
              </a:spcAft>
              <a:buClr>
                <a:srgbClr val="FFFFFF"/>
              </a:buClr>
              <a:buSzPts val="2000"/>
              <a:buNone/>
              <a:defRPr sz="2000">
                <a:solidFill>
                  <a:srgbClr val="FFFFFF"/>
                </a:solidFill>
              </a:defRPr>
            </a:lvl4pPr>
            <a:lvl5pPr lvl="4" rtl="0" algn="ctr">
              <a:spcBef>
                <a:spcPts val="0"/>
              </a:spcBef>
              <a:spcAft>
                <a:spcPts val="0"/>
              </a:spcAft>
              <a:buClr>
                <a:srgbClr val="FFFFFF"/>
              </a:buClr>
              <a:buSzPts val="2000"/>
              <a:buNone/>
              <a:defRPr sz="2000">
                <a:solidFill>
                  <a:srgbClr val="FFFFFF"/>
                </a:solidFill>
              </a:defRPr>
            </a:lvl5pPr>
            <a:lvl6pPr lvl="5" rtl="0" algn="ctr">
              <a:spcBef>
                <a:spcPts val="0"/>
              </a:spcBef>
              <a:spcAft>
                <a:spcPts val="0"/>
              </a:spcAft>
              <a:buClr>
                <a:srgbClr val="FFFFFF"/>
              </a:buClr>
              <a:buSzPts val="2000"/>
              <a:buNone/>
              <a:defRPr sz="2000">
                <a:solidFill>
                  <a:srgbClr val="FFFFFF"/>
                </a:solidFill>
              </a:defRPr>
            </a:lvl6pPr>
            <a:lvl7pPr lvl="6" rtl="0" algn="ctr">
              <a:spcBef>
                <a:spcPts val="0"/>
              </a:spcBef>
              <a:spcAft>
                <a:spcPts val="0"/>
              </a:spcAft>
              <a:buClr>
                <a:srgbClr val="FFFFFF"/>
              </a:buClr>
              <a:buSzPts val="2000"/>
              <a:buNone/>
              <a:defRPr sz="2000">
                <a:solidFill>
                  <a:srgbClr val="FFFFFF"/>
                </a:solidFill>
              </a:defRPr>
            </a:lvl7pPr>
            <a:lvl8pPr lvl="7" rtl="0" algn="ctr">
              <a:spcBef>
                <a:spcPts val="0"/>
              </a:spcBef>
              <a:spcAft>
                <a:spcPts val="0"/>
              </a:spcAft>
              <a:buClr>
                <a:srgbClr val="FFFFFF"/>
              </a:buClr>
              <a:buSzPts val="2000"/>
              <a:buNone/>
              <a:defRPr sz="2000">
                <a:solidFill>
                  <a:srgbClr val="FFFFFF"/>
                </a:solidFill>
              </a:defRPr>
            </a:lvl8pPr>
            <a:lvl9pPr lvl="8" rtl="0" algn="ctr">
              <a:spcBef>
                <a:spcPts val="0"/>
              </a:spcBef>
              <a:spcAft>
                <a:spcPts val="0"/>
              </a:spcAft>
              <a:buClr>
                <a:srgbClr val="FFFFFF"/>
              </a:buClr>
              <a:buSzPts val="2000"/>
              <a:buNone/>
              <a:defRPr sz="2000">
                <a:solidFill>
                  <a:srgbClr val="FFFFFF"/>
                </a:solidFill>
              </a:defRPr>
            </a:lvl9pPr>
          </a:lstStyle>
          <a:p>
            <a:r>
              <a:t>xx%</a:t>
            </a:r>
          </a:p>
        </p:txBody>
      </p:sp>
      <p:sp>
        <p:nvSpPr>
          <p:cNvPr id="643" name="Google Shape;643;p16"/>
          <p:cNvSpPr txBox="1"/>
          <p:nvPr>
            <p:ph idx="14" type="title"/>
          </p:nvPr>
        </p:nvSpPr>
        <p:spPr>
          <a:xfrm>
            <a:off x="5337322" y="2864325"/>
            <a:ext cx="2293800" cy="313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644" name="Google Shape;644;p16"/>
          <p:cNvSpPr txBox="1"/>
          <p:nvPr>
            <p:ph idx="15" type="subTitle"/>
          </p:nvPr>
        </p:nvSpPr>
        <p:spPr>
          <a:xfrm>
            <a:off x="5337263" y="3322000"/>
            <a:ext cx="262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45" name="Google Shape;645;p16"/>
          <p:cNvSpPr/>
          <p:nvPr/>
        </p:nvSpPr>
        <p:spPr>
          <a:xfrm>
            <a:off x="6304227" y="365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 name="Google Shape;646;p16"/>
          <p:cNvGrpSpPr/>
          <p:nvPr/>
        </p:nvGrpSpPr>
        <p:grpSpPr>
          <a:xfrm>
            <a:off x="707025" y="128225"/>
            <a:ext cx="7723751" cy="4878550"/>
            <a:chOff x="707025" y="128225"/>
            <a:chExt cx="7723751" cy="4878550"/>
          </a:xfrm>
        </p:grpSpPr>
        <p:cxnSp>
          <p:nvCxnSpPr>
            <p:cNvPr id="647" name="Google Shape;647;p16"/>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648" name="Google Shape;648;p16"/>
            <p:cNvGrpSpPr/>
            <p:nvPr/>
          </p:nvGrpSpPr>
          <p:grpSpPr>
            <a:xfrm>
              <a:off x="7362300" y="4811775"/>
              <a:ext cx="1062276" cy="195000"/>
              <a:chOff x="7368500" y="128975"/>
              <a:chExt cx="1062276" cy="195000"/>
            </a:xfrm>
          </p:grpSpPr>
          <p:sp>
            <p:nvSpPr>
              <p:cNvPr id="649" name="Google Shape;649;p1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16"/>
            <p:cNvGrpSpPr/>
            <p:nvPr/>
          </p:nvGrpSpPr>
          <p:grpSpPr>
            <a:xfrm rot="10800000">
              <a:off x="707025" y="4811025"/>
              <a:ext cx="1062276" cy="195000"/>
              <a:chOff x="7368500" y="128975"/>
              <a:chExt cx="1062276" cy="195000"/>
            </a:xfrm>
          </p:grpSpPr>
          <p:sp>
            <p:nvSpPr>
              <p:cNvPr id="664" name="Google Shape;664;p1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78" name="Google Shape;678;p16"/>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679" name="Google Shape;679;p16"/>
            <p:cNvGrpSpPr/>
            <p:nvPr/>
          </p:nvGrpSpPr>
          <p:grpSpPr>
            <a:xfrm>
              <a:off x="7368500" y="128975"/>
              <a:ext cx="1062276" cy="195000"/>
              <a:chOff x="7368500" y="128975"/>
              <a:chExt cx="1062276" cy="195000"/>
            </a:xfrm>
          </p:grpSpPr>
          <p:sp>
            <p:nvSpPr>
              <p:cNvPr id="680" name="Google Shape;680;p1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 name="Google Shape;694;p16"/>
            <p:cNvGrpSpPr/>
            <p:nvPr/>
          </p:nvGrpSpPr>
          <p:grpSpPr>
            <a:xfrm rot="10800000">
              <a:off x="713225" y="128225"/>
              <a:ext cx="1062276" cy="195000"/>
              <a:chOff x="7368500" y="128975"/>
              <a:chExt cx="1062276" cy="195000"/>
            </a:xfrm>
          </p:grpSpPr>
          <p:sp>
            <p:nvSpPr>
              <p:cNvPr id="695" name="Google Shape;695;p1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709" name="Shape 709"/>
        <p:cNvGrpSpPr/>
        <p:nvPr/>
      </p:nvGrpSpPr>
      <p:grpSpPr>
        <a:xfrm>
          <a:off x="0" y="0"/>
          <a:ext cx="0" cy="0"/>
          <a:chOff x="0" y="0"/>
          <a:chExt cx="0" cy="0"/>
        </a:xfrm>
      </p:grpSpPr>
      <p:sp>
        <p:nvSpPr>
          <p:cNvPr id="710" name="Google Shape;710;p17"/>
          <p:cNvSpPr txBox="1"/>
          <p:nvPr>
            <p:ph type="title"/>
          </p:nvPr>
        </p:nvSpPr>
        <p:spPr>
          <a:xfrm>
            <a:off x="3325700" y="2386013"/>
            <a:ext cx="4543800" cy="478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200"/>
              <a:buNone/>
              <a:defRPr sz="24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711" name="Google Shape;711;p17"/>
          <p:cNvSpPr txBox="1"/>
          <p:nvPr>
            <p:ph idx="1" type="subTitle"/>
          </p:nvPr>
        </p:nvSpPr>
        <p:spPr>
          <a:xfrm>
            <a:off x="1625225" y="601100"/>
            <a:ext cx="6381600" cy="20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3000"/>
            </a:lvl1pPr>
            <a:lvl2pPr lvl="1" rtl="0" algn="ctr">
              <a:spcBef>
                <a:spcPts val="1600"/>
              </a:spcBef>
              <a:spcAft>
                <a:spcPts val="0"/>
              </a:spcAft>
              <a:buSzPts val="2000"/>
              <a:buNone/>
              <a:defRPr sz="2000"/>
            </a:lvl2pPr>
            <a:lvl3pPr lvl="2" rtl="0" algn="ctr">
              <a:spcBef>
                <a:spcPts val="1600"/>
              </a:spcBef>
              <a:spcAft>
                <a:spcPts val="0"/>
              </a:spcAft>
              <a:buSzPts val="2000"/>
              <a:buNone/>
              <a:defRPr sz="2000"/>
            </a:lvl3pPr>
            <a:lvl4pPr lvl="3" rtl="0" algn="ctr">
              <a:spcBef>
                <a:spcPts val="1600"/>
              </a:spcBef>
              <a:spcAft>
                <a:spcPts val="0"/>
              </a:spcAft>
              <a:buSzPts val="2000"/>
              <a:buNone/>
              <a:defRPr sz="2000"/>
            </a:lvl4pPr>
            <a:lvl5pPr lvl="4" rtl="0" algn="ctr">
              <a:spcBef>
                <a:spcPts val="1600"/>
              </a:spcBef>
              <a:spcAft>
                <a:spcPts val="0"/>
              </a:spcAft>
              <a:buSzPts val="2000"/>
              <a:buNone/>
              <a:defRPr sz="2000"/>
            </a:lvl5pPr>
            <a:lvl6pPr lvl="5" rtl="0" algn="ctr">
              <a:spcBef>
                <a:spcPts val="1600"/>
              </a:spcBef>
              <a:spcAft>
                <a:spcPts val="0"/>
              </a:spcAft>
              <a:buSzPts val="2000"/>
              <a:buNone/>
              <a:defRPr sz="2000"/>
            </a:lvl6pPr>
            <a:lvl7pPr lvl="6" rtl="0" algn="ctr">
              <a:spcBef>
                <a:spcPts val="1600"/>
              </a:spcBef>
              <a:spcAft>
                <a:spcPts val="0"/>
              </a:spcAft>
              <a:buSzPts val="2000"/>
              <a:buNone/>
              <a:defRPr sz="2000"/>
            </a:lvl7pPr>
            <a:lvl8pPr lvl="7" rtl="0" algn="ctr">
              <a:spcBef>
                <a:spcPts val="1600"/>
              </a:spcBef>
              <a:spcAft>
                <a:spcPts val="0"/>
              </a:spcAft>
              <a:buSzPts val="2000"/>
              <a:buNone/>
              <a:defRPr sz="2000"/>
            </a:lvl8pPr>
            <a:lvl9pPr lvl="8" rtl="0" algn="ctr">
              <a:spcBef>
                <a:spcPts val="1600"/>
              </a:spcBef>
              <a:spcAft>
                <a:spcPts val="1600"/>
              </a:spcAft>
              <a:buSzPts val="2000"/>
              <a:buNone/>
              <a:defRPr sz="2000"/>
            </a:lvl9pPr>
          </a:lstStyle>
          <a:p/>
        </p:txBody>
      </p:sp>
      <p:grpSp>
        <p:nvGrpSpPr>
          <p:cNvPr id="712" name="Google Shape;712;p17"/>
          <p:cNvGrpSpPr/>
          <p:nvPr/>
        </p:nvGrpSpPr>
        <p:grpSpPr>
          <a:xfrm>
            <a:off x="713225" y="153450"/>
            <a:ext cx="7717649" cy="4830451"/>
            <a:chOff x="713225" y="153450"/>
            <a:chExt cx="7717649" cy="4830451"/>
          </a:xfrm>
        </p:grpSpPr>
        <p:cxnSp>
          <p:nvCxnSpPr>
            <p:cNvPr id="713" name="Google Shape;713;p17"/>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714" name="Google Shape;714;p17"/>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715" name="Google Shape;715;p17"/>
            <p:cNvSpPr/>
            <p:nvPr/>
          </p:nvSpPr>
          <p:spPr>
            <a:xfrm>
              <a:off x="806258" y="4824175"/>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7"/>
            <p:cNvSpPr/>
            <p:nvPr/>
          </p:nvSpPr>
          <p:spPr>
            <a:xfrm>
              <a:off x="71337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7"/>
            <p:cNvSpPr/>
            <p:nvPr/>
          </p:nvSpPr>
          <p:spPr>
            <a:xfrm>
              <a:off x="8178267" y="4824175"/>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7"/>
            <p:cNvSpPr/>
            <p:nvPr/>
          </p:nvSpPr>
          <p:spPr>
            <a:xfrm>
              <a:off x="834441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7"/>
            <p:cNvSpPr/>
            <p:nvPr/>
          </p:nvSpPr>
          <p:spPr>
            <a:xfrm>
              <a:off x="806108" y="153450"/>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7"/>
            <p:cNvSpPr/>
            <p:nvPr/>
          </p:nvSpPr>
          <p:spPr>
            <a:xfrm>
              <a:off x="71322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7"/>
            <p:cNvSpPr/>
            <p:nvPr/>
          </p:nvSpPr>
          <p:spPr>
            <a:xfrm>
              <a:off x="8178117" y="153450"/>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7"/>
            <p:cNvSpPr/>
            <p:nvPr/>
          </p:nvSpPr>
          <p:spPr>
            <a:xfrm>
              <a:off x="834426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3">
    <p:spTree>
      <p:nvGrpSpPr>
        <p:cNvPr id="723" name="Shape 723"/>
        <p:cNvGrpSpPr/>
        <p:nvPr/>
      </p:nvGrpSpPr>
      <p:grpSpPr>
        <a:xfrm>
          <a:off x="0" y="0"/>
          <a:ext cx="0" cy="0"/>
          <a:chOff x="0" y="0"/>
          <a:chExt cx="0" cy="0"/>
        </a:xfrm>
      </p:grpSpPr>
      <p:sp>
        <p:nvSpPr>
          <p:cNvPr id="724" name="Google Shape;724;p18"/>
          <p:cNvSpPr txBox="1"/>
          <p:nvPr>
            <p:ph type="title"/>
          </p:nvPr>
        </p:nvSpPr>
        <p:spPr>
          <a:xfrm>
            <a:off x="951375" y="1603825"/>
            <a:ext cx="3853200" cy="1293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sz="2400">
                <a:solidFill>
                  <a:schemeClr val="accent6"/>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725" name="Google Shape;725;p18"/>
          <p:cNvSpPr txBox="1"/>
          <p:nvPr>
            <p:ph idx="1" type="subTitle"/>
          </p:nvPr>
        </p:nvSpPr>
        <p:spPr>
          <a:xfrm>
            <a:off x="951375" y="2896825"/>
            <a:ext cx="4451100" cy="14160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26" name="Google Shape;726;p18"/>
          <p:cNvSpPr txBox="1"/>
          <p:nvPr>
            <p:ph idx="2"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727" name="Google Shape;727;p18"/>
          <p:cNvGrpSpPr/>
          <p:nvPr/>
        </p:nvGrpSpPr>
        <p:grpSpPr>
          <a:xfrm>
            <a:off x="713219" y="157421"/>
            <a:ext cx="7717531" cy="4814083"/>
            <a:chOff x="713219" y="157421"/>
            <a:chExt cx="7717531" cy="4814083"/>
          </a:xfrm>
        </p:grpSpPr>
        <p:cxnSp>
          <p:nvCxnSpPr>
            <p:cNvPr id="728" name="Google Shape;728;p18"/>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729" name="Google Shape;729;p18"/>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grpSp>
          <p:nvGrpSpPr>
            <p:cNvPr id="730" name="Google Shape;730;p18"/>
            <p:cNvGrpSpPr/>
            <p:nvPr/>
          </p:nvGrpSpPr>
          <p:grpSpPr>
            <a:xfrm>
              <a:off x="713244" y="4828146"/>
              <a:ext cx="7717506" cy="143358"/>
              <a:chOff x="713219" y="157421"/>
              <a:chExt cx="7717506" cy="143358"/>
            </a:xfrm>
          </p:grpSpPr>
          <p:sp>
            <p:nvSpPr>
              <p:cNvPr id="731" name="Google Shape;731;p18"/>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8"/>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18"/>
            <p:cNvGrpSpPr/>
            <p:nvPr/>
          </p:nvGrpSpPr>
          <p:grpSpPr>
            <a:xfrm>
              <a:off x="713219" y="157421"/>
              <a:ext cx="7717506" cy="143358"/>
              <a:chOff x="713219" y="157421"/>
              <a:chExt cx="7717506" cy="143358"/>
            </a:xfrm>
          </p:grpSpPr>
          <p:sp>
            <p:nvSpPr>
              <p:cNvPr id="734" name="Google Shape;734;p18"/>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8"/>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4">
    <p:spTree>
      <p:nvGrpSpPr>
        <p:cNvPr id="736" name="Shape 736"/>
        <p:cNvGrpSpPr/>
        <p:nvPr/>
      </p:nvGrpSpPr>
      <p:grpSpPr>
        <a:xfrm>
          <a:off x="0" y="0"/>
          <a:ext cx="0" cy="0"/>
          <a:chOff x="0" y="0"/>
          <a:chExt cx="0" cy="0"/>
        </a:xfrm>
      </p:grpSpPr>
      <p:sp>
        <p:nvSpPr>
          <p:cNvPr id="737" name="Google Shape;737;p19"/>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738" name="Google Shape;738;p19"/>
          <p:cNvGrpSpPr/>
          <p:nvPr/>
        </p:nvGrpSpPr>
        <p:grpSpPr>
          <a:xfrm>
            <a:off x="707025" y="128225"/>
            <a:ext cx="7723751" cy="4878550"/>
            <a:chOff x="707025" y="128225"/>
            <a:chExt cx="7723751" cy="4878550"/>
          </a:xfrm>
        </p:grpSpPr>
        <p:cxnSp>
          <p:nvCxnSpPr>
            <p:cNvPr id="739" name="Google Shape;739;p19"/>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740" name="Google Shape;740;p19"/>
            <p:cNvGrpSpPr/>
            <p:nvPr/>
          </p:nvGrpSpPr>
          <p:grpSpPr>
            <a:xfrm>
              <a:off x="7362300" y="4811775"/>
              <a:ext cx="1062276" cy="195000"/>
              <a:chOff x="7368500" y="128975"/>
              <a:chExt cx="1062276" cy="195000"/>
            </a:xfrm>
          </p:grpSpPr>
          <p:sp>
            <p:nvSpPr>
              <p:cNvPr id="741" name="Google Shape;741;p1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19"/>
            <p:cNvGrpSpPr/>
            <p:nvPr/>
          </p:nvGrpSpPr>
          <p:grpSpPr>
            <a:xfrm rot="10800000">
              <a:off x="707025" y="4811025"/>
              <a:ext cx="1062276" cy="195000"/>
              <a:chOff x="7368500" y="128975"/>
              <a:chExt cx="1062276" cy="195000"/>
            </a:xfrm>
          </p:grpSpPr>
          <p:sp>
            <p:nvSpPr>
              <p:cNvPr id="756" name="Google Shape;756;p1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70" name="Google Shape;770;p19"/>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771" name="Google Shape;771;p19"/>
            <p:cNvGrpSpPr/>
            <p:nvPr/>
          </p:nvGrpSpPr>
          <p:grpSpPr>
            <a:xfrm>
              <a:off x="7368500" y="128975"/>
              <a:ext cx="1062276" cy="195000"/>
              <a:chOff x="7368500" y="128975"/>
              <a:chExt cx="1062276" cy="195000"/>
            </a:xfrm>
          </p:grpSpPr>
          <p:sp>
            <p:nvSpPr>
              <p:cNvPr id="772" name="Google Shape;772;p1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 name="Google Shape;786;p19"/>
            <p:cNvGrpSpPr/>
            <p:nvPr/>
          </p:nvGrpSpPr>
          <p:grpSpPr>
            <a:xfrm rot="10800000">
              <a:off x="713225" y="128225"/>
              <a:ext cx="1062276" cy="195000"/>
              <a:chOff x="7368500" y="128975"/>
              <a:chExt cx="1062276" cy="195000"/>
            </a:xfrm>
          </p:grpSpPr>
          <p:sp>
            <p:nvSpPr>
              <p:cNvPr id="787" name="Google Shape;787;p1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_1">
    <p:spTree>
      <p:nvGrpSpPr>
        <p:cNvPr id="801" name="Shape 801"/>
        <p:cNvGrpSpPr/>
        <p:nvPr/>
      </p:nvGrpSpPr>
      <p:grpSpPr>
        <a:xfrm>
          <a:off x="0" y="0"/>
          <a:ext cx="0" cy="0"/>
          <a:chOff x="0" y="0"/>
          <a:chExt cx="0" cy="0"/>
        </a:xfrm>
      </p:grpSpPr>
      <p:sp>
        <p:nvSpPr>
          <p:cNvPr id="802" name="Google Shape;802;p20"/>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803" name="Google Shape;803;p20"/>
          <p:cNvSpPr txBox="1"/>
          <p:nvPr>
            <p:ph idx="2" type="title"/>
          </p:nvPr>
        </p:nvSpPr>
        <p:spPr>
          <a:xfrm>
            <a:off x="5575325" y="1331100"/>
            <a:ext cx="2561100" cy="923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804" name="Google Shape;804;p20"/>
          <p:cNvSpPr txBox="1"/>
          <p:nvPr>
            <p:ph idx="1" type="subTitle"/>
          </p:nvPr>
        </p:nvSpPr>
        <p:spPr>
          <a:xfrm>
            <a:off x="5575324" y="2186675"/>
            <a:ext cx="241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05" name="Google Shape;805;p20"/>
          <p:cNvSpPr txBox="1"/>
          <p:nvPr>
            <p:ph idx="3" type="title"/>
          </p:nvPr>
        </p:nvSpPr>
        <p:spPr>
          <a:xfrm>
            <a:off x="5575325" y="3109925"/>
            <a:ext cx="2561100" cy="923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806" name="Google Shape;806;p20"/>
          <p:cNvSpPr txBox="1"/>
          <p:nvPr>
            <p:ph idx="4" type="subTitle"/>
          </p:nvPr>
        </p:nvSpPr>
        <p:spPr>
          <a:xfrm>
            <a:off x="5575324" y="3965500"/>
            <a:ext cx="241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07" name="Google Shape;807;p20"/>
          <p:cNvSpPr txBox="1"/>
          <p:nvPr>
            <p:ph idx="5" type="title"/>
          </p:nvPr>
        </p:nvSpPr>
        <p:spPr>
          <a:xfrm flipH="1">
            <a:off x="1857175" y="1331100"/>
            <a:ext cx="2561100" cy="923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808" name="Google Shape;808;p20"/>
          <p:cNvSpPr txBox="1"/>
          <p:nvPr>
            <p:ph idx="6" type="subTitle"/>
          </p:nvPr>
        </p:nvSpPr>
        <p:spPr>
          <a:xfrm flipH="1">
            <a:off x="1857351" y="2186675"/>
            <a:ext cx="241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809" name="Google Shape;809;p20"/>
          <p:cNvSpPr txBox="1"/>
          <p:nvPr>
            <p:ph idx="7" type="title"/>
          </p:nvPr>
        </p:nvSpPr>
        <p:spPr>
          <a:xfrm flipH="1">
            <a:off x="1857175" y="3109925"/>
            <a:ext cx="2561100" cy="923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810" name="Google Shape;810;p20"/>
          <p:cNvSpPr txBox="1"/>
          <p:nvPr>
            <p:ph idx="8" type="subTitle"/>
          </p:nvPr>
        </p:nvSpPr>
        <p:spPr>
          <a:xfrm flipH="1">
            <a:off x="1857351" y="3965500"/>
            <a:ext cx="24150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grpSp>
        <p:nvGrpSpPr>
          <p:cNvPr id="811" name="Google Shape;811;p20"/>
          <p:cNvGrpSpPr/>
          <p:nvPr/>
        </p:nvGrpSpPr>
        <p:grpSpPr>
          <a:xfrm>
            <a:off x="713225" y="165046"/>
            <a:ext cx="7719100" cy="4810691"/>
            <a:chOff x="713225" y="165046"/>
            <a:chExt cx="7719100" cy="4810691"/>
          </a:xfrm>
        </p:grpSpPr>
        <p:cxnSp>
          <p:nvCxnSpPr>
            <p:cNvPr id="812" name="Google Shape;812;p20"/>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813" name="Google Shape;813;p20"/>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814" name="Google Shape;814;p20"/>
            <p:cNvSpPr/>
            <p:nvPr/>
          </p:nvSpPr>
          <p:spPr>
            <a:xfrm>
              <a:off x="713225" y="165046"/>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0"/>
            <p:cNvSpPr/>
            <p:nvPr/>
          </p:nvSpPr>
          <p:spPr>
            <a:xfrm>
              <a:off x="8157402" y="165046"/>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0"/>
            <p:cNvSpPr/>
            <p:nvPr/>
          </p:nvSpPr>
          <p:spPr>
            <a:xfrm>
              <a:off x="714825" y="4842059"/>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0"/>
            <p:cNvSpPr/>
            <p:nvPr/>
          </p:nvSpPr>
          <p:spPr>
            <a:xfrm>
              <a:off x="8159002" y="4842059"/>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1" name="Shape 71"/>
        <p:cNvGrpSpPr/>
        <p:nvPr/>
      </p:nvGrpSpPr>
      <p:grpSpPr>
        <a:xfrm>
          <a:off x="0" y="0"/>
          <a:ext cx="0" cy="0"/>
          <a:chOff x="0" y="0"/>
          <a:chExt cx="0" cy="0"/>
        </a:xfrm>
      </p:grpSpPr>
      <p:cxnSp>
        <p:nvCxnSpPr>
          <p:cNvPr id="72" name="Google Shape;72;p3"/>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73" name="Google Shape;73;p3"/>
          <p:cNvGrpSpPr/>
          <p:nvPr/>
        </p:nvGrpSpPr>
        <p:grpSpPr>
          <a:xfrm>
            <a:off x="281540" y="141202"/>
            <a:ext cx="939066" cy="941191"/>
            <a:chOff x="713227" y="714202"/>
            <a:chExt cx="939066" cy="941191"/>
          </a:xfrm>
        </p:grpSpPr>
        <p:grpSp>
          <p:nvGrpSpPr>
            <p:cNvPr id="74" name="Google Shape;74;p3"/>
            <p:cNvGrpSpPr/>
            <p:nvPr/>
          </p:nvGrpSpPr>
          <p:grpSpPr>
            <a:xfrm rot="5400000">
              <a:off x="326908" y="1100527"/>
              <a:ext cx="941186" cy="168547"/>
              <a:chOff x="6" y="276689"/>
              <a:chExt cx="733753" cy="131400"/>
            </a:xfrm>
          </p:grpSpPr>
          <p:grpSp>
            <p:nvGrpSpPr>
              <p:cNvPr id="75" name="Google Shape;75;p3"/>
              <p:cNvGrpSpPr/>
              <p:nvPr/>
            </p:nvGrpSpPr>
            <p:grpSpPr>
              <a:xfrm>
                <a:off x="6" y="276689"/>
                <a:ext cx="445357" cy="131256"/>
                <a:chOff x="888166" y="1663976"/>
                <a:chExt cx="991444" cy="292200"/>
              </a:xfrm>
            </p:grpSpPr>
            <p:sp>
              <p:nvSpPr>
                <p:cNvPr id="76" name="Google Shape;76;p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 name="Google Shape;79;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 name="Google Shape;81;p3"/>
            <p:cNvGrpSpPr/>
            <p:nvPr/>
          </p:nvGrpSpPr>
          <p:grpSpPr>
            <a:xfrm>
              <a:off x="912556" y="714202"/>
              <a:ext cx="739737" cy="168547"/>
              <a:chOff x="157056" y="276689"/>
              <a:chExt cx="576703" cy="131400"/>
            </a:xfrm>
          </p:grpSpPr>
          <p:grpSp>
            <p:nvGrpSpPr>
              <p:cNvPr id="82" name="Google Shape;82;p3"/>
              <p:cNvGrpSpPr/>
              <p:nvPr/>
            </p:nvGrpSpPr>
            <p:grpSpPr>
              <a:xfrm>
                <a:off x="157056" y="276689"/>
                <a:ext cx="288306" cy="131256"/>
                <a:chOff x="1237788" y="1663976"/>
                <a:chExt cx="641822" cy="292200"/>
              </a:xfrm>
            </p:grpSpPr>
            <p:sp>
              <p:nvSpPr>
                <p:cNvPr id="83" name="Google Shape;83;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 name="Google Shape;87;p3"/>
          <p:cNvGrpSpPr/>
          <p:nvPr/>
        </p:nvGrpSpPr>
        <p:grpSpPr>
          <a:xfrm rot="-5400000">
            <a:off x="281540" y="4056027"/>
            <a:ext cx="939066" cy="941191"/>
            <a:chOff x="713227" y="714202"/>
            <a:chExt cx="939066" cy="941191"/>
          </a:xfrm>
        </p:grpSpPr>
        <p:grpSp>
          <p:nvGrpSpPr>
            <p:cNvPr id="88" name="Google Shape;88;p3"/>
            <p:cNvGrpSpPr/>
            <p:nvPr/>
          </p:nvGrpSpPr>
          <p:grpSpPr>
            <a:xfrm rot="5400000">
              <a:off x="326908" y="1100527"/>
              <a:ext cx="941186" cy="168547"/>
              <a:chOff x="6" y="276689"/>
              <a:chExt cx="733753" cy="131400"/>
            </a:xfrm>
          </p:grpSpPr>
          <p:grpSp>
            <p:nvGrpSpPr>
              <p:cNvPr id="89" name="Google Shape;89;p3"/>
              <p:cNvGrpSpPr/>
              <p:nvPr/>
            </p:nvGrpSpPr>
            <p:grpSpPr>
              <a:xfrm>
                <a:off x="6" y="276689"/>
                <a:ext cx="445357" cy="131256"/>
                <a:chOff x="888166" y="1663976"/>
                <a:chExt cx="991444" cy="292200"/>
              </a:xfrm>
            </p:grpSpPr>
            <p:sp>
              <p:nvSpPr>
                <p:cNvPr id="90" name="Google Shape;90;p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 name="Google Shape;93;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 name="Google Shape;95;p3"/>
            <p:cNvGrpSpPr/>
            <p:nvPr/>
          </p:nvGrpSpPr>
          <p:grpSpPr>
            <a:xfrm>
              <a:off x="912556" y="714202"/>
              <a:ext cx="739737" cy="168547"/>
              <a:chOff x="157056" y="276689"/>
              <a:chExt cx="576703" cy="131400"/>
            </a:xfrm>
          </p:grpSpPr>
          <p:grpSp>
            <p:nvGrpSpPr>
              <p:cNvPr id="96" name="Google Shape;96;p3"/>
              <p:cNvGrpSpPr/>
              <p:nvPr/>
            </p:nvGrpSpPr>
            <p:grpSpPr>
              <a:xfrm>
                <a:off x="157056" y="276689"/>
                <a:ext cx="288306" cy="131256"/>
                <a:chOff x="1237788" y="1663976"/>
                <a:chExt cx="641822" cy="292200"/>
              </a:xfrm>
            </p:grpSpPr>
            <p:sp>
              <p:nvSpPr>
                <p:cNvPr id="97" name="Google Shape;97;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 name="Google Shape;99;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 name="Google Shape;101;p3"/>
          <p:cNvGrpSpPr/>
          <p:nvPr/>
        </p:nvGrpSpPr>
        <p:grpSpPr>
          <a:xfrm flipH="1">
            <a:off x="7924452" y="144277"/>
            <a:ext cx="939066" cy="941191"/>
            <a:chOff x="713227" y="714202"/>
            <a:chExt cx="939066" cy="941191"/>
          </a:xfrm>
        </p:grpSpPr>
        <p:grpSp>
          <p:nvGrpSpPr>
            <p:cNvPr id="102" name="Google Shape;102;p3"/>
            <p:cNvGrpSpPr/>
            <p:nvPr/>
          </p:nvGrpSpPr>
          <p:grpSpPr>
            <a:xfrm rot="5400000">
              <a:off x="326908" y="1100527"/>
              <a:ext cx="941186" cy="168547"/>
              <a:chOff x="6" y="276689"/>
              <a:chExt cx="733753" cy="131400"/>
            </a:xfrm>
          </p:grpSpPr>
          <p:grpSp>
            <p:nvGrpSpPr>
              <p:cNvPr id="103" name="Google Shape;103;p3"/>
              <p:cNvGrpSpPr/>
              <p:nvPr/>
            </p:nvGrpSpPr>
            <p:grpSpPr>
              <a:xfrm>
                <a:off x="6" y="276689"/>
                <a:ext cx="445357" cy="131256"/>
                <a:chOff x="888166" y="1663976"/>
                <a:chExt cx="991444" cy="292200"/>
              </a:xfrm>
            </p:grpSpPr>
            <p:sp>
              <p:nvSpPr>
                <p:cNvPr id="104" name="Google Shape;104;p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 name="Google Shape;107;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3"/>
            <p:cNvGrpSpPr/>
            <p:nvPr/>
          </p:nvGrpSpPr>
          <p:grpSpPr>
            <a:xfrm>
              <a:off x="912556" y="714202"/>
              <a:ext cx="739737" cy="168547"/>
              <a:chOff x="157056" y="276689"/>
              <a:chExt cx="576703" cy="131400"/>
            </a:xfrm>
          </p:grpSpPr>
          <p:grpSp>
            <p:nvGrpSpPr>
              <p:cNvPr id="110" name="Google Shape;110;p3"/>
              <p:cNvGrpSpPr/>
              <p:nvPr/>
            </p:nvGrpSpPr>
            <p:grpSpPr>
              <a:xfrm>
                <a:off x="157056" y="276689"/>
                <a:ext cx="288306" cy="131256"/>
                <a:chOff x="1237788" y="1663976"/>
                <a:chExt cx="641822" cy="292200"/>
              </a:xfrm>
            </p:grpSpPr>
            <p:sp>
              <p:nvSpPr>
                <p:cNvPr id="111" name="Google Shape;111;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 name="Google Shape;113;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5" name="Google Shape;115;p3"/>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116" name="Google Shape;116;p3"/>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117" name="Google Shape;117;p3"/>
          <p:cNvGrpSpPr/>
          <p:nvPr/>
        </p:nvGrpSpPr>
        <p:grpSpPr>
          <a:xfrm flipH="1" rot="5400000">
            <a:off x="7923390" y="4056027"/>
            <a:ext cx="939066" cy="941191"/>
            <a:chOff x="713227" y="714202"/>
            <a:chExt cx="939066" cy="941191"/>
          </a:xfrm>
        </p:grpSpPr>
        <p:grpSp>
          <p:nvGrpSpPr>
            <p:cNvPr id="118" name="Google Shape;118;p3"/>
            <p:cNvGrpSpPr/>
            <p:nvPr/>
          </p:nvGrpSpPr>
          <p:grpSpPr>
            <a:xfrm rot="5400000">
              <a:off x="326908" y="1100527"/>
              <a:ext cx="941186" cy="168547"/>
              <a:chOff x="6" y="276689"/>
              <a:chExt cx="733753" cy="131400"/>
            </a:xfrm>
          </p:grpSpPr>
          <p:grpSp>
            <p:nvGrpSpPr>
              <p:cNvPr id="119" name="Google Shape;119;p3"/>
              <p:cNvGrpSpPr/>
              <p:nvPr/>
            </p:nvGrpSpPr>
            <p:grpSpPr>
              <a:xfrm>
                <a:off x="6" y="276689"/>
                <a:ext cx="445357" cy="131256"/>
                <a:chOff x="888166" y="1663976"/>
                <a:chExt cx="991444" cy="292200"/>
              </a:xfrm>
            </p:grpSpPr>
            <p:sp>
              <p:nvSpPr>
                <p:cNvPr id="120" name="Google Shape;120;p3"/>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 name="Google Shape;123;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 name="Google Shape;125;p3"/>
            <p:cNvGrpSpPr/>
            <p:nvPr/>
          </p:nvGrpSpPr>
          <p:grpSpPr>
            <a:xfrm>
              <a:off x="912556" y="714202"/>
              <a:ext cx="739737" cy="168547"/>
              <a:chOff x="157056" y="276689"/>
              <a:chExt cx="576703" cy="131400"/>
            </a:xfrm>
          </p:grpSpPr>
          <p:grpSp>
            <p:nvGrpSpPr>
              <p:cNvPr id="126" name="Google Shape;126;p3"/>
              <p:cNvGrpSpPr/>
              <p:nvPr/>
            </p:nvGrpSpPr>
            <p:grpSpPr>
              <a:xfrm>
                <a:off x="157056" y="276689"/>
                <a:ext cx="288306" cy="131256"/>
                <a:chOff x="1237788" y="1663976"/>
                <a:chExt cx="641822" cy="292200"/>
              </a:xfrm>
            </p:grpSpPr>
            <p:sp>
              <p:nvSpPr>
                <p:cNvPr id="127" name="Google Shape;127;p3"/>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 name="Google Shape;129;p3"/>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1" name="Google Shape;131;p3"/>
          <p:cNvSpPr txBox="1"/>
          <p:nvPr>
            <p:ph hasCustomPrompt="1" type="title"/>
          </p:nvPr>
        </p:nvSpPr>
        <p:spPr>
          <a:xfrm>
            <a:off x="2907575" y="1166063"/>
            <a:ext cx="1378800" cy="9522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8500">
                <a:solidFill>
                  <a:srgbClr val="FFFFFF"/>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32" name="Google Shape;132;p3"/>
          <p:cNvSpPr txBox="1"/>
          <p:nvPr>
            <p:ph idx="2" type="title"/>
          </p:nvPr>
        </p:nvSpPr>
        <p:spPr>
          <a:xfrm>
            <a:off x="1632875" y="2644575"/>
            <a:ext cx="3928200" cy="769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4000"/>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133" name="Google Shape;133;p3"/>
          <p:cNvSpPr txBox="1"/>
          <p:nvPr>
            <p:ph idx="1" type="subTitle"/>
          </p:nvPr>
        </p:nvSpPr>
        <p:spPr>
          <a:xfrm>
            <a:off x="2630075" y="3499238"/>
            <a:ext cx="19338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cxnSp>
        <p:nvCxnSpPr>
          <p:cNvPr id="134" name="Google Shape;134;p3"/>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_1_1">
    <p:spTree>
      <p:nvGrpSpPr>
        <p:cNvPr id="818" name="Shape 818"/>
        <p:cNvGrpSpPr/>
        <p:nvPr/>
      </p:nvGrpSpPr>
      <p:grpSpPr>
        <a:xfrm>
          <a:off x="0" y="0"/>
          <a:ext cx="0" cy="0"/>
          <a:chOff x="0" y="0"/>
          <a:chExt cx="0" cy="0"/>
        </a:xfrm>
      </p:grpSpPr>
      <p:sp>
        <p:nvSpPr>
          <p:cNvPr id="819" name="Google Shape;819;p21"/>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820" name="Google Shape;820;p21"/>
          <p:cNvSpPr txBox="1"/>
          <p:nvPr>
            <p:ph idx="2" type="title"/>
          </p:nvPr>
        </p:nvSpPr>
        <p:spPr>
          <a:xfrm flipH="1">
            <a:off x="3511478" y="1352250"/>
            <a:ext cx="20694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21" name="Google Shape;821;p21"/>
          <p:cNvSpPr txBox="1"/>
          <p:nvPr>
            <p:ph idx="1" type="subTitle"/>
          </p:nvPr>
        </p:nvSpPr>
        <p:spPr>
          <a:xfrm flipH="1">
            <a:off x="3511513" y="1711586"/>
            <a:ext cx="21210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22" name="Google Shape;822;p21"/>
          <p:cNvSpPr txBox="1"/>
          <p:nvPr>
            <p:ph idx="3" type="title"/>
          </p:nvPr>
        </p:nvSpPr>
        <p:spPr>
          <a:xfrm flipH="1">
            <a:off x="3511478" y="2477246"/>
            <a:ext cx="20694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23" name="Google Shape;823;p21"/>
          <p:cNvSpPr txBox="1"/>
          <p:nvPr>
            <p:ph idx="4" type="subTitle"/>
          </p:nvPr>
        </p:nvSpPr>
        <p:spPr>
          <a:xfrm flipH="1">
            <a:off x="3511513" y="2836581"/>
            <a:ext cx="21210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24" name="Google Shape;824;p21"/>
          <p:cNvSpPr txBox="1"/>
          <p:nvPr>
            <p:ph idx="5" type="title"/>
          </p:nvPr>
        </p:nvSpPr>
        <p:spPr>
          <a:xfrm flipH="1">
            <a:off x="3511478" y="3602241"/>
            <a:ext cx="20694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25" name="Google Shape;825;p21"/>
          <p:cNvSpPr txBox="1"/>
          <p:nvPr>
            <p:ph idx="6" type="subTitle"/>
          </p:nvPr>
        </p:nvSpPr>
        <p:spPr>
          <a:xfrm flipH="1">
            <a:off x="3511513" y="3961577"/>
            <a:ext cx="21210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826" name="Google Shape;826;p21"/>
          <p:cNvGrpSpPr/>
          <p:nvPr/>
        </p:nvGrpSpPr>
        <p:grpSpPr>
          <a:xfrm>
            <a:off x="713225" y="153450"/>
            <a:ext cx="7717649" cy="4830451"/>
            <a:chOff x="713225" y="153450"/>
            <a:chExt cx="7717649" cy="4830451"/>
          </a:xfrm>
        </p:grpSpPr>
        <p:cxnSp>
          <p:nvCxnSpPr>
            <p:cNvPr id="827" name="Google Shape;827;p21"/>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828" name="Google Shape;828;p21"/>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829" name="Google Shape;829;p21"/>
            <p:cNvSpPr/>
            <p:nvPr/>
          </p:nvSpPr>
          <p:spPr>
            <a:xfrm>
              <a:off x="806258" y="4824175"/>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1"/>
            <p:cNvSpPr/>
            <p:nvPr/>
          </p:nvSpPr>
          <p:spPr>
            <a:xfrm>
              <a:off x="71337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1"/>
            <p:cNvSpPr/>
            <p:nvPr/>
          </p:nvSpPr>
          <p:spPr>
            <a:xfrm>
              <a:off x="8178267" y="4824175"/>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1"/>
            <p:cNvSpPr/>
            <p:nvPr/>
          </p:nvSpPr>
          <p:spPr>
            <a:xfrm>
              <a:off x="834441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1"/>
            <p:cNvSpPr/>
            <p:nvPr/>
          </p:nvSpPr>
          <p:spPr>
            <a:xfrm>
              <a:off x="806108" y="153450"/>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1"/>
            <p:cNvSpPr/>
            <p:nvPr/>
          </p:nvSpPr>
          <p:spPr>
            <a:xfrm>
              <a:off x="71322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1"/>
            <p:cNvSpPr/>
            <p:nvPr/>
          </p:nvSpPr>
          <p:spPr>
            <a:xfrm>
              <a:off x="8178117" y="153450"/>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1"/>
            <p:cNvSpPr/>
            <p:nvPr/>
          </p:nvSpPr>
          <p:spPr>
            <a:xfrm>
              <a:off x="834426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_1_1_1">
    <p:spTree>
      <p:nvGrpSpPr>
        <p:cNvPr id="837" name="Shape 837"/>
        <p:cNvGrpSpPr/>
        <p:nvPr/>
      </p:nvGrpSpPr>
      <p:grpSpPr>
        <a:xfrm>
          <a:off x="0" y="0"/>
          <a:ext cx="0" cy="0"/>
          <a:chOff x="0" y="0"/>
          <a:chExt cx="0" cy="0"/>
        </a:xfrm>
      </p:grpSpPr>
      <p:sp>
        <p:nvSpPr>
          <p:cNvPr id="838" name="Google Shape;838;p22"/>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839" name="Google Shape;839;p22"/>
          <p:cNvSpPr txBox="1"/>
          <p:nvPr>
            <p:ph idx="2" type="title"/>
          </p:nvPr>
        </p:nvSpPr>
        <p:spPr>
          <a:xfrm flipH="1">
            <a:off x="6117900" y="1352250"/>
            <a:ext cx="1599000" cy="313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40" name="Google Shape;840;p22"/>
          <p:cNvSpPr txBox="1"/>
          <p:nvPr>
            <p:ph idx="1" type="subTitle"/>
          </p:nvPr>
        </p:nvSpPr>
        <p:spPr>
          <a:xfrm flipH="1">
            <a:off x="6117900" y="1711585"/>
            <a:ext cx="16389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41" name="Google Shape;841;p22"/>
          <p:cNvSpPr txBox="1"/>
          <p:nvPr>
            <p:ph idx="3" type="title"/>
          </p:nvPr>
        </p:nvSpPr>
        <p:spPr>
          <a:xfrm flipH="1">
            <a:off x="6117900" y="2477245"/>
            <a:ext cx="1599000" cy="313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42" name="Google Shape;842;p22"/>
          <p:cNvSpPr txBox="1"/>
          <p:nvPr>
            <p:ph idx="4" type="subTitle"/>
          </p:nvPr>
        </p:nvSpPr>
        <p:spPr>
          <a:xfrm flipH="1">
            <a:off x="6117900" y="2836580"/>
            <a:ext cx="16389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43" name="Google Shape;843;p22"/>
          <p:cNvSpPr txBox="1"/>
          <p:nvPr>
            <p:ph idx="5" type="title"/>
          </p:nvPr>
        </p:nvSpPr>
        <p:spPr>
          <a:xfrm flipH="1">
            <a:off x="6117900" y="3602240"/>
            <a:ext cx="1599000" cy="313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844" name="Google Shape;844;p22"/>
          <p:cNvSpPr txBox="1"/>
          <p:nvPr>
            <p:ph idx="6" type="subTitle"/>
          </p:nvPr>
        </p:nvSpPr>
        <p:spPr>
          <a:xfrm flipH="1">
            <a:off x="6117900" y="3961575"/>
            <a:ext cx="1638900" cy="478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845" name="Google Shape;845;p22"/>
          <p:cNvGrpSpPr/>
          <p:nvPr/>
        </p:nvGrpSpPr>
        <p:grpSpPr>
          <a:xfrm>
            <a:off x="707025" y="128225"/>
            <a:ext cx="7723751" cy="4878550"/>
            <a:chOff x="707025" y="128225"/>
            <a:chExt cx="7723751" cy="4878550"/>
          </a:xfrm>
        </p:grpSpPr>
        <p:cxnSp>
          <p:nvCxnSpPr>
            <p:cNvPr id="846" name="Google Shape;846;p22"/>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847" name="Google Shape;847;p22"/>
            <p:cNvGrpSpPr/>
            <p:nvPr/>
          </p:nvGrpSpPr>
          <p:grpSpPr>
            <a:xfrm>
              <a:off x="7362300" y="4811775"/>
              <a:ext cx="1062276" cy="195000"/>
              <a:chOff x="7368500" y="128975"/>
              <a:chExt cx="1062276" cy="195000"/>
            </a:xfrm>
          </p:grpSpPr>
          <p:sp>
            <p:nvSpPr>
              <p:cNvPr id="848" name="Google Shape;848;p2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22"/>
            <p:cNvGrpSpPr/>
            <p:nvPr/>
          </p:nvGrpSpPr>
          <p:grpSpPr>
            <a:xfrm rot="10800000">
              <a:off x="707025" y="4811025"/>
              <a:ext cx="1062276" cy="195000"/>
              <a:chOff x="7368500" y="128975"/>
              <a:chExt cx="1062276" cy="195000"/>
            </a:xfrm>
          </p:grpSpPr>
          <p:sp>
            <p:nvSpPr>
              <p:cNvPr id="863" name="Google Shape;863;p2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77" name="Google Shape;877;p22"/>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878" name="Google Shape;878;p22"/>
            <p:cNvGrpSpPr/>
            <p:nvPr/>
          </p:nvGrpSpPr>
          <p:grpSpPr>
            <a:xfrm>
              <a:off x="7368500" y="128975"/>
              <a:ext cx="1062276" cy="195000"/>
              <a:chOff x="7368500" y="128975"/>
              <a:chExt cx="1062276" cy="195000"/>
            </a:xfrm>
          </p:grpSpPr>
          <p:sp>
            <p:nvSpPr>
              <p:cNvPr id="879" name="Google Shape;879;p2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22"/>
            <p:cNvGrpSpPr/>
            <p:nvPr/>
          </p:nvGrpSpPr>
          <p:grpSpPr>
            <a:xfrm rot="10800000">
              <a:off x="713225" y="128225"/>
              <a:ext cx="1062276" cy="195000"/>
              <a:chOff x="7368500" y="128975"/>
              <a:chExt cx="1062276" cy="195000"/>
            </a:xfrm>
          </p:grpSpPr>
          <p:sp>
            <p:nvSpPr>
              <p:cNvPr id="894" name="Google Shape;894;p2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908" name="Shape 908"/>
        <p:cNvGrpSpPr/>
        <p:nvPr/>
      </p:nvGrpSpPr>
      <p:grpSpPr>
        <a:xfrm>
          <a:off x="0" y="0"/>
          <a:ext cx="0" cy="0"/>
          <a:chOff x="0" y="0"/>
          <a:chExt cx="0" cy="0"/>
        </a:xfrm>
      </p:grpSpPr>
      <p:sp>
        <p:nvSpPr>
          <p:cNvPr id="909" name="Google Shape;909;p23"/>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910" name="Google Shape;910;p23"/>
          <p:cNvSpPr txBox="1"/>
          <p:nvPr>
            <p:ph idx="2" type="title"/>
          </p:nvPr>
        </p:nvSpPr>
        <p:spPr>
          <a:xfrm flipH="1">
            <a:off x="1262675" y="187362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11" name="Google Shape;911;p23"/>
          <p:cNvSpPr txBox="1"/>
          <p:nvPr>
            <p:ph idx="1" type="subTitle"/>
          </p:nvPr>
        </p:nvSpPr>
        <p:spPr>
          <a:xfrm flipH="1">
            <a:off x="1209875" y="2264325"/>
            <a:ext cx="18723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12" name="Google Shape;912;p23"/>
          <p:cNvSpPr txBox="1"/>
          <p:nvPr>
            <p:ph idx="3" type="title"/>
          </p:nvPr>
        </p:nvSpPr>
        <p:spPr>
          <a:xfrm flipH="1">
            <a:off x="1262675" y="365277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13" name="Google Shape;913;p23"/>
          <p:cNvSpPr txBox="1"/>
          <p:nvPr>
            <p:ph idx="4" type="subTitle"/>
          </p:nvPr>
        </p:nvSpPr>
        <p:spPr>
          <a:xfrm flipH="1">
            <a:off x="1209875" y="4043475"/>
            <a:ext cx="18723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14" name="Google Shape;914;p23"/>
          <p:cNvSpPr txBox="1"/>
          <p:nvPr>
            <p:ph idx="5" type="title"/>
          </p:nvPr>
        </p:nvSpPr>
        <p:spPr>
          <a:xfrm flipH="1">
            <a:off x="6159900" y="187362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15" name="Google Shape;915;p23"/>
          <p:cNvSpPr txBox="1"/>
          <p:nvPr>
            <p:ph idx="6" type="subTitle"/>
          </p:nvPr>
        </p:nvSpPr>
        <p:spPr>
          <a:xfrm flipH="1">
            <a:off x="6088800" y="2264325"/>
            <a:ext cx="19017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16" name="Google Shape;916;p23"/>
          <p:cNvSpPr txBox="1"/>
          <p:nvPr>
            <p:ph idx="7" type="title"/>
          </p:nvPr>
        </p:nvSpPr>
        <p:spPr>
          <a:xfrm flipH="1">
            <a:off x="6159900" y="365277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17" name="Google Shape;917;p23"/>
          <p:cNvSpPr txBox="1"/>
          <p:nvPr>
            <p:ph idx="8" type="subTitle"/>
          </p:nvPr>
        </p:nvSpPr>
        <p:spPr>
          <a:xfrm flipH="1">
            <a:off x="6088800" y="4043475"/>
            <a:ext cx="19017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18" name="Google Shape;918;p23"/>
          <p:cNvSpPr txBox="1"/>
          <p:nvPr>
            <p:ph idx="9" type="title"/>
          </p:nvPr>
        </p:nvSpPr>
        <p:spPr>
          <a:xfrm flipH="1">
            <a:off x="3709500" y="187362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19" name="Google Shape;919;p23"/>
          <p:cNvSpPr txBox="1"/>
          <p:nvPr>
            <p:ph idx="13" type="subTitle"/>
          </p:nvPr>
        </p:nvSpPr>
        <p:spPr>
          <a:xfrm flipH="1">
            <a:off x="3656700" y="2264325"/>
            <a:ext cx="18723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920" name="Google Shape;920;p23"/>
          <p:cNvSpPr txBox="1"/>
          <p:nvPr>
            <p:ph idx="14" type="title"/>
          </p:nvPr>
        </p:nvSpPr>
        <p:spPr>
          <a:xfrm flipH="1">
            <a:off x="3709500" y="3652775"/>
            <a:ext cx="176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spcBef>
                <a:spcPts val="0"/>
              </a:spcBef>
              <a:spcAft>
                <a:spcPts val="0"/>
              </a:spcAft>
              <a:buSzPts val="3200"/>
              <a:buNone/>
              <a:defRPr>
                <a:latin typeface="Kulim Park"/>
                <a:ea typeface="Kulim Park"/>
                <a:cs typeface="Kulim Park"/>
                <a:sym typeface="Kulim Park"/>
              </a:defRPr>
            </a:lvl2pPr>
            <a:lvl3pPr lvl="2" rtl="0">
              <a:spcBef>
                <a:spcPts val="0"/>
              </a:spcBef>
              <a:spcAft>
                <a:spcPts val="0"/>
              </a:spcAft>
              <a:buSzPts val="3200"/>
              <a:buNone/>
              <a:defRPr>
                <a:latin typeface="Kulim Park"/>
                <a:ea typeface="Kulim Park"/>
                <a:cs typeface="Kulim Park"/>
                <a:sym typeface="Kulim Park"/>
              </a:defRPr>
            </a:lvl3pPr>
            <a:lvl4pPr lvl="3" rtl="0">
              <a:spcBef>
                <a:spcPts val="0"/>
              </a:spcBef>
              <a:spcAft>
                <a:spcPts val="0"/>
              </a:spcAft>
              <a:buSzPts val="3200"/>
              <a:buNone/>
              <a:defRPr>
                <a:latin typeface="Kulim Park"/>
                <a:ea typeface="Kulim Park"/>
                <a:cs typeface="Kulim Park"/>
                <a:sym typeface="Kulim Park"/>
              </a:defRPr>
            </a:lvl4pPr>
            <a:lvl5pPr lvl="4" rtl="0">
              <a:spcBef>
                <a:spcPts val="0"/>
              </a:spcBef>
              <a:spcAft>
                <a:spcPts val="0"/>
              </a:spcAft>
              <a:buSzPts val="3200"/>
              <a:buNone/>
              <a:defRPr>
                <a:latin typeface="Kulim Park"/>
                <a:ea typeface="Kulim Park"/>
                <a:cs typeface="Kulim Park"/>
                <a:sym typeface="Kulim Park"/>
              </a:defRPr>
            </a:lvl5pPr>
            <a:lvl6pPr lvl="5" rtl="0">
              <a:spcBef>
                <a:spcPts val="0"/>
              </a:spcBef>
              <a:spcAft>
                <a:spcPts val="0"/>
              </a:spcAft>
              <a:buSzPts val="3200"/>
              <a:buNone/>
              <a:defRPr>
                <a:latin typeface="Kulim Park"/>
                <a:ea typeface="Kulim Park"/>
                <a:cs typeface="Kulim Park"/>
                <a:sym typeface="Kulim Park"/>
              </a:defRPr>
            </a:lvl6pPr>
            <a:lvl7pPr lvl="6" rtl="0">
              <a:spcBef>
                <a:spcPts val="0"/>
              </a:spcBef>
              <a:spcAft>
                <a:spcPts val="0"/>
              </a:spcAft>
              <a:buSzPts val="3200"/>
              <a:buNone/>
              <a:defRPr>
                <a:latin typeface="Kulim Park"/>
                <a:ea typeface="Kulim Park"/>
                <a:cs typeface="Kulim Park"/>
                <a:sym typeface="Kulim Park"/>
              </a:defRPr>
            </a:lvl7pPr>
            <a:lvl8pPr lvl="7" rtl="0">
              <a:spcBef>
                <a:spcPts val="0"/>
              </a:spcBef>
              <a:spcAft>
                <a:spcPts val="0"/>
              </a:spcAft>
              <a:buSzPts val="3200"/>
              <a:buNone/>
              <a:defRPr>
                <a:latin typeface="Kulim Park"/>
                <a:ea typeface="Kulim Park"/>
                <a:cs typeface="Kulim Park"/>
                <a:sym typeface="Kulim Park"/>
              </a:defRPr>
            </a:lvl8pPr>
            <a:lvl9pPr lvl="8" rtl="0">
              <a:spcBef>
                <a:spcPts val="0"/>
              </a:spcBef>
              <a:spcAft>
                <a:spcPts val="0"/>
              </a:spcAft>
              <a:buSzPts val="3200"/>
              <a:buNone/>
              <a:defRPr>
                <a:latin typeface="Kulim Park"/>
                <a:ea typeface="Kulim Park"/>
                <a:cs typeface="Kulim Park"/>
                <a:sym typeface="Kulim Park"/>
              </a:defRPr>
            </a:lvl9pPr>
          </a:lstStyle>
          <a:p/>
        </p:txBody>
      </p:sp>
      <p:sp>
        <p:nvSpPr>
          <p:cNvPr id="921" name="Google Shape;921;p23"/>
          <p:cNvSpPr txBox="1"/>
          <p:nvPr>
            <p:ph idx="15" type="subTitle"/>
          </p:nvPr>
        </p:nvSpPr>
        <p:spPr>
          <a:xfrm flipH="1">
            <a:off x="3656700" y="4043475"/>
            <a:ext cx="18723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grpSp>
        <p:nvGrpSpPr>
          <p:cNvPr id="922" name="Google Shape;922;p23"/>
          <p:cNvGrpSpPr/>
          <p:nvPr/>
        </p:nvGrpSpPr>
        <p:grpSpPr>
          <a:xfrm>
            <a:off x="713219" y="157421"/>
            <a:ext cx="7717531" cy="4814083"/>
            <a:chOff x="713219" y="157421"/>
            <a:chExt cx="7717531" cy="4814083"/>
          </a:xfrm>
        </p:grpSpPr>
        <p:cxnSp>
          <p:nvCxnSpPr>
            <p:cNvPr id="923" name="Google Shape;923;p23"/>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924" name="Google Shape;924;p23"/>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grpSp>
          <p:nvGrpSpPr>
            <p:cNvPr id="925" name="Google Shape;925;p23"/>
            <p:cNvGrpSpPr/>
            <p:nvPr/>
          </p:nvGrpSpPr>
          <p:grpSpPr>
            <a:xfrm>
              <a:off x="713244" y="4828146"/>
              <a:ext cx="7717506" cy="143358"/>
              <a:chOff x="713219" y="157421"/>
              <a:chExt cx="7717506" cy="143358"/>
            </a:xfrm>
          </p:grpSpPr>
          <p:sp>
            <p:nvSpPr>
              <p:cNvPr id="926" name="Google Shape;926;p23"/>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3"/>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23"/>
            <p:cNvGrpSpPr/>
            <p:nvPr/>
          </p:nvGrpSpPr>
          <p:grpSpPr>
            <a:xfrm>
              <a:off x="713219" y="157421"/>
              <a:ext cx="7717506" cy="143358"/>
              <a:chOff x="713219" y="157421"/>
              <a:chExt cx="7717506" cy="143358"/>
            </a:xfrm>
          </p:grpSpPr>
          <p:sp>
            <p:nvSpPr>
              <p:cNvPr id="929" name="Google Shape;929;p23"/>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3"/>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6_1">
    <p:spTree>
      <p:nvGrpSpPr>
        <p:cNvPr id="931" name="Shape 931"/>
        <p:cNvGrpSpPr/>
        <p:nvPr/>
      </p:nvGrpSpPr>
      <p:grpSpPr>
        <a:xfrm>
          <a:off x="0" y="0"/>
          <a:ext cx="0" cy="0"/>
          <a:chOff x="0" y="0"/>
          <a:chExt cx="0" cy="0"/>
        </a:xfrm>
      </p:grpSpPr>
      <p:sp>
        <p:nvSpPr>
          <p:cNvPr id="932" name="Google Shape;932;p24"/>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933" name="Google Shape;933;p24"/>
          <p:cNvGrpSpPr/>
          <p:nvPr/>
        </p:nvGrpSpPr>
        <p:grpSpPr>
          <a:xfrm>
            <a:off x="713225" y="165046"/>
            <a:ext cx="7719100" cy="4810691"/>
            <a:chOff x="713225" y="165046"/>
            <a:chExt cx="7719100" cy="4810691"/>
          </a:xfrm>
        </p:grpSpPr>
        <p:cxnSp>
          <p:nvCxnSpPr>
            <p:cNvPr id="934" name="Google Shape;934;p24"/>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935" name="Google Shape;935;p24"/>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936" name="Google Shape;936;p24"/>
            <p:cNvSpPr/>
            <p:nvPr/>
          </p:nvSpPr>
          <p:spPr>
            <a:xfrm>
              <a:off x="713225" y="165046"/>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4"/>
            <p:cNvSpPr/>
            <p:nvPr/>
          </p:nvSpPr>
          <p:spPr>
            <a:xfrm>
              <a:off x="8157402" y="165046"/>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4"/>
            <p:cNvSpPr/>
            <p:nvPr/>
          </p:nvSpPr>
          <p:spPr>
            <a:xfrm>
              <a:off x="714825" y="4842059"/>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4"/>
            <p:cNvSpPr/>
            <p:nvPr/>
          </p:nvSpPr>
          <p:spPr>
            <a:xfrm>
              <a:off x="8159002" y="4842059"/>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_1_1">
    <p:spTree>
      <p:nvGrpSpPr>
        <p:cNvPr id="940" name="Shape 940"/>
        <p:cNvGrpSpPr/>
        <p:nvPr/>
      </p:nvGrpSpPr>
      <p:grpSpPr>
        <a:xfrm>
          <a:off x="0" y="0"/>
          <a:ext cx="0" cy="0"/>
          <a:chOff x="0" y="0"/>
          <a:chExt cx="0" cy="0"/>
        </a:xfrm>
      </p:grpSpPr>
      <p:sp>
        <p:nvSpPr>
          <p:cNvPr id="941" name="Google Shape;941;p25"/>
          <p:cNvSpPr txBox="1"/>
          <p:nvPr>
            <p:ph hasCustomPrompt="1" type="title"/>
          </p:nvPr>
        </p:nvSpPr>
        <p:spPr>
          <a:xfrm>
            <a:off x="713225" y="1439164"/>
            <a:ext cx="4679100" cy="877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2000"/>
              <a:buNone/>
              <a:defRPr sz="4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942" name="Google Shape;942;p25"/>
          <p:cNvSpPr txBox="1"/>
          <p:nvPr>
            <p:ph idx="1" type="subTitle"/>
          </p:nvPr>
        </p:nvSpPr>
        <p:spPr>
          <a:xfrm>
            <a:off x="713225" y="2109850"/>
            <a:ext cx="6984000" cy="283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43" name="Google Shape;943;p25"/>
          <p:cNvSpPr txBox="1"/>
          <p:nvPr>
            <p:ph hasCustomPrompt="1" idx="2" type="title"/>
          </p:nvPr>
        </p:nvSpPr>
        <p:spPr>
          <a:xfrm>
            <a:off x="713247" y="2405532"/>
            <a:ext cx="4679100" cy="877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2000"/>
              <a:buNone/>
              <a:defRPr sz="4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944" name="Google Shape;944;p25"/>
          <p:cNvSpPr txBox="1"/>
          <p:nvPr>
            <p:ph idx="3" type="subTitle"/>
          </p:nvPr>
        </p:nvSpPr>
        <p:spPr>
          <a:xfrm>
            <a:off x="713225" y="3071328"/>
            <a:ext cx="6990900" cy="283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45" name="Google Shape;945;p25"/>
          <p:cNvSpPr txBox="1"/>
          <p:nvPr>
            <p:ph hasCustomPrompt="1" idx="4" type="title"/>
          </p:nvPr>
        </p:nvSpPr>
        <p:spPr>
          <a:xfrm>
            <a:off x="713230" y="3363298"/>
            <a:ext cx="4679100" cy="877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2000"/>
              <a:buNone/>
              <a:defRPr sz="4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946" name="Google Shape;946;p25"/>
          <p:cNvSpPr txBox="1"/>
          <p:nvPr>
            <p:ph idx="5" type="subTitle"/>
          </p:nvPr>
        </p:nvSpPr>
        <p:spPr>
          <a:xfrm>
            <a:off x="713225" y="4032807"/>
            <a:ext cx="7099200" cy="283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47" name="Google Shape;947;p25"/>
          <p:cNvSpPr txBox="1"/>
          <p:nvPr>
            <p:ph idx="6"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948" name="Google Shape;948;p25"/>
          <p:cNvGrpSpPr/>
          <p:nvPr/>
        </p:nvGrpSpPr>
        <p:grpSpPr>
          <a:xfrm>
            <a:off x="713216" y="34119"/>
            <a:ext cx="7717552" cy="285993"/>
            <a:chOff x="713216" y="4636844"/>
            <a:chExt cx="7717552" cy="285993"/>
          </a:xfrm>
        </p:grpSpPr>
        <p:sp>
          <p:nvSpPr>
            <p:cNvPr id="949" name="Google Shape;949;p25"/>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0" name="Google Shape;950;p25"/>
            <p:cNvCxnSpPr/>
            <p:nvPr/>
          </p:nvCxnSpPr>
          <p:spPr>
            <a:xfrm rot="10800000">
              <a:off x="1090118" y="4826013"/>
              <a:ext cx="6966900" cy="0"/>
            </a:xfrm>
            <a:prstGeom prst="straightConnector1">
              <a:avLst/>
            </a:prstGeom>
            <a:noFill/>
            <a:ln cap="flat" cmpd="sng" w="19050">
              <a:solidFill>
                <a:srgbClr val="0E2A30"/>
              </a:solidFill>
              <a:prstDash val="solid"/>
              <a:round/>
              <a:headEnd len="med" w="med" type="none"/>
              <a:tailEnd len="med" w="med" type="none"/>
            </a:ln>
          </p:spPr>
        </p:cxnSp>
        <p:sp>
          <p:nvSpPr>
            <p:cNvPr id="951" name="Google Shape;951;p25"/>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5"/>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5"/>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5"/>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5"/>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5"/>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5"/>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5"/>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5"/>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5"/>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5"/>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5"/>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5"/>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5"/>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5"/>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5"/>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25"/>
          <p:cNvGrpSpPr/>
          <p:nvPr/>
        </p:nvGrpSpPr>
        <p:grpSpPr>
          <a:xfrm>
            <a:off x="713216" y="4719719"/>
            <a:ext cx="7717552" cy="285993"/>
            <a:chOff x="713216" y="4636844"/>
            <a:chExt cx="7717552" cy="285993"/>
          </a:xfrm>
        </p:grpSpPr>
        <p:sp>
          <p:nvSpPr>
            <p:cNvPr id="968" name="Google Shape;968;p25"/>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5"/>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5"/>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5"/>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5"/>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5"/>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5"/>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5"/>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5"/>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5"/>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5"/>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5"/>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5"/>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5"/>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5"/>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5"/>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5"/>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 name="Google Shape;985;p25"/>
            <p:cNvCxnSpPr/>
            <p:nvPr/>
          </p:nvCxnSpPr>
          <p:spPr>
            <a:xfrm rot="10800000">
              <a:off x="1090118" y="4826013"/>
              <a:ext cx="6966900" cy="0"/>
            </a:xfrm>
            <a:prstGeom prst="straightConnector1">
              <a:avLst/>
            </a:prstGeom>
            <a:noFill/>
            <a:ln cap="flat" cmpd="sng" w="19050">
              <a:solidFill>
                <a:srgbClr val="0E2A30"/>
              </a:solidFill>
              <a:prstDash val="solid"/>
              <a:round/>
              <a:headEnd len="med" w="med" type="none"/>
              <a:tailEnd len="med" w="med" type="none"/>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7">
    <p:spTree>
      <p:nvGrpSpPr>
        <p:cNvPr id="986" name="Shape 986"/>
        <p:cNvGrpSpPr/>
        <p:nvPr/>
      </p:nvGrpSpPr>
      <p:grpSpPr>
        <a:xfrm>
          <a:off x="0" y="0"/>
          <a:ext cx="0" cy="0"/>
          <a:chOff x="0" y="0"/>
          <a:chExt cx="0" cy="0"/>
        </a:xfrm>
      </p:grpSpPr>
      <p:sp>
        <p:nvSpPr>
          <p:cNvPr id="987" name="Google Shape;987;p26"/>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988" name="Google Shape;988;p26"/>
          <p:cNvSpPr txBox="1"/>
          <p:nvPr>
            <p:ph idx="2" type="title"/>
          </p:nvPr>
        </p:nvSpPr>
        <p:spPr>
          <a:xfrm flipH="1">
            <a:off x="1823611" y="1231625"/>
            <a:ext cx="233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989" name="Google Shape;989;p26"/>
          <p:cNvSpPr txBox="1"/>
          <p:nvPr>
            <p:ph idx="1" type="subTitle"/>
          </p:nvPr>
        </p:nvSpPr>
        <p:spPr>
          <a:xfrm flipH="1">
            <a:off x="1486995" y="1522375"/>
            <a:ext cx="3428400" cy="17856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Char char="●"/>
              <a:defRPr sz="1400"/>
            </a:lvl1pPr>
            <a:lvl2pPr lvl="1" rtl="0" algn="r">
              <a:spcBef>
                <a:spcPts val="1200"/>
              </a:spcBef>
              <a:spcAft>
                <a:spcPts val="0"/>
              </a:spcAft>
              <a:buSzPts val="1400"/>
              <a:buChar char="○"/>
              <a:defRPr/>
            </a:lvl2pPr>
            <a:lvl3pPr lvl="2" rtl="0" algn="r">
              <a:spcBef>
                <a:spcPts val="1600"/>
              </a:spcBef>
              <a:spcAft>
                <a:spcPts val="0"/>
              </a:spcAft>
              <a:buSzPts val="1400"/>
              <a:buChar char="■"/>
              <a:defRPr/>
            </a:lvl3pPr>
            <a:lvl4pPr lvl="3" rtl="0" algn="r">
              <a:spcBef>
                <a:spcPts val="1600"/>
              </a:spcBef>
              <a:spcAft>
                <a:spcPts val="0"/>
              </a:spcAft>
              <a:buSzPts val="1400"/>
              <a:buChar char="●"/>
              <a:defRPr/>
            </a:lvl4pPr>
            <a:lvl5pPr lvl="4" rtl="0" algn="r">
              <a:spcBef>
                <a:spcPts val="1600"/>
              </a:spcBef>
              <a:spcAft>
                <a:spcPts val="0"/>
              </a:spcAft>
              <a:buSzPts val="1400"/>
              <a:buChar char="○"/>
              <a:defRPr/>
            </a:lvl5pPr>
            <a:lvl6pPr lvl="5" rtl="0" algn="r">
              <a:spcBef>
                <a:spcPts val="1600"/>
              </a:spcBef>
              <a:spcAft>
                <a:spcPts val="0"/>
              </a:spcAft>
              <a:buSzPts val="1400"/>
              <a:buChar char="■"/>
              <a:defRPr/>
            </a:lvl6pPr>
            <a:lvl7pPr lvl="6" rtl="0" algn="r">
              <a:spcBef>
                <a:spcPts val="1600"/>
              </a:spcBef>
              <a:spcAft>
                <a:spcPts val="0"/>
              </a:spcAft>
              <a:buSzPts val="1400"/>
              <a:buChar char="●"/>
              <a:defRPr/>
            </a:lvl7pPr>
            <a:lvl8pPr lvl="7" rtl="0" algn="r">
              <a:spcBef>
                <a:spcPts val="1600"/>
              </a:spcBef>
              <a:spcAft>
                <a:spcPts val="0"/>
              </a:spcAft>
              <a:buSzPts val="1400"/>
              <a:buChar char="○"/>
              <a:defRPr/>
            </a:lvl8pPr>
            <a:lvl9pPr lvl="8" rtl="0" algn="r">
              <a:spcBef>
                <a:spcPts val="1600"/>
              </a:spcBef>
              <a:spcAft>
                <a:spcPts val="1600"/>
              </a:spcAft>
              <a:buSzPts val="1400"/>
              <a:buChar char="■"/>
              <a:defRPr/>
            </a:lvl9pPr>
          </a:lstStyle>
          <a:p/>
        </p:txBody>
      </p:sp>
      <p:sp>
        <p:nvSpPr>
          <p:cNvPr id="990" name="Google Shape;990;p26"/>
          <p:cNvSpPr txBox="1"/>
          <p:nvPr>
            <p:ph idx="3" type="title"/>
          </p:nvPr>
        </p:nvSpPr>
        <p:spPr>
          <a:xfrm>
            <a:off x="4965939" y="1231625"/>
            <a:ext cx="23367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991" name="Google Shape;991;p26"/>
          <p:cNvSpPr txBox="1"/>
          <p:nvPr>
            <p:ph idx="4" type="subTitle"/>
          </p:nvPr>
        </p:nvSpPr>
        <p:spPr>
          <a:xfrm>
            <a:off x="4611650" y="1522375"/>
            <a:ext cx="3045300" cy="17856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Char char="●"/>
              <a:defRPr sz="1400"/>
            </a:lvl1pPr>
            <a:lvl2pPr lvl="1" rtl="0">
              <a:spcBef>
                <a:spcPts val="12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p:txBody>
      </p:sp>
      <p:grpSp>
        <p:nvGrpSpPr>
          <p:cNvPr id="992" name="Google Shape;992;p26"/>
          <p:cNvGrpSpPr/>
          <p:nvPr/>
        </p:nvGrpSpPr>
        <p:grpSpPr>
          <a:xfrm>
            <a:off x="707025" y="128225"/>
            <a:ext cx="7723751" cy="4878550"/>
            <a:chOff x="707025" y="128225"/>
            <a:chExt cx="7723751" cy="4878550"/>
          </a:xfrm>
        </p:grpSpPr>
        <p:cxnSp>
          <p:nvCxnSpPr>
            <p:cNvPr id="993" name="Google Shape;993;p26"/>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994" name="Google Shape;994;p26"/>
            <p:cNvGrpSpPr/>
            <p:nvPr/>
          </p:nvGrpSpPr>
          <p:grpSpPr>
            <a:xfrm>
              <a:off x="7362300" y="4811775"/>
              <a:ext cx="1062276" cy="195000"/>
              <a:chOff x="7368500" y="128975"/>
              <a:chExt cx="1062276" cy="195000"/>
            </a:xfrm>
          </p:grpSpPr>
          <p:sp>
            <p:nvSpPr>
              <p:cNvPr id="995" name="Google Shape;995;p2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26"/>
            <p:cNvGrpSpPr/>
            <p:nvPr/>
          </p:nvGrpSpPr>
          <p:grpSpPr>
            <a:xfrm rot="10800000">
              <a:off x="707025" y="4811025"/>
              <a:ext cx="1062276" cy="195000"/>
              <a:chOff x="7368500" y="128975"/>
              <a:chExt cx="1062276" cy="195000"/>
            </a:xfrm>
          </p:grpSpPr>
          <p:sp>
            <p:nvSpPr>
              <p:cNvPr id="1010" name="Google Shape;1010;p2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24" name="Google Shape;1024;p26"/>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1025" name="Google Shape;1025;p26"/>
            <p:cNvGrpSpPr/>
            <p:nvPr/>
          </p:nvGrpSpPr>
          <p:grpSpPr>
            <a:xfrm>
              <a:off x="7368500" y="128975"/>
              <a:ext cx="1062276" cy="195000"/>
              <a:chOff x="7368500" y="128975"/>
              <a:chExt cx="1062276" cy="195000"/>
            </a:xfrm>
          </p:grpSpPr>
          <p:sp>
            <p:nvSpPr>
              <p:cNvPr id="1026" name="Google Shape;1026;p2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26"/>
            <p:cNvGrpSpPr/>
            <p:nvPr/>
          </p:nvGrpSpPr>
          <p:grpSpPr>
            <a:xfrm rot="10800000">
              <a:off x="713225" y="128225"/>
              <a:ext cx="1062276" cy="195000"/>
              <a:chOff x="7368500" y="128975"/>
              <a:chExt cx="1062276" cy="195000"/>
            </a:xfrm>
          </p:grpSpPr>
          <p:sp>
            <p:nvSpPr>
              <p:cNvPr id="1041" name="Google Shape;1041;p26"/>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6"/>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6"/>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6"/>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6"/>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6"/>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6"/>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6"/>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6"/>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6"/>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6"/>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6"/>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6"/>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6"/>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8">
    <p:spTree>
      <p:nvGrpSpPr>
        <p:cNvPr id="1055" name="Shape 1055"/>
        <p:cNvGrpSpPr/>
        <p:nvPr/>
      </p:nvGrpSpPr>
      <p:grpSpPr>
        <a:xfrm>
          <a:off x="0" y="0"/>
          <a:ext cx="0" cy="0"/>
          <a:chOff x="0" y="0"/>
          <a:chExt cx="0" cy="0"/>
        </a:xfrm>
      </p:grpSpPr>
      <p:sp>
        <p:nvSpPr>
          <p:cNvPr id="1056" name="Google Shape;1056;p27"/>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57" name="Google Shape;1057;p27"/>
          <p:cNvSpPr txBox="1"/>
          <p:nvPr>
            <p:ph idx="1" type="subTitle"/>
          </p:nvPr>
        </p:nvSpPr>
        <p:spPr>
          <a:xfrm flipH="1">
            <a:off x="1372100" y="2216500"/>
            <a:ext cx="3150900" cy="1062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600"/>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_1">
    <p:spTree>
      <p:nvGrpSpPr>
        <p:cNvPr id="1058" name="Shape 1058"/>
        <p:cNvGrpSpPr/>
        <p:nvPr/>
      </p:nvGrpSpPr>
      <p:grpSpPr>
        <a:xfrm>
          <a:off x="0" y="0"/>
          <a:ext cx="0" cy="0"/>
          <a:chOff x="0" y="0"/>
          <a:chExt cx="0" cy="0"/>
        </a:xfrm>
      </p:grpSpPr>
      <p:sp>
        <p:nvSpPr>
          <p:cNvPr id="1059" name="Google Shape;1059;p28"/>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60" name="Google Shape;1060;p28"/>
          <p:cNvSpPr txBox="1"/>
          <p:nvPr>
            <p:ph idx="1" type="subTitle"/>
          </p:nvPr>
        </p:nvSpPr>
        <p:spPr>
          <a:xfrm flipH="1">
            <a:off x="4466750" y="2127725"/>
            <a:ext cx="3150900" cy="10620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grpSp>
        <p:nvGrpSpPr>
          <p:cNvPr id="1061" name="Google Shape;1061;p28"/>
          <p:cNvGrpSpPr/>
          <p:nvPr/>
        </p:nvGrpSpPr>
        <p:grpSpPr>
          <a:xfrm>
            <a:off x="713219" y="157421"/>
            <a:ext cx="7717531" cy="4814083"/>
            <a:chOff x="713219" y="157421"/>
            <a:chExt cx="7717531" cy="4814083"/>
          </a:xfrm>
        </p:grpSpPr>
        <p:cxnSp>
          <p:nvCxnSpPr>
            <p:cNvPr id="1062" name="Google Shape;1062;p28"/>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063" name="Google Shape;1063;p28"/>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grpSp>
          <p:nvGrpSpPr>
            <p:cNvPr id="1064" name="Google Shape;1064;p28"/>
            <p:cNvGrpSpPr/>
            <p:nvPr/>
          </p:nvGrpSpPr>
          <p:grpSpPr>
            <a:xfrm>
              <a:off x="713244" y="4828146"/>
              <a:ext cx="7717506" cy="143358"/>
              <a:chOff x="713219" y="157421"/>
              <a:chExt cx="7717506" cy="143358"/>
            </a:xfrm>
          </p:grpSpPr>
          <p:sp>
            <p:nvSpPr>
              <p:cNvPr id="1065" name="Google Shape;1065;p28"/>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8"/>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 name="Google Shape;1067;p28"/>
            <p:cNvGrpSpPr/>
            <p:nvPr/>
          </p:nvGrpSpPr>
          <p:grpSpPr>
            <a:xfrm>
              <a:off x="713219" y="157421"/>
              <a:ext cx="7717506" cy="143358"/>
              <a:chOff x="713219" y="157421"/>
              <a:chExt cx="7717506" cy="143358"/>
            </a:xfrm>
          </p:grpSpPr>
          <p:sp>
            <p:nvSpPr>
              <p:cNvPr id="1068" name="Google Shape;1068;p28"/>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8"/>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_1">
    <p:spTree>
      <p:nvGrpSpPr>
        <p:cNvPr id="1070" name="Shape 1070"/>
        <p:cNvGrpSpPr/>
        <p:nvPr/>
      </p:nvGrpSpPr>
      <p:grpSpPr>
        <a:xfrm>
          <a:off x="0" y="0"/>
          <a:ext cx="0" cy="0"/>
          <a:chOff x="0" y="0"/>
          <a:chExt cx="0" cy="0"/>
        </a:xfrm>
      </p:grpSpPr>
      <p:sp>
        <p:nvSpPr>
          <p:cNvPr id="1071" name="Google Shape;1071;p29"/>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72" name="Google Shape;1072;p29"/>
          <p:cNvSpPr txBox="1"/>
          <p:nvPr>
            <p:ph idx="1" type="subTitle"/>
          </p:nvPr>
        </p:nvSpPr>
        <p:spPr>
          <a:xfrm flipH="1">
            <a:off x="1377775" y="2216513"/>
            <a:ext cx="3150900" cy="1062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600"/>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grpSp>
        <p:nvGrpSpPr>
          <p:cNvPr id="1073" name="Google Shape;1073;p29"/>
          <p:cNvGrpSpPr/>
          <p:nvPr/>
        </p:nvGrpSpPr>
        <p:grpSpPr>
          <a:xfrm>
            <a:off x="707025" y="128225"/>
            <a:ext cx="7723751" cy="4878550"/>
            <a:chOff x="707025" y="128225"/>
            <a:chExt cx="7723751" cy="4878550"/>
          </a:xfrm>
        </p:grpSpPr>
        <p:cxnSp>
          <p:nvCxnSpPr>
            <p:cNvPr id="1074" name="Google Shape;1074;p29"/>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1075" name="Google Shape;1075;p29"/>
            <p:cNvGrpSpPr/>
            <p:nvPr/>
          </p:nvGrpSpPr>
          <p:grpSpPr>
            <a:xfrm>
              <a:off x="7362300" y="4811775"/>
              <a:ext cx="1062276" cy="195000"/>
              <a:chOff x="7368500" y="128975"/>
              <a:chExt cx="1062276" cy="195000"/>
            </a:xfrm>
          </p:grpSpPr>
          <p:sp>
            <p:nvSpPr>
              <p:cNvPr id="1076" name="Google Shape;1076;p2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 name="Google Shape;1090;p29"/>
            <p:cNvGrpSpPr/>
            <p:nvPr/>
          </p:nvGrpSpPr>
          <p:grpSpPr>
            <a:xfrm rot="10800000">
              <a:off x="707025" y="4811025"/>
              <a:ext cx="1062276" cy="195000"/>
              <a:chOff x="7368500" y="128975"/>
              <a:chExt cx="1062276" cy="195000"/>
            </a:xfrm>
          </p:grpSpPr>
          <p:sp>
            <p:nvSpPr>
              <p:cNvPr id="1091" name="Google Shape;1091;p2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05" name="Google Shape;1105;p29"/>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1106" name="Google Shape;1106;p29"/>
            <p:cNvGrpSpPr/>
            <p:nvPr/>
          </p:nvGrpSpPr>
          <p:grpSpPr>
            <a:xfrm>
              <a:off x="7368500" y="128975"/>
              <a:ext cx="1062276" cy="195000"/>
              <a:chOff x="7368500" y="128975"/>
              <a:chExt cx="1062276" cy="195000"/>
            </a:xfrm>
          </p:grpSpPr>
          <p:sp>
            <p:nvSpPr>
              <p:cNvPr id="1107" name="Google Shape;1107;p2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29"/>
            <p:cNvGrpSpPr/>
            <p:nvPr/>
          </p:nvGrpSpPr>
          <p:grpSpPr>
            <a:xfrm rot="10800000">
              <a:off x="713225" y="128225"/>
              <a:ext cx="1062276" cy="195000"/>
              <a:chOff x="7368500" y="128975"/>
              <a:chExt cx="1062276" cy="195000"/>
            </a:xfrm>
          </p:grpSpPr>
          <p:sp>
            <p:nvSpPr>
              <p:cNvPr id="1122" name="Google Shape;1122;p29"/>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9"/>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9"/>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9"/>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9"/>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9"/>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9"/>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9"/>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9"/>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9"/>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9"/>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9"/>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9"/>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9"/>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8_1_1_1">
    <p:spTree>
      <p:nvGrpSpPr>
        <p:cNvPr id="1136" name="Shape 1136"/>
        <p:cNvGrpSpPr/>
        <p:nvPr/>
      </p:nvGrpSpPr>
      <p:grpSpPr>
        <a:xfrm>
          <a:off x="0" y="0"/>
          <a:ext cx="0" cy="0"/>
          <a:chOff x="0" y="0"/>
          <a:chExt cx="0" cy="0"/>
        </a:xfrm>
      </p:grpSpPr>
      <p:sp>
        <p:nvSpPr>
          <p:cNvPr id="1137" name="Google Shape;1137;p30"/>
          <p:cNvSpPr txBox="1"/>
          <p:nvPr>
            <p:ph type="title"/>
          </p:nvPr>
        </p:nvSpPr>
        <p:spPr>
          <a:xfrm>
            <a:off x="4731050" y="1093600"/>
            <a:ext cx="3834000" cy="21549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138" name="Google Shape;1138;p30"/>
          <p:cNvSpPr txBox="1"/>
          <p:nvPr>
            <p:ph idx="1" type="subTitle"/>
          </p:nvPr>
        </p:nvSpPr>
        <p:spPr>
          <a:xfrm>
            <a:off x="4731050" y="2983550"/>
            <a:ext cx="2714100" cy="9234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1139" name="Google Shape;1139;p30"/>
          <p:cNvGrpSpPr/>
          <p:nvPr/>
        </p:nvGrpSpPr>
        <p:grpSpPr>
          <a:xfrm>
            <a:off x="713225" y="165046"/>
            <a:ext cx="7719100" cy="4810691"/>
            <a:chOff x="713225" y="165046"/>
            <a:chExt cx="7719100" cy="4810691"/>
          </a:xfrm>
        </p:grpSpPr>
        <p:cxnSp>
          <p:nvCxnSpPr>
            <p:cNvPr id="1140" name="Google Shape;1140;p30"/>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141" name="Google Shape;1141;p30"/>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1142" name="Google Shape;1142;p30"/>
            <p:cNvSpPr/>
            <p:nvPr/>
          </p:nvSpPr>
          <p:spPr>
            <a:xfrm>
              <a:off x="713225" y="165046"/>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0"/>
            <p:cNvSpPr/>
            <p:nvPr/>
          </p:nvSpPr>
          <p:spPr>
            <a:xfrm>
              <a:off x="8157402" y="165046"/>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0"/>
            <p:cNvSpPr/>
            <p:nvPr/>
          </p:nvSpPr>
          <p:spPr>
            <a:xfrm>
              <a:off x="714825" y="4842059"/>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0"/>
            <p:cNvSpPr/>
            <p:nvPr/>
          </p:nvSpPr>
          <p:spPr>
            <a:xfrm>
              <a:off x="8159002" y="4842059"/>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5" name="Shape 135"/>
        <p:cNvGrpSpPr/>
        <p:nvPr/>
      </p:nvGrpSpPr>
      <p:grpSpPr>
        <a:xfrm>
          <a:off x="0" y="0"/>
          <a:ext cx="0" cy="0"/>
          <a:chOff x="0" y="0"/>
          <a:chExt cx="0" cy="0"/>
        </a:xfrm>
      </p:grpSpPr>
      <p:sp>
        <p:nvSpPr>
          <p:cNvPr id="136" name="Google Shape;136;p4"/>
          <p:cNvSpPr txBox="1"/>
          <p:nvPr/>
        </p:nvSpPr>
        <p:spPr>
          <a:xfrm>
            <a:off x="713225" y="539500"/>
            <a:ext cx="7717500" cy="47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200">
              <a:solidFill>
                <a:srgbClr val="0E2A30"/>
              </a:solidFill>
              <a:latin typeface="Cardo"/>
              <a:ea typeface="Cardo"/>
              <a:cs typeface="Cardo"/>
              <a:sym typeface="Cardo"/>
            </a:endParaRPr>
          </a:p>
        </p:txBody>
      </p:sp>
      <p:sp>
        <p:nvSpPr>
          <p:cNvPr id="137" name="Google Shape;137;p4"/>
          <p:cNvSpPr txBox="1"/>
          <p:nvPr/>
        </p:nvSpPr>
        <p:spPr>
          <a:xfrm>
            <a:off x="713225" y="1255925"/>
            <a:ext cx="7717500" cy="3416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200"/>
              </a:spcAft>
              <a:buNone/>
            </a:pPr>
            <a:r>
              <a:t/>
            </a:r>
            <a:endParaRPr sz="1100">
              <a:solidFill>
                <a:srgbClr val="0E2A30"/>
              </a:solidFill>
              <a:latin typeface="Gudea"/>
              <a:ea typeface="Gudea"/>
              <a:cs typeface="Gudea"/>
              <a:sym typeface="Gudea"/>
            </a:endParaRPr>
          </a:p>
        </p:txBody>
      </p:sp>
      <p:grpSp>
        <p:nvGrpSpPr>
          <p:cNvPr id="138" name="Google Shape;138;p4"/>
          <p:cNvGrpSpPr/>
          <p:nvPr/>
        </p:nvGrpSpPr>
        <p:grpSpPr>
          <a:xfrm>
            <a:off x="713216" y="34119"/>
            <a:ext cx="7717552" cy="285993"/>
            <a:chOff x="713216" y="4636844"/>
            <a:chExt cx="7717552" cy="285993"/>
          </a:xfrm>
        </p:grpSpPr>
        <p:sp>
          <p:nvSpPr>
            <p:cNvPr id="139" name="Google Shape;139;p4"/>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 name="Google Shape;140;p4"/>
            <p:cNvCxnSpPr/>
            <p:nvPr/>
          </p:nvCxnSpPr>
          <p:spPr>
            <a:xfrm rot="10800000">
              <a:off x="1090118" y="4826013"/>
              <a:ext cx="6966900" cy="0"/>
            </a:xfrm>
            <a:prstGeom prst="straightConnector1">
              <a:avLst/>
            </a:prstGeom>
            <a:noFill/>
            <a:ln cap="flat" cmpd="sng" w="19050">
              <a:solidFill>
                <a:srgbClr val="0E2A30"/>
              </a:solidFill>
              <a:prstDash val="solid"/>
              <a:round/>
              <a:headEnd len="med" w="med" type="none"/>
              <a:tailEnd len="med" w="med" type="none"/>
            </a:ln>
          </p:spPr>
        </p:cxnSp>
        <p:sp>
          <p:nvSpPr>
            <p:cNvPr id="141" name="Google Shape;141;p4"/>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 name="Google Shape;157;p4"/>
          <p:cNvGrpSpPr/>
          <p:nvPr/>
        </p:nvGrpSpPr>
        <p:grpSpPr>
          <a:xfrm>
            <a:off x="713216" y="4719719"/>
            <a:ext cx="7717552" cy="285993"/>
            <a:chOff x="713216" y="4636844"/>
            <a:chExt cx="7717552" cy="285993"/>
          </a:xfrm>
        </p:grpSpPr>
        <p:sp>
          <p:nvSpPr>
            <p:cNvPr id="158" name="Google Shape;158;p4"/>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4"/>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5" name="Google Shape;175;p4"/>
            <p:cNvCxnSpPr/>
            <p:nvPr/>
          </p:nvCxnSpPr>
          <p:spPr>
            <a:xfrm rot="10800000">
              <a:off x="1090118" y="4826013"/>
              <a:ext cx="6966900" cy="0"/>
            </a:xfrm>
            <a:prstGeom prst="straightConnector1">
              <a:avLst/>
            </a:prstGeom>
            <a:noFill/>
            <a:ln cap="flat" cmpd="sng" w="19050">
              <a:solidFill>
                <a:srgbClr val="0E2A30"/>
              </a:solidFill>
              <a:prstDash val="solid"/>
              <a:round/>
              <a:headEnd len="med" w="med" type="none"/>
              <a:tailEnd len="med" w="med" type="none"/>
            </a:ln>
          </p:spPr>
        </p:cxn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_1_1">
    <p:bg>
      <p:bgPr>
        <a:blipFill>
          <a:blip r:embed="rId2">
            <a:alphaModFix/>
          </a:blip>
          <a:stretch>
            <a:fillRect/>
          </a:stretch>
        </a:blipFill>
      </p:bgPr>
    </p:bg>
    <p:spTree>
      <p:nvGrpSpPr>
        <p:cNvPr id="1146" name="Shape 1146"/>
        <p:cNvGrpSpPr/>
        <p:nvPr/>
      </p:nvGrpSpPr>
      <p:grpSpPr>
        <a:xfrm>
          <a:off x="0" y="0"/>
          <a:ext cx="0" cy="0"/>
          <a:chOff x="0" y="0"/>
          <a:chExt cx="0" cy="0"/>
        </a:xfrm>
      </p:grpSpPr>
      <p:grpSp>
        <p:nvGrpSpPr>
          <p:cNvPr id="1147" name="Google Shape;1147;p31"/>
          <p:cNvGrpSpPr/>
          <p:nvPr/>
        </p:nvGrpSpPr>
        <p:grpSpPr>
          <a:xfrm>
            <a:off x="713216" y="34119"/>
            <a:ext cx="7717552" cy="285993"/>
            <a:chOff x="713216" y="4636844"/>
            <a:chExt cx="7717552" cy="285993"/>
          </a:xfrm>
        </p:grpSpPr>
        <p:sp>
          <p:nvSpPr>
            <p:cNvPr id="1148" name="Google Shape;1148;p31"/>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 name="Google Shape;1149;p31"/>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sp>
          <p:nvSpPr>
            <p:cNvPr id="1150" name="Google Shape;1150;p31"/>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1"/>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1"/>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1"/>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1"/>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1"/>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1"/>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1"/>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1"/>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1"/>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1"/>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1"/>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1"/>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1"/>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1"/>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1"/>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 name="Google Shape;1166;p31"/>
          <p:cNvGrpSpPr/>
          <p:nvPr/>
        </p:nvGrpSpPr>
        <p:grpSpPr>
          <a:xfrm>
            <a:off x="713216" y="4719719"/>
            <a:ext cx="7717552" cy="285993"/>
            <a:chOff x="713216" y="4636844"/>
            <a:chExt cx="7717552" cy="285993"/>
          </a:xfrm>
        </p:grpSpPr>
        <p:sp>
          <p:nvSpPr>
            <p:cNvPr id="1167" name="Google Shape;1167;p31"/>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1"/>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1"/>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1"/>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1"/>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1"/>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1"/>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1"/>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1"/>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1"/>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1"/>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1"/>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1"/>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1"/>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1"/>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1"/>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1"/>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4" name="Google Shape;1184;p31"/>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grpSp>
      <p:sp>
        <p:nvSpPr>
          <p:cNvPr id="1185" name="Google Shape;1185;p31"/>
          <p:cNvSpPr txBox="1"/>
          <p:nvPr>
            <p:ph type="title"/>
          </p:nvPr>
        </p:nvSpPr>
        <p:spPr>
          <a:xfrm>
            <a:off x="2100900" y="1393263"/>
            <a:ext cx="4942200" cy="112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sz="100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1186" name="Google Shape;1186;p31"/>
          <p:cNvSpPr txBox="1"/>
          <p:nvPr>
            <p:ph idx="1" type="subTitle"/>
          </p:nvPr>
        </p:nvSpPr>
        <p:spPr>
          <a:xfrm>
            <a:off x="2667150" y="2734438"/>
            <a:ext cx="3809700" cy="101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8_1_1_1_1">
    <p:spTree>
      <p:nvGrpSpPr>
        <p:cNvPr id="1187" name="Shape 1187"/>
        <p:cNvGrpSpPr/>
        <p:nvPr/>
      </p:nvGrpSpPr>
      <p:grpSpPr>
        <a:xfrm>
          <a:off x="0" y="0"/>
          <a:ext cx="0" cy="0"/>
          <a:chOff x="0" y="0"/>
          <a:chExt cx="0" cy="0"/>
        </a:xfrm>
      </p:grpSpPr>
      <p:sp>
        <p:nvSpPr>
          <p:cNvPr id="1188" name="Google Shape;1188;p32"/>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189" name="Google Shape;1189;p32"/>
          <p:cNvSpPr txBox="1"/>
          <p:nvPr>
            <p:ph idx="2" type="title"/>
          </p:nvPr>
        </p:nvSpPr>
        <p:spPr>
          <a:xfrm flipH="1">
            <a:off x="1635808" y="3249550"/>
            <a:ext cx="24588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1190" name="Google Shape;1190;p32"/>
          <p:cNvSpPr txBox="1"/>
          <p:nvPr>
            <p:ph idx="1" type="subTitle"/>
          </p:nvPr>
        </p:nvSpPr>
        <p:spPr>
          <a:xfrm flipH="1">
            <a:off x="1835300" y="3540295"/>
            <a:ext cx="2059800" cy="85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1191" name="Google Shape;1191;p32"/>
          <p:cNvSpPr txBox="1"/>
          <p:nvPr>
            <p:ph idx="3" type="title"/>
          </p:nvPr>
        </p:nvSpPr>
        <p:spPr>
          <a:xfrm>
            <a:off x="5049342" y="3249550"/>
            <a:ext cx="24588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lvl1pPr>
            <a:lvl2pPr lvl="1" rtl="0" algn="l">
              <a:spcBef>
                <a:spcPts val="0"/>
              </a:spcBef>
              <a:spcAft>
                <a:spcPts val="0"/>
              </a:spcAft>
              <a:buSzPts val="3200"/>
              <a:buNone/>
              <a:defRPr>
                <a:latin typeface="Kulim Park"/>
                <a:ea typeface="Kulim Park"/>
                <a:cs typeface="Kulim Park"/>
                <a:sym typeface="Kulim Park"/>
              </a:defRPr>
            </a:lvl2pPr>
            <a:lvl3pPr lvl="2" rtl="0" algn="l">
              <a:spcBef>
                <a:spcPts val="0"/>
              </a:spcBef>
              <a:spcAft>
                <a:spcPts val="0"/>
              </a:spcAft>
              <a:buSzPts val="3200"/>
              <a:buNone/>
              <a:defRPr>
                <a:latin typeface="Kulim Park"/>
                <a:ea typeface="Kulim Park"/>
                <a:cs typeface="Kulim Park"/>
                <a:sym typeface="Kulim Park"/>
              </a:defRPr>
            </a:lvl3pPr>
            <a:lvl4pPr lvl="3" rtl="0" algn="l">
              <a:spcBef>
                <a:spcPts val="0"/>
              </a:spcBef>
              <a:spcAft>
                <a:spcPts val="0"/>
              </a:spcAft>
              <a:buSzPts val="3200"/>
              <a:buNone/>
              <a:defRPr>
                <a:latin typeface="Kulim Park"/>
                <a:ea typeface="Kulim Park"/>
                <a:cs typeface="Kulim Park"/>
                <a:sym typeface="Kulim Park"/>
              </a:defRPr>
            </a:lvl4pPr>
            <a:lvl5pPr lvl="4" rtl="0" algn="l">
              <a:spcBef>
                <a:spcPts val="0"/>
              </a:spcBef>
              <a:spcAft>
                <a:spcPts val="0"/>
              </a:spcAft>
              <a:buSzPts val="3200"/>
              <a:buNone/>
              <a:defRPr>
                <a:latin typeface="Kulim Park"/>
                <a:ea typeface="Kulim Park"/>
                <a:cs typeface="Kulim Park"/>
                <a:sym typeface="Kulim Park"/>
              </a:defRPr>
            </a:lvl5pPr>
            <a:lvl6pPr lvl="5" rtl="0" algn="l">
              <a:spcBef>
                <a:spcPts val="0"/>
              </a:spcBef>
              <a:spcAft>
                <a:spcPts val="0"/>
              </a:spcAft>
              <a:buSzPts val="3200"/>
              <a:buNone/>
              <a:defRPr>
                <a:latin typeface="Kulim Park"/>
                <a:ea typeface="Kulim Park"/>
                <a:cs typeface="Kulim Park"/>
                <a:sym typeface="Kulim Park"/>
              </a:defRPr>
            </a:lvl6pPr>
            <a:lvl7pPr lvl="6" rtl="0" algn="l">
              <a:spcBef>
                <a:spcPts val="0"/>
              </a:spcBef>
              <a:spcAft>
                <a:spcPts val="0"/>
              </a:spcAft>
              <a:buSzPts val="3200"/>
              <a:buNone/>
              <a:defRPr>
                <a:latin typeface="Kulim Park"/>
                <a:ea typeface="Kulim Park"/>
                <a:cs typeface="Kulim Park"/>
                <a:sym typeface="Kulim Park"/>
              </a:defRPr>
            </a:lvl7pPr>
            <a:lvl8pPr lvl="7" rtl="0" algn="l">
              <a:spcBef>
                <a:spcPts val="0"/>
              </a:spcBef>
              <a:spcAft>
                <a:spcPts val="0"/>
              </a:spcAft>
              <a:buSzPts val="3200"/>
              <a:buNone/>
              <a:defRPr>
                <a:latin typeface="Kulim Park"/>
                <a:ea typeface="Kulim Park"/>
                <a:cs typeface="Kulim Park"/>
                <a:sym typeface="Kulim Park"/>
              </a:defRPr>
            </a:lvl8pPr>
            <a:lvl9pPr lvl="8" rtl="0" algn="l">
              <a:spcBef>
                <a:spcPts val="0"/>
              </a:spcBef>
              <a:spcAft>
                <a:spcPts val="0"/>
              </a:spcAft>
              <a:buSzPts val="3200"/>
              <a:buNone/>
              <a:defRPr>
                <a:latin typeface="Kulim Park"/>
                <a:ea typeface="Kulim Park"/>
                <a:cs typeface="Kulim Park"/>
                <a:sym typeface="Kulim Park"/>
              </a:defRPr>
            </a:lvl9pPr>
          </a:lstStyle>
          <a:p/>
        </p:txBody>
      </p:sp>
      <p:sp>
        <p:nvSpPr>
          <p:cNvPr id="1192" name="Google Shape;1192;p32"/>
          <p:cNvSpPr txBox="1"/>
          <p:nvPr>
            <p:ph idx="4" type="subTitle"/>
          </p:nvPr>
        </p:nvSpPr>
        <p:spPr>
          <a:xfrm>
            <a:off x="5248850" y="3540295"/>
            <a:ext cx="2059800" cy="85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1193" name="Google Shape;1193;p32"/>
          <p:cNvGrpSpPr/>
          <p:nvPr/>
        </p:nvGrpSpPr>
        <p:grpSpPr>
          <a:xfrm>
            <a:off x="707025" y="128225"/>
            <a:ext cx="7723751" cy="4878550"/>
            <a:chOff x="707025" y="128225"/>
            <a:chExt cx="7723751" cy="4878550"/>
          </a:xfrm>
        </p:grpSpPr>
        <p:cxnSp>
          <p:nvCxnSpPr>
            <p:cNvPr id="1194" name="Google Shape;1194;p32"/>
            <p:cNvCxnSpPr/>
            <p:nvPr/>
          </p:nvCxnSpPr>
          <p:spPr>
            <a:xfrm rot="10800000">
              <a:off x="1872200" y="49085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1195" name="Google Shape;1195;p32"/>
            <p:cNvGrpSpPr/>
            <p:nvPr/>
          </p:nvGrpSpPr>
          <p:grpSpPr>
            <a:xfrm>
              <a:off x="7362300" y="4811775"/>
              <a:ext cx="1062276" cy="195000"/>
              <a:chOff x="7368500" y="128975"/>
              <a:chExt cx="1062276" cy="195000"/>
            </a:xfrm>
          </p:grpSpPr>
          <p:sp>
            <p:nvSpPr>
              <p:cNvPr id="1196" name="Google Shape;1196;p3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32"/>
            <p:cNvGrpSpPr/>
            <p:nvPr/>
          </p:nvGrpSpPr>
          <p:grpSpPr>
            <a:xfrm rot="10800000">
              <a:off x="707025" y="4811025"/>
              <a:ext cx="1062276" cy="195000"/>
              <a:chOff x="7368500" y="128975"/>
              <a:chExt cx="1062276" cy="195000"/>
            </a:xfrm>
          </p:grpSpPr>
          <p:sp>
            <p:nvSpPr>
              <p:cNvPr id="1211" name="Google Shape;1211;p3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25" name="Google Shape;1225;p32"/>
            <p:cNvCxnSpPr/>
            <p:nvPr/>
          </p:nvCxnSpPr>
          <p:spPr>
            <a:xfrm rot="10800000">
              <a:off x="1878400" y="225725"/>
              <a:ext cx="5374800" cy="0"/>
            </a:xfrm>
            <a:prstGeom prst="straightConnector1">
              <a:avLst/>
            </a:prstGeom>
            <a:noFill/>
            <a:ln cap="flat" cmpd="sng" w="19050">
              <a:solidFill>
                <a:schemeClr val="dk1"/>
              </a:solidFill>
              <a:prstDash val="solid"/>
              <a:round/>
              <a:headEnd len="med" w="med" type="none"/>
              <a:tailEnd len="med" w="med" type="none"/>
            </a:ln>
          </p:spPr>
        </p:cxnSp>
        <p:grpSp>
          <p:nvGrpSpPr>
            <p:cNvPr id="1226" name="Google Shape;1226;p32"/>
            <p:cNvGrpSpPr/>
            <p:nvPr/>
          </p:nvGrpSpPr>
          <p:grpSpPr>
            <a:xfrm>
              <a:off x="7368500" y="128975"/>
              <a:ext cx="1062276" cy="195000"/>
              <a:chOff x="7368500" y="128975"/>
              <a:chExt cx="1062276" cy="195000"/>
            </a:xfrm>
          </p:grpSpPr>
          <p:sp>
            <p:nvSpPr>
              <p:cNvPr id="1227" name="Google Shape;1227;p3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 name="Google Shape;1241;p32"/>
            <p:cNvGrpSpPr/>
            <p:nvPr/>
          </p:nvGrpSpPr>
          <p:grpSpPr>
            <a:xfrm rot="10800000">
              <a:off x="713225" y="128225"/>
              <a:ext cx="1062276" cy="195000"/>
              <a:chOff x="7368500" y="128975"/>
              <a:chExt cx="1062276" cy="195000"/>
            </a:xfrm>
          </p:grpSpPr>
          <p:sp>
            <p:nvSpPr>
              <p:cNvPr id="1242" name="Google Shape;1242;p32"/>
              <p:cNvSpPr/>
              <p:nvPr/>
            </p:nvSpPr>
            <p:spPr>
              <a:xfrm>
                <a:off x="8277621" y="188083"/>
                <a:ext cx="153156" cy="68913"/>
              </a:xfrm>
              <a:custGeom>
                <a:rect b="b" l="l" r="r" t="t"/>
                <a:pathLst>
                  <a:path extrusionOk="0" h="499" w="1109">
                    <a:moveTo>
                      <a:pt x="803" y="0"/>
                    </a:moveTo>
                    <a:cubicBezTo>
                      <a:pt x="554" y="0"/>
                      <a:pt x="1" y="249"/>
                      <a:pt x="1" y="249"/>
                    </a:cubicBezTo>
                    <a:cubicBezTo>
                      <a:pt x="1" y="249"/>
                      <a:pt x="492" y="496"/>
                      <a:pt x="686" y="499"/>
                    </a:cubicBezTo>
                    <a:cubicBezTo>
                      <a:pt x="696" y="499"/>
                      <a:pt x="705" y="499"/>
                      <a:pt x="713" y="499"/>
                    </a:cubicBezTo>
                    <a:cubicBezTo>
                      <a:pt x="919" y="499"/>
                      <a:pt x="1002" y="458"/>
                      <a:pt x="1042" y="334"/>
                    </a:cubicBezTo>
                    <a:cubicBezTo>
                      <a:pt x="1109" y="132"/>
                      <a:pt x="940" y="1"/>
                      <a:pt x="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2"/>
              <p:cNvSpPr/>
              <p:nvPr/>
            </p:nvSpPr>
            <p:spPr>
              <a:xfrm>
                <a:off x="8264225" y="239318"/>
                <a:ext cx="90319" cy="84657"/>
              </a:xfrm>
              <a:custGeom>
                <a:rect b="b" l="l" r="r" t="t"/>
                <a:pathLst>
                  <a:path extrusionOk="0" h="613" w="654">
                    <a:moveTo>
                      <a:pt x="1" y="0"/>
                    </a:moveTo>
                    <a:lnTo>
                      <a:pt x="1" y="0"/>
                    </a:lnTo>
                    <a:cubicBezTo>
                      <a:pt x="176" y="142"/>
                      <a:pt x="259" y="501"/>
                      <a:pt x="355" y="579"/>
                    </a:cubicBezTo>
                    <a:cubicBezTo>
                      <a:pt x="383" y="602"/>
                      <a:pt x="416" y="612"/>
                      <a:pt x="449" y="612"/>
                    </a:cubicBezTo>
                    <a:cubicBezTo>
                      <a:pt x="513" y="612"/>
                      <a:pt x="578" y="572"/>
                      <a:pt x="606" y="511"/>
                    </a:cubicBezTo>
                    <a:cubicBezTo>
                      <a:pt x="654" y="406"/>
                      <a:pt x="630" y="273"/>
                      <a:pt x="540" y="197"/>
                    </a:cubicBezTo>
                    <a:cubicBezTo>
                      <a:pt x="429" y="104"/>
                      <a:pt x="237" y="2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2"/>
              <p:cNvSpPr/>
              <p:nvPr/>
            </p:nvSpPr>
            <p:spPr>
              <a:xfrm>
                <a:off x="8264225" y="128975"/>
                <a:ext cx="97362" cy="79133"/>
              </a:xfrm>
              <a:custGeom>
                <a:rect b="b" l="l" r="r" t="t"/>
                <a:pathLst>
                  <a:path extrusionOk="0" h="573" w="705">
                    <a:moveTo>
                      <a:pt x="490" y="0"/>
                    </a:moveTo>
                    <a:cubicBezTo>
                      <a:pt x="442" y="0"/>
                      <a:pt x="393" y="13"/>
                      <a:pt x="354" y="43"/>
                    </a:cubicBezTo>
                    <a:cubicBezTo>
                      <a:pt x="251" y="122"/>
                      <a:pt x="187" y="429"/>
                      <a:pt x="1" y="572"/>
                    </a:cubicBezTo>
                    <a:cubicBezTo>
                      <a:pt x="271" y="555"/>
                      <a:pt x="476" y="425"/>
                      <a:pt x="594" y="331"/>
                    </a:cubicBezTo>
                    <a:cubicBezTo>
                      <a:pt x="690" y="256"/>
                      <a:pt x="705" y="142"/>
                      <a:pt x="643" y="63"/>
                    </a:cubicBezTo>
                    <a:cubicBezTo>
                      <a:pt x="612" y="23"/>
                      <a:pt x="552"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2"/>
              <p:cNvSpPr/>
              <p:nvPr/>
            </p:nvSpPr>
            <p:spPr>
              <a:xfrm>
                <a:off x="7368500"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2"/>
              <p:cNvSpPr/>
              <p:nvPr/>
            </p:nvSpPr>
            <p:spPr>
              <a:xfrm>
                <a:off x="7510054" y="210731"/>
                <a:ext cx="36735" cy="31487"/>
              </a:xfrm>
              <a:custGeom>
                <a:rect b="b" l="l" r="r" t="t"/>
                <a:pathLst>
                  <a:path extrusionOk="0" h="228" w="266">
                    <a:moveTo>
                      <a:pt x="114" y="0"/>
                    </a:moveTo>
                    <a:cubicBezTo>
                      <a:pt x="50" y="0"/>
                      <a:pt x="0" y="50"/>
                      <a:pt x="0" y="114"/>
                    </a:cubicBezTo>
                    <a:cubicBezTo>
                      <a:pt x="0" y="182"/>
                      <a:pt x="56" y="228"/>
                      <a:pt x="115" y="228"/>
                    </a:cubicBezTo>
                    <a:cubicBezTo>
                      <a:pt x="143" y="228"/>
                      <a:pt x="171" y="217"/>
                      <a:pt x="194" y="194"/>
                    </a:cubicBezTo>
                    <a:cubicBezTo>
                      <a:pt x="266" y="123"/>
                      <a:pt x="21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2"/>
              <p:cNvSpPr/>
              <p:nvPr/>
            </p:nvSpPr>
            <p:spPr>
              <a:xfrm>
                <a:off x="7442384"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2"/>
              <p:cNvSpPr/>
              <p:nvPr/>
            </p:nvSpPr>
            <p:spPr>
              <a:xfrm>
                <a:off x="7586838" y="205483"/>
                <a:ext cx="41983" cy="41845"/>
              </a:xfrm>
              <a:custGeom>
                <a:rect b="b" l="l" r="r" t="t"/>
                <a:pathLst>
                  <a:path extrusionOk="0" h="303" w="304">
                    <a:moveTo>
                      <a:pt x="153" y="1"/>
                    </a:moveTo>
                    <a:cubicBezTo>
                      <a:pt x="69" y="1"/>
                      <a:pt x="1" y="68"/>
                      <a:pt x="1" y="152"/>
                    </a:cubicBezTo>
                    <a:cubicBezTo>
                      <a:pt x="1" y="235"/>
                      <a:pt x="69" y="302"/>
                      <a:pt x="153" y="302"/>
                    </a:cubicBezTo>
                    <a:cubicBezTo>
                      <a:pt x="236" y="302"/>
                      <a:pt x="304" y="235"/>
                      <a:pt x="304" y="152"/>
                    </a:cubicBezTo>
                    <a:cubicBezTo>
                      <a:pt x="304" y="68"/>
                      <a:pt x="23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2"/>
              <p:cNvSpPr/>
              <p:nvPr/>
            </p:nvSpPr>
            <p:spPr>
              <a:xfrm>
                <a:off x="7665970" y="205483"/>
                <a:ext cx="41707" cy="41845"/>
              </a:xfrm>
              <a:custGeom>
                <a:rect b="b" l="l" r="r" t="t"/>
                <a:pathLst>
                  <a:path extrusionOk="0" h="303" w="302">
                    <a:moveTo>
                      <a:pt x="151" y="1"/>
                    </a:moveTo>
                    <a:cubicBezTo>
                      <a:pt x="68" y="1"/>
                      <a:pt x="0" y="68"/>
                      <a:pt x="0" y="152"/>
                    </a:cubicBezTo>
                    <a:cubicBezTo>
                      <a:pt x="0" y="235"/>
                      <a:pt x="68" y="302"/>
                      <a:pt x="151" y="302"/>
                    </a:cubicBezTo>
                    <a:cubicBezTo>
                      <a:pt x="234" y="302"/>
                      <a:pt x="302" y="235"/>
                      <a:pt x="302" y="152"/>
                    </a:cubicBezTo>
                    <a:cubicBezTo>
                      <a:pt x="302" y="68"/>
                      <a:pt x="234"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2"/>
              <p:cNvSpPr/>
              <p:nvPr/>
            </p:nvSpPr>
            <p:spPr>
              <a:xfrm>
                <a:off x="8165482" y="210731"/>
                <a:ext cx="37011" cy="31487"/>
              </a:xfrm>
              <a:custGeom>
                <a:rect b="b" l="l" r="r" t="t"/>
                <a:pathLst>
                  <a:path extrusionOk="0" h="228" w="268">
                    <a:moveTo>
                      <a:pt x="114" y="0"/>
                    </a:moveTo>
                    <a:cubicBezTo>
                      <a:pt x="52" y="0"/>
                      <a:pt x="1" y="50"/>
                      <a:pt x="1" y="114"/>
                    </a:cubicBezTo>
                    <a:cubicBezTo>
                      <a:pt x="1" y="182"/>
                      <a:pt x="57" y="228"/>
                      <a:pt x="115" y="228"/>
                    </a:cubicBezTo>
                    <a:cubicBezTo>
                      <a:pt x="143" y="228"/>
                      <a:pt x="172" y="217"/>
                      <a:pt x="195" y="194"/>
                    </a:cubicBezTo>
                    <a:cubicBezTo>
                      <a:pt x="268"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2"/>
              <p:cNvSpPr/>
              <p:nvPr/>
            </p:nvSpPr>
            <p:spPr>
              <a:xfrm>
                <a:off x="8023929" y="210731"/>
                <a:ext cx="37011" cy="31487"/>
              </a:xfrm>
              <a:custGeom>
                <a:rect b="b" l="l" r="r" t="t"/>
                <a:pathLst>
                  <a:path extrusionOk="0" h="228" w="268">
                    <a:moveTo>
                      <a:pt x="114" y="0"/>
                    </a:moveTo>
                    <a:cubicBezTo>
                      <a:pt x="52" y="0"/>
                      <a:pt x="1" y="50"/>
                      <a:pt x="1" y="114"/>
                    </a:cubicBezTo>
                    <a:cubicBezTo>
                      <a:pt x="1" y="182"/>
                      <a:pt x="57" y="228"/>
                      <a:pt x="116" y="228"/>
                    </a:cubicBezTo>
                    <a:cubicBezTo>
                      <a:pt x="144" y="228"/>
                      <a:pt x="173" y="217"/>
                      <a:pt x="196" y="194"/>
                    </a:cubicBezTo>
                    <a:cubicBezTo>
                      <a:pt x="268" y="122"/>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2"/>
              <p:cNvSpPr/>
              <p:nvPr/>
            </p:nvSpPr>
            <p:spPr>
              <a:xfrm>
                <a:off x="8091460" y="210731"/>
                <a:ext cx="36873" cy="31487"/>
              </a:xfrm>
              <a:custGeom>
                <a:rect b="b" l="l" r="r" t="t"/>
                <a:pathLst>
                  <a:path extrusionOk="0" h="228" w="267">
                    <a:moveTo>
                      <a:pt x="114" y="0"/>
                    </a:moveTo>
                    <a:cubicBezTo>
                      <a:pt x="51" y="0"/>
                      <a:pt x="1" y="50"/>
                      <a:pt x="1" y="114"/>
                    </a:cubicBezTo>
                    <a:cubicBezTo>
                      <a:pt x="1" y="182"/>
                      <a:pt x="57" y="228"/>
                      <a:pt x="116" y="228"/>
                    </a:cubicBezTo>
                    <a:cubicBezTo>
                      <a:pt x="144" y="228"/>
                      <a:pt x="172" y="217"/>
                      <a:pt x="195" y="194"/>
                    </a:cubicBezTo>
                    <a:cubicBezTo>
                      <a:pt x="266" y="123"/>
                      <a:pt x="21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2"/>
              <p:cNvSpPr/>
              <p:nvPr/>
            </p:nvSpPr>
            <p:spPr>
              <a:xfrm>
                <a:off x="7936649" y="205483"/>
                <a:ext cx="49026" cy="41983"/>
              </a:xfrm>
              <a:custGeom>
                <a:rect b="b" l="l" r="r" t="t"/>
                <a:pathLst>
                  <a:path extrusionOk="0" h="304" w="355">
                    <a:moveTo>
                      <a:pt x="152" y="1"/>
                    </a:moveTo>
                    <a:cubicBezTo>
                      <a:pt x="68" y="1"/>
                      <a:pt x="1" y="68"/>
                      <a:pt x="1" y="152"/>
                    </a:cubicBezTo>
                    <a:cubicBezTo>
                      <a:pt x="0" y="243"/>
                      <a:pt x="75" y="303"/>
                      <a:pt x="153" y="303"/>
                    </a:cubicBezTo>
                    <a:cubicBezTo>
                      <a:pt x="190" y="303"/>
                      <a:pt x="228" y="290"/>
                      <a:pt x="258" y="259"/>
                    </a:cubicBezTo>
                    <a:cubicBezTo>
                      <a:pt x="354" y="163"/>
                      <a:pt x="287"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2"/>
              <p:cNvSpPr/>
              <p:nvPr/>
            </p:nvSpPr>
            <p:spPr>
              <a:xfrm>
                <a:off x="7857655" y="205483"/>
                <a:ext cx="41983" cy="41845"/>
              </a:xfrm>
              <a:custGeom>
                <a:rect b="b" l="l" r="r" t="t"/>
                <a:pathLst>
                  <a:path extrusionOk="0" h="303" w="304">
                    <a:moveTo>
                      <a:pt x="152" y="1"/>
                    </a:moveTo>
                    <a:cubicBezTo>
                      <a:pt x="69" y="1"/>
                      <a:pt x="1" y="68"/>
                      <a:pt x="1" y="152"/>
                    </a:cubicBezTo>
                    <a:cubicBezTo>
                      <a:pt x="1" y="235"/>
                      <a:pt x="69" y="302"/>
                      <a:pt x="152" y="302"/>
                    </a:cubicBezTo>
                    <a:cubicBezTo>
                      <a:pt x="236" y="302"/>
                      <a:pt x="304" y="235"/>
                      <a:pt x="304" y="152"/>
                    </a:cubicBezTo>
                    <a:cubicBezTo>
                      <a:pt x="304" y="68"/>
                      <a:pt x="23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2"/>
              <p:cNvSpPr/>
              <p:nvPr/>
            </p:nvSpPr>
            <p:spPr>
              <a:xfrm>
                <a:off x="7756012" y="198026"/>
                <a:ext cx="66151" cy="56760"/>
              </a:xfrm>
              <a:custGeom>
                <a:rect b="b" l="l" r="r" t="t"/>
                <a:pathLst>
                  <a:path extrusionOk="0" h="411" w="479">
                    <a:moveTo>
                      <a:pt x="206" y="1"/>
                    </a:moveTo>
                    <a:cubicBezTo>
                      <a:pt x="92" y="1"/>
                      <a:pt x="1" y="92"/>
                      <a:pt x="1" y="206"/>
                    </a:cubicBezTo>
                    <a:cubicBezTo>
                      <a:pt x="1" y="329"/>
                      <a:pt x="102" y="411"/>
                      <a:pt x="207" y="411"/>
                    </a:cubicBezTo>
                    <a:cubicBezTo>
                      <a:pt x="257" y="411"/>
                      <a:pt x="308" y="392"/>
                      <a:pt x="350" y="351"/>
                    </a:cubicBezTo>
                    <a:cubicBezTo>
                      <a:pt x="478" y="221"/>
                      <a:pt x="387"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0_1_1">
    <p:spTree>
      <p:nvGrpSpPr>
        <p:cNvPr id="1256" name="Shape 1256"/>
        <p:cNvGrpSpPr/>
        <p:nvPr/>
      </p:nvGrpSpPr>
      <p:grpSpPr>
        <a:xfrm>
          <a:off x="0" y="0"/>
          <a:ext cx="0" cy="0"/>
          <a:chOff x="0" y="0"/>
          <a:chExt cx="0" cy="0"/>
        </a:xfrm>
      </p:grpSpPr>
      <p:sp>
        <p:nvSpPr>
          <p:cNvPr id="1257" name="Google Shape;1257;p33"/>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258" name="Google Shape;1258;p33"/>
          <p:cNvGrpSpPr/>
          <p:nvPr/>
        </p:nvGrpSpPr>
        <p:grpSpPr>
          <a:xfrm>
            <a:off x="713219" y="157421"/>
            <a:ext cx="7717531" cy="4814083"/>
            <a:chOff x="713219" y="157421"/>
            <a:chExt cx="7717531" cy="4814083"/>
          </a:xfrm>
        </p:grpSpPr>
        <p:cxnSp>
          <p:nvCxnSpPr>
            <p:cNvPr id="1259" name="Google Shape;1259;p33"/>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260" name="Google Shape;1260;p33"/>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grpSp>
          <p:nvGrpSpPr>
            <p:cNvPr id="1261" name="Google Shape;1261;p33"/>
            <p:cNvGrpSpPr/>
            <p:nvPr/>
          </p:nvGrpSpPr>
          <p:grpSpPr>
            <a:xfrm>
              <a:off x="713244" y="4828146"/>
              <a:ext cx="7717506" cy="143358"/>
              <a:chOff x="713219" y="157421"/>
              <a:chExt cx="7717506" cy="143358"/>
            </a:xfrm>
          </p:grpSpPr>
          <p:sp>
            <p:nvSpPr>
              <p:cNvPr id="1262" name="Google Shape;1262;p33"/>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3"/>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33"/>
            <p:cNvGrpSpPr/>
            <p:nvPr/>
          </p:nvGrpSpPr>
          <p:grpSpPr>
            <a:xfrm>
              <a:off x="713219" y="157421"/>
              <a:ext cx="7717506" cy="143358"/>
              <a:chOff x="713219" y="157421"/>
              <a:chExt cx="7717506" cy="143358"/>
            </a:xfrm>
          </p:grpSpPr>
          <p:sp>
            <p:nvSpPr>
              <p:cNvPr id="1265" name="Google Shape;1265;p33"/>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3"/>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1_1">
    <p:spTree>
      <p:nvGrpSpPr>
        <p:cNvPr id="1267" name="Shape 1267"/>
        <p:cNvGrpSpPr/>
        <p:nvPr/>
      </p:nvGrpSpPr>
      <p:grpSpPr>
        <a:xfrm>
          <a:off x="0" y="0"/>
          <a:ext cx="0" cy="0"/>
          <a:chOff x="0" y="0"/>
          <a:chExt cx="0" cy="0"/>
        </a:xfrm>
      </p:grpSpPr>
      <p:sp>
        <p:nvSpPr>
          <p:cNvPr id="1268" name="Google Shape;1268;p34"/>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269" name="Google Shape;1269;p34"/>
          <p:cNvGrpSpPr/>
          <p:nvPr/>
        </p:nvGrpSpPr>
        <p:grpSpPr>
          <a:xfrm>
            <a:off x="713225" y="153450"/>
            <a:ext cx="7717649" cy="4830451"/>
            <a:chOff x="713225" y="153450"/>
            <a:chExt cx="7717649" cy="4830451"/>
          </a:xfrm>
        </p:grpSpPr>
        <p:cxnSp>
          <p:nvCxnSpPr>
            <p:cNvPr id="1270" name="Google Shape;1270;p34"/>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271" name="Google Shape;1271;p34"/>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1272" name="Google Shape;1272;p34"/>
            <p:cNvSpPr/>
            <p:nvPr/>
          </p:nvSpPr>
          <p:spPr>
            <a:xfrm>
              <a:off x="806258" y="4824175"/>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4"/>
            <p:cNvSpPr/>
            <p:nvPr/>
          </p:nvSpPr>
          <p:spPr>
            <a:xfrm>
              <a:off x="71337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4"/>
            <p:cNvSpPr/>
            <p:nvPr/>
          </p:nvSpPr>
          <p:spPr>
            <a:xfrm>
              <a:off x="8178267" y="4824175"/>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4"/>
            <p:cNvSpPr/>
            <p:nvPr/>
          </p:nvSpPr>
          <p:spPr>
            <a:xfrm>
              <a:off x="834441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4"/>
            <p:cNvSpPr/>
            <p:nvPr/>
          </p:nvSpPr>
          <p:spPr>
            <a:xfrm>
              <a:off x="806108" y="153450"/>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4"/>
            <p:cNvSpPr/>
            <p:nvPr/>
          </p:nvSpPr>
          <p:spPr>
            <a:xfrm>
              <a:off x="71322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4"/>
            <p:cNvSpPr/>
            <p:nvPr/>
          </p:nvSpPr>
          <p:spPr>
            <a:xfrm>
              <a:off x="8178117" y="153450"/>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4"/>
            <p:cNvSpPr/>
            <p:nvPr/>
          </p:nvSpPr>
          <p:spPr>
            <a:xfrm>
              <a:off x="834426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spTree>
      <p:nvGrpSpPr>
        <p:cNvPr id="1280" name="Shape 1280"/>
        <p:cNvGrpSpPr/>
        <p:nvPr/>
      </p:nvGrpSpPr>
      <p:grpSpPr>
        <a:xfrm>
          <a:off x="0" y="0"/>
          <a:ext cx="0" cy="0"/>
          <a:chOff x="0" y="0"/>
          <a:chExt cx="0" cy="0"/>
        </a:xfrm>
      </p:grpSpPr>
      <p:cxnSp>
        <p:nvCxnSpPr>
          <p:cNvPr id="1281" name="Google Shape;1281;p35"/>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1282" name="Google Shape;1282;p35"/>
          <p:cNvGrpSpPr/>
          <p:nvPr/>
        </p:nvGrpSpPr>
        <p:grpSpPr>
          <a:xfrm>
            <a:off x="281540" y="141202"/>
            <a:ext cx="939066" cy="941191"/>
            <a:chOff x="713227" y="714202"/>
            <a:chExt cx="939066" cy="941191"/>
          </a:xfrm>
        </p:grpSpPr>
        <p:grpSp>
          <p:nvGrpSpPr>
            <p:cNvPr id="1283" name="Google Shape;1283;p35"/>
            <p:cNvGrpSpPr/>
            <p:nvPr/>
          </p:nvGrpSpPr>
          <p:grpSpPr>
            <a:xfrm rot="5400000">
              <a:off x="326908" y="1100527"/>
              <a:ext cx="941186" cy="168547"/>
              <a:chOff x="6" y="276689"/>
              <a:chExt cx="733753" cy="131400"/>
            </a:xfrm>
          </p:grpSpPr>
          <p:grpSp>
            <p:nvGrpSpPr>
              <p:cNvPr id="1284" name="Google Shape;1284;p35"/>
              <p:cNvGrpSpPr/>
              <p:nvPr/>
            </p:nvGrpSpPr>
            <p:grpSpPr>
              <a:xfrm>
                <a:off x="6" y="276689"/>
                <a:ext cx="445357" cy="131256"/>
                <a:chOff x="888166" y="1663976"/>
                <a:chExt cx="991444" cy="292200"/>
              </a:xfrm>
            </p:grpSpPr>
            <p:sp>
              <p:nvSpPr>
                <p:cNvPr id="1285" name="Google Shape;1285;p3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 name="Google Shape;1288;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35"/>
            <p:cNvGrpSpPr/>
            <p:nvPr/>
          </p:nvGrpSpPr>
          <p:grpSpPr>
            <a:xfrm>
              <a:off x="912556" y="714202"/>
              <a:ext cx="739737" cy="168547"/>
              <a:chOff x="157056" y="276689"/>
              <a:chExt cx="576703" cy="131400"/>
            </a:xfrm>
          </p:grpSpPr>
          <p:grpSp>
            <p:nvGrpSpPr>
              <p:cNvPr id="1291" name="Google Shape;1291;p35"/>
              <p:cNvGrpSpPr/>
              <p:nvPr/>
            </p:nvGrpSpPr>
            <p:grpSpPr>
              <a:xfrm>
                <a:off x="157056" y="276689"/>
                <a:ext cx="288306" cy="131256"/>
                <a:chOff x="1237788" y="1663976"/>
                <a:chExt cx="641822" cy="292200"/>
              </a:xfrm>
            </p:grpSpPr>
            <p:sp>
              <p:nvSpPr>
                <p:cNvPr id="1292" name="Google Shape;1292;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 name="Google Shape;1294;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96" name="Google Shape;1296;p35"/>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grpSp>
        <p:nvGrpSpPr>
          <p:cNvPr id="1297" name="Google Shape;1297;p35"/>
          <p:cNvGrpSpPr/>
          <p:nvPr/>
        </p:nvGrpSpPr>
        <p:grpSpPr>
          <a:xfrm rot="-5400000">
            <a:off x="281540" y="4056027"/>
            <a:ext cx="939066" cy="941191"/>
            <a:chOff x="713227" y="714202"/>
            <a:chExt cx="939066" cy="941191"/>
          </a:xfrm>
        </p:grpSpPr>
        <p:grpSp>
          <p:nvGrpSpPr>
            <p:cNvPr id="1298" name="Google Shape;1298;p35"/>
            <p:cNvGrpSpPr/>
            <p:nvPr/>
          </p:nvGrpSpPr>
          <p:grpSpPr>
            <a:xfrm rot="5400000">
              <a:off x="326908" y="1100527"/>
              <a:ext cx="941186" cy="168547"/>
              <a:chOff x="6" y="276689"/>
              <a:chExt cx="733753" cy="131400"/>
            </a:xfrm>
          </p:grpSpPr>
          <p:grpSp>
            <p:nvGrpSpPr>
              <p:cNvPr id="1299" name="Google Shape;1299;p35"/>
              <p:cNvGrpSpPr/>
              <p:nvPr/>
            </p:nvGrpSpPr>
            <p:grpSpPr>
              <a:xfrm>
                <a:off x="6" y="276689"/>
                <a:ext cx="445357" cy="131256"/>
                <a:chOff x="888166" y="1663976"/>
                <a:chExt cx="991444" cy="292200"/>
              </a:xfrm>
            </p:grpSpPr>
            <p:sp>
              <p:nvSpPr>
                <p:cNvPr id="1300" name="Google Shape;1300;p3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 name="Google Shape;1303;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35"/>
            <p:cNvGrpSpPr/>
            <p:nvPr/>
          </p:nvGrpSpPr>
          <p:grpSpPr>
            <a:xfrm>
              <a:off x="912556" y="714202"/>
              <a:ext cx="739737" cy="168547"/>
              <a:chOff x="157056" y="276689"/>
              <a:chExt cx="576703" cy="131400"/>
            </a:xfrm>
          </p:grpSpPr>
          <p:grpSp>
            <p:nvGrpSpPr>
              <p:cNvPr id="1306" name="Google Shape;1306;p35"/>
              <p:cNvGrpSpPr/>
              <p:nvPr/>
            </p:nvGrpSpPr>
            <p:grpSpPr>
              <a:xfrm>
                <a:off x="157056" y="276689"/>
                <a:ext cx="288306" cy="131256"/>
                <a:chOff x="1237788" y="1663976"/>
                <a:chExt cx="641822" cy="292200"/>
              </a:xfrm>
            </p:grpSpPr>
            <p:sp>
              <p:nvSpPr>
                <p:cNvPr id="1307" name="Google Shape;1307;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 name="Google Shape;1309;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1" name="Google Shape;1311;p35"/>
          <p:cNvGrpSpPr/>
          <p:nvPr/>
        </p:nvGrpSpPr>
        <p:grpSpPr>
          <a:xfrm flipH="1">
            <a:off x="7924452" y="144277"/>
            <a:ext cx="939066" cy="941191"/>
            <a:chOff x="713227" y="714202"/>
            <a:chExt cx="939066" cy="941191"/>
          </a:xfrm>
        </p:grpSpPr>
        <p:grpSp>
          <p:nvGrpSpPr>
            <p:cNvPr id="1312" name="Google Shape;1312;p35"/>
            <p:cNvGrpSpPr/>
            <p:nvPr/>
          </p:nvGrpSpPr>
          <p:grpSpPr>
            <a:xfrm rot="5400000">
              <a:off x="326908" y="1100527"/>
              <a:ext cx="941186" cy="168547"/>
              <a:chOff x="6" y="276689"/>
              <a:chExt cx="733753" cy="131400"/>
            </a:xfrm>
          </p:grpSpPr>
          <p:grpSp>
            <p:nvGrpSpPr>
              <p:cNvPr id="1313" name="Google Shape;1313;p35"/>
              <p:cNvGrpSpPr/>
              <p:nvPr/>
            </p:nvGrpSpPr>
            <p:grpSpPr>
              <a:xfrm>
                <a:off x="6" y="276689"/>
                <a:ext cx="445357" cy="131256"/>
                <a:chOff x="888166" y="1663976"/>
                <a:chExt cx="991444" cy="292200"/>
              </a:xfrm>
            </p:grpSpPr>
            <p:sp>
              <p:nvSpPr>
                <p:cNvPr id="1314" name="Google Shape;1314;p3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 name="Google Shape;1317;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 name="Google Shape;1319;p35"/>
            <p:cNvGrpSpPr/>
            <p:nvPr/>
          </p:nvGrpSpPr>
          <p:grpSpPr>
            <a:xfrm>
              <a:off x="912556" y="714202"/>
              <a:ext cx="739737" cy="168547"/>
              <a:chOff x="157056" y="276689"/>
              <a:chExt cx="576703" cy="131400"/>
            </a:xfrm>
          </p:grpSpPr>
          <p:grpSp>
            <p:nvGrpSpPr>
              <p:cNvPr id="1320" name="Google Shape;1320;p35"/>
              <p:cNvGrpSpPr/>
              <p:nvPr/>
            </p:nvGrpSpPr>
            <p:grpSpPr>
              <a:xfrm>
                <a:off x="157056" y="276689"/>
                <a:ext cx="288306" cy="131256"/>
                <a:chOff x="1237788" y="1663976"/>
                <a:chExt cx="641822" cy="292200"/>
              </a:xfrm>
            </p:grpSpPr>
            <p:sp>
              <p:nvSpPr>
                <p:cNvPr id="1321" name="Google Shape;1321;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 name="Google Shape;1323;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325" name="Google Shape;1325;p35"/>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1326" name="Google Shape;1326;p35"/>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1327" name="Google Shape;1327;p35"/>
          <p:cNvGrpSpPr/>
          <p:nvPr/>
        </p:nvGrpSpPr>
        <p:grpSpPr>
          <a:xfrm flipH="1" rot="5400000">
            <a:off x="7923390" y="4056027"/>
            <a:ext cx="939066" cy="941191"/>
            <a:chOff x="713227" y="714202"/>
            <a:chExt cx="939066" cy="941191"/>
          </a:xfrm>
        </p:grpSpPr>
        <p:grpSp>
          <p:nvGrpSpPr>
            <p:cNvPr id="1328" name="Google Shape;1328;p35"/>
            <p:cNvGrpSpPr/>
            <p:nvPr/>
          </p:nvGrpSpPr>
          <p:grpSpPr>
            <a:xfrm rot="5400000">
              <a:off x="326908" y="1100527"/>
              <a:ext cx="941186" cy="168547"/>
              <a:chOff x="6" y="276689"/>
              <a:chExt cx="733753" cy="131400"/>
            </a:xfrm>
          </p:grpSpPr>
          <p:grpSp>
            <p:nvGrpSpPr>
              <p:cNvPr id="1329" name="Google Shape;1329;p35"/>
              <p:cNvGrpSpPr/>
              <p:nvPr/>
            </p:nvGrpSpPr>
            <p:grpSpPr>
              <a:xfrm>
                <a:off x="6" y="276689"/>
                <a:ext cx="445357" cy="131256"/>
                <a:chOff x="888166" y="1663976"/>
                <a:chExt cx="991444" cy="292200"/>
              </a:xfrm>
            </p:grpSpPr>
            <p:sp>
              <p:nvSpPr>
                <p:cNvPr id="1330" name="Google Shape;1330;p35"/>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 name="Google Shape;1333;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35"/>
            <p:cNvGrpSpPr/>
            <p:nvPr/>
          </p:nvGrpSpPr>
          <p:grpSpPr>
            <a:xfrm>
              <a:off x="912556" y="714202"/>
              <a:ext cx="739737" cy="168547"/>
              <a:chOff x="157056" y="276689"/>
              <a:chExt cx="576703" cy="131400"/>
            </a:xfrm>
          </p:grpSpPr>
          <p:grpSp>
            <p:nvGrpSpPr>
              <p:cNvPr id="1336" name="Google Shape;1336;p35"/>
              <p:cNvGrpSpPr/>
              <p:nvPr/>
            </p:nvGrpSpPr>
            <p:grpSpPr>
              <a:xfrm>
                <a:off x="157056" y="276689"/>
                <a:ext cx="288306" cy="131256"/>
                <a:chOff x="1237788" y="1663976"/>
                <a:chExt cx="641822" cy="292200"/>
              </a:xfrm>
            </p:grpSpPr>
            <p:sp>
              <p:nvSpPr>
                <p:cNvPr id="1337" name="Google Shape;1337;p35"/>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5"/>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 name="Google Shape;1339;p35"/>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5"/>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41" name="Google Shape;1341;p35"/>
          <p:cNvSpPr txBox="1"/>
          <p:nvPr>
            <p:ph type="title"/>
          </p:nvPr>
        </p:nvSpPr>
        <p:spPr>
          <a:xfrm>
            <a:off x="4650564" y="954267"/>
            <a:ext cx="3778200" cy="8940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200"/>
              <a:buNone/>
              <a:defRPr sz="7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342" name="Google Shape;1342;p35"/>
          <p:cNvSpPr txBox="1"/>
          <p:nvPr/>
        </p:nvSpPr>
        <p:spPr>
          <a:xfrm>
            <a:off x="4657950" y="3239400"/>
            <a:ext cx="3010200" cy="69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000">
                <a:solidFill>
                  <a:schemeClr val="dk1"/>
                </a:solidFill>
                <a:latin typeface="Gudea"/>
                <a:ea typeface="Gudea"/>
                <a:cs typeface="Gudea"/>
                <a:sym typeface="Gudea"/>
              </a:rPr>
              <a:t>CREDITS: This presentation template was created by </a:t>
            </a:r>
            <a:r>
              <a:rPr b="1" lang="en" sz="1000">
                <a:solidFill>
                  <a:schemeClr val="dk1"/>
                </a:solidFill>
                <a:uFill>
                  <a:noFill/>
                </a:uFill>
                <a:latin typeface="Gudea"/>
                <a:ea typeface="Gudea"/>
                <a:cs typeface="Gudea"/>
                <a:sym typeface="Gudea"/>
                <a:hlinkClick r:id="rId2">
                  <a:extLst>
                    <a:ext uri="{A12FA001-AC4F-418D-AE19-62706E023703}">
                      <ahyp:hlinkClr val="tx"/>
                    </a:ext>
                  </a:extLst>
                </a:hlinkClick>
              </a:rPr>
              <a:t>Slidesgo</a:t>
            </a:r>
            <a:r>
              <a:rPr lang="en" sz="1000">
                <a:solidFill>
                  <a:schemeClr val="dk1"/>
                </a:solidFill>
                <a:latin typeface="Gudea"/>
                <a:ea typeface="Gudea"/>
                <a:cs typeface="Gudea"/>
                <a:sym typeface="Gudea"/>
              </a:rPr>
              <a:t>, including icons by </a:t>
            </a:r>
            <a:r>
              <a:rPr b="1" lang="en" sz="1000">
                <a:solidFill>
                  <a:schemeClr val="dk1"/>
                </a:solidFill>
                <a:uFill>
                  <a:noFill/>
                </a:uFill>
                <a:latin typeface="Gudea"/>
                <a:ea typeface="Gudea"/>
                <a:cs typeface="Gudea"/>
                <a:sym typeface="Gudea"/>
                <a:hlinkClick r:id="rId3">
                  <a:extLst>
                    <a:ext uri="{A12FA001-AC4F-418D-AE19-62706E023703}">
                      <ahyp:hlinkClr val="tx"/>
                    </a:ext>
                  </a:extLst>
                </a:hlinkClick>
              </a:rPr>
              <a:t>Flaticon</a:t>
            </a:r>
            <a:r>
              <a:rPr lang="en" sz="1000">
                <a:solidFill>
                  <a:schemeClr val="dk1"/>
                </a:solidFill>
                <a:latin typeface="Gudea"/>
                <a:ea typeface="Gudea"/>
                <a:cs typeface="Gudea"/>
                <a:sym typeface="Gudea"/>
              </a:rPr>
              <a:t>, infographics &amp; images by </a:t>
            </a:r>
            <a:r>
              <a:rPr b="1" lang="en" sz="1000">
                <a:solidFill>
                  <a:schemeClr val="dk1"/>
                </a:solidFill>
                <a:uFill>
                  <a:noFill/>
                </a:uFill>
                <a:latin typeface="Gudea"/>
                <a:ea typeface="Gudea"/>
                <a:cs typeface="Gudea"/>
                <a:sym typeface="Gudea"/>
                <a:hlinkClick r:id="rId4">
                  <a:extLst>
                    <a:ext uri="{A12FA001-AC4F-418D-AE19-62706E023703}">
                      <ahyp:hlinkClr val="tx"/>
                    </a:ext>
                  </a:extLst>
                </a:hlinkClick>
              </a:rPr>
              <a:t>Freepik</a:t>
            </a:r>
            <a:r>
              <a:rPr lang="en" sz="1000">
                <a:solidFill>
                  <a:schemeClr val="dk1"/>
                </a:solidFill>
                <a:latin typeface="Gudea"/>
                <a:ea typeface="Gudea"/>
                <a:cs typeface="Gudea"/>
                <a:sym typeface="Gudea"/>
              </a:rPr>
              <a:t> </a:t>
            </a:r>
            <a:endParaRPr sz="1000">
              <a:solidFill>
                <a:schemeClr val="dk1"/>
              </a:solidFill>
              <a:latin typeface="Gudea"/>
              <a:ea typeface="Gudea"/>
              <a:cs typeface="Gudea"/>
              <a:sym typeface="Gudea"/>
            </a:endParaRPr>
          </a:p>
        </p:txBody>
      </p:sp>
      <p:sp>
        <p:nvSpPr>
          <p:cNvPr id="1343" name="Google Shape;1343;p35"/>
          <p:cNvSpPr txBox="1"/>
          <p:nvPr>
            <p:ph idx="1" type="subTitle"/>
          </p:nvPr>
        </p:nvSpPr>
        <p:spPr>
          <a:xfrm>
            <a:off x="4650199" y="1976067"/>
            <a:ext cx="3778200" cy="12240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2">
    <p:spTree>
      <p:nvGrpSpPr>
        <p:cNvPr id="1344" name="Shape 1344"/>
        <p:cNvGrpSpPr/>
        <p:nvPr/>
      </p:nvGrpSpPr>
      <p:grpSpPr>
        <a:xfrm>
          <a:off x="0" y="0"/>
          <a:ext cx="0" cy="0"/>
          <a:chOff x="0" y="0"/>
          <a:chExt cx="0" cy="0"/>
        </a:xfrm>
      </p:grpSpPr>
      <p:cxnSp>
        <p:nvCxnSpPr>
          <p:cNvPr id="1345" name="Google Shape;1345;p36"/>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346" name="Google Shape;1346;p36"/>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1347" name="Google Shape;1347;p36"/>
          <p:cNvSpPr/>
          <p:nvPr/>
        </p:nvSpPr>
        <p:spPr>
          <a:xfrm>
            <a:off x="713225" y="107975"/>
            <a:ext cx="429688" cy="237175"/>
          </a:xfrm>
          <a:custGeom>
            <a:rect b="b" l="l" r="r" t="t"/>
            <a:pathLst>
              <a:path extrusionOk="0" h="3080" w="5580">
                <a:moveTo>
                  <a:pt x="3871" y="1020"/>
                </a:moveTo>
                <a:cubicBezTo>
                  <a:pt x="3610" y="1020"/>
                  <a:pt x="3389" y="1212"/>
                  <a:pt x="3355" y="1470"/>
                </a:cubicBezTo>
                <a:lnTo>
                  <a:pt x="3196" y="1470"/>
                </a:lnTo>
                <a:lnTo>
                  <a:pt x="3196" y="1380"/>
                </a:lnTo>
                <a:cubicBezTo>
                  <a:pt x="3196" y="1305"/>
                  <a:pt x="3135" y="1244"/>
                  <a:pt x="3060" y="1244"/>
                </a:cubicBezTo>
                <a:lnTo>
                  <a:pt x="3060" y="1244"/>
                </a:lnTo>
                <a:cubicBezTo>
                  <a:pt x="2986" y="1244"/>
                  <a:pt x="2925" y="1305"/>
                  <a:pt x="2925" y="1380"/>
                </a:cubicBezTo>
                <a:lnTo>
                  <a:pt x="2925" y="1470"/>
                </a:lnTo>
                <a:lnTo>
                  <a:pt x="2674" y="1470"/>
                </a:lnTo>
                <a:cubicBezTo>
                  <a:pt x="2263" y="1240"/>
                  <a:pt x="2218" y="1073"/>
                  <a:pt x="2222" y="927"/>
                </a:cubicBezTo>
                <a:cubicBezTo>
                  <a:pt x="2554" y="852"/>
                  <a:pt x="2653" y="427"/>
                  <a:pt x="2387" y="213"/>
                </a:cubicBezTo>
                <a:cubicBezTo>
                  <a:pt x="2121" y="0"/>
                  <a:pt x="1727" y="189"/>
                  <a:pt x="1727" y="531"/>
                </a:cubicBezTo>
                <a:lnTo>
                  <a:pt x="1727" y="531"/>
                </a:lnTo>
                <a:cubicBezTo>
                  <a:pt x="1715" y="521"/>
                  <a:pt x="1770" y="1084"/>
                  <a:pt x="2270" y="1469"/>
                </a:cubicBezTo>
                <a:lnTo>
                  <a:pt x="2271" y="1470"/>
                </a:lnTo>
                <a:lnTo>
                  <a:pt x="1887" y="1470"/>
                </a:lnTo>
                <a:lnTo>
                  <a:pt x="1409" y="1037"/>
                </a:lnTo>
                <a:lnTo>
                  <a:pt x="1" y="1540"/>
                </a:lnTo>
                <a:lnTo>
                  <a:pt x="1409" y="2042"/>
                </a:lnTo>
                <a:lnTo>
                  <a:pt x="1887" y="1610"/>
                </a:lnTo>
                <a:lnTo>
                  <a:pt x="2271" y="1610"/>
                </a:lnTo>
                <a:lnTo>
                  <a:pt x="2270" y="1611"/>
                </a:lnTo>
                <a:cubicBezTo>
                  <a:pt x="1770" y="1995"/>
                  <a:pt x="1715" y="2558"/>
                  <a:pt x="1727" y="2549"/>
                </a:cubicBezTo>
                <a:lnTo>
                  <a:pt x="1727" y="2549"/>
                </a:lnTo>
                <a:cubicBezTo>
                  <a:pt x="1727" y="2890"/>
                  <a:pt x="2121" y="3079"/>
                  <a:pt x="2387" y="2866"/>
                </a:cubicBezTo>
                <a:cubicBezTo>
                  <a:pt x="2653" y="2652"/>
                  <a:pt x="2554" y="2227"/>
                  <a:pt x="2222" y="2152"/>
                </a:cubicBezTo>
                <a:cubicBezTo>
                  <a:pt x="2218" y="2007"/>
                  <a:pt x="2263" y="1839"/>
                  <a:pt x="2674" y="1610"/>
                </a:cubicBezTo>
                <a:lnTo>
                  <a:pt x="2925" y="1610"/>
                </a:lnTo>
                <a:lnTo>
                  <a:pt x="2925" y="1700"/>
                </a:lnTo>
                <a:cubicBezTo>
                  <a:pt x="2925" y="1774"/>
                  <a:pt x="2986" y="1835"/>
                  <a:pt x="3060" y="1835"/>
                </a:cubicBezTo>
                <a:lnTo>
                  <a:pt x="3060" y="1835"/>
                </a:lnTo>
                <a:cubicBezTo>
                  <a:pt x="3135" y="1835"/>
                  <a:pt x="3196" y="1774"/>
                  <a:pt x="3196" y="1700"/>
                </a:cubicBezTo>
                <a:lnTo>
                  <a:pt x="3196" y="1610"/>
                </a:lnTo>
                <a:lnTo>
                  <a:pt x="3355" y="1610"/>
                </a:lnTo>
                <a:cubicBezTo>
                  <a:pt x="3388" y="1868"/>
                  <a:pt x="3610" y="2062"/>
                  <a:pt x="3871" y="2062"/>
                </a:cubicBezTo>
                <a:cubicBezTo>
                  <a:pt x="4131" y="2062"/>
                  <a:pt x="4353" y="1868"/>
                  <a:pt x="4387" y="1610"/>
                </a:cubicBezTo>
                <a:lnTo>
                  <a:pt x="5309" y="1610"/>
                </a:lnTo>
                <a:lnTo>
                  <a:pt x="5309" y="1698"/>
                </a:lnTo>
                <a:cubicBezTo>
                  <a:pt x="5309" y="1773"/>
                  <a:pt x="5370" y="1834"/>
                  <a:pt x="5444" y="1834"/>
                </a:cubicBezTo>
                <a:lnTo>
                  <a:pt x="5444" y="1834"/>
                </a:lnTo>
                <a:cubicBezTo>
                  <a:pt x="5519" y="1834"/>
                  <a:pt x="5580" y="1774"/>
                  <a:pt x="5580" y="1698"/>
                </a:cubicBezTo>
                <a:lnTo>
                  <a:pt x="5580" y="1381"/>
                </a:lnTo>
                <a:cubicBezTo>
                  <a:pt x="5580" y="1305"/>
                  <a:pt x="5519" y="1245"/>
                  <a:pt x="5444" y="1245"/>
                </a:cubicBezTo>
                <a:lnTo>
                  <a:pt x="5444" y="1245"/>
                </a:lnTo>
                <a:cubicBezTo>
                  <a:pt x="5370" y="1245"/>
                  <a:pt x="5309" y="1305"/>
                  <a:pt x="5309" y="1381"/>
                </a:cubicBezTo>
                <a:lnTo>
                  <a:pt x="5309" y="1470"/>
                </a:lnTo>
                <a:lnTo>
                  <a:pt x="4387" y="1470"/>
                </a:lnTo>
                <a:cubicBezTo>
                  <a:pt x="4352" y="1211"/>
                  <a:pt x="4131" y="1020"/>
                  <a:pt x="3871" y="10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6"/>
          <p:cNvSpPr/>
          <p:nvPr/>
        </p:nvSpPr>
        <p:spPr>
          <a:xfrm>
            <a:off x="8001063" y="4790050"/>
            <a:ext cx="429688" cy="237175"/>
          </a:xfrm>
          <a:custGeom>
            <a:rect b="b" l="l" r="r" t="t"/>
            <a:pathLst>
              <a:path extrusionOk="0" h="3080" w="5580">
                <a:moveTo>
                  <a:pt x="1709" y="1020"/>
                </a:moveTo>
                <a:cubicBezTo>
                  <a:pt x="1969" y="1020"/>
                  <a:pt x="2191" y="1212"/>
                  <a:pt x="2225" y="1470"/>
                </a:cubicBezTo>
                <a:lnTo>
                  <a:pt x="2383" y="1470"/>
                </a:lnTo>
                <a:lnTo>
                  <a:pt x="2383" y="1380"/>
                </a:lnTo>
                <a:cubicBezTo>
                  <a:pt x="2385" y="1305"/>
                  <a:pt x="2444" y="1244"/>
                  <a:pt x="2520" y="1244"/>
                </a:cubicBezTo>
                <a:lnTo>
                  <a:pt x="2520" y="1244"/>
                </a:lnTo>
                <a:cubicBezTo>
                  <a:pt x="2594" y="1244"/>
                  <a:pt x="2654" y="1305"/>
                  <a:pt x="2655" y="1380"/>
                </a:cubicBezTo>
                <a:lnTo>
                  <a:pt x="2655" y="1470"/>
                </a:lnTo>
                <a:lnTo>
                  <a:pt x="2906" y="1470"/>
                </a:lnTo>
                <a:cubicBezTo>
                  <a:pt x="3317" y="1240"/>
                  <a:pt x="3363" y="1073"/>
                  <a:pt x="3358" y="927"/>
                </a:cubicBezTo>
                <a:cubicBezTo>
                  <a:pt x="3026" y="852"/>
                  <a:pt x="2927" y="427"/>
                  <a:pt x="3193" y="213"/>
                </a:cubicBezTo>
                <a:cubicBezTo>
                  <a:pt x="3459" y="0"/>
                  <a:pt x="3852" y="189"/>
                  <a:pt x="3854" y="531"/>
                </a:cubicBezTo>
                <a:lnTo>
                  <a:pt x="3854" y="531"/>
                </a:lnTo>
                <a:cubicBezTo>
                  <a:pt x="3864" y="521"/>
                  <a:pt x="3810" y="1084"/>
                  <a:pt x="3310" y="1469"/>
                </a:cubicBezTo>
                <a:lnTo>
                  <a:pt x="3309" y="1470"/>
                </a:lnTo>
                <a:lnTo>
                  <a:pt x="3693" y="1470"/>
                </a:lnTo>
                <a:lnTo>
                  <a:pt x="4171" y="1037"/>
                </a:lnTo>
                <a:lnTo>
                  <a:pt x="5579" y="1540"/>
                </a:lnTo>
                <a:lnTo>
                  <a:pt x="4171" y="2042"/>
                </a:lnTo>
                <a:lnTo>
                  <a:pt x="3693" y="1610"/>
                </a:lnTo>
                <a:lnTo>
                  <a:pt x="3309" y="1610"/>
                </a:lnTo>
                <a:lnTo>
                  <a:pt x="3310" y="1611"/>
                </a:lnTo>
                <a:cubicBezTo>
                  <a:pt x="3810" y="1995"/>
                  <a:pt x="3864" y="2558"/>
                  <a:pt x="3854" y="2549"/>
                </a:cubicBezTo>
                <a:lnTo>
                  <a:pt x="3854" y="2549"/>
                </a:lnTo>
                <a:cubicBezTo>
                  <a:pt x="3852" y="2890"/>
                  <a:pt x="3459" y="3079"/>
                  <a:pt x="3193" y="2866"/>
                </a:cubicBezTo>
                <a:cubicBezTo>
                  <a:pt x="2927" y="2652"/>
                  <a:pt x="3026" y="2227"/>
                  <a:pt x="3358" y="2152"/>
                </a:cubicBezTo>
                <a:cubicBezTo>
                  <a:pt x="3363" y="2007"/>
                  <a:pt x="3317" y="1839"/>
                  <a:pt x="2906" y="1610"/>
                </a:cubicBezTo>
                <a:lnTo>
                  <a:pt x="2655" y="1610"/>
                </a:lnTo>
                <a:lnTo>
                  <a:pt x="2655" y="1700"/>
                </a:lnTo>
                <a:cubicBezTo>
                  <a:pt x="2655" y="1774"/>
                  <a:pt x="2594" y="1835"/>
                  <a:pt x="2520" y="1835"/>
                </a:cubicBezTo>
                <a:lnTo>
                  <a:pt x="2520" y="1835"/>
                </a:lnTo>
                <a:cubicBezTo>
                  <a:pt x="2445" y="1835"/>
                  <a:pt x="2385" y="1774"/>
                  <a:pt x="2385" y="1700"/>
                </a:cubicBezTo>
                <a:lnTo>
                  <a:pt x="2385" y="1610"/>
                </a:lnTo>
                <a:lnTo>
                  <a:pt x="2225" y="1610"/>
                </a:lnTo>
                <a:cubicBezTo>
                  <a:pt x="2191" y="1868"/>
                  <a:pt x="1971" y="2062"/>
                  <a:pt x="1709" y="2062"/>
                </a:cubicBezTo>
                <a:cubicBezTo>
                  <a:pt x="1448" y="2062"/>
                  <a:pt x="1228" y="1868"/>
                  <a:pt x="1193" y="1610"/>
                </a:cubicBezTo>
                <a:lnTo>
                  <a:pt x="271" y="1610"/>
                </a:lnTo>
                <a:lnTo>
                  <a:pt x="271" y="1698"/>
                </a:lnTo>
                <a:cubicBezTo>
                  <a:pt x="271" y="1774"/>
                  <a:pt x="210" y="1834"/>
                  <a:pt x="136" y="1834"/>
                </a:cubicBezTo>
                <a:lnTo>
                  <a:pt x="136" y="1834"/>
                </a:lnTo>
                <a:cubicBezTo>
                  <a:pt x="61" y="1834"/>
                  <a:pt x="1" y="1773"/>
                  <a:pt x="1" y="1698"/>
                </a:cubicBezTo>
                <a:lnTo>
                  <a:pt x="1" y="1381"/>
                </a:lnTo>
                <a:cubicBezTo>
                  <a:pt x="1" y="1305"/>
                  <a:pt x="61" y="1245"/>
                  <a:pt x="136" y="1245"/>
                </a:cubicBezTo>
                <a:lnTo>
                  <a:pt x="136" y="1245"/>
                </a:lnTo>
                <a:cubicBezTo>
                  <a:pt x="210" y="1245"/>
                  <a:pt x="271" y="1305"/>
                  <a:pt x="271" y="1381"/>
                </a:cubicBezTo>
                <a:lnTo>
                  <a:pt x="271" y="1470"/>
                </a:lnTo>
                <a:lnTo>
                  <a:pt x="1193" y="1470"/>
                </a:lnTo>
                <a:cubicBezTo>
                  <a:pt x="1229" y="1211"/>
                  <a:pt x="1449" y="1020"/>
                  <a:pt x="1709" y="10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6"/>
          <p:cNvSpPr/>
          <p:nvPr/>
        </p:nvSpPr>
        <p:spPr>
          <a:xfrm>
            <a:off x="713200" y="4790050"/>
            <a:ext cx="429688" cy="237175"/>
          </a:xfrm>
          <a:custGeom>
            <a:rect b="b" l="l" r="r" t="t"/>
            <a:pathLst>
              <a:path extrusionOk="0" h="3080" w="5580">
                <a:moveTo>
                  <a:pt x="3871" y="1020"/>
                </a:moveTo>
                <a:cubicBezTo>
                  <a:pt x="3610" y="1020"/>
                  <a:pt x="3389" y="1212"/>
                  <a:pt x="3355" y="1470"/>
                </a:cubicBezTo>
                <a:lnTo>
                  <a:pt x="3196" y="1470"/>
                </a:lnTo>
                <a:lnTo>
                  <a:pt x="3196" y="1380"/>
                </a:lnTo>
                <a:cubicBezTo>
                  <a:pt x="3196" y="1305"/>
                  <a:pt x="3135" y="1244"/>
                  <a:pt x="3060" y="1244"/>
                </a:cubicBezTo>
                <a:lnTo>
                  <a:pt x="3060" y="1244"/>
                </a:lnTo>
                <a:cubicBezTo>
                  <a:pt x="2986" y="1244"/>
                  <a:pt x="2925" y="1305"/>
                  <a:pt x="2925" y="1380"/>
                </a:cubicBezTo>
                <a:lnTo>
                  <a:pt x="2925" y="1470"/>
                </a:lnTo>
                <a:lnTo>
                  <a:pt x="2674" y="1470"/>
                </a:lnTo>
                <a:cubicBezTo>
                  <a:pt x="2263" y="1240"/>
                  <a:pt x="2218" y="1073"/>
                  <a:pt x="2222" y="927"/>
                </a:cubicBezTo>
                <a:cubicBezTo>
                  <a:pt x="2554" y="852"/>
                  <a:pt x="2653" y="427"/>
                  <a:pt x="2387" y="213"/>
                </a:cubicBezTo>
                <a:cubicBezTo>
                  <a:pt x="2121" y="0"/>
                  <a:pt x="1727" y="189"/>
                  <a:pt x="1727" y="531"/>
                </a:cubicBezTo>
                <a:lnTo>
                  <a:pt x="1727" y="531"/>
                </a:lnTo>
                <a:cubicBezTo>
                  <a:pt x="1715" y="521"/>
                  <a:pt x="1770" y="1084"/>
                  <a:pt x="2270" y="1469"/>
                </a:cubicBezTo>
                <a:lnTo>
                  <a:pt x="2271" y="1470"/>
                </a:lnTo>
                <a:lnTo>
                  <a:pt x="1887" y="1470"/>
                </a:lnTo>
                <a:lnTo>
                  <a:pt x="1409" y="1037"/>
                </a:lnTo>
                <a:lnTo>
                  <a:pt x="1" y="1540"/>
                </a:lnTo>
                <a:lnTo>
                  <a:pt x="1409" y="2042"/>
                </a:lnTo>
                <a:lnTo>
                  <a:pt x="1887" y="1610"/>
                </a:lnTo>
                <a:lnTo>
                  <a:pt x="2271" y="1610"/>
                </a:lnTo>
                <a:lnTo>
                  <a:pt x="2270" y="1611"/>
                </a:lnTo>
                <a:cubicBezTo>
                  <a:pt x="1770" y="1995"/>
                  <a:pt x="1715" y="2558"/>
                  <a:pt x="1727" y="2549"/>
                </a:cubicBezTo>
                <a:lnTo>
                  <a:pt x="1727" y="2549"/>
                </a:lnTo>
                <a:cubicBezTo>
                  <a:pt x="1727" y="2890"/>
                  <a:pt x="2121" y="3079"/>
                  <a:pt x="2387" y="2866"/>
                </a:cubicBezTo>
                <a:cubicBezTo>
                  <a:pt x="2653" y="2652"/>
                  <a:pt x="2554" y="2227"/>
                  <a:pt x="2222" y="2152"/>
                </a:cubicBezTo>
                <a:cubicBezTo>
                  <a:pt x="2218" y="2007"/>
                  <a:pt x="2263" y="1839"/>
                  <a:pt x="2674" y="1610"/>
                </a:cubicBezTo>
                <a:lnTo>
                  <a:pt x="2925" y="1610"/>
                </a:lnTo>
                <a:lnTo>
                  <a:pt x="2925" y="1700"/>
                </a:lnTo>
                <a:cubicBezTo>
                  <a:pt x="2925" y="1774"/>
                  <a:pt x="2986" y="1835"/>
                  <a:pt x="3060" y="1835"/>
                </a:cubicBezTo>
                <a:lnTo>
                  <a:pt x="3060" y="1835"/>
                </a:lnTo>
                <a:cubicBezTo>
                  <a:pt x="3135" y="1835"/>
                  <a:pt x="3196" y="1774"/>
                  <a:pt x="3196" y="1700"/>
                </a:cubicBezTo>
                <a:lnTo>
                  <a:pt x="3196" y="1610"/>
                </a:lnTo>
                <a:lnTo>
                  <a:pt x="3355" y="1610"/>
                </a:lnTo>
                <a:cubicBezTo>
                  <a:pt x="3388" y="1868"/>
                  <a:pt x="3610" y="2062"/>
                  <a:pt x="3871" y="2062"/>
                </a:cubicBezTo>
                <a:cubicBezTo>
                  <a:pt x="4131" y="2062"/>
                  <a:pt x="4353" y="1868"/>
                  <a:pt x="4387" y="1610"/>
                </a:cubicBezTo>
                <a:lnTo>
                  <a:pt x="5309" y="1610"/>
                </a:lnTo>
                <a:lnTo>
                  <a:pt x="5309" y="1698"/>
                </a:lnTo>
                <a:cubicBezTo>
                  <a:pt x="5309" y="1773"/>
                  <a:pt x="5370" y="1834"/>
                  <a:pt x="5444" y="1834"/>
                </a:cubicBezTo>
                <a:lnTo>
                  <a:pt x="5444" y="1834"/>
                </a:lnTo>
                <a:cubicBezTo>
                  <a:pt x="5519" y="1834"/>
                  <a:pt x="5580" y="1774"/>
                  <a:pt x="5580" y="1698"/>
                </a:cubicBezTo>
                <a:lnTo>
                  <a:pt x="5580" y="1381"/>
                </a:lnTo>
                <a:cubicBezTo>
                  <a:pt x="5580" y="1305"/>
                  <a:pt x="5519" y="1245"/>
                  <a:pt x="5444" y="1245"/>
                </a:cubicBezTo>
                <a:lnTo>
                  <a:pt x="5444" y="1245"/>
                </a:lnTo>
                <a:cubicBezTo>
                  <a:pt x="5370" y="1245"/>
                  <a:pt x="5309" y="1305"/>
                  <a:pt x="5309" y="1381"/>
                </a:cubicBezTo>
                <a:lnTo>
                  <a:pt x="5309" y="1470"/>
                </a:lnTo>
                <a:lnTo>
                  <a:pt x="4387" y="1470"/>
                </a:lnTo>
                <a:cubicBezTo>
                  <a:pt x="4352" y="1211"/>
                  <a:pt x="4131" y="1020"/>
                  <a:pt x="3871" y="10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6"/>
          <p:cNvSpPr/>
          <p:nvPr/>
        </p:nvSpPr>
        <p:spPr>
          <a:xfrm>
            <a:off x="8001088" y="107975"/>
            <a:ext cx="429688" cy="237175"/>
          </a:xfrm>
          <a:custGeom>
            <a:rect b="b" l="l" r="r" t="t"/>
            <a:pathLst>
              <a:path extrusionOk="0" h="3080" w="5580">
                <a:moveTo>
                  <a:pt x="1709" y="1020"/>
                </a:moveTo>
                <a:cubicBezTo>
                  <a:pt x="1969" y="1020"/>
                  <a:pt x="2191" y="1212"/>
                  <a:pt x="2225" y="1470"/>
                </a:cubicBezTo>
                <a:lnTo>
                  <a:pt x="2383" y="1470"/>
                </a:lnTo>
                <a:lnTo>
                  <a:pt x="2383" y="1380"/>
                </a:lnTo>
                <a:cubicBezTo>
                  <a:pt x="2385" y="1305"/>
                  <a:pt x="2444" y="1244"/>
                  <a:pt x="2520" y="1244"/>
                </a:cubicBezTo>
                <a:lnTo>
                  <a:pt x="2520" y="1244"/>
                </a:lnTo>
                <a:cubicBezTo>
                  <a:pt x="2594" y="1244"/>
                  <a:pt x="2654" y="1305"/>
                  <a:pt x="2655" y="1380"/>
                </a:cubicBezTo>
                <a:lnTo>
                  <a:pt x="2655" y="1470"/>
                </a:lnTo>
                <a:lnTo>
                  <a:pt x="2906" y="1470"/>
                </a:lnTo>
                <a:cubicBezTo>
                  <a:pt x="3317" y="1240"/>
                  <a:pt x="3363" y="1073"/>
                  <a:pt x="3358" y="927"/>
                </a:cubicBezTo>
                <a:cubicBezTo>
                  <a:pt x="3026" y="852"/>
                  <a:pt x="2927" y="427"/>
                  <a:pt x="3193" y="213"/>
                </a:cubicBezTo>
                <a:cubicBezTo>
                  <a:pt x="3459" y="0"/>
                  <a:pt x="3852" y="189"/>
                  <a:pt x="3854" y="531"/>
                </a:cubicBezTo>
                <a:lnTo>
                  <a:pt x="3854" y="531"/>
                </a:lnTo>
                <a:cubicBezTo>
                  <a:pt x="3864" y="521"/>
                  <a:pt x="3810" y="1084"/>
                  <a:pt x="3310" y="1469"/>
                </a:cubicBezTo>
                <a:lnTo>
                  <a:pt x="3309" y="1470"/>
                </a:lnTo>
                <a:lnTo>
                  <a:pt x="3693" y="1470"/>
                </a:lnTo>
                <a:lnTo>
                  <a:pt x="4171" y="1037"/>
                </a:lnTo>
                <a:lnTo>
                  <a:pt x="5579" y="1540"/>
                </a:lnTo>
                <a:lnTo>
                  <a:pt x="4171" y="2042"/>
                </a:lnTo>
                <a:lnTo>
                  <a:pt x="3693" y="1610"/>
                </a:lnTo>
                <a:lnTo>
                  <a:pt x="3309" y="1610"/>
                </a:lnTo>
                <a:lnTo>
                  <a:pt x="3310" y="1611"/>
                </a:lnTo>
                <a:cubicBezTo>
                  <a:pt x="3810" y="1995"/>
                  <a:pt x="3864" y="2558"/>
                  <a:pt x="3854" y="2549"/>
                </a:cubicBezTo>
                <a:lnTo>
                  <a:pt x="3854" y="2549"/>
                </a:lnTo>
                <a:cubicBezTo>
                  <a:pt x="3852" y="2890"/>
                  <a:pt x="3459" y="3079"/>
                  <a:pt x="3193" y="2866"/>
                </a:cubicBezTo>
                <a:cubicBezTo>
                  <a:pt x="2927" y="2652"/>
                  <a:pt x="3026" y="2227"/>
                  <a:pt x="3358" y="2152"/>
                </a:cubicBezTo>
                <a:cubicBezTo>
                  <a:pt x="3363" y="2007"/>
                  <a:pt x="3317" y="1839"/>
                  <a:pt x="2906" y="1610"/>
                </a:cubicBezTo>
                <a:lnTo>
                  <a:pt x="2655" y="1610"/>
                </a:lnTo>
                <a:lnTo>
                  <a:pt x="2655" y="1700"/>
                </a:lnTo>
                <a:cubicBezTo>
                  <a:pt x="2655" y="1774"/>
                  <a:pt x="2594" y="1835"/>
                  <a:pt x="2520" y="1835"/>
                </a:cubicBezTo>
                <a:lnTo>
                  <a:pt x="2520" y="1835"/>
                </a:lnTo>
                <a:cubicBezTo>
                  <a:pt x="2445" y="1835"/>
                  <a:pt x="2385" y="1774"/>
                  <a:pt x="2385" y="1700"/>
                </a:cubicBezTo>
                <a:lnTo>
                  <a:pt x="2385" y="1610"/>
                </a:lnTo>
                <a:lnTo>
                  <a:pt x="2225" y="1610"/>
                </a:lnTo>
                <a:cubicBezTo>
                  <a:pt x="2191" y="1868"/>
                  <a:pt x="1971" y="2062"/>
                  <a:pt x="1709" y="2062"/>
                </a:cubicBezTo>
                <a:cubicBezTo>
                  <a:pt x="1448" y="2062"/>
                  <a:pt x="1228" y="1868"/>
                  <a:pt x="1193" y="1610"/>
                </a:cubicBezTo>
                <a:lnTo>
                  <a:pt x="271" y="1610"/>
                </a:lnTo>
                <a:lnTo>
                  <a:pt x="271" y="1698"/>
                </a:lnTo>
                <a:cubicBezTo>
                  <a:pt x="271" y="1774"/>
                  <a:pt x="210" y="1834"/>
                  <a:pt x="136" y="1834"/>
                </a:cubicBezTo>
                <a:lnTo>
                  <a:pt x="136" y="1834"/>
                </a:lnTo>
                <a:cubicBezTo>
                  <a:pt x="61" y="1834"/>
                  <a:pt x="1" y="1773"/>
                  <a:pt x="1" y="1698"/>
                </a:cubicBezTo>
                <a:lnTo>
                  <a:pt x="1" y="1381"/>
                </a:lnTo>
                <a:cubicBezTo>
                  <a:pt x="1" y="1305"/>
                  <a:pt x="61" y="1245"/>
                  <a:pt x="136" y="1245"/>
                </a:cubicBezTo>
                <a:lnTo>
                  <a:pt x="136" y="1245"/>
                </a:lnTo>
                <a:cubicBezTo>
                  <a:pt x="210" y="1245"/>
                  <a:pt x="271" y="1305"/>
                  <a:pt x="271" y="1381"/>
                </a:cubicBezTo>
                <a:lnTo>
                  <a:pt x="271" y="1470"/>
                </a:lnTo>
                <a:lnTo>
                  <a:pt x="1193" y="1470"/>
                </a:lnTo>
                <a:cubicBezTo>
                  <a:pt x="1229" y="1211"/>
                  <a:pt x="1449" y="1020"/>
                  <a:pt x="1709" y="10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2_1">
    <p:spTree>
      <p:nvGrpSpPr>
        <p:cNvPr id="1351" name="Shape 1351"/>
        <p:cNvGrpSpPr/>
        <p:nvPr/>
      </p:nvGrpSpPr>
      <p:grpSpPr>
        <a:xfrm>
          <a:off x="0" y="0"/>
          <a:ext cx="0" cy="0"/>
          <a:chOff x="0" y="0"/>
          <a:chExt cx="0" cy="0"/>
        </a:xfrm>
      </p:grpSpPr>
      <p:sp>
        <p:nvSpPr>
          <p:cNvPr id="1352" name="Google Shape;1352;p37"/>
          <p:cNvSpPr/>
          <p:nvPr/>
        </p:nvSpPr>
        <p:spPr>
          <a:xfrm>
            <a:off x="8215321" y="4882136"/>
            <a:ext cx="52046" cy="44535"/>
          </a:xfrm>
          <a:custGeom>
            <a:rect b="b" l="l" r="r" t="t"/>
            <a:pathLst>
              <a:path extrusionOk="0" h="421" w="492">
                <a:moveTo>
                  <a:pt x="212" y="1"/>
                </a:moveTo>
                <a:cubicBezTo>
                  <a:pt x="95" y="2"/>
                  <a:pt x="1" y="98"/>
                  <a:pt x="2" y="215"/>
                </a:cubicBezTo>
                <a:cubicBezTo>
                  <a:pt x="4" y="340"/>
                  <a:pt x="106" y="421"/>
                  <a:pt x="213" y="421"/>
                </a:cubicBezTo>
                <a:cubicBezTo>
                  <a:pt x="265" y="421"/>
                  <a:pt x="318" y="401"/>
                  <a:pt x="361" y="357"/>
                </a:cubicBezTo>
                <a:cubicBezTo>
                  <a:pt x="492" y="224"/>
                  <a:pt x="398"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7"/>
          <p:cNvSpPr/>
          <p:nvPr/>
        </p:nvSpPr>
        <p:spPr>
          <a:xfrm>
            <a:off x="853920" y="196711"/>
            <a:ext cx="52046" cy="44535"/>
          </a:xfrm>
          <a:custGeom>
            <a:rect b="b" l="l" r="r" t="t"/>
            <a:pathLst>
              <a:path extrusionOk="0" h="421" w="492">
                <a:moveTo>
                  <a:pt x="280" y="1"/>
                </a:moveTo>
                <a:cubicBezTo>
                  <a:pt x="94" y="1"/>
                  <a:pt x="0" y="224"/>
                  <a:pt x="130" y="357"/>
                </a:cubicBezTo>
                <a:cubicBezTo>
                  <a:pt x="173" y="401"/>
                  <a:pt x="226" y="421"/>
                  <a:pt x="279" y="421"/>
                </a:cubicBezTo>
                <a:cubicBezTo>
                  <a:pt x="385" y="421"/>
                  <a:pt x="487" y="340"/>
                  <a:pt x="490" y="215"/>
                </a:cubicBezTo>
                <a:cubicBezTo>
                  <a:pt x="491" y="98"/>
                  <a:pt x="397" y="2"/>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7"/>
          <p:cNvSpPr/>
          <p:nvPr/>
        </p:nvSpPr>
        <p:spPr>
          <a:xfrm>
            <a:off x="8225734" y="201211"/>
            <a:ext cx="52046" cy="44535"/>
          </a:xfrm>
          <a:custGeom>
            <a:rect b="b" l="l" r="r" t="t"/>
            <a:pathLst>
              <a:path extrusionOk="0" h="421" w="492">
                <a:moveTo>
                  <a:pt x="212" y="1"/>
                </a:moveTo>
                <a:cubicBezTo>
                  <a:pt x="95" y="2"/>
                  <a:pt x="1" y="98"/>
                  <a:pt x="2" y="215"/>
                </a:cubicBezTo>
                <a:cubicBezTo>
                  <a:pt x="4" y="340"/>
                  <a:pt x="106" y="421"/>
                  <a:pt x="213" y="421"/>
                </a:cubicBezTo>
                <a:cubicBezTo>
                  <a:pt x="265" y="421"/>
                  <a:pt x="318" y="401"/>
                  <a:pt x="361" y="357"/>
                </a:cubicBezTo>
                <a:cubicBezTo>
                  <a:pt x="492" y="224"/>
                  <a:pt x="398"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55" name="Google Shape;1355;p37"/>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1356" name="Google Shape;1356;p37"/>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1357" name="Google Shape;1357;p37"/>
          <p:cNvSpPr/>
          <p:nvPr/>
        </p:nvSpPr>
        <p:spPr>
          <a:xfrm>
            <a:off x="882046" y="194340"/>
            <a:ext cx="68604" cy="69745"/>
          </a:xfrm>
          <a:custGeom>
            <a:rect b="b" l="l" r="r" t="t"/>
            <a:pathLst>
              <a:path extrusionOk="0" h="428" w="421">
                <a:moveTo>
                  <a:pt x="211" y="0"/>
                </a:moveTo>
                <a:cubicBezTo>
                  <a:pt x="95" y="0"/>
                  <a:pt x="1" y="96"/>
                  <a:pt x="1" y="215"/>
                </a:cubicBezTo>
                <a:cubicBezTo>
                  <a:pt x="1" y="333"/>
                  <a:pt x="95" y="428"/>
                  <a:pt x="211" y="428"/>
                </a:cubicBezTo>
                <a:cubicBezTo>
                  <a:pt x="327" y="428"/>
                  <a:pt x="421" y="333"/>
                  <a:pt x="421" y="215"/>
                </a:cubicBezTo>
                <a:cubicBezTo>
                  <a:pt x="421" y="96"/>
                  <a:pt x="327" y="0"/>
                  <a:pt x="211"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7"/>
          <p:cNvSpPr/>
          <p:nvPr/>
        </p:nvSpPr>
        <p:spPr>
          <a:xfrm>
            <a:off x="748423" y="173238"/>
            <a:ext cx="130690" cy="111950"/>
          </a:xfrm>
          <a:custGeom>
            <a:rect b="b" l="l" r="r" t="t"/>
            <a:pathLst>
              <a:path extrusionOk="0" h="687" w="802">
                <a:moveTo>
                  <a:pt x="458" y="1"/>
                </a:moveTo>
                <a:cubicBezTo>
                  <a:pt x="153" y="1"/>
                  <a:pt x="1" y="370"/>
                  <a:pt x="217" y="585"/>
                </a:cubicBezTo>
                <a:cubicBezTo>
                  <a:pt x="286" y="655"/>
                  <a:pt x="372" y="686"/>
                  <a:pt x="456" y="686"/>
                </a:cubicBezTo>
                <a:cubicBezTo>
                  <a:pt x="632" y="686"/>
                  <a:pt x="801" y="550"/>
                  <a:pt x="801" y="344"/>
                </a:cubicBezTo>
                <a:cubicBezTo>
                  <a:pt x="801" y="154"/>
                  <a:pt x="648" y="1"/>
                  <a:pt x="458" y="1"/>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7"/>
          <p:cNvSpPr/>
          <p:nvPr/>
        </p:nvSpPr>
        <p:spPr>
          <a:xfrm>
            <a:off x="713225" y="205991"/>
            <a:ext cx="46442" cy="46442"/>
          </a:xfrm>
          <a:custGeom>
            <a:rect b="b" l="l" r="r" t="t"/>
            <a:pathLst>
              <a:path extrusionOk="0" h="285" w="285">
                <a:moveTo>
                  <a:pt x="142" y="0"/>
                </a:moveTo>
                <a:cubicBezTo>
                  <a:pt x="64" y="0"/>
                  <a:pt x="0" y="65"/>
                  <a:pt x="0" y="143"/>
                </a:cubicBezTo>
                <a:cubicBezTo>
                  <a:pt x="0" y="221"/>
                  <a:pt x="64" y="285"/>
                  <a:pt x="142" y="285"/>
                </a:cubicBezTo>
                <a:cubicBezTo>
                  <a:pt x="222" y="285"/>
                  <a:pt x="285" y="221"/>
                  <a:pt x="285" y="143"/>
                </a:cubicBezTo>
                <a:cubicBezTo>
                  <a:pt x="285" y="65"/>
                  <a:pt x="222" y="0"/>
                  <a:pt x="142"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7"/>
          <p:cNvSpPr/>
          <p:nvPr/>
        </p:nvSpPr>
        <p:spPr>
          <a:xfrm>
            <a:off x="8192973" y="194992"/>
            <a:ext cx="80174" cy="68441"/>
          </a:xfrm>
          <a:custGeom>
            <a:rect b="b" l="l" r="r" t="t"/>
            <a:pathLst>
              <a:path extrusionOk="0" h="420" w="492">
                <a:moveTo>
                  <a:pt x="212" y="0"/>
                </a:moveTo>
                <a:cubicBezTo>
                  <a:pt x="95" y="1"/>
                  <a:pt x="1" y="97"/>
                  <a:pt x="2" y="214"/>
                </a:cubicBezTo>
                <a:cubicBezTo>
                  <a:pt x="4" y="338"/>
                  <a:pt x="106" y="419"/>
                  <a:pt x="213" y="419"/>
                </a:cubicBezTo>
                <a:cubicBezTo>
                  <a:pt x="265" y="419"/>
                  <a:pt x="318" y="400"/>
                  <a:pt x="361" y="356"/>
                </a:cubicBezTo>
                <a:cubicBezTo>
                  <a:pt x="492" y="224"/>
                  <a:pt x="397" y="0"/>
                  <a:pt x="212"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7"/>
          <p:cNvSpPr/>
          <p:nvPr/>
        </p:nvSpPr>
        <p:spPr>
          <a:xfrm>
            <a:off x="8264837" y="173238"/>
            <a:ext cx="130527" cy="111950"/>
          </a:xfrm>
          <a:custGeom>
            <a:rect b="b" l="l" r="r" t="t"/>
            <a:pathLst>
              <a:path extrusionOk="0" h="687" w="801">
                <a:moveTo>
                  <a:pt x="343" y="1"/>
                </a:moveTo>
                <a:cubicBezTo>
                  <a:pt x="154" y="1"/>
                  <a:pt x="0" y="154"/>
                  <a:pt x="1" y="344"/>
                </a:cubicBezTo>
                <a:cubicBezTo>
                  <a:pt x="1" y="550"/>
                  <a:pt x="170" y="686"/>
                  <a:pt x="345" y="686"/>
                </a:cubicBezTo>
                <a:cubicBezTo>
                  <a:pt x="429" y="686"/>
                  <a:pt x="515" y="655"/>
                  <a:pt x="585" y="585"/>
                </a:cubicBezTo>
                <a:cubicBezTo>
                  <a:pt x="800" y="370"/>
                  <a:pt x="648" y="1"/>
                  <a:pt x="343" y="1"/>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7"/>
          <p:cNvSpPr/>
          <p:nvPr/>
        </p:nvSpPr>
        <p:spPr>
          <a:xfrm>
            <a:off x="8384119" y="205991"/>
            <a:ext cx="46605" cy="46442"/>
          </a:xfrm>
          <a:custGeom>
            <a:rect b="b" l="l" r="r" t="t"/>
            <a:pathLst>
              <a:path extrusionOk="0" h="285" w="286">
                <a:moveTo>
                  <a:pt x="143" y="0"/>
                </a:moveTo>
                <a:cubicBezTo>
                  <a:pt x="65" y="0"/>
                  <a:pt x="1" y="65"/>
                  <a:pt x="1" y="143"/>
                </a:cubicBezTo>
                <a:cubicBezTo>
                  <a:pt x="1" y="221"/>
                  <a:pt x="65" y="285"/>
                  <a:pt x="143" y="285"/>
                </a:cubicBezTo>
                <a:cubicBezTo>
                  <a:pt x="221" y="285"/>
                  <a:pt x="285" y="221"/>
                  <a:pt x="285" y="143"/>
                </a:cubicBezTo>
                <a:cubicBezTo>
                  <a:pt x="285" y="65"/>
                  <a:pt x="221" y="0"/>
                  <a:pt x="143"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7"/>
          <p:cNvSpPr/>
          <p:nvPr/>
        </p:nvSpPr>
        <p:spPr>
          <a:xfrm>
            <a:off x="882071" y="4870740"/>
            <a:ext cx="68604" cy="69745"/>
          </a:xfrm>
          <a:custGeom>
            <a:rect b="b" l="l" r="r" t="t"/>
            <a:pathLst>
              <a:path extrusionOk="0" h="428" w="421">
                <a:moveTo>
                  <a:pt x="211" y="0"/>
                </a:moveTo>
                <a:cubicBezTo>
                  <a:pt x="95" y="0"/>
                  <a:pt x="1" y="96"/>
                  <a:pt x="1" y="215"/>
                </a:cubicBezTo>
                <a:cubicBezTo>
                  <a:pt x="1" y="333"/>
                  <a:pt x="95" y="428"/>
                  <a:pt x="211" y="428"/>
                </a:cubicBezTo>
                <a:cubicBezTo>
                  <a:pt x="327" y="428"/>
                  <a:pt x="421" y="333"/>
                  <a:pt x="421" y="215"/>
                </a:cubicBezTo>
                <a:cubicBezTo>
                  <a:pt x="421" y="96"/>
                  <a:pt x="327" y="0"/>
                  <a:pt x="211"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7"/>
          <p:cNvSpPr/>
          <p:nvPr/>
        </p:nvSpPr>
        <p:spPr>
          <a:xfrm>
            <a:off x="748448" y="4849638"/>
            <a:ext cx="130690" cy="111950"/>
          </a:xfrm>
          <a:custGeom>
            <a:rect b="b" l="l" r="r" t="t"/>
            <a:pathLst>
              <a:path extrusionOk="0" h="687" w="802">
                <a:moveTo>
                  <a:pt x="458" y="1"/>
                </a:moveTo>
                <a:cubicBezTo>
                  <a:pt x="153" y="1"/>
                  <a:pt x="1" y="370"/>
                  <a:pt x="217" y="585"/>
                </a:cubicBezTo>
                <a:cubicBezTo>
                  <a:pt x="286" y="655"/>
                  <a:pt x="372" y="686"/>
                  <a:pt x="456" y="686"/>
                </a:cubicBezTo>
                <a:cubicBezTo>
                  <a:pt x="632" y="686"/>
                  <a:pt x="801" y="550"/>
                  <a:pt x="801" y="344"/>
                </a:cubicBezTo>
                <a:cubicBezTo>
                  <a:pt x="801" y="154"/>
                  <a:pt x="648" y="1"/>
                  <a:pt x="458" y="1"/>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7"/>
          <p:cNvSpPr/>
          <p:nvPr/>
        </p:nvSpPr>
        <p:spPr>
          <a:xfrm>
            <a:off x="713250" y="4882391"/>
            <a:ext cx="46442" cy="46442"/>
          </a:xfrm>
          <a:custGeom>
            <a:rect b="b" l="l" r="r" t="t"/>
            <a:pathLst>
              <a:path extrusionOk="0" h="285" w="285">
                <a:moveTo>
                  <a:pt x="142" y="0"/>
                </a:moveTo>
                <a:cubicBezTo>
                  <a:pt x="64" y="0"/>
                  <a:pt x="0" y="65"/>
                  <a:pt x="0" y="143"/>
                </a:cubicBezTo>
                <a:cubicBezTo>
                  <a:pt x="0" y="221"/>
                  <a:pt x="64" y="285"/>
                  <a:pt x="142" y="285"/>
                </a:cubicBezTo>
                <a:cubicBezTo>
                  <a:pt x="222" y="285"/>
                  <a:pt x="285" y="221"/>
                  <a:pt x="285" y="143"/>
                </a:cubicBezTo>
                <a:cubicBezTo>
                  <a:pt x="285" y="65"/>
                  <a:pt x="222" y="0"/>
                  <a:pt x="142"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7"/>
          <p:cNvSpPr/>
          <p:nvPr/>
        </p:nvSpPr>
        <p:spPr>
          <a:xfrm>
            <a:off x="8192998" y="4871392"/>
            <a:ext cx="80174" cy="68441"/>
          </a:xfrm>
          <a:custGeom>
            <a:rect b="b" l="l" r="r" t="t"/>
            <a:pathLst>
              <a:path extrusionOk="0" h="420" w="492">
                <a:moveTo>
                  <a:pt x="212" y="0"/>
                </a:moveTo>
                <a:cubicBezTo>
                  <a:pt x="95" y="1"/>
                  <a:pt x="1" y="97"/>
                  <a:pt x="2" y="214"/>
                </a:cubicBezTo>
                <a:cubicBezTo>
                  <a:pt x="4" y="338"/>
                  <a:pt x="106" y="419"/>
                  <a:pt x="213" y="419"/>
                </a:cubicBezTo>
                <a:cubicBezTo>
                  <a:pt x="265" y="419"/>
                  <a:pt x="318" y="400"/>
                  <a:pt x="361" y="356"/>
                </a:cubicBezTo>
                <a:cubicBezTo>
                  <a:pt x="492" y="224"/>
                  <a:pt x="397" y="0"/>
                  <a:pt x="212"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7"/>
          <p:cNvSpPr/>
          <p:nvPr/>
        </p:nvSpPr>
        <p:spPr>
          <a:xfrm>
            <a:off x="8264862" y="4849638"/>
            <a:ext cx="130527" cy="111950"/>
          </a:xfrm>
          <a:custGeom>
            <a:rect b="b" l="l" r="r" t="t"/>
            <a:pathLst>
              <a:path extrusionOk="0" h="687" w="801">
                <a:moveTo>
                  <a:pt x="343" y="1"/>
                </a:moveTo>
                <a:cubicBezTo>
                  <a:pt x="154" y="1"/>
                  <a:pt x="0" y="154"/>
                  <a:pt x="1" y="344"/>
                </a:cubicBezTo>
                <a:cubicBezTo>
                  <a:pt x="1" y="550"/>
                  <a:pt x="170" y="686"/>
                  <a:pt x="345" y="686"/>
                </a:cubicBezTo>
                <a:cubicBezTo>
                  <a:pt x="429" y="686"/>
                  <a:pt x="515" y="655"/>
                  <a:pt x="585" y="585"/>
                </a:cubicBezTo>
                <a:cubicBezTo>
                  <a:pt x="800" y="370"/>
                  <a:pt x="648" y="1"/>
                  <a:pt x="343" y="1"/>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7"/>
          <p:cNvSpPr/>
          <p:nvPr/>
        </p:nvSpPr>
        <p:spPr>
          <a:xfrm>
            <a:off x="8384144" y="4882391"/>
            <a:ext cx="46605" cy="46442"/>
          </a:xfrm>
          <a:custGeom>
            <a:rect b="b" l="l" r="r" t="t"/>
            <a:pathLst>
              <a:path extrusionOk="0" h="285" w="286">
                <a:moveTo>
                  <a:pt x="143" y="0"/>
                </a:moveTo>
                <a:cubicBezTo>
                  <a:pt x="65" y="0"/>
                  <a:pt x="1" y="65"/>
                  <a:pt x="1" y="143"/>
                </a:cubicBezTo>
                <a:cubicBezTo>
                  <a:pt x="1" y="221"/>
                  <a:pt x="65" y="285"/>
                  <a:pt x="143" y="285"/>
                </a:cubicBezTo>
                <a:cubicBezTo>
                  <a:pt x="221" y="285"/>
                  <a:pt x="285" y="221"/>
                  <a:pt x="285" y="143"/>
                </a:cubicBezTo>
                <a:cubicBezTo>
                  <a:pt x="285" y="65"/>
                  <a:pt x="221" y="0"/>
                  <a:pt x="143" y="0"/>
                </a:cubicBezTo>
                <a:close/>
              </a:path>
            </a:pathLst>
          </a:custGeom>
          <a:solidFill>
            <a:srgbClr val="101818"/>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72" name="Shape 1372"/>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373" name="Shape 1373"/>
        <p:cNvGrpSpPr/>
        <p:nvPr/>
      </p:nvGrpSpPr>
      <p:grpSpPr>
        <a:xfrm>
          <a:off x="0" y="0"/>
          <a:ext cx="0" cy="0"/>
          <a:chOff x="0" y="0"/>
          <a:chExt cx="0" cy="0"/>
        </a:xfrm>
      </p:grpSpPr>
      <p:sp>
        <p:nvSpPr>
          <p:cNvPr id="1374" name="Google Shape;1374;p4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6" name="Shape 176"/>
        <p:cNvGrpSpPr/>
        <p:nvPr/>
      </p:nvGrpSpPr>
      <p:grpSpPr>
        <a:xfrm>
          <a:off x="0" y="0"/>
          <a:ext cx="0" cy="0"/>
          <a:chOff x="0" y="0"/>
          <a:chExt cx="0" cy="0"/>
        </a:xfrm>
      </p:grpSpPr>
      <p:sp>
        <p:nvSpPr>
          <p:cNvPr id="177" name="Google Shape;177;p5"/>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78" name="Google Shape;178;p5"/>
          <p:cNvSpPr txBox="1"/>
          <p:nvPr>
            <p:ph idx="2" type="title"/>
          </p:nvPr>
        </p:nvSpPr>
        <p:spPr>
          <a:xfrm flipH="1">
            <a:off x="2762388" y="1648400"/>
            <a:ext cx="36192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179" name="Google Shape;179;p5"/>
          <p:cNvSpPr txBox="1"/>
          <p:nvPr>
            <p:ph idx="1" type="subTitle"/>
          </p:nvPr>
        </p:nvSpPr>
        <p:spPr>
          <a:xfrm flipH="1">
            <a:off x="3144138" y="1944862"/>
            <a:ext cx="2855700" cy="85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180" name="Google Shape;180;p5"/>
          <p:cNvSpPr txBox="1"/>
          <p:nvPr>
            <p:ph idx="3" type="title"/>
          </p:nvPr>
        </p:nvSpPr>
        <p:spPr>
          <a:xfrm flipH="1">
            <a:off x="2762388" y="3175338"/>
            <a:ext cx="3619200" cy="313500"/>
          </a:xfrm>
          <a:prstGeom prst="rect">
            <a:avLst/>
          </a:prstGeom>
        </p:spPr>
        <p:txBody>
          <a:bodyPr anchorCtr="0" anchor="ctr" bIns="91425" lIns="91425" spcFirstLastPara="1" rIns="91425" wrap="square" tIns="91425">
            <a:noAutofit/>
          </a:bodyPr>
          <a:lstStyle>
            <a:lvl1pPr lvl="0" rtl="0">
              <a:spcBef>
                <a:spcPts val="0"/>
              </a:spcBef>
              <a:spcAft>
                <a:spcPts val="0"/>
              </a:spcAft>
              <a:buSzPts val="2100"/>
              <a:buNone/>
              <a:defRPr sz="2400">
                <a:solidFill>
                  <a:schemeClr val="accent6"/>
                </a:solidFill>
              </a:defRPr>
            </a:lvl1pPr>
            <a:lvl2pPr lvl="1" rtl="0" algn="r">
              <a:spcBef>
                <a:spcPts val="0"/>
              </a:spcBef>
              <a:spcAft>
                <a:spcPts val="0"/>
              </a:spcAft>
              <a:buSzPts val="3200"/>
              <a:buNone/>
              <a:defRPr>
                <a:latin typeface="Kulim Park"/>
                <a:ea typeface="Kulim Park"/>
                <a:cs typeface="Kulim Park"/>
                <a:sym typeface="Kulim Park"/>
              </a:defRPr>
            </a:lvl2pPr>
            <a:lvl3pPr lvl="2" rtl="0" algn="r">
              <a:spcBef>
                <a:spcPts val="0"/>
              </a:spcBef>
              <a:spcAft>
                <a:spcPts val="0"/>
              </a:spcAft>
              <a:buSzPts val="3200"/>
              <a:buNone/>
              <a:defRPr>
                <a:latin typeface="Kulim Park"/>
                <a:ea typeface="Kulim Park"/>
                <a:cs typeface="Kulim Park"/>
                <a:sym typeface="Kulim Park"/>
              </a:defRPr>
            </a:lvl3pPr>
            <a:lvl4pPr lvl="3" rtl="0" algn="r">
              <a:spcBef>
                <a:spcPts val="0"/>
              </a:spcBef>
              <a:spcAft>
                <a:spcPts val="0"/>
              </a:spcAft>
              <a:buSzPts val="3200"/>
              <a:buNone/>
              <a:defRPr>
                <a:latin typeface="Kulim Park"/>
                <a:ea typeface="Kulim Park"/>
                <a:cs typeface="Kulim Park"/>
                <a:sym typeface="Kulim Park"/>
              </a:defRPr>
            </a:lvl4pPr>
            <a:lvl5pPr lvl="4" rtl="0" algn="r">
              <a:spcBef>
                <a:spcPts val="0"/>
              </a:spcBef>
              <a:spcAft>
                <a:spcPts val="0"/>
              </a:spcAft>
              <a:buSzPts val="3200"/>
              <a:buNone/>
              <a:defRPr>
                <a:latin typeface="Kulim Park"/>
                <a:ea typeface="Kulim Park"/>
                <a:cs typeface="Kulim Park"/>
                <a:sym typeface="Kulim Park"/>
              </a:defRPr>
            </a:lvl5pPr>
            <a:lvl6pPr lvl="5" rtl="0" algn="r">
              <a:spcBef>
                <a:spcPts val="0"/>
              </a:spcBef>
              <a:spcAft>
                <a:spcPts val="0"/>
              </a:spcAft>
              <a:buSzPts val="3200"/>
              <a:buNone/>
              <a:defRPr>
                <a:latin typeface="Kulim Park"/>
                <a:ea typeface="Kulim Park"/>
                <a:cs typeface="Kulim Park"/>
                <a:sym typeface="Kulim Park"/>
              </a:defRPr>
            </a:lvl6pPr>
            <a:lvl7pPr lvl="6" rtl="0" algn="r">
              <a:spcBef>
                <a:spcPts val="0"/>
              </a:spcBef>
              <a:spcAft>
                <a:spcPts val="0"/>
              </a:spcAft>
              <a:buSzPts val="3200"/>
              <a:buNone/>
              <a:defRPr>
                <a:latin typeface="Kulim Park"/>
                <a:ea typeface="Kulim Park"/>
                <a:cs typeface="Kulim Park"/>
                <a:sym typeface="Kulim Park"/>
              </a:defRPr>
            </a:lvl7pPr>
            <a:lvl8pPr lvl="7" rtl="0" algn="r">
              <a:spcBef>
                <a:spcPts val="0"/>
              </a:spcBef>
              <a:spcAft>
                <a:spcPts val="0"/>
              </a:spcAft>
              <a:buSzPts val="3200"/>
              <a:buNone/>
              <a:defRPr>
                <a:latin typeface="Kulim Park"/>
                <a:ea typeface="Kulim Park"/>
                <a:cs typeface="Kulim Park"/>
                <a:sym typeface="Kulim Park"/>
              </a:defRPr>
            </a:lvl8pPr>
            <a:lvl9pPr lvl="8" rtl="0" algn="r">
              <a:spcBef>
                <a:spcPts val="0"/>
              </a:spcBef>
              <a:spcAft>
                <a:spcPts val="0"/>
              </a:spcAft>
              <a:buSzPts val="3200"/>
              <a:buNone/>
              <a:defRPr>
                <a:latin typeface="Kulim Park"/>
                <a:ea typeface="Kulim Park"/>
                <a:cs typeface="Kulim Park"/>
                <a:sym typeface="Kulim Park"/>
              </a:defRPr>
            </a:lvl9pPr>
          </a:lstStyle>
          <a:p/>
        </p:txBody>
      </p:sp>
      <p:sp>
        <p:nvSpPr>
          <p:cNvPr id="181" name="Google Shape;181;p5"/>
          <p:cNvSpPr txBox="1"/>
          <p:nvPr>
            <p:ph idx="4" type="subTitle"/>
          </p:nvPr>
        </p:nvSpPr>
        <p:spPr>
          <a:xfrm flipH="1">
            <a:off x="3144138" y="3471812"/>
            <a:ext cx="2855700" cy="85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grpSp>
        <p:nvGrpSpPr>
          <p:cNvPr id="182" name="Google Shape;182;p5"/>
          <p:cNvGrpSpPr/>
          <p:nvPr/>
        </p:nvGrpSpPr>
        <p:grpSpPr>
          <a:xfrm>
            <a:off x="713216" y="34119"/>
            <a:ext cx="7717552" cy="285993"/>
            <a:chOff x="713216" y="4636844"/>
            <a:chExt cx="7717552" cy="285993"/>
          </a:xfrm>
        </p:grpSpPr>
        <p:sp>
          <p:nvSpPr>
            <p:cNvPr id="183" name="Google Shape;183;p5"/>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4" name="Google Shape;184;p5"/>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sp>
          <p:nvSpPr>
            <p:cNvPr id="185" name="Google Shape;185;p5"/>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 name="Google Shape;201;p5"/>
          <p:cNvGrpSpPr/>
          <p:nvPr/>
        </p:nvGrpSpPr>
        <p:grpSpPr>
          <a:xfrm>
            <a:off x="713216" y="4719719"/>
            <a:ext cx="7717552" cy="285993"/>
            <a:chOff x="713216" y="4636844"/>
            <a:chExt cx="7717552" cy="285993"/>
          </a:xfrm>
        </p:grpSpPr>
        <p:sp>
          <p:nvSpPr>
            <p:cNvPr id="202" name="Google Shape;202;p5"/>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9" name="Google Shape;219;p5"/>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0" name="Shape 220"/>
        <p:cNvGrpSpPr/>
        <p:nvPr/>
      </p:nvGrpSpPr>
      <p:grpSpPr>
        <a:xfrm>
          <a:off x="0" y="0"/>
          <a:ext cx="0" cy="0"/>
          <a:chOff x="0" y="0"/>
          <a:chExt cx="0" cy="0"/>
        </a:xfrm>
      </p:grpSpPr>
      <p:sp>
        <p:nvSpPr>
          <p:cNvPr id="221" name="Google Shape;221;p6"/>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222" name="Google Shape;222;p6"/>
          <p:cNvGrpSpPr/>
          <p:nvPr/>
        </p:nvGrpSpPr>
        <p:grpSpPr>
          <a:xfrm>
            <a:off x="713216" y="34119"/>
            <a:ext cx="7717552" cy="285993"/>
            <a:chOff x="713216" y="4636844"/>
            <a:chExt cx="7717552" cy="285993"/>
          </a:xfrm>
        </p:grpSpPr>
        <p:sp>
          <p:nvSpPr>
            <p:cNvPr id="223" name="Google Shape;223;p6"/>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4" name="Google Shape;224;p6"/>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sp>
          <p:nvSpPr>
            <p:cNvPr id="225" name="Google Shape;225;p6"/>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6"/>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6"/>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6"/>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6"/>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6"/>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6"/>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6"/>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6"/>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6"/>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6"/>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6"/>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6"/>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6"/>
          <p:cNvGrpSpPr/>
          <p:nvPr/>
        </p:nvGrpSpPr>
        <p:grpSpPr>
          <a:xfrm>
            <a:off x="713216" y="4719719"/>
            <a:ext cx="7717552" cy="285993"/>
            <a:chOff x="713216" y="4636844"/>
            <a:chExt cx="7717552" cy="285993"/>
          </a:xfrm>
        </p:grpSpPr>
        <p:sp>
          <p:nvSpPr>
            <p:cNvPr id="242" name="Google Shape;242;p6"/>
            <p:cNvSpPr/>
            <p:nvPr/>
          </p:nvSpPr>
          <p:spPr>
            <a:xfrm>
              <a:off x="6304227" y="4636844"/>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flipH="1" rot="10800000">
              <a:off x="8116141" y="4800336"/>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6"/>
            <p:cNvSpPr/>
            <p:nvPr/>
          </p:nvSpPr>
          <p:spPr>
            <a:xfrm flipH="1" rot="10800000">
              <a:off x="8151091" y="479344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6"/>
            <p:cNvSpPr/>
            <p:nvPr/>
          </p:nvSpPr>
          <p:spPr>
            <a:xfrm flipH="1" rot="10800000">
              <a:off x="8190303" y="4784064"/>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6"/>
            <p:cNvSpPr/>
            <p:nvPr/>
          </p:nvSpPr>
          <p:spPr>
            <a:xfrm flipH="1" rot="10800000">
              <a:off x="8234784" y="4828079"/>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6"/>
            <p:cNvSpPr/>
            <p:nvPr/>
          </p:nvSpPr>
          <p:spPr>
            <a:xfrm flipH="1" rot="10800000">
              <a:off x="8310960" y="4838772"/>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flipH="1" rot="10800000">
              <a:off x="8234784" y="4729588"/>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flipH="1" rot="10800000">
              <a:off x="8310960" y="4757019"/>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flipH="1" rot="10800000">
              <a:off x="8305613" y="4803901"/>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flipH="1">
              <a:off x="1002192" y="4799937"/>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flipH="1">
              <a:off x="961353" y="4793815"/>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flipH="1">
              <a:off x="912764" y="4784361"/>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flipH="1">
              <a:off x="811091" y="4729963"/>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flipH="1">
              <a:off x="762348" y="4756774"/>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flipH="1">
              <a:off x="809154" y="4828454"/>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6"/>
            <p:cNvSpPr/>
            <p:nvPr/>
          </p:nvSpPr>
          <p:spPr>
            <a:xfrm flipH="1">
              <a:off x="765215" y="4839225"/>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6"/>
            <p:cNvSpPr/>
            <p:nvPr/>
          </p:nvSpPr>
          <p:spPr>
            <a:xfrm flipH="1">
              <a:off x="713216" y="4804354"/>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9" name="Google Shape;259;p6"/>
            <p:cNvCxnSpPr/>
            <p:nvPr/>
          </p:nvCxnSpPr>
          <p:spPr>
            <a:xfrm rot="10800000">
              <a:off x="1090118" y="4826013"/>
              <a:ext cx="69669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60" name="Shape 260"/>
        <p:cNvGrpSpPr/>
        <p:nvPr/>
      </p:nvGrpSpPr>
      <p:grpSpPr>
        <a:xfrm>
          <a:off x="0" y="0"/>
          <a:ext cx="0" cy="0"/>
          <a:chOff x="0" y="0"/>
          <a:chExt cx="0" cy="0"/>
        </a:xfrm>
      </p:grpSpPr>
      <p:sp>
        <p:nvSpPr>
          <p:cNvPr id="261" name="Google Shape;261;p7"/>
          <p:cNvSpPr txBox="1"/>
          <p:nvPr>
            <p:ph idx="1" type="subTitle"/>
          </p:nvPr>
        </p:nvSpPr>
        <p:spPr>
          <a:xfrm>
            <a:off x="906800" y="1532075"/>
            <a:ext cx="3942000" cy="2216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6"/>
              </a:buClr>
              <a:buSzPts val="2200"/>
              <a:buChar char="●"/>
              <a:defRPr sz="1400"/>
            </a:lvl1pPr>
            <a:lvl2pPr lvl="1" rtl="0">
              <a:spcBef>
                <a:spcPts val="12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p:txBody>
      </p:sp>
      <p:sp>
        <p:nvSpPr>
          <p:cNvPr id="262" name="Google Shape;262;p7"/>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263" name="Google Shape;263;p7"/>
          <p:cNvGrpSpPr/>
          <p:nvPr/>
        </p:nvGrpSpPr>
        <p:grpSpPr>
          <a:xfrm>
            <a:off x="713225" y="153450"/>
            <a:ext cx="7717649" cy="4830451"/>
            <a:chOff x="713225" y="153450"/>
            <a:chExt cx="7717649" cy="4830451"/>
          </a:xfrm>
        </p:grpSpPr>
        <p:cxnSp>
          <p:nvCxnSpPr>
            <p:cNvPr id="264" name="Google Shape;264;p7"/>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265" name="Google Shape;265;p7"/>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266" name="Google Shape;266;p7"/>
            <p:cNvSpPr/>
            <p:nvPr/>
          </p:nvSpPr>
          <p:spPr>
            <a:xfrm>
              <a:off x="806258" y="4824175"/>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71337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8178267" y="4824175"/>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8344415" y="4860808"/>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806108" y="153450"/>
              <a:ext cx="159724" cy="159726"/>
            </a:xfrm>
            <a:custGeom>
              <a:rect b="b" l="l" r="r" t="t"/>
              <a:pathLst>
                <a:path extrusionOk="0" h="920" w="920">
                  <a:moveTo>
                    <a:pt x="460" y="0"/>
                  </a:moveTo>
                  <a:lnTo>
                    <a:pt x="1" y="460"/>
                  </a:lnTo>
                  <a:lnTo>
                    <a:pt x="460" y="920"/>
                  </a:lnTo>
                  <a:lnTo>
                    <a:pt x="919" y="460"/>
                  </a:lnTo>
                  <a:lnTo>
                    <a:pt x="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71322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7"/>
            <p:cNvSpPr/>
            <p:nvPr/>
          </p:nvSpPr>
          <p:spPr>
            <a:xfrm>
              <a:off x="8178117" y="153450"/>
              <a:ext cx="159724" cy="159552"/>
            </a:xfrm>
            <a:custGeom>
              <a:rect b="b" l="l" r="r" t="t"/>
              <a:pathLst>
                <a:path extrusionOk="0" h="919" w="920">
                  <a:moveTo>
                    <a:pt x="461" y="0"/>
                  </a:moveTo>
                  <a:lnTo>
                    <a:pt x="1" y="460"/>
                  </a:lnTo>
                  <a:lnTo>
                    <a:pt x="461" y="919"/>
                  </a:lnTo>
                  <a:lnTo>
                    <a:pt x="919" y="460"/>
                  </a:lnTo>
                  <a:lnTo>
                    <a:pt x="4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8344265" y="190083"/>
              <a:ext cx="86459" cy="86460"/>
            </a:xfrm>
            <a:custGeom>
              <a:rect b="b" l="l" r="r" t="t"/>
              <a:pathLst>
                <a:path extrusionOk="0" h="498" w="498">
                  <a:moveTo>
                    <a:pt x="249" y="0"/>
                  </a:moveTo>
                  <a:lnTo>
                    <a:pt x="0" y="249"/>
                  </a:lnTo>
                  <a:lnTo>
                    <a:pt x="249" y="498"/>
                  </a:lnTo>
                  <a:lnTo>
                    <a:pt x="498" y="249"/>
                  </a:lnTo>
                  <a:lnTo>
                    <a:pt x="2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4" name="Shape 274"/>
        <p:cNvGrpSpPr/>
        <p:nvPr/>
      </p:nvGrpSpPr>
      <p:grpSpPr>
        <a:xfrm>
          <a:off x="0" y="0"/>
          <a:ext cx="0" cy="0"/>
          <a:chOff x="0" y="0"/>
          <a:chExt cx="0" cy="0"/>
        </a:xfrm>
      </p:grpSpPr>
      <p:cxnSp>
        <p:nvCxnSpPr>
          <p:cNvPr id="275" name="Google Shape;275;p8"/>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276" name="Google Shape;276;p8"/>
          <p:cNvGrpSpPr/>
          <p:nvPr/>
        </p:nvGrpSpPr>
        <p:grpSpPr>
          <a:xfrm>
            <a:off x="281540" y="141202"/>
            <a:ext cx="939066" cy="941191"/>
            <a:chOff x="713227" y="714202"/>
            <a:chExt cx="939066" cy="941191"/>
          </a:xfrm>
        </p:grpSpPr>
        <p:grpSp>
          <p:nvGrpSpPr>
            <p:cNvPr id="277" name="Google Shape;277;p8"/>
            <p:cNvGrpSpPr/>
            <p:nvPr/>
          </p:nvGrpSpPr>
          <p:grpSpPr>
            <a:xfrm rot="5400000">
              <a:off x="326908" y="1100527"/>
              <a:ext cx="941186" cy="168547"/>
              <a:chOff x="6" y="276689"/>
              <a:chExt cx="733753" cy="131400"/>
            </a:xfrm>
          </p:grpSpPr>
          <p:grpSp>
            <p:nvGrpSpPr>
              <p:cNvPr id="278" name="Google Shape;278;p8"/>
              <p:cNvGrpSpPr/>
              <p:nvPr/>
            </p:nvGrpSpPr>
            <p:grpSpPr>
              <a:xfrm>
                <a:off x="6" y="276689"/>
                <a:ext cx="445357" cy="131256"/>
                <a:chOff x="888166" y="1663976"/>
                <a:chExt cx="991444" cy="292200"/>
              </a:xfrm>
            </p:grpSpPr>
            <p:sp>
              <p:nvSpPr>
                <p:cNvPr id="279" name="Google Shape;279;p8"/>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 name="Google Shape;282;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 name="Google Shape;284;p8"/>
            <p:cNvGrpSpPr/>
            <p:nvPr/>
          </p:nvGrpSpPr>
          <p:grpSpPr>
            <a:xfrm>
              <a:off x="912556" y="714202"/>
              <a:ext cx="739737" cy="168547"/>
              <a:chOff x="157056" y="276689"/>
              <a:chExt cx="576703" cy="131400"/>
            </a:xfrm>
          </p:grpSpPr>
          <p:grpSp>
            <p:nvGrpSpPr>
              <p:cNvPr id="285" name="Google Shape;285;p8"/>
              <p:cNvGrpSpPr/>
              <p:nvPr/>
            </p:nvGrpSpPr>
            <p:grpSpPr>
              <a:xfrm>
                <a:off x="157056" y="276689"/>
                <a:ext cx="288306" cy="131256"/>
                <a:chOff x="1237788" y="1663976"/>
                <a:chExt cx="641822" cy="292200"/>
              </a:xfrm>
            </p:grpSpPr>
            <p:sp>
              <p:nvSpPr>
                <p:cNvPr id="286" name="Google Shape;286;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 name="Google Shape;288;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90" name="Google Shape;290;p8"/>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grpSp>
        <p:nvGrpSpPr>
          <p:cNvPr id="291" name="Google Shape;291;p8"/>
          <p:cNvGrpSpPr/>
          <p:nvPr/>
        </p:nvGrpSpPr>
        <p:grpSpPr>
          <a:xfrm rot="-5400000">
            <a:off x="281540" y="4056027"/>
            <a:ext cx="939066" cy="941191"/>
            <a:chOff x="713227" y="714202"/>
            <a:chExt cx="939066" cy="941191"/>
          </a:xfrm>
        </p:grpSpPr>
        <p:grpSp>
          <p:nvGrpSpPr>
            <p:cNvPr id="292" name="Google Shape;292;p8"/>
            <p:cNvGrpSpPr/>
            <p:nvPr/>
          </p:nvGrpSpPr>
          <p:grpSpPr>
            <a:xfrm rot="5400000">
              <a:off x="326908" y="1100527"/>
              <a:ext cx="941186" cy="168547"/>
              <a:chOff x="6" y="276689"/>
              <a:chExt cx="733753" cy="131400"/>
            </a:xfrm>
          </p:grpSpPr>
          <p:grpSp>
            <p:nvGrpSpPr>
              <p:cNvPr id="293" name="Google Shape;293;p8"/>
              <p:cNvGrpSpPr/>
              <p:nvPr/>
            </p:nvGrpSpPr>
            <p:grpSpPr>
              <a:xfrm>
                <a:off x="6" y="276689"/>
                <a:ext cx="445357" cy="131256"/>
                <a:chOff x="888166" y="1663976"/>
                <a:chExt cx="991444" cy="292200"/>
              </a:xfrm>
            </p:grpSpPr>
            <p:sp>
              <p:nvSpPr>
                <p:cNvPr id="294" name="Google Shape;294;p8"/>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8"/>
            <p:cNvGrpSpPr/>
            <p:nvPr/>
          </p:nvGrpSpPr>
          <p:grpSpPr>
            <a:xfrm>
              <a:off x="912556" y="714202"/>
              <a:ext cx="739737" cy="168547"/>
              <a:chOff x="157056" y="276689"/>
              <a:chExt cx="576703" cy="131400"/>
            </a:xfrm>
          </p:grpSpPr>
          <p:grpSp>
            <p:nvGrpSpPr>
              <p:cNvPr id="300" name="Google Shape;300;p8"/>
              <p:cNvGrpSpPr/>
              <p:nvPr/>
            </p:nvGrpSpPr>
            <p:grpSpPr>
              <a:xfrm>
                <a:off x="157056" y="276689"/>
                <a:ext cx="288306" cy="131256"/>
                <a:chOff x="1237788" y="1663976"/>
                <a:chExt cx="641822" cy="292200"/>
              </a:xfrm>
            </p:grpSpPr>
            <p:sp>
              <p:nvSpPr>
                <p:cNvPr id="301" name="Google Shape;301;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 name="Google Shape;303;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5" name="Google Shape;305;p8"/>
          <p:cNvGrpSpPr/>
          <p:nvPr/>
        </p:nvGrpSpPr>
        <p:grpSpPr>
          <a:xfrm flipH="1">
            <a:off x="7924452" y="144277"/>
            <a:ext cx="939066" cy="941191"/>
            <a:chOff x="713227" y="714202"/>
            <a:chExt cx="939066" cy="941191"/>
          </a:xfrm>
        </p:grpSpPr>
        <p:grpSp>
          <p:nvGrpSpPr>
            <p:cNvPr id="306" name="Google Shape;306;p8"/>
            <p:cNvGrpSpPr/>
            <p:nvPr/>
          </p:nvGrpSpPr>
          <p:grpSpPr>
            <a:xfrm rot="5400000">
              <a:off x="326908" y="1100527"/>
              <a:ext cx="941186" cy="168547"/>
              <a:chOff x="6" y="276689"/>
              <a:chExt cx="733753" cy="131400"/>
            </a:xfrm>
          </p:grpSpPr>
          <p:grpSp>
            <p:nvGrpSpPr>
              <p:cNvPr id="307" name="Google Shape;307;p8"/>
              <p:cNvGrpSpPr/>
              <p:nvPr/>
            </p:nvGrpSpPr>
            <p:grpSpPr>
              <a:xfrm>
                <a:off x="6" y="276689"/>
                <a:ext cx="445357" cy="131256"/>
                <a:chOff x="888166" y="1663976"/>
                <a:chExt cx="991444" cy="292200"/>
              </a:xfrm>
            </p:grpSpPr>
            <p:sp>
              <p:nvSpPr>
                <p:cNvPr id="308" name="Google Shape;308;p8"/>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 name="Google Shape;311;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 name="Google Shape;313;p8"/>
            <p:cNvGrpSpPr/>
            <p:nvPr/>
          </p:nvGrpSpPr>
          <p:grpSpPr>
            <a:xfrm>
              <a:off x="912556" y="714202"/>
              <a:ext cx="739737" cy="168547"/>
              <a:chOff x="157056" y="276689"/>
              <a:chExt cx="576703" cy="131400"/>
            </a:xfrm>
          </p:grpSpPr>
          <p:grpSp>
            <p:nvGrpSpPr>
              <p:cNvPr id="314" name="Google Shape;314;p8"/>
              <p:cNvGrpSpPr/>
              <p:nvPr/>
            </p:nvGrpSpPr>
            <p:grpSpPr>
              <a:xfrm>
                <a:off x="157056" y="276689"/>
                <a:ext cx="288306" cy="131256"/>
                <a:chOff x="1237788" y="1663976"/>
                <a:chExt cx="641822" cy="292200"/>
              </a:xfrm>
            </p:grpSpPr>
            <p:sp>
              <p:nvSpPr>
                <p:cNvPr id="315" name="Google Shape;315;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 name="Google Shape;317;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319" name="Google Shape;319;p8"/>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320" name="Google Shape;320;p8"/>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321" name="Google Shape;321;p8"/>
          <p:cNvGrpSpPr/>
          <p:nvPr/>
        </p:nvGrpSpPr>
        <p:grpSpPr>
          <a:xfrm flipH="1" rot="5400000">
            <a:off x="7923390" y="4056027"/>
            <a:ext cx="939066" cy="941191"/>
            <a:chOff x="713227" y="714202"/>
            <a:chExt cx="939066" cy="941191"/>
          </a:xfrm>
        </p:grpSpPr>
        <p:grpSp>
          <p:nvGrpSpPr>
            <p:cNvPr id="322" name="Google Shape;322;p8"/>
            <p:cNvGrpSpPr/>
            <p:nvPr/>
          </p:nvGrpSpPr>
          <p:grpSpPr>
            <a:xfrm rot="5400000">
              <a:off x="326908" y="1100527"/>
              <a:ext cx="941186" cy="168547"/>
              <a:chOff x="6" y="276689"/>
              <a:chExt cx="733753" cy="131400"/>
            </a:xfrm>
          </p:grpSpPr>
          <p:grpSp>
            <p:nvGrpSpPr>
              <p:cNvPr id="323" name="Google Shape;323;p8"/>
              <p:cNvGrpSpPr/>
              <p:nvPr/>
            </p:nvGrpSpPr>
            <p:grpSpPr>
              <a:xfrm>
                <a:off x="6" y="276689"/>
                <a:ext cx="445357" cy="131256"/>
                <a:chOff x="888166" y="1663976"/>
                <a:chExt cx="991444" cy="292200"/>
              </a:xfrm>
            </p:grpSpPr>
            <p:sp>
              <p:nvSpPr>
                <p:cNvPr id="324" name="Google Shape;324;p8"/>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 name="Google Shape;327;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 name="Google Shape;329;p8"/>
            <p:cNvGrpSpPr/>
            <p:nvPr/>
          </p:nvGrpSpPr>
          <p:grpSpPr>
            <a:xfrm>
              <a:off x="912556" y="714202"/>
              <a:ext cx="739737" cy="168547"/>
              <a:chOff x="157056" y="276689"/>
              <a:chExt cx="576703" cy="131400"/>
            </a:xfrm>
          </p:grpSpPr>
          <p:grpSp>
            <p:nvGrpSpPr>
              <p:cNvPr id="330" name="Google Shape;330;p8"/>
              <p:cNvGrpSpPr/>
              <p:nvPr/>
            </p:nvGrpSpPr>
            <p:grpSpPr>
              <a:xfrm>
                <a:off x="157056" y="276689"/>
                <a:ext cx="288306" cy="131256"/>
                <a:chOff x="1237788" y="1663976"/>
                <a:chExt cx="641822" cy="292200"/>
              </a:xfrm>
            </p:grpSpPr>
            <p:sp>
              <p:nvSpPr>
                <p:cNvPr id="331" name="Google Shape;331;p8"/>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8"/>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 name="Google Shape;333;p8"/>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8"/>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5" name="Google Shape;335;p8"/>
          <p:cNvSpPr txBox="1"/>
          <p:nvPr>
            <p:ph type="title"/>
          </p:nvPr>
        </p:nvSpPr>
        <p:spPr>
          <a:xfrm>
            <a:off x="2044050" y="2126938"/>
            <a:ext cx="5055900" cy="20523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8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36" name="Shape 336"/>
        <p:cNvGrpSpPr/>
        <p:nvPr/>
      </p:nvGrpSpPr>
      <p:grpSpPr>
        <a:xfrm>
          <a:off x="0" y="0"/>
          <a:ext cx="0" cy="0"/>
          <a:chOff x="0" y="0"/>
          <a:chExt cx="0" cy="0"/>
        </a:xfrm>
      </p:grpSpPr>
      <p:sp>
        <p:nvSpPr>
          <p:cNvPr id="337" name="Google Shape;337;p9"/>
          <p:cNvSpPr txBox="1"/>
          <p:nvPr>
            <p:ph idx="1" type="subTitle"/>
          </p:nvPr>
        </p:nvSpPr>
        <p:spPr>
          <a:xfrm>
            <a:off x="3124550" y="2314238"/>
            <a:ext cx="2894400" cy="1139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38" name="Google Shape;338;p9"/>
          <p:cNvSpPr txBox="1"/>
          <p:nvPr>
            <p:ph type="title"/>
          </p:nvPr>
        </p:nvSpPr>
        <p:spPr>
          <a:xfrm>
            <a:off x="1911838" y="1690163"/>
            <a:ext cx="5319900" cy="478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4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339" name="Google Shape;339;p9"/>
          <p:cNvGrpSpPr/>
          <p:nvPr/>
        </p:nvGrpSpPr>
        <p:grpSpPr>
          <a:xfrm rot="5400000">
            <a:off x="8308258" y="2678377"/>
            <a:ext cx="941186" cy="168547"/>
            <a:chOff x="6" y="276689"/>
            <a:chExt cx="733753" cy="131400"/>
          </a:xfrm>
        </p:grpSpPr>
        <p:grpSp>
          <p:nvGrpSpPr>
            <p:cNvPr id="340" name="Google Shape;340;p9"/>
            <p:cNvGrpSpPr/>
            <p:nvPr/>
          </p:nvGrpSpPr>
          <p:grpSpPr>
            <a:xfrm>
              <a:off x="6" y="276689"/>
              <a:ext cx="445357" cy="131256"/>
              <a:chOff x="888166" y="1663976"/>
              <a:chExt cx="991444" cy="292200"/>
            </a:xfrm>
          </p:grpSpPr>
          <p:sp>
            <p:nvSpPr>
              <p:cNvPr id="341" name="Google Shape;341;p9"/>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 name="Google Shape;344;p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 name="Google Shape;346;p9"/>
          <p:cNvGrpSpPr/>
          <p:nvPr/>
        </p:nvGrpSpPr>
        <p:grpSpPr>
          <a:xfrm rot="-5400000">
            <a:off x="-105842" y="2678377"/>
            <a:ext cx="941186" cy="168547"/>
            <a:chOff x="6" y="276689"/>
            <a:chExt cx="733753" cy="131400"/>
          </a:xfrm>
        </p:grpSpPr>
        <p:grpSp>
          <p:nvGrpSpPr>
            <p:cNvPr id="347" name="Google Shape;347;p9"/>
            <p:cNvGrpSpPr/>
            <p:nvPr/>
          </p:nvGrpSpPr>
          <p:grpSpPr>
            <a:xfrm>
              <a:off x="6" y="276689"/>
              <a:ext cx="445357" cy="131256"/>
              <a:chOff x="888166" y="1663976"/>
              <a:chExt cx="991444" cy="292200"/>
            </a:xfrm>
          </p:grpSpPr>
          <p:sp>
            <p:nvSpPr>
              <p:cNvPr id="348" name="Google Shape;348;p9"/>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 name="Google Shape;351;p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9"/>
          <p:cNvGrpSpPr/>
          <p:nvPr/>
        </p:nvGrpSpPr>
        <p:grpSpPr>
          <a:xfrm>
            <a:off x="713219" y="157421"/>
            <a:ext cx="7717531" cy="4814083"/>
            <a:chOff x="713219" y="157421"/>
            <a:chExt cx="7717531" cy="4814083"/>
          </a:xfrm>
        </p:grpSpPr>
        <p:cxnSp>
          <p:nvCxnSpPr>
            <p:cNvPr id="354" name="Google Shape;354;p9"/>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355" name="Google Shape;355;p9"/>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grpSp>
          <p:nvGrpSpPr>
            <p:cNvPr id="356" name="Google Shape;356;p9"/>
            <p:cNvGrpSpPr/>
            <p:nvPr/>
          </p:nvGrpSpPr>
          <p:grpSpPr>
            <a:xfrm>
              <a:off x="713244" y="4828146"/>
              <a:ext cx="7717506" cy="143358"/>
              <a:chOff x="713219" y="157421"/>
              <a:chExt cx="7717506" cy="143358"/>
            </a:xfrm>
          </p:grpSpPr>
          <p:sp>
            <p:nvSpPr>
              <p:cNvPr id="357" name="Google Shape;357;p9"/>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9"/>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 name="Google Shape;359;p9"/>
            <p:cNvGrpSpPr/>
            <p:nvPr/>
          </p:nvGrpSpPr>
          <p:grpSpPr>
            <a:xfrm>
              <a:off x="713219" y="157421"/>
              <a:ext cx="7717506" cy="143358"/>
              <a:chOff x="713219" y="157421"/>
              <a:chExt cx="7717506" cy="143358"/>
            </a:xfrm>
          </p:grpSpPr>
          <p:sp>
            <p:nvSpPr>
              <p:cNvPr id="360" name="Google Shape;360;p9"/>
              <p:cNvSpPr/>
              <p:nvPr/>
            </p:nvSpPr>
            <p:spPr>
              <a:xfrm>
                <a:off x="713219" y="157421"/>
                <a:ext cx="143354" cy="143354"/>
              </a:xfrm>
              <a:custGeom>
                <a:rect b="b" l="l" r="r" t="t"/>
                <a:pathLst>
                  <a:path extrusionOk="0" h="603" w="603">
                    <a:moveTo>
                      <a:pt x="303" y="0"/>
                    </a:moveTo>
                    <a:lnTo>
                      <a:pt x="0" y="304"/>
                    </a:lnTo>
                    <a:lnTo>
                      <a:pt x="299" y="602"/>
                    </a:lnTo>
                    <a:lnTo>
                      <a:pt x="602" y="300"/>
                    </a:lnTo>
                    <a:lnTo>
                      <a:pt x="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9"/>
              <p:cNvSpPr/>
              <p:nvPr/>
            </p:nvSpPr>
            <p:spPr>
              <a:xfrm>
                <a:off x="8287371" y="157425"/>
                <a:ext cx="143354" cy="143354"/>
              </a:xfrm>
              <a:custGeom>
                <a:rect b="b" l="l" r="r" t="t"/>
                <a:pathLst>
                  <a:path extrusionOk="0" h="603" w="603">
                    <a:moveTo>
                      <a:pt x="303" y="1"/>
                    </a:moveTo>
                    <a:lnTo>
                      <a:pt x="0" y="305"/>
                    </a:lnTo>
                    <a:lnTo>
                      <a:pt x="300" y="603"/>
                    </a:lnTo>
                    <a:lnTo>
                      <a:pt x="602" y="300"/>
                    </a:ln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62" name="Shape 362"/>
        <p:cNvGrpSpPr/>
        <p:nvPr/>
      </p:nvGrpSpPr>
      <p:grpSpPr>
        <a:xfrm>
          <a:off x="0" y="0"/>
          <a:ext cx="0" cy="0"/>
          <a:chOff x="0" y="0"/>
          <a:chExt cx="0" cy="0"/>
        </a:xfrm>
      </p:grpSpPr>
      <p:sp>
        <p:nvSpPr>
          <p:cNvPr id="363" name="Google Shape;363;p10"/>
          <p:cNvSpPr txBox="1"/>
          <p:nvPr>
            <p:ph type="title"/>
          </p:nvPr>
        </p:nvSpPr>
        <p:spPr>
          <a:xfrm>
            <a:off x="549450" y="532225"/>
            <a:ext cx="4163400" cy="977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cxnSp>
        <p:nvCxnSpPr>
          <p:cNvPr id="364" name="Google Shape;364;p10"/>
          <p:cNvCxnSpPr/>
          <p:nvPr/>
        </p:nvCxnSpPr>
        <p:spPr>
          <a:xfrm>
            <a:off x="8776050" y="1137875"/>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365" name="Google Shape;365;p10"/>
          <p:cNvGrpSpPr/>
          <p:nvPr/>
        </p:nvGrpSpPr>
        <p:grpSpPr>
          <a:xfrm>
            <a:off x="281540" y="141202"/>
            <a:ext cx="939066" cy="941191"/>
            <a:chOff x="713227" y="714202"/>
            <a:chExt cx="939066" cy="941191"/>
          </a:xfrm>
        </p:grpSpPr>
        <p:grpSp>
          <p:nvGrpSpPr>
            <p:cNvPr id="366" name="Google Shape;366;p10"/>
            <p:cNvGrpSpPr/>
            <p:nvPr/>
          </p:nvGrpSpPr>
          <p:grpSpPr>
            <a:xfrm rot="5400000">
              <a:off x="326908" y="1100527"/>
              <a:ext cx="941186" cy="168547"/>
              <a:chOff x="6" y="276689"/>
              <a:chExt cx="733753" cy="131400"/>
            </a:xfrm>
          </p:grpSpPr>
          <p:grpSp>
            <p:nvGrpSpPr>
              <p:cNvPr id="367" name="Google Shape;367;p10"/>
              <p:cNvGrpSpPr/>
              <p:nvPr/>
            </p:nvGrpSpPr>
            <p:grpSpPr>
              <a:xfrm>
                <a:off x="6" y="276689"/>
                <a:ext cx="445357" cy="131256"/>
                <a:chOff x="888166" y="1663976"/>
                <a:chExt cx="991444" cy="292200"/>
              </a:xfrm>
            </p:grpSpPr>
            <p:sp>
              <p:nvSpPr>
                <p:cNvPr id="368" name="Google Shape;368;p10"/>
                <p:cNvSpPr/>
                <p:nvPr/>
              </p:nvSpPr>
              <p:spPr>
                <a:xfrm rot="2700000">
                  <a:off x="930957" y="1706768"/>
                  <a:ext cx="206617" cy="206617"/>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0"/>
                <p:cNvSpPr/>
                <p:nvPr/>
              </p:nvSpPr>
              <p:spPr>
                <a:xfrm rot="2700000">
                  <a:off x="1630201" y="1706768"/>
                  <a:ext cx="206617" cy="206617"/>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 name="Google Shape;371;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0"/>
              <p:cNvSpPr/>
              <p:nvPr/>
            </p:nvSpPr>
            <p:spPr>
              <a:xfrm rot="2700000">
                <a:off x="621603" y="295932"/>
                <a:ext cx="92914" cy="92914"/>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 name="Google Shape;373;p10"/>
            <p:cNvGrpSpPr/>
            <p:nvPr/>
          </p:nvGrpSpPr>
          <p:grpSpPr>
            <a:xfrm>
              <a:off x="912556" y="714202"/>
              <a:ext cx="739737" cy="168547"/>
              <a:chOff x="157056" y="276689"/>
              <a:chExt cx="576703" cy="131400"/>
            </a:xfrm>
          </p:grpSpPr>
          <p:grpSp>
            <p:nvGrpSpPr>
              <p:cNvPr id="374" name="Google Shape;374;p10"/>
              <p:cNvGrpSpPr/>
              <p:nvPr/>
            </p:nvGrpSpPr>
            <p:grpSpPr>
              <a:xfrm>
                <a:off x="157056" y="276689"/>
                <a:ext cx="288306" cy="131256"/>
                <a:chOff x="1237788" y="1663976"/>
                <a:chExt cx="641822" cy="292200"/>
              </a:xfrm>
            </p:grpSpPr>
            <p:sp>
              <p:nvSpPr>
                <p:cNvPr id="375" name="Google Shape;375;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0"/>
                <p:cNvSpPr/>
                <p:nvPr/>
              </p:nvSpPr>
              <p:spPr>
                <a:xfrm rot="2700000">
                  <a:off x="1630201" y="1706768"/>
                  <a:ext cx="206617" cy="206617"/>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 name="Google Shape;377;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0"/>
              <p:cNvSpPr/>
              <p:nvPr/>
            </p:nvSpPr>
            <p:spPr>
              <a:xfrm rot="2700000">
                <a:off x="621603" y="295932"/>
                <a:ext cx="92914" cy="92914"/>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9" name="Google Shape;379;p10"/>
          <p:cNvGrpSpPr/>
          <p:nvPr/>
        </p:nvGrpSpPr>
        <p:grpSpPr>
          <a:xfrm rot="-5400000">
            <a:off x="281540" y="4056027"/>
            <a:ext cx="939066" cy="941191"/>
            <a:chOff x="713227" y="714202"/>
            <a:chExt cx="939066" cy="941191"/>
          </a:xfrm>
        </p:grpSpPr>
        <p:grpSp>
          <p:nvGrpSpPr>
            <p:cNvPr id="380" name="Google Shape;380;p10"/>
            <p:cNvGrpSpPr/>
            <p:nvPr/>
          </p:nvGrpSpPr>
          <p:grpSpPr>
            <a:xfrm rot="5400000">
              <a:off x="326908" y="1100527"/>
              <a:ext cx="941186" cy="168547"/>
              <a:chOff x="6" y="276689"/>
              <a:chExt cx="733753" cy="131400"/>
            </a:xfrm>
          </p:grpSpPr>
          <p:grpSp>
            <p:nvGrpSpPr>
              <p:cNvPr id="381" name="Google Shape;381;p10"/>
              <p:cNvGrpSpPr/>
              <p:nvPr/>
            </p:nvGrpSpPr>
            <p:grpSpPr>
              <a:xfrm>
                <a:off x="6" y="276689"/>
                <a:ext cx="445357" cy="131256"/>
                <a:chOff x="888166" y="1663976"/>
                <a:chExt cx="991444" cy="292200"/>
              </a:xfrm>
            </p:grpSpPr>
            <p:sp>
              <p:nvSpPr>
                <p:cNvPr id="382" name="Google Shape;382;p10"/>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 name="Google Shape;385;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 name="Google Shape;387;p10"/>
            <p:cNvGrpSpPr/>
            <p:nvPr/>
          </p:nvGrpSpPr>
          <p:grpSpPr>
            <a:xfrm>
              <a:off x="912556" y="714202"/>
              <a:ext cx="739737" cy="168547"/>
              <a:chOff x="157056" y="276689"/>
              <a:chExt cx="576703" cy="131400"/>
            </a:xfrm>
          </p:grpSpPr>
          <p:grpSp>
            <p:nvGrpSpPr>
              <p:cNvPr id="388" name="Google Shape;388;p10"/>
              <p:cNvGrpSpPr/>
              <p:nvPr/>
            </p:nvGrpSpPr>
            <p:grpSpPr>
              <a:xfrm>
                <a:off x="157056" y="276689"/>
                <a:ext cx="288306" cy="131256"/>
                <a:chOff x="1237788" y="1663976"/>
                <a:chExt cx="641822" cy="292200"/>
              </a:xfrm>
            </p:grpSpPr>
            <p:sp>
              <p:nvSpPr>
                <p:cNvPr id="389" name="Google Shape;389;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 name="Google Shape;391;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3" name="Google Shape;393;p10"/>
          <p:cNvGrpSpPr/>
          <p:nvPr/>
        </p:nvGrpSpPr>
        <p:grpSpPr>
          <a:xfrm flipH="1">
            <a:off x="7924452" y="144277"/>
            <a:ext cx="939066" cy="941191"/>
            <a:chOff x="713227" y="714202"/>
            <a:chExt cx="939066" cy="941191"/>
          </a:xfrm>
        </p:grpSpPr>
        <p:grpSp>
          <p:nvGrpSpPr>
            <p:cNvPr id="394" name="Google Shape;394;p10"/>
            <p:cNvGrpSpPr/>
            <p:nvPr/>
          </p:nvGrpSpPr>
          <p:grpSpPr>
            <a:xfrm rot="5400000">
              <a:off x="326908" y="1100527"/>
              <a:ext cx="941186" cy="168547"/>
              <a:chOff x="6" y="276689"/>
              <a:chExt cx="733753" cy="131400"/>
            </a:xfrm>
          </p:grpSpPr>
          <p:grpSp>
            <p:nvGrpSpPr>
              <p:cNvPr id="395" name="Google Shape;395;p10"/>
              <p:cNvGrpSpPr/>
              <p:nvPr/>
            </p:nvGrpSpPr>
            <p:grpSpPr>
              <a:xfrm>
                <a:off x="6" y="276689"/>
                <a:ext cx="445357" cy="131256"/>
                <a:chOff x="888166" y="1663976"/>
                <a:chExt cx="991444" cy="292200"/>
              </a:xfrm>
            </p:grpSpPr>
            <p:sp>
              <p:nvSpPr>
                <p:cNvPr id="396" name="Google Shape;396;p10"/>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 name="Google Shape;399;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 name="Google Shape;401;p10"/>
            <p:cNvGrpSpPr/>
            <p:nvPr/>
          </p:nvGrpSpPr>
          <p:grpSpPr>
            <a:xfrm>
              <a:off x="912556" y="714202"/>
              <a:ext cx="739737" cy="168547"/>
              <a:chOff x="157056" y="276689"/>
              <a:chExt cx="576703" cy="131400"/>
            </a:xfrm>
          </p:grpSpPr>
          <p:grpSp>
            <p:nvGrpSpPr>
              <p:cNvPr id="402" name="Google Shape;402;p10"/>
              <p:cNvGrpSpPr/>
              <p:nvPr/>
            </p:nvGrpSpPr>
            <p:grpSpPr>
              <a:xfrm>
                <a:off x="157056" y="276689"/>
                <a:ext cx="288306" cy="131256"/>
                <a:chOff x="1237788" y="1663976"/>
                <a:chExt cx="641822" cy="292200"/>
              </a:xfrm>
            </p:grpSpPr>
            <p:sp>
              <p:nvSpPr>
                <p:cNvPr id="403" name="Google Shape;403;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 name="Google Shape;405;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407" name="Google Shape;407;p10"/>
          <p:cNvCxnSpPr/>
          <p:nvPr/>
        </p:nvCxnSpPr>
        <p:spPr>
          <a:xfrm rot="10800000">
            <a:off x="1306813" y="228575"/>
            <a:ext cx="6510600" cy="0"/>
          </a:xfrm>
          <a:prstGeom prst="straightConnector1">
            <a:avLst/>
          </a:prstGeom>
          <a:noFill/>
          <a:ln cap="flat" cmpd="sng" w="19050">
            <a:solidFill>
              <a:schemeClr val="dk1"/>
            </a:solidFill>
            <a:prstDash val="solid"/>
            <a:round/>
            <a:headEnd len="med" w="med" type="none"/>
            <a:tailEnd len="med" w="med" type="none"/>
          </a:ln>
        </p:spPr>
      </p:cxnSp>
      <p:cxnSp>
        <p:nvCxnSpPr>
          <p:cNvPr id="408" name="Google Shape;408;p10"/>
          <p:cNvCxnSpPr/>
          <p:nvPr/>
        </p:nvCxnSpPr>
        <p:spPr>
          <a:xfrm>
            <a:off x="365888" y="1136350"/>
            <a:ext cx="0" cy="2866800"/>
          </a:xfrm>
          <a:prstGeom prst="straightConnector1">
            <a:avLst/>
          </a:prstGeom>
          <a:noFill/>
          <a:ln cap="flat" cmpd="sng" w="19050">
            <a:solidFill>
              <a:schemeClr val="dk1"/>
            </a:solidFill>
            <a:prstDash val="solid"/>
            <a:round/>
            <a:headEnd len="med" w="med" type="none"/>
            <a:tailEnd len="med" w="med" type="none"/>
          </a:ln>
        </p:spPr>
      </p:cxnSp>
      <p:grpSp>
        <p:nvGrpSpPr>
          <p:cNvPr id="409" name="Google Shape;409;p10"/>
          <p:cNvGrpSpPr/>
          <p:nvPr/>
        </p:nvGrpSpPr>
        <p:grpSpPr>
          <a:xfrm flipH="1" rot="5400000">
            <a:off x="7923390" y="4056027"/>
            <a:ext cx="939066" cy="941191"/>
            <a:chOff x="713227" y="714202"/>
            <a:chExt cx="939066" cy="941191"/>
          </a:xfrm>
        </p:grpSpPr>
        <p:grpSp>
          <p:nvGrpSpPr>
            <p:cNvPr id="410" name="Google Shape;410;p10"/>
            <p:cNvGrpSpPr/>
            <p:nvPr/>
          </p:nvGrpSpPr>
          <p:grpSpPr>
            <a:xfrm rot="5400000">
              <a:off x="326908" y="1100527"/>
              <a:ext cx="941186" cy="168547"/>
              <a:chOff x="6" y="276689"/>
              <a:chExt cx="733753" cy="131400"/>
            </a:xfrm>
          </p:grpSpPr>
          <p:grpSp>
            <p:nvGrpSpPr>
              <p:cNvPr id="411" name="Google Shape;411;p10"/>
              <p:cNvGrpSpPr/>
              <p:nvPr/>
            </p:nvGrpSpPr>
            <p:grpSpPr>
              <a:xfrm>
                <a:off x="6" y="276689"/>
                <a:ext cx="445357" cy="131256"/>
                <a:chOff x="888166" y="1663976"/>
                <a:chExt cx="991444" cy="292200"/>
              </a:xfrm>
            </p:grpSpPr>
            <p:sp>
              <p:nvSpPr>
                <p:cNvPr id="412" name="Google Shape;412;p10"/>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 name="Google Shape;415;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10"/>
            <p:cNvGrpSpPr/>
            <p:nvPr/>
          </p:nvGrpSpPr>
          <p:grpSpPr>
            <a:xfrm>
              <a:off x="912556" y="714202"/>
              <a:ext cx="739737" cy="168547"/>
              <a:chOff x="157056" y="276689"/>
              <a:chExt cx="576703" cy="131400"/>
            </a:xfrm>
          </p:grpSpPr>
          <p:grpSp>
            <p:nvGrpSpPr>
              <p:cNvPr id="418" name="Google Shape;418;p10"/>
              <p:cNvGrpSpPr/>
              <p:nvPr/>
            </p:nvGrpSpPr>
            <p:grpSpPr>
              <a:xfrm>
                <a:off x="157056" y="276689"/>
                <a:ext cx="288306" cy="131256"/>
                <a:chOff x="1237788" y="1663976"/>
                <a:chExt cx="641822" cy="292200"/>
              </a:xfrm>
            </p:grpSpPr>
            <p:sp>
              <p:nvSpPr>
                <p:cNvPr id="419" name="Google Shape;419;p10"/>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0"/>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 name="Google Shape;421;p10"/>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0"/>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423" name="Google Shape;423;p10"/>
          <p:cNvCxnSpPr/>
          <p:nvPr/>
        </p:nvCxnSpPr>
        <p:spPr>
          <a:xfrm rot="10800000">
            <a:off x="1317238" y="4908900"/>
            <a:ext cx="65106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2.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slideLayout" Target="../slideLayouts/slideLayout28.xml"/><Relationship Id="rId7" Type="http://schemas.openxmlformats.org/officeDocument/2006/relationships/slideLayout" Target="../slideLayouts/slideLayout6.xml"/><Relationship Id="rId8" Type="http://schemas.openxmlformats.org/officeDocument/2006/relationships/slideLayout" Target="../slideLayouts/slideLayout7.xml"/><Relationship Id="rId31" Type="http://schemas.openxmlformats.org/officeDocument/2006/relationships/slideLayout" Target="../slideLayouts/slideLayout30.xml"/><Relationship Id="rId30" Type="http://schemas.openxmlformats.org/officeDocument/2006/relationships/slideLayout" Target="../slideLayouts/slideLayout29.xml"/><Relationship Id="rId11" Type="http://schemas.openxmlformats.org/officeDocument/2006/relationships/slideLayout" Target="../slideLayouts/slideLayout10.xml"/><Relationship Id="rId33" Type="http://schemas.openxmlformats.org/officeDocument/2006/relationships/slideLayout" Target="../slideLayouts/slideLayout32.xml"/><Relationship Id="rId10" Type="http://schemas.openxmlformats.org/officeDocument/2006/relationships/slideLayout" Target="../slideLayouts/slideLayout9.xml"/><Relationship Id="rId32" Type="http://schemas.openxmlformats.org/officeDocument/2006/relationships/slideLayout" Target="../slideLayouts/slideLayout31.xml"/><Relationship Id="rId13" Type="http://schemas.openxmlformats.org/officeDocument/2006/relationships/slideLayout" Target="../slideLayouts/slideLayout12.xml"/><Relationship Id="rId35" Type="http://schemas.openxmlformats.org/officeDocument/2006/relationships/slideLayout" Target="../slideLayouts/slideLayout34.xml"/><Relationship Id="rId12" Type="http://schemas.openxmlformats.org/officeDocument/2006/relationships/slideLayout" Target="../slideLayouts/slideLayout11.xml"/><Relationship Id="rId34" Type="http://schemas.openxmlformats.org/officeDocument/2006/relationships/slideLayout" Target="../slideLayouts/slideLayout33.xml"/><Relationship Id="rId15" Type="http://schemas.openxmlformats.org/officeDocument/2006/relationships/slideLayout" Target="../slideLayouts/slideLayout14.xml"/><Relationship Id="rId37" Type="http://schemas.openxmlformats.org/officeDocument/2006/relationships/slideLayout" Target="../slideLayouts/slideLayout36.xml"/><Relationship Id="rId14" Type="http://schemas.openxmlformats.org/officeDocument/2006/relationships/slideLayout" Target="../slideLayouts/slideLayout13.xml"/><Relationship Id="rId36" Type="http://schemas.openxmlformats.org/officeDocument/2006/relationships/slideLayout" Target="../slideLayouts/slideLayout35.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38" Type="http://schemas.openxmlformats.org/officeDocument/2006/relationships/theme" Target="../theme/theme3.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slideLayout" Target="../slideLayouts/slideLayout38.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1pPr>
            <a:lvl2pPr lvl="1"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2pPr>
            <a:lvl3pPr lvl="2"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3pPr>
            <a:lvl4pPr lvl="3"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4pPr>
            <a:lvl5pPr lvl="4"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5pPr>
            <a:lvl6pPr lvl="5"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6pPr>
            <a:lvl7pPr lvl="6"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7pPr>
            <a:lvl8pPr lvl="7"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8pPr>
            <a:lvl9pPr lvl="8" rtl="0" algn="ctr">
              <a:spcBef>
                <a:spcPts val="0"/>
              </a:spcBef>
              <a:spcAft>
                <a:spcPts val="0"/>
              </a:spcAft>
              <a:buClr>
                <a:schemeClr val="dk1"/>
              </a:buClr>
              <a:buSzPts val="3200"/>
              <a:buFont typeface="Cardo"/>
              <a:buNone/>
              <a:defRPr b="1" sz="3200">
                <a:solidFill>
                  <a:schemeClr val="dk1"/>
                </a:solidFill>
                <a:latin typeface="Cardo"/>
                <a:ea typeface="Cardo"/>
                <a:cs typeface="Cardo"/>
                <a:sym typeface="Cardo"/>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Gudea"/>
              <a:buChar char="●"/>
              <a:defRPr>
                <a:solidFill>
                  <a:schemeClr val="dk1"/>
                </a:solidFill>
                <a:latin typeface="Gudea"/>
                <a:ea typeface="Gudea"/>
                <a:cs typeface="Gudea"/>
                <a:sym typeface="Gudea"/>
              </a:defRPr>
            </a:lvl1pPr>
            <a:lvl2pPr indent="-317500" lvl="1" marL="9144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2pPr>
            <a:lvl3pPr indent="-317500" lvl="2" marL="13716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3pPr>
            <a:lvl4pPr indent="-317500" lvl="3" marL="18288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4pPr>
            <a:lvl5pPr indent="-317500" lvl="4" marL="22860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5pPr>
            <a:lvl6pPr indent="-317500" lvl="5" marL="27432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6pPr>
            <a:lvl7pPr indent="-317500" lvl="6" marL="32004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7pPr>
            <a:lvl8pPr indent="-317500" lvl="7" marL="3657600">
              <a:lnSpc>
                <a:spcPct val="100000"/>
              </a:lnSpc>
              <a:spcBef>
                <a:spcPts val="1600"/>
              </a:spcBef>
              <a:spcAft>
                <a:spcPts val="0"/>
              </a:spcAft>
              <a:buClr>
                <a:schemeClr val="dk1"/>
              </a:buClr>
              <a:buSzPts val="1400"/>
              <a:buFont typeface="Gudea"/>
              <a:buChar char="○"/>
              <a:defRPr>
                <a:solidFill>
                  <a:schemeClr val="dk1"/>
                </a:solidFill>
                <a:latin typeface="Gudea"/>
                <a:ea typeface="Gudea"/>
                <a:cs typeface="Gudea"/>
                <a:sym typeface="Gudea"/>
              </a:defRPr>
            </a:lvl8pPr>
            <a:lvl9pPr indent="-317500" lvl="8" marL="4114800">
              <a:lnSpc>
                <a:spcPct val="100000"/>
              </a:lnSpc>
              <a:spcBef>
                <a:spcPts val="1600"/>
              </a:spcBef>
              <a:spcAft>
                <a:spcPts val="1600"/>
              </a:spcAft>
              <a:buClr>
                <a:schemeClr val="dk1"/>
              </a:buClr>
              <a:buSzPts val="1400"/>
              <a:buFont typeface="Gudea"/>
              <a:buChar char="■"/>
              <a:defRPr>
                <a:solidFill>
                  <a:schemeClr val="dk1"/>
                </a:solidFill>
                <a:latin typeface="Gudea"/>
                <a:ea typeface="Gudea"/>
                <a:cs typeface="Gudea"/>
                <a:sym typeface="Gudea"/>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 id="2147483672" r:id="rId26"/>
    <p:sldLayoutId id="2147483673" r:id="rId27"/>
    <p:sldLayoutId id="2147483674" r:id="rId28"/>
    <p:sldLayoutId id="2147483675" r:id="rId29"/>
    <p:sldLayoutId id="2147483676" r:id="rId30"/>
    <p:sldLayoutId id="2147483677" r:id="rId31"/>
    <p:sldLayoutId id="2147483678" r:id="rId32"/>
    <p:sldLayoutId id="2147483679" r:id="rId33"/>
    <p:sldLayoutId id="2147483680" r:id="rId34"/>
    <p:sldLayoutId id="2147483681" r:id="rId35"/>
    <p:sldLayoutId id="2147483682" r:id="rId36"/>
    <p:sldLayoutId id="2147483683" r:id="rId3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69" name="Shape 1369"/>
        <p:cNvGrpSpPr/>
        <p:nvPr/>
      </p:nvGrpSpPr>
      <p:grpSpPr>
        <a:xfrm>
          <a:off x="0" y="0"/>
          <a:ext cx="0" cy="0"/>
          <a:chOff x="0" y="0"/>
          <a:chExt cx="0" cy="0"/>
        </a:xfrm>
      </p:grpSpPr>
      <p:sp>
        <p:nvSpPr>
          <p:cNvPr id="1370" name="Google Shape;1370;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371" name="Google Shape;1371;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 id="2147483685"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4.xml"/><Relationship Id="rId3" Type="http://schemas.openxmlformats.org/officeDocument/2006/relationships/image" Target="../media/image13.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9.xml"/><Relationship Id="rId3" Type="http://schemas.openxmlformats.org/officeDocument/2006/relationships/image" Target="../media/image14.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40.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39.xml"/><Relationship Id="rId10" Type="http://schemas.openxmlformats.org/officeDocument/2006/relationships/slide" Target="/ppt/slides/slide38.xml"/><Relationship Id="rId13" Type="http://schemas.openxmlformats.org/officeDocument/2006/relationships/slide" Target="/ppt/slides/slide40.xml"/><Relationship Id="rId12" Type="http://schemas.openxmlformats.org/officeDocument/2006/relationships/slide" Target="/ppt/slides/slide40.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1.xml"/><Relationship Id="rId17" Type="http://schemas.openxmlformats.org/officeDocument/2006/relationships/slide" Target="/ppt/slides/slide42.xml"/><Relationship Id="rId16" Type="http://schemas.openxmlformats.org/officeDocument/2006/relationships/slide" Target="/ppt/slides/slide42.xml"/><Relationship Id="rId18"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 Id="rId3" Type="http://schemas.openxmlformats.org/officeDocument/2006/relationships/hyperlink" Target="https://docs.google.com/spreadsheets/d/1rSttH-PXaX8BB21kkrJ7NnTjzozORsgKTp8Dc2zjzA4/copy#gid=509368585" TargetMode="External"/><Relationship Id="rId4" Type="http://schemas.openxmlformats.org/officeDocument/2006/relationships/image" Target="../media/image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xml"/><Relationship Id="rId3" Type="http://schemas.openxmlformats.org/officeDocument/2006/relationships/image" Target="../media/image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 Id="rId3" Type="http://schemas.openxmlformats.org/officeDocument/2006/relationships/image" Target="../media/image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 Id="rId3" Type="http://schemas.openxmlformats.org/officeDocument/2006/relationships/image" Target="../media/image15.jpg"/><Relationship Id="rId4" Type="http://schemas.openxmlformats.org/officeDocument/2006/relationships/image" Target="../media/image16.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 Id="rId3" Type="http://schemas.openxmlformats.org/officeDocument/2006/relationships/hyperlink" Target="mailto:addyouremail@freepik.com"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20" Type="http://schemas.openxmlformats.org/officeDocument/2006/relationships/hyperlink" Target="https://www.freepik.com/free-vector/realistic-old-paper-texture_19056586.htm#&amp;position=18&amp;from_view=collections/?utm_source=slidesgo_template&amp;utm_medium=referral-link&amp;utm_campaign=sg_resources&amp;utm_content=freepik" TargetMode="External"/><Relationship Id="rId21" Type="http://schemas.openxmlformats.org/officeDocument/2006/relationships/hyperlink" Target="https://www.flaticon.com/packs/italy-8?word=italy/?utm_source=slidesgo_template&amp;utm_medium=referral-link&amp;utm_campaign=sg_resources&amp;utm_content=flaticon" TargetMode="External"/><Relationship Id="rId1" Type="http://schemas.openxmlformats.org/officeDocument/2006/relationships/slideLayout" Target="../slideLayouts/slideLayout33.xml"/><Relationship Id="rId2" Type="http://schemas.openxmlformats.org/officeDocument/2006/relationships/notesSlide" Target="../notesSlides/notesSlide38.xml"/><Relationship Id="rId3" Type="http://schemas.openxmlformats.org/officeDocument/2006/relationships/hyperlink" Target="https://www.freepik.com/free-vector/calligraphic-ornamental-element-collection_12428248.htm#&amp;position=1&amp;from_view=collections/?utm_source=slidesgo_template&amp;utm_medium=referral-link&amp;utm_campaign=sg_resources&amp;utm_content=freepik" TargetMode="External"/><Relationship Id="rId4" Type="http://schemas.openxmlformats.org/officeDocument/2006/relationships/hyperlink" Target="https://www.freepik.com/free-vector/drawn-ornamental-divider-pack_12063827.htm#&amp;position=5&amp;from_view=collections/?utm_source=slidesgo_template&amp;utm_medium=referral-link&amp;utm_campaign=sg_resources&amp;utm_content=freepik" TargetMode="External"/><Relationship Id="rId9" Type="http://schemas.openxmlformats.org/officeDocument/2006/relationships/hyperlink" Target="https://www.freepik.com/free-vector/medieval-life-scene-cartoon_6147499.htm#&amp;position=10&amp;from_view=collections/?utm_source=slidesgo_template&amp;utm_medium=referral-link&amp;utm_campaign=sg_resources&amp;utm_content=freepik" TargetMode="External"/><Relationship Id="rId5" Type="http://schemas.openxmlformats.org/officeDocument/2006/relationships/hyperlink" Target="https://www.freepik.com/free-vector/calligraphic-ornamental-element-set_12371460.htm#&amp;position=6&amp;from_view=collections/?utm_source=slidesgo_template&amp;utm_medium=referral-link&amp;utm_campaign=sg_resources&amp;utm_content=freepik" TargetMode="External"/><Relationship Id="rId6" Type="http://schemas.openxmlformats.org/officeDocument/2006/relationships/hyperlink" Target="https://www.freepik.com/free-vector/floral-design-elements-vintage-dividers-black-color-page-decoration-vector-illustration-isolated_10700738.htm#query=Floral%20design%20elements%20vintage%20dividers%20in%20black%20color&amp;position=0&amp;from_view=search/?utm_source=slidesgo_template&amp;utm_medium=referral-link&amp;utm_campaign=sg_resources&amp;utm_content=freepik" TargetMode="External"/><Relationship Id="rId7" Type="http://schemas.openxmlformats.org/officeDocument/2006/relationships/hyperlink" Target="https://www.freepik.com/free-vector/venetian-carnivan-illustration_21253286.htm#&amp;position=7&amp;from_view=collections/?utm_source=slidesgo_template&amp;utm_medium=referral-link&amp;utm_campaign=sg_resources&amp;utm_content=freepik" TargetMode="External"/><Relationship Id="rId8" Type="http://schemas.openxmlformats.org/officeDocument/2006/relationships/hyperlink" Target="https://www.freepik.com/free-vector/medieval-knits-contest-cartoon-composition_6147503.htm#&amp;position=9&amp;from_view=collections/?utm_source=slidesgo_template&amp;utm_medium=referral-link&amp;utm_campaign=sg_resources&amp;utm_content=freepik" TargetMode="External"/><Relationship Id="rId11" Type="http://schemas.openxmlformats.org/officeDocument/2006/relationships/hyperlink" Target="https://www.freepik.com/free-vector/vintage-pahlawan-heroes-day-background-with-fist_10482461.htm#&amp;position=21&amp;from_view=collections/?utm_source=slidesgo_template&amp;utm_medium=referral-link&amp;utm_campaign=sg_resources&amp;utm_content=freepik" TargetMode="External"/><Relationship Id="rId10" Type="http://schemas.openxmlformats.org/officeDocument/2006/relationships/hyperlink" Target="https://www.freepik.com/free-vector/bust_794099.htm#&amp;position=14&amp;from_view=collections/?utm_source=slidesgo_template&amp;utm_medium=referral-link&amp;utm_campaign=sg_resources&amp;utm_content=freepik" TargetMode="External"/><Relationship Id="rId13" Type="http://schemas.openxmlformats.org/officeDocument/2006/relationships/hyperlink" Target="https://www.freepik.com/free-vector/imperial-rome-elements-set_6413736.htm#query=Imperial%20rome%20elements%20set&amp;position=0&amp;from_view=search/?utm_source=slidesgo_template&amp;utm_medium=referral-link&amp;utm_campaign=sg_resources&amp;utm_content=freepik" TargetMode="External"/><Relationship Id="rId12" Type="http://schemas.openxmlformats.org/officeDocument/2006/relationships/hyperlink" Target="https://www.freepik.com/free-vector/flat-winter-forest-animals-collection_3377646.htm#&amp;position=25&amp;from_view=collections/?utm_source=slidesgo_template&amp;utm_medium=referral-link&amp;utm_campaign=sg_resources&amp;utm_content=freepik" TargetMode="External"/><Relationship Id="rId15" Type="http://schemas.openxmlformats.org/officeDocument/2006/relationships/hyperlink" Target="https://www.freepik.com/free-vector/italy-touristic-set_2871088.htm#&amp;position=36&amp;from_view=collections/?utm_source=slidesgo_template&amp;utm_medium=referral-link&amp;utm_campaign=sg_resources&amp;utm_content=freepik" TargetMode="External"/><Relationship Id="rId14" Type="http://schemas.openxmlformats.org/officeDocument/2006/relationships/hyperlink" Target="https://www.freepik.com/free-vector/ancient-rome-horizontal-banners_6413739.htm#&amp;position=29&amp;from_view=collections/?utm_source=slidesgo_template&amp;utm_medium=referral-link&amp;utm_campaign=sg_resources&amp;utm_content=freepik" TargetMode="External"/><Relationship Id="rId17" Type="http://schemas.openxmlformats.org/officeDocument/2006/relationships/hyperlink" Target="https://www.freepik.com/free-photo/front-view-woman-teaching-from-home_11332955.htm#&amp;position=12&amp;from_view=collections/?utm_source=slidesgo_template&amp;utm_medium=referral-link&amp;utm_campaign=sg_resources&amp;utm_content=freepik" TargetMode="External"/><Relationship Id="rId16" Type="http://schemas.openxmlformats.org/officeDocument/2006/relationships/hyperlink" Target="https://www.freepik.com/free-photo/young-man-holding-passport-with-plane-tickets-smartphone_21075838.htm#query=man%20portrait%20freepik&amp;position=7&amp;from_view=search/?utm_source=slidesgo_template&amp;utm_medium=referral-link&amp;utm_campaign=sg_resources&amp;utm_content=freepik" TargetMode="External"/><Relationship Id="rId19" Type="http://schemas.openxmlformats.org/officeDocument/2006/relationships/hyperlink" Target="https://www.freepik.com/free-photo/elegant-venetian-carnival-composition_3356776.htm#&amp;position=17&amp;from_view=collections/?utm_source=slidesgo_template&amp;utm_medium=referral-link&amp;utm_campaign=sg_resources&amp;utm_content=freepik" TargetMode="External"/><Relationship Id="rId18" Type="http://schemas.openxmlformats.org/officeDocument/2006/relationships/hyperlink" Target="https://www.freepik.com/free-photo/elegant-venetian-carnival-composition_3356778.htm#&amp;position=16&amp;from_view=collections/?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s://fonts.google.com/specimen/Cardo?query=cardo" TargetMode="External"/><Relationship Id="rId4" Type="http://schemas.openxmlformats.org/officeDocument/2006/relationships/hyperlink" Target="https://fonts.google.com/specimen/Gudea?query=gudea"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8.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1.gif"/><Relationship Id="rId14" Type="http://schemas.openxmlformats.org/officeDocument/2006/relationships/image" Target="../media/image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0.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8" name="Shape 1378"/>
        <p:cNvGrpSpPr/>
        <p:nvPr/>
      </p:nvGrpSpPr>
      <p:grpSpPr>
        <a:xfrm>
          <a:off x="0" y="0"/>
          <a:ext cx="0" cy="0"/>
          <a:chOff x="0" y="0"/>
          <a:chExt cx="0" cy="0"/>
        </a:xfrm>
      </p:grpSpPr>
      <p:sp>
        <p:nvSpPr>
          <p:cNvPr id="1379" name="Google Shape;1379;p41"/>
          <p:cNvSpPr txBox="1"/>
          <p:nvPr>
            <p:ph type="ctrTitle"/>
          </p:nvPr>
        </p:nvSpPr>
        <p:spPr>
          <a:xfrm>
            <a:off x="713225" y="1085475"/>
            <a:ext cx="4313100" cy="214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300">
                <a:solidFill>
                  <a:schemeClr val="dk1"/>
                </a:solidFill>
              </a:rPr>
              <a:t>History of</a:t>
            </a:r>
            <a:r>
              <a:rPr lang="en">
                <a:solidFill>
                  <a:schemeClr val="dk1"/>
                </a:solidFill>
              </a:rPr>
              <a:t> </a:t>
            </a:r>
            <a:r>
              <a:rPr lang="en" sz="9100">
                <a:solidFill>
                  <a:schemeClr val="accent5"/>
                </a:solidFill>
              </a:rPr>
              <a:t>ITALY</a:t>
            </a:r>
            <a:endParaRPr>
              <a:solidFill>
                <a:schemeClr val="accent5"/>
              </a:solidFill>
            </a:endParaRPr>
          </a:p>
        </p:txBody>
      </p:sp>
      <p:sp>
        <p:nvSpPr>
          <p:cNvPr id="1380" name="Google Shape;1380;p41"/>
          <p:cNvSpPr txBox="1"/>
          <p:nvPr>
            <p:ph idx="12" type="sldNum"/>
          </p:nvPr>
        </p:nvSpPr>
        <p:spPr>
          <a:xfrm>
            <a:off x="8404384" y="4673651"/>
            <a:ext cx="5487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
        <p:nvSpPr>
          <p:cNvPr id="1381" name="Google Shape;1381;p41"/>
          <p:cNvSpPr txBox="1"/>
          <p:nvPr>
            <p:ph idx="1" type="subTitle"/>
          </p:nvPr>
        </p:nvSpPr>
        <p:spPr>
          <a:xfrm>
            <a:off x="1163975" y="3397175"/>
            <a:ext cx="3411600" cy="413700"/>
          </a:xfrm>
          <a:prstGeom prst="rect">
            <a:avLst/>
          </a:prstGeom>
          <a:solidFill>
            <a:srgbClr val="990000"/>
          </a:solidFill>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1382" name="Google Shape;1382;p41"/>
          <p:cNvGrpSpPr/>
          <p:nvPr/>
        </p:nvGrpSpPr>
        <p:grpSpPr>
          <a:xfrm>
            <a:off x="4974617" y="1085459"/>
            <a:ext cx="5486681" cy="4123334"/>
            <a:chOff x="3801344" y="456825"/>
            <a:chExt cx="1535681" cy="1154252"/>
          </a:xfrm>
        </p:grpSpPr>
        <p:sp>
          <p:nvSpPr>
            <p:cNvPr id="1383" name="Google Shape;1383;p41"/>
            <p:cNvSpPr/>
            <p:nvPr/>
          </p:nvSpPr>
          <p:spPr>
            <a:xfrm>
              <a:off x="4332801" y="555509"/>
              <a:ext cx="108349" cy="219919"/>
            </a:xfrm>
            <a:custGeom>
              <a:rect b="b" l="l" r="r" t="t"/>
              <a:pathLst>
                <a:path extrusionOk="0" h="3891" w="1917">
                  <a:moveTo>
                    <a:pt x="1030" y="0"/>
                  </a:moveTo>
                  <a:lnTo>
                    <a:pt x="903" y="1567"/>
                  </a:lnTo>
                  <a:lnTo>
                    <a:pt x="0" y="3873"/>
                  </a:lnTo>
                  <a:lnTo>
                    <a:pt x="1917" y="3890"/>
                  </a:lnTo>
                  <a:lnTo>
                    <a:pt x="1168" y="1554"/>
                  </a:lnTo>
                  <a:lnTo>
                    <a:pt x="1030"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1"/>
            <p:cNvSpPr/>
            <p:nvPr/>
          </p:nvSpPr>
          <p:spPr>
            <a:xfrm>
              <a:off x="4428263" y="815390"/>
              <a:ext cx="22156" cy="47477"/>
            </a:xfrm>
            <a:custGeom>
              <a:rect b="b" l="l" r="r" t="t"/>
              <a:pathLst>
                <a:path extrusionOk="0" h="840" w="392">
                  <a:moveTo>
                    <a:pt x="1" y="1"/>
                  </a:moveTo>
                  <a:lnTo>
                    <a:pt x="1" y="839"/>
                  </a:lnTo>
                  <a:lnTo>
                    <a:pt x="392" y="839"/>
                  </a:lnTo>
                  <a:lnTo>
                    <a:pt x="392" y="348"/>
                  </a:lnTo>
                  <a:lnTo>
                    <a:pt x="1"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1"/>
            <p:cNvSpPr/>
            <p:nvPr/>
          </p:nvSpPr>
          <p:spPr>
            <a:xfrm>
              <a:off x="4169684" y="879428"/>
              <a:ext cx="434582" cy="254510"/>
            </a:xfrm>
            <a:custGeom>
              <a:rect b="b" l="l" r="r" t="t"/>
              <a:pathLst>
                <a:path extrusionOk="0" h="4503" w="7689">
                  <a:moveTo>
                    <a:pt x="2223" y="1"/>
                  </a:moveTo>
                  <a:cubicBezTo>
                    <a:pt x="524" y="835"/>
                    <a:pt x="9" y="2981"/>
                    <a:pt x="1" y="4503"/>
                  </a:cubicBezTo>
                  <a:lnTo>
                    <a:pt x="7688" y="4503"/>
                  </a:lnTo>
                  <a:cubicBezTo>
                    <a:pt x="7679" y="2981"/>
                    <a:pt x="7202" y="835"/>
                    <a:pt x="5489"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1"/>
            <p:cNvSpPr/>
            <p:nvPr/>
          </p:nvSpPr>
          <p:spPr>
            <a:xfrm>
              <a:off x="4188958" y="879428"/>
              <a:ext cx="396036" cy="264909"/>
            </a:xfrm>
            <a:custGeom>
              <a:rect b="b" l="l" r="r" t="t"/>
              <a:pathLst>
                <a:path extrusionOk="0" h="4687" w="7007">
                  <a:moveTo>
                    <a:pt x="2025" y="1"/>
                  </a:moveTo>
                  <a:cubicBezTo>
                    <a:pt x="477" y="869"/>
                    <a:pt x="8" y="3101"/>
                    <a:pt x="1" y="4686"/>
                  </a:cubicBezTo>
                  <a:lnTo>
                    <a:pt x="7007" y="4686"/>
                  </a:lnTo>
                  <a:cubicBezTo>
                    <a:pt x="6998" y="3102"/>
                    <a:pt x="6564" y="869"/>
                    <a:pt x="5002" y="1"/>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1"/>
            <p:cNvSpPr/>
            <p:nvPr/>
          </p:nvSpPr>
          <p:spPr>
            <a:xfrm>
              <a:off x="4185962" y="1144339"/>
              <a:ext cx="402083" cy="314647"/>
            </a:xfrm>
            <a:custGeom>
              <a:rect b="b" l="l" r="r" t="t"/>
              <a:pathLst>
                <a:path extrusionOk="0" h="5567" w="7114">
                  <a:moveTo>
                    <a:pt x="0" y="0"/>
                  </a:moveTo>
                  <a:lnTo>
                    <a:pt x="0" y="5567"/>
                  </a:lnTo>
                  <a:lnTo>
                    <a:pt x="7113" y="5567"/>
                  </a:lnTo>
                  <a:lnTo>
                    <a:pt x="7113" y="0"/>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1"/>
            <p:cNvSpPr/>
            <p:nvPr/>
          </p:nvSpPr>
          <p:spPr>
            <a:xfrm>
              <a:off x="4185962" y="1226802"/>
              <a:ext cx="402083" cy="74832"/>
            </a:xfrm>
            <a:custGeom>
              <a:rect b="b" l="l" r="r" t="t"/>
              <a:pathLst>
                <a:path extrusionOk="0" h="1324" w="7114">
                  <a:moveTo>
                    <a:pt x="0" y="0"/>
                  </a:moveTo>
                  <a:lnTo>
                    <a:pt x="0" y="1324"/>
                  </a:lnTo>
                  <a:lnTo>
                    <a:pt x="7113" y="1324"/>
                  </a:lnTo>
                  <a:lnTo>
                    <a:pt x="7113"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1"/>
            <p:cNvSpPr/>
            <p:nvPr/>
          </p:nvSpPr>
          <p:spPr>
            <a:xfrm>
              <a:off x="4369821" y="1143152"/>
              <a:ext cx="30012" cy="152321"/>
            </a:xfrm>
            <a:custGeom>
              <a:rect b="b" l="l" r="r" t="t"/>
              <a:pathLst>
                <a:path extrusionOk="0" h="2695" w="531">
                  <a:moveTo>
                    <a:pt x="0" y="1"/>
                  </a:moveTo>
                  <a:lnTo>
                    <a:pt x="0" y="2695"/>
                  </a:lnTo>
                  <a:lnTo>
                    <a:pt x="531" y="2695"/>
                  </a:lnTo>
                  <a:lnTo>
                    <a:pt x="531"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1"/>
            <p:cNvSpPr/>
            <p:nvPr/>
          </p:nvSpPr>
          <p:spPr>
            <a:xfrm>
              <a:off x="4359139" y="1118226"/>
              <a:ext cx="49229" cy="31256"/>
            </a:xfrm>
            <a:custGeom>
              <a:rect b="b" l="l" r="r" t="t"/>
              <a:pathLst>
                <a:path extrusionOk="0" h="553" w="871">
                  <a:moveTo>
                    <a:pt x="1" y="0"/>
                  </a:moveTo>
                  <a:lnTo>
                    <a:pt x="1" y="552"/>
                  </a:lnTo>
                  <a:lnTo>
                    <a:pt x="871" y="552"/>
                  </a:lnTo>
                  <a:lnTo>
                    <a:pt x="871"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1"/>
            <p:cNvSpPr/>
            <p:nvPr/>
          </p:nvSpPr>
          <p:spPr>
            <a:xfrm>
              <a:off x="4185962" y="1288918"/>
              <a:ext cx="402083" cy="12717"/>
            </a:xfrm>
            <a:custGeom>
              <a:rect b="b" l="l" r="r" t="t"/>
              <a:pathLst>
                <a:path extrusionOk="0" h="225" w="7114">
                  <a:moveTo>
                    <a:pt x="0" y="1"/>
                  </a:moveTo>
                  <a:lnTo>
                    <a:pt x="0" y="225"/>
                  </a:lnTo>
                  <a:lnTo>
                    <a:pt x="7113" y="225"/>
                  </a:lnTo>
                  <a:lnTo>
                    <a:pt x="7113"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1"/>
            <p:cNvSpPr/>
            <p:nvPr/>
          </p:nvSpPr>
          <p:spPr>
            <a:xfrm>
              <a:off x="4263564" y="1233698"/>
              <a:ext cx="49116" cy="47081"/>
            </a:xfrm>
            <a:custGeom>
              <a:rect b="b" l="l" r="r" t="t"/>
              <a:pathLst>
                <a:path extrusionOk="0" h="833" w="869">
                  <a:moveTo>
                    <a:pt x="453" y="0"/>
                  </a:moveTo>
                  <a:cubicBezTo>
                    <a:pt x="452" y="0"/>
                    <a:pt x="451" y="0"/>
                    <a:pt x="449" y="0"/>
                  </a:cubicBezTo>
                  <a:cubicBezTo>
                    <a:pt x="280" y="0"/>
                    <a:pt x="128" y="102"/>
                    <a:pt x="64" y="259"/>
                  </a:cubicBezTo>
                  <a:cubicBezTo>
                    <a:pt x="0" y="415"/>
                    <a:pt x="37" y="594"/>
                    <a:pt x="158" y="713"/>
                  </a:cubicBezTo>
                  <a:cubicBezTo>
                    <a:pt x="237" y="791"/>
                    <a:pt x="342" y="832"/>
                    <a:pt x="450" y="832"/>
                  </a:cubicBezTo>
                  <a:cubicBezTo>
                    <a:pt x="505" y="832"/>
                    <a:pt x="561" y="821"/>
                    <a:pt x="613" y="799"/>
                  </a:cubicBezTo>
                  <a:cubicBezTo>
                    <a:pt x="769" y="732"/>
                    <a:pt x="868" y="578"/>
                    <a:pt x="865" y="410"/>
                  </a:cubicBezTo>
                  <a:cubicBezTo>
                    <a:pt x="864" y="183"/>
                    <a:pt x="680" y="0"/>
                    <a:pt x="453" y="0"/>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1"/>
            <p:cNvSpPr/>
            <p:nvPr/>
          </p:nvSpPr>
          <p:spPr>
            <a:xfrm>
              <a:off x="4275094" y="1243928"/>
              <a:ext cx="27695" cy="25830"/>
            </a:xfrm>
            <a:custGeom>
              <a:rect b="b" l="l" r="r" t="t"/>
              <a:pathLst>
                <a:path extrusionOk="0" h="457" w="490">
                  <a:moveTo>
                    <a:pt x="245" y="0"/>
                  </a:moveTo>
                  <a:cubicBezTo>
                    <a:pt x="110" y="0"/>
                    <a:pt x="1" y="103"/>
                    <a:pt x="1" y="229"/>
                  </a:cubicBezTo>
                  <a:cubicBezTo>
                    <a:pt x="1" y="354"/>
                    <a:pt x="110" y="456"/>
                    <a:pt x="245" y="456"/>
                  </a:cubicBezTo>
                  <a:cubicBezTo>
                    <a:pt x="380" y="456"/>
                    <a:pt x="490" y="354"/>
                    <a:pt x="490" y="229"/>
                  </a:cubicBezTo>
                  <a:cubicBezTo>
                    <a:pt x="490" y="103"/>
                    <a:pt x="380" y="0"/>
                    <a:pt x="245"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1"/>
            <p:cNvSpPr/>
            <p:nvPr/>
          </p:nvSpPr>
          <p:spPr>
            <a:xfrm>
              <a:off x="4185962" y="1145017"/>
              <a:ext cx="29956" cy="152321"/>
            </a:xfrm>
            <a:custGeom>
              <a:rect b="b" l="l" r="r" t="t"/>
              <a:pathLst>
                <a:path extrusionOk="0" h="2695" w="530">
                  <a:moveTo>
                    <a:pt x="0" y="0"/>
                  </a:moveTo>
                  <a:lnTo>
                    <a:pt x="0" y="2695"/>
                  </a:lnTo>
                  <a:lnTo>
                    <a:pt x="530" y="2695"/>
                  </a:lnTo>
                  <a:lnTo>
                    <a:pt x="530"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1"/>
            <p:cNvSpPr/>
            <p:nvPr/>
          </p:nvSpPr>
          <p:spPr>
            <a:xfrm>
              <a:off x="4175223" y="1120035"/>
              <a:ext cx="49229" cy="31256"/>
            </a:xfrm>
            <a:custGeom>
              <a:rect b="b" l="l" r="r" t="t"/>
              <a:pathLst>
                <a:path extrusionOk="0" h="553" w="871">
                  <a:moveTo>
                    <a:pt x="0" y="0"/>
                  </a:moveTo>
                  <a:lnTo>
                    <a:pt x="0" y="552"/>
                  </a:lnTo>
                  <a:lnTo>
                    <a:pt x="871" y="552"/>
                  </a:lnTo>
                  <a:lnTo>
                    <a:pt x="871"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1"/>
            <p:cNvSpPr/>
            <p:nvPr/>
          </p:nvSpPr>
          <p:spPr>
            <a:xfrm>
              <a:off x="4453584" y="1234037"/>
              <a:ext cx="47138" cy="46346"/>
            </a:xfrm>
            <a:custGeom>
              <a:rect b="b" l="l" r="r" t="t"/>
              <a:pathLst>
                <a:path extrusionOk="0" h="820" w="834">
                  <a:moveTo>
                    <a:pt x="422" y="1"/>
                  </a:moveTo>
                  <a:cubicBezTo>
                    <a:pt x="420" y="1"/>
                    <a:pt x="419" y="1"/>
                    <a:pt x="418" y="1"/>
                  </a:cubicBezTo>
                  <a:cubicBezTo>
                    <a:pt x="187" y="1"/>
                    <a:pt x="1" y="184"/>
                    <a:pt x="1" y="410"/>
                  </a:cubicBezTo>
                  <a:cubicBezTo>
                    <a:pt x="1" y="636"/>
                    <a:pt x="187" y="820"/>
                    <a:pt x="418" y="820"/>
                  </a:cubicBezTo>
                  <a:cubicBezTo>
                    <a:pt x="419" y="820"/>
                    <a:pt x="420" y="820"/>
                    <a:pt x="422" y="820"/>
                  </a:cubicBezTo>
                  <a:cubicBezTo>
                    <a:pt x="647" y="820"/>
                    <a:pt x="831" y="637"/>
                    <a:pt x="834" y="410"/>
                  </a:cubicBezTo>
                  <a:cubicBezTo>
                    <a:pt x="831" y="183"/>
                    <a:pt x="647" y="1"/>
                    <a:pt x="422"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1"/>
            <p:cNvSpPr/>
            <p:nvPr/>
          </p:nvSpPr>
          <p:spPr>
            <a:xfrm>
              <a:off x="4463305" y="1244323"/>
              <a:ext cx="27638" cy="25830"/>
            </a:xfrm>
            <a:custGeom>
              <a:rect b="b" l="l" r="r" t="t"/>
              <a:pathLst>
                <a:path extrusionOk="0" h="457" w="489">
                  <a:moveTo>
                    <a:pt x="246" y="1"/>
                  </a:moveTo>
                  <a:cubicBezTo>
                    <a:pt x="111" y="1"/>
                    <a:pt x="0" y="103"/>
                    <a:pt x="0" y="228"/>
                  </a:cubicBezTo>
                  <a:cubicBezTo>
                    <a:pt x="0" y="354"/>
                    <a:pt x="111" y="457"/>
                    <a:pt x="246" y="457"/>
                  </a:cubicBezTo>
                  <a:cubicBezTo>
                    <a:pt x="380" y="457"/>
                    <a:pt x="489" y="355"/>
                    <a:pt x="489" y="228"/>
                  </a:cubicBezTo>
                  <a:cubicBezTo>
                    <a:pt x="489" y="103"/>
                    <a:pt x="380" y="1"/>
                    <a:pt x="246"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1"/>
            <p:cNvSpPr/>
            <p:nvPr/>
          </p:nvSpPr>
          <p:spPr>
            <a:xfrm>
              <a:off x="4221174" y="1233698"/>
              <a:ext cx="15769" cy="23173"/>
            </a:xfrm>
            <a:custGeom>
              <a:rect b="b" l="l" r="r" t="t"/>
              <a:pathLst>
                <a:path extrusionOk="0" h="410" w="279">
                  <a:moveTo>
                    <a:pt x="1" y="0"/>
                  </a:moveTo>
                  <a:lnTo>
                    <a:pt x="1" y="410"/>
                  </a:lnTo>
                  <a:lnTo>
                    <a:pt x="279" y="410"/>
                  </a:lnTo>
                  <a:lnTo>
                    <a:pt x="279"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1"/>
            <p:cNvSpPr/>
            <p:nvPr/>
          </p:nvSpPr>
          <p:spPr>
            <a:xfrm>
              <a:off x="4243330" y="1233698"/>
              <a:ext cx="15713" cy="23173"/>
            </a:xfrm>
            <a:custGeom>
              <a:rect b="b" l="l" r="r" t="t"/>
              <a:pathLst>
                <a:path extrusionOk="0" h="410" w="278">
                  <a:moveTo>
                    <a:pt x="0" y="0"/>
                  </a:moveTo>
                  <a:lnTo>
                    <a:pt x="0" y="410"/>
                  </a:lnTo>
                  <a:lnTo>
                    <a:pt x="278" y="410"/>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1"/>
            <p:cNvSpPr/>
            <p:nvPr/>
          </p:nvSpPr>
          <p:spPr>
            <a:xfrm>
              <a:off x="4221174" y="1261336"/>
              <a:ext cx="15769" cy="23173"/>
            </a:xfrm>
            <a:custGeom>
              <a:rect b="b" l="l" r="r" t="t"/>
              <a:pathLst>
                <a:path extrusionOk="0" h="410" w="279">
                  <a:moveTo>
                    <a:pt x="1" y="0"/>
                  </a:moveTo>
                  <a:lnTo>
                    <a:pt x="1" y="410"/>
                  </a:lnTo>
                  <a:lnTo>
                    <a:pt x="279" y="410"/>
                  </a:lnTo>
                  <a:lnTo>
                    <a:pt x="279"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1"/>
            <p:cNvSpPr/>
            <p:nvPr/>
          </p:nvSpPr>
          <p:spPr>
            <a:xfrm>
              <a:off x="4243330" y="1261336"/>
              <a:ext cx="15713" cy="23173"/>
            </a:xfrm>
            <a:custGeom>
              <a:rect b="b" l="l" r="r" t="t"/>
              <a:pathLst>
                <a:path extrusionOk="0" h="410" w="278">
                  <a:moveTo>
                    <a:pt x="0" y="0"/>
                  </a:moveTo>
                  <a:lnTo>
                    <a:pt x="0" y="410"/>
                  </a:lnTo>
                  <a:lnTo>
                    <a:pt x="278" y="410"/>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1"/>
            <p:cNvSpPr/>
            <p:nvPr/>
          </p:nvSpPr>
          <p:spPr>
            <a:xfrm>
              <a:off x="4321327" y="1234432"/>
              <a:ext cx="15769" cy="23173"/>
            </a:xfrm>
            <a:custGeom>
              <a:rect b="b" l="l" r="r" t="t"/>
              <a:pathLst>
                <a:path extrusionOk="0" h="410" w="279">
                  <a:moveTo>
                    <a:pt x="1" y="0"/>
                  </a:moveTo>
                  <a:lnTo>
                    <a:pt x="1" y="410"/>
                  </a:lnTo>
                  <a:lnTo>
                    <a:pt x="278" y="410"/>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1"/>
            <p:cNvSpPr/>
            <p:nvPr/>
          </p:nvSpPr>
          <p:spPr>
            <a:xfrm>
              <a:off x="4343483" y="1234432"/>
              <a:ext cx="15713" cy="23173"/>
            </a:xfrm>
            <a:custGeom>
              <a:rect b="b" l="l" r="r" t="t"/>
              <a:pathLst>
                <a:path extrusionOk="0" h="410" w="278">
                  <a:moveTo>
                    <a:pt x="0" y="0"/>
                  </a:moveTo>
                  <a:lnTo>
                    <a:pt x="0" y="410"/>
                  </a:lnTo>
                  <a:lnTo>
                    <a:pt x="278" y="410"/>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1"/>
            <p:cNvSpPr/>
            <p:nvPr/>
          </p:nvSpPr>
          <p:spPr>
            <a:xfrm>
              <a:off x="4321327" y="1262014"/>
              <a:ext cx="15769" cy="23286"/>
            </a:xfrm>
            <a:custGeom>
              <a:rect b="b" l="l" r="r" t="t"/>
              <a:pathLst>
                <a:path extrusionOk="0" h="412" w="279">
                  <a:moveTo>
                    <a:pt x="1" y="1"/>
                  </a:moveTo>
                  <a:lnTo>
                    <a:pt x="1" y="412"/>
                  </a:lnTo>
                  <a:lnTo>
                    <a:pt x="278" y="412"/>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1"/>
            <p:cNvSpPr/>
            <p:nvPr/>
          </p:nvSpPr>
          <p:spPr>
            <a:xfrm>
              <a:off x="4343483" y="1262014"/>
              <a:ext cx="15713" cy="23286"/>
            </a:xfrm>
            <a:custGeom>
              <a:rect b="b" l="l" r="r" t="t"/>
              <a:pathLst>
                <a:path extrusionOk="0" h="412" w="278">
                  <a:moveTo>
                    <a:pt x="0" y="1"/>
                  </a:moveTo>
                  <a:lnTo>
                    <a:pt x="0" y="412"/>
                  </a:lnTo>
                  <a:lnTo>
                    <a:pt x="278" y="412"/>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1"/>
            <p:cNvSpPr/>
            <p:nvPr/>
          </p:nvSpPr>
          <p:spPr>
            <a:xfrm>
              <a:off x="4408368" y="1234037"/>
              <a:ext cx="15713" cy="23230"/>
            </a:xfrm>
            <a:custGeom>
              <a:rect b="b" l="l" r="r" t="t"/>
              <a:pathLst>
                <a:path extrusionOk="0" h="411" w="278">
                  <a:moveTo>
                    <a:pt x="0" y="1"/>
                  </a:moveTo>
                  <a:lnTo>
                    <a:pt x="0"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1"/>
            <p:cNvSpPr/>
            <p:nvPr/>
          </p:nvSpPr>
          <p:spPr>
            <a:xfrm>
              <a:off x="4430467" y="1234037"/>
              <a:ext cx="15713" cy="23230"/>
            </a:xfrm>
            <a:custGeom>
              <a:rect b="b" l="l" r="r" t="t"/>
              <a:pathLst>
                <a:path extrusionOk="0" h="411" w="278">
                  <a:moveTo>
                    <a:pt x="0" y="1"/>
                  </a:moveTo>
                  <a:lnTo>
                    <a:pt x="0"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1"/>
            <p:cNvSpPr/>
            <p:nvPr/>
          </p:nvSpPr>
          <p:spPr>
            <a:xfrm>
              <a:off x="4408368" y="1261675"/>
              <a:ext cx="15713" cy="23230"/>
            </a:xfrm>
            <a:custGeom>
              <a:rect b="b" l="l" r="r" t="t"/>
              <a:pathLst>
                <a:path extrusionOk="0" h="411" w="278">
                  <a:moveTo>
                    <a:pt x="0" y="1"/>
                  </a:moveTo>
                  <a:lnTo>
                    <a:pt x="0"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1"/>
            <p:cNvSpPr/>
            <p:nvPr/>
          </p:nvSpPr>
          <p:spPr>
            <a:xfrm>
              <a:off x="4430467" y="1261675"/>
              <a:ext cx="15713" cy="23230"/>
            </a:xfrm>
            <a:custGeom>
              <a:rect b="b" l="l" r="r" t="t"/>
              <a:pathLst>
                <a:path extrusionOk="0" h="411" w="278">
                  <a:moveTo>
                    <a:pt x="0" y="1"/>
                  </a:moveTo>
                  <a:lnTo>
                    <a:pt x="0"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1"/>
            <p:cNvSpPr/>
            <p:nvPr/>
          </p:nvSpPr>
          <p:spPr>
            <a:xfrm>
              <a:off x="4508464" y="1234772"/>
              <a:ext cx="15769" cy="23230"/>
            </a:xfrm>
            <a:custGeom>
              <a:rect b="b" l="l" r="r" t="t"/>
              <a:pathLst>
                <a:path extrusionOk="0" h="411" w="279">
                  <a:moveTo>
                    <a:pt x="1" y="1"/>
                  </a:moveTo>
                  <a:lnTo>
                    <a:pt x="1"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1"/>
            <p:cNvSpPr/>
            <p:nvPr/>
          </p:nvSpPr>
          <p:spPr>
            <a:xfrm>
              <a:off x="4508464" y="1262410"/>
              <a:ext cx="15769" cy="23230"/>
            </a:xfrm>
            <a:custGeom>
              <a:rect b="b" l="l" r="r" t="t"/>
              <a:pathLst>
                <a:path extrusionOk="0" h="411" w="279">
                  <a:moveTo>
                    <a:pt x="1" y="0"/>
                  </a:moveTo>
                  <a:lnTo>
                    <a:pt x="1" y="411"/>
                  </a:lnTo>
                  <a:lnTo>
                    <a:pt x="278" y="411"/>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1"/>
            <p:cNvSpPr/>
            <p:nvPr/>
          </p:nvSpPr>
          <p:spPr>
            <a:xfrm>
              <a:off x="4337831" y="879428"/>
              <a:ext cx="86476" cy="241397"/>
            </a:xfrm>
            <a:custGeom>
              <a:rect b="b" l="l" r="r" t="t"/>
              <a:pathLst>
                <a:path extrusionOk="0" h="4271" w="1530">
                  <a:moveTo>
                    <a:pt x="362" y="1"/>
                  </a:moveTo>
                  <a:cubicBezTo>
                    <a:pt x="0" y="1285"/>
                    <a:pt x="566" y="4270"/>
                    <a:pt x="566" y="4270"/>
                  </a:cubicBezTo>
                  <a:lnTo>
                    <a:pt x="1021" y="4270"/>
                  </a:lnTo>
                  <a:cubicBezTo>
                    <a:pt x="1021" y="4270"/>
                    <a:pt x="1530" y="1315"/>
                    <a:pt x="1198"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1"/>
            <p:cNvSpPr/>
            <p:nvPr/>
          </p:nvSpPr>
          <p:spPr>
            <a:xfrm>
              <a:off x="4224396" y="1136709"/>
              <a:ext cx="348672" cy="7404"/>
            </a:xfrm>
            <a:custGeom>
              <a:rect b="b" l="l" r="r" t="t"/>
              <a:pathLst>
                <a:path extrusionOk="0" h="131" w="6169">
                  <a:moveTo>
                    <a:pt x="1" y="0"/>
                  </a:moveTo>
                  <a:lnTo>
                    <a:pt x="1" y="131"/>
                  </a:lnTo>
                  <a:lnTo>
                    <a:pt x="6168" y="131"/>
                  </a:lnTo>
                  <a:lnTo>
                    <a:pt x="616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1"/>
            <p:cNvSpPr/>
            <p:nvPr/>
          </p:nvSpPr>
          <p:spPr>
            <a:xfrm>
              <a:off x="4302732" y="862811"/>
              <a:ext cx="177190" cy="16673"/>
            </a:xfrm>
            <a:custGeom>
              <a:rect b="b" l="l" r="r" t="t"/>
              <a:pathLst>
                <a:path extrusionOk="0" h="295" w="3135">
                  <a:moveTo>
                    <a:pt x="1" y="0"/>
                  </a:moveTo>
                  <a:lnTo>
                    <a:pt x="1" y="295"/>
                  </a:lnTo>
                  <a:lnTo>
                    <a:pt x="3135" y="295"/>
                  </a:lnTo>
                  <a:lnTo>
                    <a:pt x="3135"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1"/>
            <p:cNvSpPr/>
            <p:nvPr/>
          </p:nvSpPr>
          <p:spPr>
            <a:xfrm>
              <a:off x="4343483" y="786508"/>
              <a:ext cx="87041" cy="76359"/>
            </a:xfrm>
            <a:custGeom>
              <a:rect b="b" l="l" r="r" t="t"/>
              <a:pathLst>
                <a:path extrusionOk="0" h="1351" w="1540">
                  <a:moveTo>
                    <a:pt x="0" y="1"/>
                  </a:moveTo>
                  <a:lnTo>
                    <a:pt x="0" y="1350"/>
                  </a:lnTo>
                  <a:lnTo>
                    <a:pt x="1539" y="1350"/>
                  </a:lnTo>
                  <a:lnTo>
                    <a:pt x="1539"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1"/>
            <p:cNvSpPr/>
            <p:nvPr/>
          </p:nvSpPr>
          <p:spPr>
            <a:xfrm>
              <a:off x="4558032" y="1147900"/>
              <a:ext cx="30012" cy="152378"/>
            </a:xfrm>
            <a:custGeom>
              <a:rect b="b" l="l" r="r" t="t"/>
              <a:pathLst>
                <a:path extrusionOk="0" h="2696" w="531">
                  <a:moveTo>
                    <a:pt x="1" y="1"/>
                  </a:moveTo>
                  <a:lnTo>
                    <a:pt x="1" y="2695"/>
                  </a:lnTo>
                  <a:lnTo>
                    <a:pt x="530" y="2695"/>
                  </a:lnTo>
                  <a:lnTo>
                    <a:pt x="530"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1"/>
            <p:cNvSpPr/>
            <p:nvPr/>
          </p:nvSpPr>
          <p:spPr>
            <a:xfrm>
              <a:off x="4547293" y="1122974"/>
              <a:ext cx="49285" cy="31199"/>
            </a:xfrm>
            <a:custGeom>
              <a:rect b="b" l="l" r="r" t="t"/>
              <a:pathLst>
                <a:path extrusionOk="0" h="552" w="872">
                  <a:moveTo>
                    <a:pt x="1" y="1"/>
                  </a:moveTo>
                  <a:lnTo>
                    <a:pt x="1" y="552"/>
                  </a:lnTo>
                  <a:lnTo>
                    <a:pt x="871" y="552"/>
                  </a:lnTo>
                  <a:lnTo>
                    <a:pt x="871"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1"/>
            <p:cNvSpPr/>
            <p:nvPr/>
          </p:nvSpPr>
          <p:spPr>
            <a:xfrm>
              <a:off x="4530620" y="1234772"/>
              <a:ext cx="15713" cy="23230"/>
            </a:xfrm>
            <a:custGeom>
              <a:rect b="b" l="l" r="r" t="t"/>
              <a:pathLst>
                <a:path extrusionOk="0" h="411" w="278">
                  <a:moveTo>
                    <a:pt x="0" y="1"/>
                  </a:moveTo>
                  <a:lnTo>
                    <a:pt x="0" y="410"/>
                  </a:lnTo>
                  <a:lnTo>
                    <a:pt x="278" y="410"/>
                  </a:lnTo>
                  <a:lnTo>
                    <a:pt x="278"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1"/>
            <p:cNvSpPr/>
            <p:nvPr/>
          </p:nvSpPr>
          <p:spPr>
            <a:xfrm>
              <a:off x="4530620" y="1262410"/>
              <a:ext cx="15713" cy="23230"/>
            </a:xfrm>
            <a:custGeom>
              <a:rect b="b" l="l" r="r" t="t"/>
              <a:pathLst>
                <a:path extrusionOk="0" h="411" w="278">
                  <a:moveTo>
                    <a:pt x="0" y="0"/>
                  </a:moveTo>
                  <a:lnTo>
                    <a:pt x="0" y="411"/>
                  </a:lnTo>
                  <a:lnTo>
                    <a:pt x="278" y="411"/>
                  </a:lnTo>
                  <a:lnTo>
                    <a:pt x="27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1"/>
            <p:cNvSpPr/>
            <p:nvPr/>
          </p:nvSpPr>
          <p:spPr>
            <a:xfrm>
              <a:off x="4323531" y="815390"/>
              <a:ext cx="22099" cy="47477"/>
            </a:xfrm>
            <a:custGeom>
              <a:rect b="b" l="l" r="r" t="t"/>
              <a:pathLst>
                <a:path extrusionOk="0" h="840" w="391">
                  <a:moveTo>
                    <a:pt x="391" y="1"/>
                  </a:moveTo>
                  <a:lnTo>
                    <a:pt x="0" y="348"/>
                  </a:lnTo>
                  <a:lnTo>
                    <a:pt x="0" y="839"/>
                  </a:lnTo>
                  <a:lnTo>
                    <a:pt x="391" y="839"/>
                  </a:lnTo>
                  <a:lnTo>
                    <a:pt x="391"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1"/>
            <p:cNvSpPr/>
            <p:nvPr/>
          </p:nvSpPr>
          <p:spPr>
            <a:xfrm>
              <a:off x="4343483" y="854615"/>
              <a:ext cx="87041" cy="8252"/>
            </a:xfrm>
            <a:custGeom>
              <a:rect b="b" l="l" r="r" t="t"/>
              <a:pathLst>
                <a:path extrusionOk="0" h="146" w="1540">
                  <a:moveTo>
                    <a:pt x="0" y="0"/>
                  </a:moveTo>
                  <a:lnTo>
                    <a:pt x="0" y="145"/>
                  </a:lnTo>
                  <a:lnTo>
                    <a:pt x="1539" y="145"/>
                  </a:lnTo>
                  <a:lnTo>
                    <a:pt x="1539"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1"/>
            <p:cNvSpPr/>
            <p:nvPr/>
          </p:nvSpPr>
          <p:spPr>
            <a:xfrm>
              <a:off x="4372986" y="799225"/>
              <a:ext cx="28034" cy="50981"/>
            </a:xfrm>
            <a:custGeom>
              <a:rect b="b" l="l" r="r" t="t"/>
              <a:pathLst>
                <a:path extrusionOk="0" h="902" w="496">
                  <a:moveTo>
                    <a:pt x="229" y="1"/>
                  </a:moveTo>
                  <a:cubicBezTo>
                    <a:pt x="80" y="1"/>
                    <a:pt x="0" y="143"/>
                    <a:pt x="0" y="143"/>
                  </a:cubicBezTo>
                  <a:lnTo>
                    <a:pt x="0" y="901"/>
                  </a:lnTo>
                  <a:lnTo>
                    <a:pt x="495" y="901"/>
                  </a:lnTo>
                  <a:lnTo>
                    <a:pt x="494" y="143"/>
                  </a:lnTo>
                  <a:cubicBezTo>
                    <a:pt x="494" y="143"/>
                    <a:pt x="437" y="1"/>
                    <a:pt x="229"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1"/>
            <p:cNvSpPr/>
            <p:nvPr/>
          </p:nvSpPr>
          <p:spPr>
            <a:xfrm>
              <a:off x="4327544" y="833025"/>
              <a:ext cx="11417" cy="29843"/>
            </a:xfrm>
            <a:custGeom>
              <a:rect b="b" l="l" r="r" t="t"/>
              <a:pathLst>
                <a:path extrusionOk="0" h="528" w="202">
                  <a:moveTo>
                    <a:pt x="93" y="1"/>
                  </a:moveTo>
                  <a:cubicBezTo>
                    <a:pt x="32" y="1"/>
                    <a:pt x="0" y="84"/>
                    <a:pt x="0" y="84"/>
                  </a:cubicBezTo>
                  <a:lnTo>
                    <a:pt x="0" y="527"/>
                  </a:lnTo>
                  <a:lnTo>
                    <a:pt x="202" y="527"/>
                  </a:lnTo>
                  <a:lnTo>
                    <a:pt x="202" y="84"/>
                  </a:lnTo>
                  <a:cubicBezTo>
                    <a:pt x="202" y="84"/>
                    <a:pt x="178" y="1"/>
                    <a:pt x="93"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1"/>
            <p:cNvSpPr/>
            <p:nvPr/>
          </p:nvSpPr>
          <p:spPr>
            <a:xfrm>
              <a:off x="4434989" y="833025"/>
              <a:ext cx="11474" cy="29843"/>
            </a:xfrm>
            <a:custGeom>
              <a:rect b="b" l="l" r="r" t="t"/>
              <a:pathLst>
                <a:path extrusionOk="0" h="528" w="203">
                  <a:moveTo>
                    <a:pt x="95" y="1"/>
                  </a:moveTo>
                  <a:cubicBezTo>
                    <a:pt x="34" y="1"/>
                    <a:pt x="1" y="84"/>
                    <a:pt x="1" y="84"/>
                  </a:cubicBezTo>
                  <a:lnTo>
                    <a:pt x="1" y="527"/>
                  </a:lnTo>
                  <a:lnTo>
                    <a:pt x="202" y="527"/>
                  </a:lnTo>
                  <a:lnTo>
                    <a:pt x="202" y="84"/>
                  </a:lnTo>
                  <a:cubicBezTo>
                    <a:pt x="202" y="84"/>
                    <a:pt x="180" y="1"/>
                    <a:pt x="95"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1"/>
            <p:cNvSpPr/>
            <p:nvPr/>
          </p:nvSpPr>
          <p:spPr>
            <a:xfrm>
              <a:off x="4226148" y="1087592"/>
              <a:ext cx="21534" cy="22947"/>
            </a:xfrm>
            <a:custGeom>
              <a:rect b="b" l="l" r="r" t="t"/>
              <a:pathLst>
                <a:path extrusionOk="0" h="406" w="381">
                  <a:moveTo>
                    <a:pt x="191" y="1"/>
                  </a:moveTo>
                  <a:cubicBezTo>
                    <a:pt x="86" y="1"/>
                    <a:pt x="1" y="91"/>
                    <a:pt x="1" y="204"/>
                  </a:cubicBezTo>
                  <a:cubicBezTo>
                    <a:pt x="1" y="315"/>
                    <a:pt x="86" y="405"/>
                    <a:pt x="191" y="405"/>
                  </a:cubicBezTo>
                  <a:cubicBezTo>
                    <a:pt x="296" y="405"/>
                    <a:pt x="380" y="315"/>
                    <a:pt x="380" y="204"/>
                  </a:cubicBezTo>
                  <a:cubicBezTo>
                    <a:pt x="380" y="92"/>
                    <a:pt x="296" y="1"/>
                    <a:pt x="191"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1"/>
            <p:cNvSpPr/>
            <p:nvPr/>
          </p:nvSpPr>
          <p:spPr>
            <a:xfrm>
              <a:off x="4278202" y="1087592"/>
              <a:ext cx="21534" cy="22947"/>
            </a:xfrm>
            <a:custGeom>
              <a:rect b="b" l="l" r="r" t="t"/>
              <a:pathLst>
                <a:path extrusionOk="0" h="406" w="381">
                  <a:moveTo>
                    <a:pt x="190" y="1"/>
                  </a:moveTo>
                  <a:cubicBezTo>
                    <a:pt x="85" y="1"/>
                    <a:pt x="1" y="91"/>
                    <a:pt x="1" y="204"/>
                  </a:cubicBezTo>
                  <a:cubicBezTo>
                    <a:pt x="1" y="315"/>
                    <a:pt x="85" y="405"/>
                    <a:pt x="190" y="405"/>
                  </a:cubicBezTo>
                  <a:cubicBezTo>
                    <a:pt x="295" y="405"/>
                    <a:pt x="380" y="315"/>
                    <a:pt x="380" y="204"/>
                  </a:cubicBezTo>
                  <a:cubicBezTo>
                    <a:pt x="380" y="92"/>
                    <a:pt x="295"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1"/>
            <p:cNvSpPr/>
            <p:nvPr/>
          </p:nvSpPr>
          <p:spPr>
            <a:xfrm>
              <a:off x="4326357" y="1087592"/>
              <a:ext cx="21478" cy="22947"/>
            </a:xfrm>
            <a:custGeom>
              <a:rect b="b" l="l" r="r" t="t"/>
              <a:pathLst>
                <a:path extrusionOk="0" h="406" w="380">
                  <a:moveTo>
                    <a:pt x="189" y="1"/>
                  </a:moveTo>
                  <a:cubicBezTo>
                    <a:pt x="85" y="1"/>
                    <a:pt x="1" y="91"/>
                    <a:pt x="1" y="204"/>
                  </a:cubicBezTo>
                  <a:cubicBezTo>
                    <a:pt x="1" y="315"/>
                    <a:pt x="85" y="405"/>
                    <a:pt x="189" y="405"/>
                  </a:cubicBezTo>
                  <a:cubicBezTo>
                    <a:pt x="294" y="405"/>
                    <a:pt x="379" y="315"/>
                    <a:pt x="379" y="204"/>
                  </a:cubicBezTo>
                  <a:cubicBezTo>
                    <a:pt x="379" y="92"/>
                    <a:pt x="294" y="1"/>
                    <a:pt x="189"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1"/>
            <p:cNvSpPr/>
            <p:nvPr/>
          </p:nvSpPr>
          <p:spPr>
            <a:xfrm>
              <a:off x="4228182" y="1027850"/>
              <a:ext cx="21421" cy="22891"/>
            </a:xfrm>
            <a:custGeom>
              <a:rect b="b" l="l" r="r" t="t"/>
              <a:pathLst>
                <a:path extrusionOk="0" h="405" w="379">
                  <a:moveTo>
                    <a:pt x="189" y="0"/>
                  </a:moveTo>
                  <a:cubicBezTo>
                    <a:pt x="85" y="0"/>
                    <a:pt x="0" y="90"/>
                    <a:pt x="0" y="202"/>
                  </a:cubicBezTo>
                  <a:cubicBezTo>
                    <a:pt x="0" y="313"/>
                    <a:pt x="85" y="404"/>
                    <a:pt x="189" y="404"/>
                  </a:cubicBezTo>
                  <a:cubicBezTo>
                    <a:pt x="294" y="404"/>
                    <a:pt x="379" y="313"/>
                    <a:pt x="379" y="202"/>
                  </a:cubicBezTo>
                  <a:cubicBezTo>
                    <a:pt x="379" y="90"/>
                    <a:pt x="294" y="0"/>
                    <a:pt x="189"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1"/>
            <p:cNvSpPr/>
            <p:nvPr/>
          </p:nvSpPr>
          <p:spPr>
            <a:xfrm>
              <a:off x="4280181" y="1027850"/>
              <a:ext cx="21478" cy="22891"/>
            </a:xfrm>
            <a:custGeom>
              <a:rect b="b" l="l" r="r" t="t"/>
              <a:pathLst>
                <a:path extrusionOk="0" h="405" w="380">
                  <a:moveTo>
                    <a:pt x="190" y="0"/>
                  </a:moveTo>
                  <a:cubicBezTo>
                    <a:pt x="86" y="0"/>
                    <a:pt x="1" y="90"/>
                    <a:pt x="1" y="202"/>
                  </a:cubicBezTo>
                  <a:cubicBezTo>
                    <a:pt x="1" y="313"/>
                    <a:pt x="86" y="404"/>
                    <a:pt x="190" y="404"/>
                  </a:cubicBezTo>
                  <a:cubicBezTo>
                    <a:pt x="295" y="404"/>
                    <a:pt x="379" y="313"/>
                    <a:pt x="379" y="202"/>
                  </a:cubicBezTo>
                  <a:cubicBezTo>
                    <a:pt x="379" y="90"/>
                    <a:pt x="295" y="0"/>
                    <a:pt x="190"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1"/>
            <p:cNvSpPr/>
            <p:nvPr/>
          </p:nvSpPr>
          <p:spPr>
            <a:xfrm>
              <a:off x="4328336" y="1027850"/>
              <a:ext cx="21421" cy="22891"/>
            </a:xfrm>
            <a:custGeom>
              <a:rect b="b" l="l" r="r" t="t"/>
              <a:pathLst>
                <a:path extrusionOk="0" h="405" w="379">
                  <a:moveTo>
                    <a:pt x="190" y="0"/>
                  </a:moveTo>
                  <a:cubicBezTo>
                    <a:pt x="85" y="0"/>
                    <a:pt x="0" y="90"/>
                    <a:pt x="0" y="202"/>
                  </a:cubicBezTo>
                  <a:cubicBezTo>
                    <a:pt x="0" y="313"/>
                    <a:pt x="85" y="404"/>
                    <a:pt x="190" y="404"/>
                  </a:cubicBezTo>
                  <a:cubicBezTo>
                    <a:pt x="294" y="404"/>
                    <a:pt x="378" y="313"/>
                    <a:pt x="378" y="202"/>
                  </a:cubicBezTo>
                  <a:cubicBezTo>
                    <a:pt x="378" y="90"/>
                    <a:pt x="294" y="0"/>
                    <a:pt x="190"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1"/>
            <p:cNvSpPr/>
            <p:nvPr/>
          </p:nvSpPr>
          <p:spPr>
            <a:xfrm>
              <a:off x="4251695" y="967713"/>
              <a:ext cx="21421" cy="22947"/>
            </a:xfrm>
            <a:custGeom>
              <a:rect b="b" l="l" r="r" t="t"/>
              <a:pathLst>
                <a:path extrusionOk="0" h="406" w="379">
                  <a:moveTo>
                    <a:pt x="190" y="1"/>
                  </a:moveTo>
                  <a:cubicBezTo>
                    <a:pt x="85" y="1"/>
                    <a:pt x="0" y="92"/>
                    <a:pt x="0" y="203"/>
                  </a:cubicBezTo>
                  <a:cubicBezTo>
                    <a:pt x="0" y="316"/>
                    <a:pt x="85" y="406"/>
                    <a:pt x="190" y="406"/>
                  </a:cubicBezTo>
                  <a:cubicBezTo>
                    <a:pt x="294" y="406"/>
                    <a:pt x="378" y="316"/>
                    <a:pt x="378" y="203"/>
                  </a:cubicBezTo>
                  <a:cubicBezTo>
                    <a:pt x="378" y="92"/>
                    <a:pt x="294"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1"/>
            <p:cNvSpPr/>
            <p:nvPr/>
          </p:nvSpPr>
          <p:spPr>
            <a:xfrm>
              <a:off x="4303693" y="967713"/>
              <a:ext cx="21478" cy="22947"/>
            </a:xfrm>
            <a:custGeom>
              <a:rect b="b" l="l" r="r" t="t"/>
              <a:pathLst>
                <a:path extrusionOk="0" h="406" w="380">
                  <a:moveTo>
                    <a:pt x="191" y="1"/>
                  </a:moveTo>
                  <a:cubicBezTo>
                    <a:pt x="86" y="1"/>
                    <a:pt x="1" y="92"/>
                    <a:pt x="1" y="203"/>
                  </a:cubicBezTo>
                  <a:cubicBezTo>
                    <a:pt x="1" y="316"/>
                    <a:pt x="86" y="406"/>
                    <a:pt x="191" y="406"/>
                  </a:cubicBezTo>
                  <a:cubicBezTo>
                    <a:pt x="295" y="406"/>
                    <a:pt x="379" y="316"/>
                    <a:pt x="379" y="203"/>
                  </a:cubicBezTo>
                  <a:cubicBezTo>
                    <a:pt x="379" y="92"/>
                    <a:pt x="295" y="1"/>
                    <a:pt x="191"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1"/>
            <p:cNvSpPr/>
            <p:nvPr/>
          </p:nvSpPr>
          <p:spPr>
            <a:xfrm>
              <a:off x="4292106" y="912662"/>
              <a:ext cx="21421" cy="22891"/>
            </a:xfrm>
            <a:custGeom>
              <a:rect b="b" l="l" r="r" t="t"/>
              <a:pathLst>
                <a:path extrusionOk="0" h="405" w="379">
                  <a:moveTo>
                    <a:pt x="189" y="0"/>
                  </a:moveTo>
                  <a:cubicBezTo>
                    <a:pt x="85" y="0"/>
                    <a:pt x="0" y="90"/>
                    <a:pt x="0" y="202"/>
                  </a:cubicBezTo>
                  <a:cubicBezTo>
                    <a:pt x="0" y="314"/>
                    <a:pt x="84" y="404"/>
                    <a:pt x="189" y="404"/>
                  </a:cubicBezTo>
                  <a:cubicBezTo>
                    <a:pt x="294" y="404"/>
                    <a:pt x="378" y="314"/>
                    <a:pt x="378" y="202"/>
                  </a:cubicBezTo>
                  <a:cubicBezTo>
                    <a:pt x="378" y="90"/>
                    <a:pt x="293" y="0"/>
                    <a:pt x="189"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1"/>
            <p:cNvSpPr/>
            <p:nvPr/>
          </p:nvSpPr>
          <p:spPr>
            <a:xfrm>
              <a:off x="4526212" y="1085671"/>
              <a:ext cx="21478" cy="22891"/>
            </a:xfrm>
            <a:custGeom>
              <a:rect b="b" l="l" r="r" t="t"/>
              <a:pathLst>
                <a:path extrusionOk="0" h="405" w="380">
                  <a:moveTo>
                    <a:pt x="190" y="1"/>
                  </a:moveTo>
                  <a:cubicBezTo>
                    <a:pt x="86" y="1"/>
                    <a:pt x="1" y="91"/>
                    <a:pt x="1" y="202"/>
                  </a:cubicBezTo>
                  <a:cubicBezTo>
                    <a:pt x="1" y="315"/>
                    <a:pt x="86" y="405"/>
                    <a:pt x="190" y="405"/>
                  </a:cubicBezTo>
                  <a:cubicBezTo>
                    <a:pt x="295" y="405"/>
                    <a:pt x="379" y="315"/>
                    <a:pt x="379" y="202"/>
                  </a:cubicBezTo>
                  <a:cubicBezTo>
                    <a:pt x="379" y="91"/>
                    <a:pt x="295"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1"/>
            <p:cNvSpPr/>
            <p:nvPr/>
          </p:nvSpPr>
          <p:spPr>
            <a:xfrm>
              <a:off x="4474213" y="1085671"/>
              <a:ext cx="21421" cy="22891"/>
            </a:xfrm>
            <a:custGeom>
              <a:rect b="b" l="l" r="r" t="t"/>
              <a:pathLst>
                <a:path extrusionOk="0" h="405" w="379">
                  <a:moveTo>
                    <a:pt x="189" y="1"/>
                  </a:moveTo>
                  <a:cubicBezTo>
                    <a:pt x="85" y="1"/>
                    <a:pt x="0" y="91"/>
                    <a:pt x="0" y="202"/>
                  </a:cubicBezTo>
                  <a:cubicBezTo>
                    <a:pt x="0" y="314"/>
                    <a:pt x="85" y="405"/>
                    <a:pt x="189" y="405"/>
                  </a:cubicBezTo>
                  <a:cubicBezTo>
                    <a:pt x="294" y="405"/>
                    <a:pt x="379" y="314"/>
                    <a:pt x="379" y="202"/>
                  </a:cubicBezTo>
                  <a:cubicBezTo>
                    <a:pt x="379" y="91"/>
                    <a:pt x="294" y="1"/>
                    <a:pt x="189"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1"/>
            <p:cNvSpPr/>
            <p:nvPr/>
          </p:nvSpPr>
          <p:spPr>
            <a:xfrm>
              <a:off x="4426115" y="1085671"/>
              <a:ext cx="21421" cy="22891"/>
            </a:xfrm>
            <a:custGeom>
              <a:rect b="b" l="l" r="r" t="t"/>
              <a:pathLst>
                <a:path extrusionOk="0" h="405" w="379">
                  <a:moveTo>
                    <a:pt x="189" y="1"/>
                  </a:moveTo>
                  <a:cubicBezTo>
                    <a:pt x="85" y="1"/>
                    <a:pt x="0" y="91"/>
                    <a:pt x="0" y="202"/>
                  </a:cubicBezTo>
                  <a:cubicBezTo>
                    <a:pt x="0" y="315"/>
                    <a:pt x="84" y="405"/>
                    <a:pt x="189" y="405"/>
                  </a:cubicBezTo>
                  <a:cubicBezTo>
                    <a:pt x="294" y="405"/>
                    <a:pt x="378" y="315"/>
                    <a:pt x="378" y="202"/>
                  </a:cubicBezTo>
                  <a:cubicBezTo>
                    <a:pt x="378" y="91"/>
                    <a:pt x="294" y="1"/>
                    <a:pt x="189"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1"/>
            <p:cNvSpPr/>
            <p:nvPr/>
          </p:nvSpPr>
          <p:spPr>
            <a:xfrm>
              <a:off x="4524233" y="1025816"/>
              <a:ext cx="21421" cy="22947"/>
            </a:xfrm>
            <a:custGeom>
              <a:rect b="b" l="l" r="r" t="t"/>
              <a:pathLst>
                <a:path extrusionOk="0" h="406" w="379">
                  <a:moveTo>
                    <a:pt x="190" y="1"/>
                  </a:moveTo>
                  <a:cubicBezTo>
                    <a:pt x="85" y="1"/>
                    <a:pt x="1" y="92"/>
                    <a:pt x="1" y="203"/>
                  </a:cubicBezTo>
                  <a:cubicBezTo>
                    <a:pt x="1" y="315"/>
                    <a:pt x="85" y="406"/>
                    <a:pt x="190" y="406"/>
                  </a:cubicBezTo>
                  <a:cubicBezTo>
                    <a:pt x="295" y="406"/>
                    <a:pt x="379" y="315"/>
                    <a:pt x="379" y="203"/>
                  </a:cubicBezTo>
                  <a:cubicBezTo>
                    <a:pt x="379" y="92"/>
                    <a:pt x="295"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1"/>
            <p:cNvSpPr/>
            <p:nvPr/>
          </p:nvSpPr>
          <p:spPr>
            <a:xfrm>
              <a:off x="4472235" y="1025816"/>
              <a:ext cx="21478" cy="22947"/>
            </a:xfrm>
            <a:custGeom>
              <a:rect b="b" l="l" r="r" t="t"/>
              <a:pathLst>
                <a:path extrusionOk="0" h="406" w="380">
                  <a:moveTo>
                    <a:pt x="190" y="1"/>
                  </a:moveTo>
                  <a:cubicBezTo>
                    <a:pt x="84" y="1"/>
                    <a:pt x="1" y="92"/>
                    <a:pt x="1" y="203"/>
                  </a:cubicBezTo>
                  <a:cubicBezTo>
                    <a:pt x="1" y="315"/>
                    <a:pt x="86" y="406"/>
                    <a:pt x="190" y="406"/>
                  </a:cubicBezTo>
                  <a:cubicBezTo>
                    <a:pt x="293" y="406"/>
                    <a:pt x="379" y="315"/>
                    <a:pt x="379" y="203"/>
                  </a:cubicBezTo>
                  <a:cubicBezTo>
                    <a:pt x="379" y="92"/>
                    <a:pt x="295"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1"/>
            <p:cNvSpPr/>
            <p:nvPr/>
          </p:nvSpPr>
          <p:spPr>
            <a:xfrm>
              <a:off x="4424080" y="1025816"/>
              <a:ext cx="21478" cy="22947"/>
            </a:xfrm>
            <a:custGeom>
              <a:rect b="b" l="l" r="r" t="t"/>
              <a:pathLst>
                <a:path extrusionOk="0" h="406" w="380">
                  <a:moveTo>
                    <a:pt x="190" y="1"/>
                  </a:moveTo>
                  <a:cubicBezTo>
                    <a:pt x="85" y="1"/>
                    <a:pt x="1" y="92"/>
                    <a:pt x="1" y="203"/>
                  </a:cubicBezTo>
                  <a:cubicBezTo>
                    <a:pt x="1" y="315"/>
                    <a:pt x="85" y="406"/>
                    <a:pt x="190" y="406"/>
                  </a:cubicBezTo>
                  <a:cubicBezTo>
                    <a:pt x="294" y="406"/>
                    <a:pt x="379" y="315"/>
                    <a:pt x="379" y="203"/>
                  </a:cubicBezTo>
                  <a:cubicBezTo>
                    <a:pt x="379" y="92"/>
                    <a:pt x="294" y="1"/>
                    <a:pt x="190"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1"/>
            <p:cNvSpPr/>
            <p:nvPr/>
          </p:nvSpPr>
          <p:spPr>
            <a:xfrm>
              <a:off x="4500721" y="965791"/>
              <a:ext cx="21478" cy="22947"/>
            </a:xfrm>
            <a:custGeom>
              <a:rect b="b" l="l" r="r" t="t"/>
              <a:pathLst>
                <a:path extrusionOk="0" h="406" w="380">
                  <a:moveTo>
                    <a:pt x="190" y="0"/>
                  </a:moveTo>
                  <a:cubicBezTo>
                    <a:pt x="85" y="0"/>
                    <a:pt x="1" y="92"/>
                    <a:pt x="1" y="203"/>
                  </a:cubicBezTo>
                  <a:cubicBezTo>
                    <a:pt x="1" y="314"/>
                    <a:pt x="85" y="406"/>
                    <a:pt x="190" y="406"/>
                  </a:cubicBezTo>
                  <a:cubicBezTo>
                    <a:pt x="294" y="406"/>
                    <a:pt x="379" y="314"/>
                    <a:pt x="379" y="203"/>
                  </a:cubicBezTo>
                  <a:cubicBezTo>
                    <a:pt x="379" y="92"/>
                    <a:pt x="294" y="0"/>
                    <a:pt x="190"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1"/>
            <p:cNvSpPr/>
            <p:nvPr/>
          </p:nvSpPr>
          <p:spPr>
            <a:xfrm>
              <a:off x="4448666" y="965791"/>
              <a:ext cx="21478" cy="22947"/>
            </a:xfrm>
            <a:custGeom>
              <a:rect b="b" l="l" r="r" t="t"/>
              <a:pathLst>
                <a:path extrusionOk="0" h="406" w="380">
                  <a:moveTo>
                    <a:pt x="191" y="0"/>
                  </a:moveTo>
                  <a:cubicBezTo>
                    <a:pt x="86" y="0"/>
                    <a:pt x="1" y="92"/>
                    <a:pt x="1" y="203"/>
                  </a:cubicBezTo>
                  <a:cubicBezTo>
                    <a:pt x="1" y="314"/>
                    <a:pt x="86" y="406"/>
                    <a:pt x="191" y="406"/>
                  </a:cubicBezTo>
                  <a:cubicBezTo>
                    <a:pt x="295" y="406"/>
                    <a:pt x="379" y="314"/>
                    <a:pt x="379" y="203"/>
                  </a:cubicBezTo>
                  <a:cubicBezTo>
                    <a:pt x="379" y="92"/>
                    <a:pt x="295" y="0"/>
                    <a:pt x="191"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1"/>
            <p:cNvSpPr/>
            <p:nvPr/>
          </p:nvSpPr>
          <p:spPr>
            <a:xfrm>
              <a:off x="4460366" y="910627"/>
              <a:ext cx="21478" cy="23004"/>
            </a:xfrm>
            <a:custGeom>
              <a:rect b="b" l="l" r="r" t="t"/>
              <a:pathLst>
                <a:path extrusionOk="0" h="407" w="380">
                  <a:moveTo>
                    <a:pt x="189" y="1"/>
                  </a:moveTo>
                  <a:cubicBezTo>
                    <a:pt x="85" y="1"/>
                    <a:pt x="1" y="92"/>
                    <a:pt x="1" y="204"/>
                  </a:cubicBezTo>
                  <a:cubicBezTo>
                    <a:pt x="1" y="315"/>
                    <a:pt x="85" y="406"/>
                    <a:pt x="189" y="406"/>
                  </a:cubicBezTo>
                  <a:cubicBezTo>
                    <a:pt x="294" y="406"/>
                    <a:pt x="379" y="315"/>
                    <a:pt x="379" y="204"/>
                  </a:cubicBezTo>
                  <a:cubicBezTo>
                    <a:pt x="379" y="92"/>
                    <a:pt x="294" y="1"/>
                    <a:pt x="189"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1"/>
            <p:cNvSpPr/>
            <p:nvPr/>
          </p:nvSpPr>
          <p:spPr>
            <a:xfrm>
              <a:off x="4185962" y="1458931"/>
              <a:ext cx="402083" cy="146048"/>
            </a:xfrm>
            <a:custGeom>
              <a:rect b="b" l="l" r="r" t="t"/>
              <a:pathLst>
                <a:path extrusionOk="0" h="2584" w="7114">
                  <a:moveTo>
                    <a:pt x="0" y="1"/>
                  </a:moveTo>
                  <a:lnTo>
                    <a:pt x="0" y="2584"/>
                  </a:lnTo>
                  <a:lnTo>
                    <a:pt x="7113" y="2584"/>
                  </a:lnTo>
                  <a:lnTo>
                    <a:pt x="7113"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1"/>
            <p:cNvSpPr/>
            <p:nvPr/>
          </p:nvSpPr>
          <p:spPr>
            <a:xfrm>
              <a:off x="4328336" y="770965"/>
              <a:ext cx="117222" cy="17804"/>
            </a:xfrm>
            <a:custGeom>
              <a:rect b="b" l="l" r="r" t="t"/>
              <a:pathLst>
                <a:path extrusionOk="0" h="315" w="2074">
                  <a:moveTo>
                    <a:pt x="0" y="0"/>
                  </a:moveTo>
                  <a:lnTo>
                    <a:pt x="0" y="314"/>
                  </a:lnTo>
                  <a:lnTo>
                    <a:pt x="2073" y="314"/>
                  </a:lnTo>
                  <a:lnTo>
                    <a:pt x="2073"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1"/>
            <p:cNvSpPr/>
            <p:nvPr/>
          </p:nvSpPr>
          <p:spPr>
            <a:xfrm>
              <a:off x="4326357" y="735301"/>
              <a:ext cx="24304" cy="36964"/>
            </a:xfrm>
            <a:custGeom>
              <a:rect b="b" l="l" r="r" t="t"/>
              <a:pathLst>
                <a:path extrusionOk="0" h="654" w="430">
                  <a:moveTo>
                    <a:pt x="215" y="1"/>
                  </a:moveTo>
                  <a:cubicBezTo>
                    <a:pt x="150" y="1"/>
                    <a:pt x="1" y="127"/>
                    <a:pt x="1" y="127"/>
                  </a:cubicBezTo>
                  <a:lnTo>
                    <a:pt x="1" y="654"/>
                  </a:lnTo>
                  <a:lnTo>
                    <a:pt x="429" y="654"/>
                  </a:lnTo>
                  <a:lnTo>
                    <a:pt x="429" y="127"/>
                  </a:lnTo>
                  <a:cubicBezTo>
                    <a:pt x="429" y="127"/>
                    <a:pt x="281" y="1"/>
                    <a:pt x="215"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1"/>
            <p:cNvSpPr/>
            <p:nvPr/>
          </p:nvSpPr>
          <p:spPr>
            <a:xfrm>
              <a:off x="4330201" y="742196"/>
              <a:ext cx="16560" cy="25208"/>
            </a:xfrm>
            <a:custGeom>
              <a:rect b="b" l="l" r="r" t="t"/>
              <a:pathLst>
                <a:path extrusionOk="0" h="446" w="293">
                  <a:moveTo>
                    <a:pt x="147" y="0"/>
                  </a:moveTo>
                  <a:cubicBezTo>
                    <a:pt x="102" y="0"/>
                    <a:pt x="0" y="87"/>
                    <a:pt x="0" y="87"/>
                  </a:cubicBezTo>
                  <a:lnTo>
                    <a:pt x="0" y="446"/>
                  </a:lnTo>
                  <a:lnTo>
                    <a:pt x="293" y="446"/>
                  </a:lnTo>
                  <a:lnTo>
                    <a:pt x="293" y="87"/>
                  </a:lnTo>
                  <a:cubicBezTo>
                    <a:pt x="293" y="87"/>
                    <a:pt x="191" y="0"/>
                    <a:pt x="147"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1"/>
            <p:cNvSpPr/>
            <p:nvPr/>
          </p:nvSpPr>
          <p:spPr>
            <a:xfrm>
              <a:off x="4350604" y="735301"/>
              <a:ext cx="24304" cy="36964"/>
            </a:xfrm>
            <a:custGeom>
              <a:rect b="b" l="l" r="r" t="t"/>
              <a:pathLst>
                <a:path extrusionOk="0" h="654" w="430">
                  <a:moveTo>
                    <a:pt x="215" y="1"/>
                  </a:moveTo>
                  <a:cubicBezTo>
                    <a:pt x="149" y="1"/>
                    <a:pt x="0" y="127"/>
                    <a:pt x="0" y="127"/>
                  </a:cubicBezTo>
                  <a:lnTo>
                    <a:pt x="0" y="654"/>
                  </a:lnTo>
                  <a:lnTo>
                    <a:pt x="429" y="654"/>
                  </a:lnTo>
                  <a:lnTo>
                    <a:pt x="429" y="127"/>
                  </a:lnTo>
                  <a:cubicBezTo>
                    <a:pt x="429" y="127"/>
                    <a:pt x="280" y="1"/>
                    <a:pt x="215"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1"/>
            <p:cNvSpPr/>
            <p:nvPr/>
          </p:nvSpPr>
          <p:spPr>
            <a:xfrm>
              <a:off x="4354448" y="742196"/>
              <a:ext cx="16560" cy="25208"/>
            </a:xfrm>
            <a:custGeom>
              <a:rect b="b" l="l" r="r" t="t"/>
              <a:pathLst>
                <a:path extrusionOk="0" h="446" w="293">
                  <a:moveTo>
                    <a:pt x="147" y="0"/>
                  </a:moveTo>
                  <a:cubicBezTo>
                    <a:pt x="102" y="0"/>
                    <a:pt x="0" y="87"/>
                    <a:pt x="0" y="87"/>
                  </a:cubicBezTo>
                  <a:lnTo>
                    <a:pt x="0" y="446"/>
                  </a:lnTo>
                  <a:lnTo>
                    <a:pt x="293" y="446"/>
                  </a:lnTo>
                  <a:lnTo>
                    <a:pt x="293" y="87"/>
                  </a:lnTo>
                  <a:cubicBezTo>
                    <a:pt x="293" y="87"/>
                    <a:pt x="191" y="0"/>
                    <a:pt x="147"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1"/>
            <p:cNvSpPr/>
            <p:nvPr/>
          </p:nvSpPr>
          <p:spPr>
            <a:xfrm>
              <a:off x="4374851" y="735301"/>
              <a:ext cx="24247" cy="36964"/>
            </a:xfrm>
            <a:custGeom>
              <a:rect b="b" l="l" r="r" t="t"/>
              <a:pathLst>
                <a:path extrusionOk="0" h="654" w="429">
                  <a:moveTo>
                    <a:pt x="215" y="1"/>
                  </a:moveTo>
                  <a:cubicBezTo>
                    <a:pt x="149" y="1"/>
                    <a:pt x="0" y="127"/>
                    <a:pt x="0" y="127"/>
                  </a:cubicBezTo>
                  <a:lnTo>
                    <a:pt x="0" y="654"/>
                  </a:lnTo>
                  <a:lnTo>
                    <a:pt x="429" y="654"/>
                  </a:lnTo>
                  <a:lnTo>
                    <a:pt x="429" y="127"/>
                  </a:lnTo>
                  <a:cubicBezTo>
                    <a:pt x="429" y="127"/>
                    <a:pt x="280" y="1"/>
                    <a:pt x="215"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1"/>
            <p:cNvSpPr/>
            <p:nvPr/>
          </p:nvSpPr>
          <p:spPr>
            <a:xfrm>
              <a:off x="4378638" y="742196"/>
              <a:ext cx="16673" cy="25208"/>
            </a:xfrm>
            <a:custGeom>
              <a:rect b="b" l="l" r="r" t="t"/>
              <a:pathLst>
                <a:path extrusionOk="0" h="446" w="295">
                  <a:moveTo>
                    <a:pt x="148" y="0"/>
                  </a:moveTo>
                  <a:cubicBezTo>
                    <a:pt x="103" y="0"/>
                    <a:pt x="1" y="87"/>
                    <a:pt x="1" y="87"/>
                  </a:cubicBezTo>
                  <a:lnTo>
                    <a:pt x="1" y="446"/>
                  </a:lnTo>
                  <a:lnTo>
                    <a:pt x="294" y="446"/>
                  </a:lnTo>
                  <a:lnTo>
                    <a:pt x="294" y="87"/>
                  </a:lnTo>
                  <a:cubicBezTo>
                    <a:pt x="294" y="87"/>
                    <a:pt x="192" y="0"/>
                    <a:pt x="148"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1"/>
            <p:cNvSpPr/>
            <p:nvPr/>
          </p:nvSpPr>
          <p:spPr>
            <a:xfrm>
              <a:off x="4399098" y="735301"/>
              <a:ext cx="24247" cy="36964"/>
            </a:xfrm>
            <a:custGeom>
              <a:rect b="b" l="l" r="r" t="t"/>
              <a:pathLst>
                <a:path extrusionOk="0" h="654" w="429">
                  <a:moveTo>
                    <a:pt x="214" y="1"/>
                  </a:moveTo>
                  <a:cubicBezTo>
                    <a:pt x="149" y="1"/>
                    <a:pt x="0" y="127"/>
                    <a:pt x="0" y="127"/>
                  </a:cubicBezTo>
                  <a:lnTo>
                    <a:pt x="0" y="654"/>
                  </a:lnTo>
                  <a:lnTo>
                    <a:pt x="429" y="654"/>
                  </a:lnTo>
                  <a:lnTo>
                    <a:pt x="429" y="127"/>
                  </a:lnTo>
                  <a:cubicBezTo>
                    <a:pt x="429" y="127"/>
                    <a:pt x="280" y="1"/>
                    <a:pt x="214"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1"/>
            <p:cNvSpPr/>
            <p:nvPr/>
          </p:nvSpPr>
          <p:spPr>
            <a:xfrm>
              <a:off x="4402885" y="742196"/>
              <a:ext cx="16673" cy="25208"/>
            </a:xfrm>
            <a:custGeom>
              <a:rect b="b" l="l" r="r" t="t"/>
              <a:pathLst>
                <a:path extrusionOk="0" h="446" w="295">
                  <a:moveTo>
                    <a:pt x="147" y="0"/>
                  </a:moveTo>
                  <a:cubicBezTo>
                    <a:pt x="103" y="0"/>
                    <a:pt x="1" y="87"/>
                    <a:pt x="1" y="87"/>
                  </a:cubicBezTo>
                  <a:lnTo>
                    <a:pt x="1" y="446"/>
                  </a:lnTo>
                  <a:lnTo>
                    <a:pt x="294" y="446"/>
                  </a:lnTo>
                  <a:lnTo>
                    <a:pt x="294" y="87"/>
                  </a:lnTo>
                  <a:cubicBezTo>
                    <a:pt x="294" y="87"/>
                    <a:pt x="191" y="0"/>
                    <a:pt x="147"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1"/>
            <p:cNvSpPr/>
            <p:nvPr/>
          </p:nvSpPr>
          <p:spPr>
            <a:xfrm>
              <a:off x="4423289" y="735301"/>
              <a:ext cx="24304" cy="36964"/>
            </a:xfrm>
            <a:custGeom>
              <a:rect b="b" l="l" r="r" t="t"/>
              <a:pathLst>
                <a:path extrusionOk="0" h="654" w="430">
                  <a:moveTo>
                    <a:pt x="215" y="1"/>
                  </a:moveTo>
                  <a:cubicBezTo>
                    <a:pt x="150" y="1"/>
                    <a:pt x="1" y="127"/>
                    <a:pt x="1" y="127"/>
                  </a:cubicBezTo>
                  <a:lnTo>
                    <a:pt x="1" y="654"/>
                  </a:lnTo>
                  <a:lnTo>
                    <a:pt x="430" y="654"/>
                  </a:lnTo>
                  <a:lnTo>
                    <a:pt x="430" y="127"/>
                  </a:lnTo>
                  <a:cubicBezTo>
                    <a:pt x="430" y="127"/>
                    <a:pt x="281" y="1"/>
                    <a:pt x="215" y="1"/>
                  </a:cubicBez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1"/>
            <p:cNvSpPr/>
            <p:nvPr/>
          </p:nvSpPr>
          <p:spPr>
            <a:xfrm>
              <a:off x="4427132" y="742196"/>
              <a:ext cx="16617" cy="25208"/>
            </a:xfrm>
            <a:custGeom>
              <a:rect b="b" l="l" r="r" t="t"/>
              <a:pathLst>
                <a:path extrusionOk="0" h="446" w="294">
                  <a:moveTo>
                    <a:pt x="147" y="0"/>
                  </a:moveTo>
                  <a:cubicBezTo>
                    <a:pt x="103" y="0"/>
                    <a:pt x="0" y="87"/>
                    <a:pt x="0" y="87"/>
                  </a:cubicBezTo>
                  <a:lnTo>
                    <a:pt x="0" y="446"/>
                  </a:lnTo>
                  <a:lnTo>
                    <a:pt x="294" y="446"/>
                  </a:lnTo>
                  <a:lnTo>
                    <a:pt x="294" y="87"/>
                  </a:lnTo>
                  <a:cubicBezTo>
                    <a:pt x="294" y="87"/>
                    <a:pt x="191" y="0"/>
                    <a:pt x="147"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1"/>
            <p:cNvSpPr/>
            <p:nvPr/>
          </p:nvSpPr>
          <p:spPr>
            <a:xfrm>
              <a:off x="4326357" y="772209"/>
              <a:ext cx="121235" cy="3222"/>
            </a:xfrm>
            <a:custGeom>
              <a:rect b="b" l="l" r="r" t="t"/>
              <a:pathLst>
                <a:path extrusionOk="0" h="57" w="2145">
                  <a:moveTo>
                    <a:pt x="1" y="1"/>
                  </a:moveTo>
                  <a:lnTo>
                    <a:pt x="1" y="56"/>
                  </a:lnTo>
                  <a:lnTo>
                    <a:pt x="2145" y="56"/>
                  </a:lnTo>
                  <a:lnTo>
                    <a:pt x="2145"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1"/>
            <p:cNvSpPr/>
            <p:nvPr/>
          </p:nvSpPr>
          <p:spPr>
            <a:xfrm>
              <a:off x="4368069" y="601517"/>
              <a:ext cx="46572" cy="49229"/>
            </a:xfrm>
            <a:custGeom>
              <a:rect b="b" l="l" r="r" t="t"/>
              <a:pathLst>
                <a:path extrusionOk="0" h="871" w="824">
                  <a:moveTo>
                    <a:pt x="412" y="0"/>
                  </a:moveTo>
                  <a:cubicBezTo>
                    <a:pt x="185" y="0"/>
                    <a:pt x="0" y="195"/>
                    <a:pt x="0" y="435"/>
                  </a:cubicBezTo>
                  <a:cubicBezTo>
                    <a:pt x="0" y="675"/>
                    <a:pt x="185" y="870"/>
                    <a:pt x="412" y="870"/>
                  </a:cubicBezTo>
                  <a:cubicBezTo>
                    <a:pt x="639" y="870"/>
                    <a:pt x="823" y="675"/>
                    <a:pt x="823" y="435"/>
                  </a:cubicBezTo>
                  <a:cubicBezTo>
                    <a:pt x="823" y="195"/>
                    <a:pt x="639" y="0"/>
                    <a:pt x="412"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1"/>
            <p:cNvSpPr/>
            <p:nvPr/>
          </p:nvSpPr>
          <p:spPr>
            <a:xfrm>
              <a:off x="4650442" y="567661"/>
              <a:ext cx="117562" cy="130561"/>
            </a:xfrm>
            <a:custGeom>
              <a:rect b="b" l="l" r="r" t="t"/>
              <a:pathLst>
                <a:path extrusionOk="0" h="2310" w="2080">
                  <a:moveTo>
                    <a:pt x="1006" y="1"/>
                  </a:moveTo>
                  <a:cubicBezTo>
                    <a:pt x="1006" y="1"/>
                    <a:pt x="41" y="2258"/>
                    <a:pt x="0" y="2310"/>
                  </a:cubicBezTo>
                  <a:lnTo>
                    <a:pt x="2080" y="2310"/>
                  </a:lnTo>
                  <a:lnTo>
                    <a:pt x="1291"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1"/>
            <p:cNvSpPr/>
            <p:nvPr/>
          </p:nvSpPr>
          <p:spPr>
            <a:xfrm>
              <a:off x="4657846" y="719984"/>
              <a:ext cx="106540" cy="723456"/>
            </a:xfrm>
            <a:custGeom>
              <a:rect b="b" l="l" r="r" t="t"/>
              <a:pathLst>
                <a:path extrusionOk="0" h="12800" w="1885">
                  <a:moveTo>
                    <a:pt x="0" y="1"/>
                  </a:moveTo>
                  <a:lnTo>
                    <a:pt x="0" y="12799"/>
                  </a:lnTo>
                  <a:lnTo>
                    <a:pt x="1884" y="12799"/>
                  </a:lnTo>
                  <a:lnTo>
                    <a:pt x="1884" y="1"/>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1"/>
            <p:cNvSpPr/>
            <p:nvPr/>
          </p:nvSpPr>
          <p:spPr>
            <a:xfrm>
              <a:off x="4686163" y="783682"/>
              <a:ext cx="55277" cy="228341"/>
            </a:xfrm>
            <a:custGeom>
              <a:rect b="b" l="l" r="r" t="t"/>
              <a:pathLst>
                <a:path extrusionOk="0" h="4040" w="978">
                  <a:moveTo>
                    <a:pt x="454" y="0"/>
                  </a:moveTo>
                  <a:cubicBezTo>
                    <a:pt x="158" y="0"/>
                    <a:pt x="1" y="641"/>
                    <a:pt x="1" y="641"/>
                  </a:cubicBezTo>
                  <a:lnTo>
                    <a:pt x="1" y="4039"/>
                  </a:lnTo>
                  <a:lnTo>
                    <a:pt x="977" y="4039"/>
                  </a:lnTo>
                  <a:lnTo>
                    <a:pt x="977" y="641"/>
                  </a:lnTo>
                  <a:cubicBezTo>
                    <a:pt x="977" y="641"/>
                    <a:pt x="863" y="0"/>
                    <a:pt x="454"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1"/>
            <p:cNvSpPr/>
            <p:nvPr/>
          </p:nvSpPr>
          <p:spPr>
            <a:xfrm>
              <a:off x="4641512" y="705006"/>
              <a:ext cx="139152" cy="32612"/>
            </a:xfrm>
            <a:custGeom>
              <a:rect b="b" l="l" r="r" t="t"/>
              <a:pathLst>
                <a:path extrusionOk="0" h="577" w="2462">
                  <a:moveTo>
                    <a:pt x="1" y="1"/>
                  </a:moveTo>
                  <a:lnTo>
                    <a:pt x="1" y="577"/>
                  </a:lnTo>
                  <a:lnTo>
                    <a:pt x="2462" y="577"/>
                  </a:lnTo>
                  <a:lnTo>
                    <a:pt x="2462"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1"/>
            <p:cNvSpPr/>
            <p:nvPr/>
          </p:nvSpPr>
          <p:spPr>
            <a:xfrm>
              <a:off x="4630547" y="705006"/>
              <a:ext cx="156900" cy="8421"/>
            </a:xfrm>
            <a:custGeom>
              <a:rect b="b" l="l" r="r" t="t"/>
              <a:pathLst>
                <a:path extrusionOk="0" h="149" w="2776">
                  <a:moveTo>
                    <a:pt x="1" y="1"/>
                  </a:moveTo>
                  <a:lnTo>
                    <a:pt x="1" y="149"/>
                  </a:lnTo>
                  <a:lnTo>
                    <a:pt x="2776" y="149"/>
                  </a:lnTo>
                  <a:lnTo>
                    <a:pt x="2776"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1"/>
            <p:cNvSpPr/>
            <p:nvPr/>
          </p:nvSpPr>
          <p:spPr>
            <a:xfrm>
              <a:off x="4641512" y="684885"/>
              <a:ext cx="139152" cy="20178"/>
            </a:xfrm>
            <a:custGeom>
              <a:rect b="b" l="l" r="r" t="t"/>
              <a:pathLst>
                <a:path extrusionOk="0" h="357" w="2462">
                  <a:moveTo>
                    <a:pt x="1" y="0"/>
                  </a:moveTo>
                  <a:lnTo>
                    <a:pt x="1" y="357"/>
                  </a:lnTo>
                  <a:lnTo>
                    <a:pt x="2462" y="357"/>
                  </a:lnTo>
                  <a:lnTo>
                    <a:pt x="246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1"/>
            <p:cNvSpPr/>
            <p:nvPr/>
          </p:nvSpPr>
          <p:spPr>
            <a:xfrm>
              <a:off x="4641625" y="650464"/>
              <a:ext cx="27582" cy="54598"/>
            </a:xfrm>
            <a:custGeom>
              <a:rect b="b" l="l" r="r" t="t"/>
              <a:pathLst>
                <a:path extrusionOk="0" h="966" w="488">
                  <a:moveTo>
                    <a:pt x="1" y="0"/>
                  </a:moveTo>
                  <a:lnTo>
                    <a:pt x="1" y="966"/>
                  </a:lnTo>
                  <a:lnTo>
                    <a:pt x="488" y="966"/>
                  </a:lnTo>
                  <a:lnTo>
                    <a:pt x="48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1"/>
            <p:cNvSpPr/>
            <p:nvPr/>
          </p:nvSpPr>
          <p:spPr>
            <a:xfrm>
              <a:off x="4688819" y="647920"/>
              <a:ext cx="40864" cy="57142"/>
            </a:xfrm>
            <a:custGeom>
              <a:rect b="b" l="l" r="r" t="t"/>
              <a:pathLst>
                <a:path extrusionOk="0" h="1011" w="723">
                  <a:moveTo>
                    <a:pt x="1" y="0"/>
                  </a:moveTo>
                  <a:lnTo>
                    <a:pt x="1" y="1011"/>
                  </a:lnTo>
                  <a:lnTo>
                    <a:pt x="722" y="1011"/>
                  </a:lnTo>
                  <a:lnTo>
                    <a:pt x="72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1"/>
            <p:cNvSpPr/>
            <p:nvPr/>
          </p:nvSpPr>
          <p:spPr>
            <a:xfrm>
              <a:off x="4753195" y="647920"/>
              <a:ext cx="27469" cy="57142"/>
            </a:xfrm>
            <a:custGeom>
              <a:rect b="b" l="l" r="r" t="t"/>
              <a:pathLst>
                <a:path extrusionOk="0" h="1011" w="486">
                  <a:moveTo>
                    <a:pt x="0" y="0"/>
                  </a:moveTo>
                  <a:lnTo>
                    <a:pt x="0" y="1011"/>
                  </a:lnTo>
                  <a:lnTo>
                    <a:pt x="486" y="1011"/>
                  </a:lnTo>
                  <a:lnTo>
                    <a:pt x="486"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1"/>
            <p:cNvSpPr/>
            <p:nvPr/>
          </p:nvSpPr>
          <p:spPr>
            <a:xfrm>
              <a:off x="4620487" y="1003773"/>
              <a:ext cx="181203" cy="73646"/>
            </a:xfrm>
            <a:custGeom>
              <a:rect b="b" l="l" r="r" t="t"/>
              <a:pathLst>
                <a:path extrusionOk="0" h="1303" w="3206">
                  <a:moveTo>
                    <a:pt x="1" y="0"/>
                  </a:moveTo>
                  <a:lnTo>
                    <a:pt x="1" y="652"/>
                  </a:lnTo>
                  <a:lnTo>
                    <a:pt x="1" y="1303"/>
                  </a:lnTo>
                  <a:lnTo>
                    <a:pt x="3206" y="1303"/>
                  </a:lnTo>
                  <a:lnTo>
                    <a:pt x="3206" y="652"/>
                  </a:lnTo>
                  <a:lnTo>
                    <a:pt x="3206" y="0"/>
                  </a:lnTo>
                  <a:lnTo>
                    <a:pt x="2915" y="294"/>
                  </a:lnTo>
                  <a:lnTo>
                    <a:pt x="2624" y="0"/>
                  </a:lnTo>
                  <a:lnTo>
                    <a:pt x="2624" y="652"/>
                  </a:lnTo>
                  <a:lnTo>
                    <a:pt x="2320" y="652"/>
                  </a:lnTo>
                  <a:lnTo>
                    <a:pt x="2320" y="0"/>
                  </a:lnTo>
                  <a:lnTo>
                    <a:pt x="2030" y="294"/>
                  </a:lnTo>
                  <a:lnTo>
                    <a:pt x="1739" y="0"/>
                  </a:lnTo>
                  <a:lnTo>
                    <a:pt x="1739" y="652"/>
                  </a:lnTo>
                  <a:lnTo>
                    <a:pt x="1405" y="652"/>
                  </a:lnTo>
                  <a:lnTo>
                    <a:pt x="1405" y="0"/>
                  </a:lnTo>
                  <a:lnTo>
                    <a:pt x="1114" y="294"/>
                  </a:lnTo>
                  <a:lnTo>
                    <a:pt x="823" y="0"/>
                  </a:lnTo>
                  <a:lnTo>
                    <a:pt x="823" y="652"/>
                  </a:lnTo>
                  <a:lnTo>
                    <a:pt x="582" y="652"/>
                  </a:lnTo>
                  <a:lnTo>
                    <a:pt x="582" y="0"/>
                  </a:lnTo>
                  <a:lnTo>
                    <a:pt x="291" y="294"/>
                  </a:lnTo>
                  <a:lnTo>
                    <a:pt x="1"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1"/>
            <p:cNvSpPr/>
            <p:nvPr/>
          </p:nvSpPr>
          <p:spPr>
            <a:xfrm>
              <a:off x="4694076" y="559692"/>
              <a:ext cx="41203" cy="21534"/>
            </a:xfrm>
            <a:custGeom>
              <a:rect b="b" l="l" r="r" t="t"/>
              <a:pathLst>
                <a:path extrusionOk="0" h="381" w="729">
                  <a:moveTo>
                    <a:pt x="365" y="0"/>
                  </a:moveTo>
                  <a:cubicBezTo>
                    <a:pt x="163" y="0"/>
                    <a:pt x="0" y="86"/>
                    <a:pt x="0" y="191"/>
                  </a:cubicBezTo>
                  <a:cubicBezTo>
                    <a:pt x="0" y="296"/>
                    <a:pt x="163" y="381"/>
                    <a:pt x="365" y="381"/>
                  </a:cubicBezTo>
                  <a:cubicBezTo>
                    <a:pt x="566" y="381"/>
                    <a:pt x="729" y="296"/>
                    <a:pt x="729" y="191"/>
                  </a:cubicBezTo>
                  <a:cubicBezTo>
                    <a:pt x="729" y="85"/>
                    <a:pt x="566" y="0"/>
                    <a:pt x="365"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1"/>
            <p:cNvSpPr/>
            <p:nvPr/>
          </p:nvSpPr>
          <p:spPr>
            <a:xfrm>
              <a:off x="4710184" y="480846"/>
              <a:ext cx="9043" cy="89641"/>
            </a:xfrm>
            <a:custGeom>
              <a:rect b="b" l="l" r="r" t="t"/>
              <a:pathLst>
                <a:path extrusionOk="0" h="1586" w="160">
                  <a:moveTo>
                    <a:pt x="0" y="1"/>
                  </a:moveTo>
                  <a:lnTo>
                    <a:pt x="0" y="1585"/>
                  </a:lnTo>
                  <a:lnTo>
                    <a:pt x="160" y="1585"/>
                  </a:lnTo>
                  <a:lnTo>
                    <a:pt x="160"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1"/>
            <p:cNvSpPr/>
            <p:nvPr/>
          </p:nvSpPr>
          <p:spPr>
            <a:xfrm>
              <a:off x="4700236" y="525836"/>
              <a:ext cx="27130" cy="24925"/>
            </a:xfrm>
            <a:custGeom>
              <a:rect b="b" l="l" r="r" t="t"/>
              <a:pathLst>
                <a:path extrusionOk="0" h="441" w="480">
                  <a:moveTo>
                    <a:pt x="239" y="0"/>
                  </a:moveTo>
                  <a:cubicBezTo>
                    <a:pt x="108" y="0"/>
                    <a:pt x="0" y="99"/>
                    <a:pt x="0" y="221"/>
                  </a:cubicBezTo>
                  <a:cubicBezTo>
                    <a:pt x="0" y="342"/>
                    <a:pt x="108" y="441"/>
                    <a:pt x="239" y="441"/>
                  </a:cubicBezTo>
                  <a:cubicBezTo>
                    <a:pt x="372" y="441"/>
                    <a:pt x="480" y="342"/>
                    <a:pt x="480" y="221"/>
                  </a:cubicBezTo>
                  <a:cubicBezTo>
                    <a:pt x="480" y="99"/>
                    <a:pt x="372" y="0"/>
                    <a:pt x="239"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1"/>
            <p:cNvSpPr/>
            <p:nvPr/>
          </p:nvSpPr>
          <p:spPr>
            <a:xfrm>
              <a:off x="4688424" y="471011"/>
              <a:ext cx="28486" cy="43351"/>
            </a:xfrm>
            <a:custGeom>
              <a:rect b="b" l="l" r="r" t="t"/>
              <a:pathLst>
                <a:path extrusionOk="0" h="767" w="504">
                  <a:moveTo>
                    <a:pt x="244" y="0"/>
                  </a:moveTo>
                  <a:cubicBezTo>
                    <a:pt x="205" y="0"/>
                    <a:pt x="158" y="19"/>
                    <a:pt x="132" y="51"/>
                  </a:cubicBezTo>
                  <a:cubicBezTo>
                    <a:pt x="94" y="99"/>
                    <a:pt x="132" y="270"/>
                    <a:pt x="129" y="329"/>
                  </a:cubicBezTo>
                  <a:cubicBezTo>
                    <a:pt x="125" y="329"/>
                    <a:pt x="121" y="329"/>
                    <a:pt x="118" y="329"/>
                  </a:cubicBezTo>
                  <a:cubicBezTo>
                    <a:pt x="28" y="329"/>
                    <a:pt x="0" y="379"/>
                    <a:pt x="27" y="453"/>
                  </a:cubicBezTo>
                  <a:cubicBezTo>
                    <a:pt x="159" y="475"/>
                    <a:pt x="75" y="767"/>
                    <a:pt x="233" y="767"/>
                  </a:cubicBezTo>
                  <a:cubicBezTo>
                    <a:pt x="262" y="767"/>
                    <a:pt x="299" y="757"/>
                    <a:pt x="347" y="734"/>
                  </a:cubicBezTo>
                  <a:cubicBezTo>
                    <a:pt x="355" y="671"/>
                    <a:pt x="331" y="604"/>
                    <a:pt x="310" y="547"/>
                  </a:cubicBezTo>
                  <a:lnTo>
                    <a:pt x="310" y="547"/>
                  </a:lnTo>
                  <a:cubicBezTo>
                    <a:pt x="316" y="548"/>
                    <a:pt x="323" y="548"/>
                    <a:pt x="330" y="548"/>
                  </a:cubicBezTo>
                  <a:cubicBezTo>
                    <a:pt x="362" y="548"/>
                    <a:pt x="400" y="540"/>
                    <a:pt x="433" y="540"/>
                  </a:cubicBezTo>
                  <a:cubicBezTo>
                    <a:pt x="441" y="540"/>
                    <a:pt x="449" y="540"/>
                    <a:pt x="456" y="542"/>
                  </a:cubicBezTo>
                  <a:cubicBezTo>
                    <a:pt x="451" y="478"/>
                    <a:pt x="393" y="455"/>
                    <a:pt x="310" y="453"/>
                  </a:cubicBezTo>
                  <a:cubicBezTo>
                    <a:pt x="301" y="416"/>
                    <a:pt x="297" y="353"/>
                    <a:pt x="310" y="317"/>
                  </a:cubicBezTo>
                  <a:cubicBezTo>
                    <a:pt x="352" y="327"/>
                    <a:pt x="414" y="320"/>
                    <a:pt x="456" y="329"/>
                  </a:cubicBezTo>
                  <a:cubicBezTo>
                    <a:pt x="444" y="324"/>
                    <a:pt x="384" y="262"/>
                    <a:pt x="354" y="249"/>
                  </a:cubicBezTo>
                  <a:cubicBezTo>
                    <a:pt x="425" y="224"/>
                    <a:pt x="475" y="181"/>
                    <a:pt x="503" y="121"/>
                  </a:cubicBezTo>
                  <a:lnTo>
                    <a:pt x="503" y="103"/>
                  </a:lnTo>
                  <a:cubicBezTo>
                    <a:pt x="481" y="105"/>
                    <a:pt x="458" y="106"/>
                    <a:pt x="434" y="106"/>
                  </a:cubicBezTo>
                  <a:cubicBezTo>
                    <a:pt x="384" y="106"/>
                    <a:pt x="333" y="102"/>
                    <a:pt x="287" y="101"/>
                  </a:cubicBezTo>
                  <a:cubicBezTo>
                    <a:pt x="327" y="30"/>
                    <a:pt x="292" y="0"/>
                    <a:pt x="244"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1"/>
            <p:cNvSpPr/>
            <p:nvPr/>
          </p:nvSpPr>
          <p:spPr>
            <a:xfrm>
              <a:off x="4667737" y="456825"/>
              <a:ext cx="24756" cy="42051"/>
            </a:xfrm>
            <a:custGeom>
              <a:rect b="b" l="l" r="r" t="t"/>
              <a:pathLst>
                <a:path extrusionOk="0" h="744" w="438">
                  <a:moveTo>
                    <a:pt x="178" y="0"/>
                  </a:moveTo>
                  <a:cubicBezTo>
                    <a:pt x="142" y="0"/>
                    <a:pt x="108" y="10"/>
                    <a:pt x="81" y="30"/>
                  </a:cubicBezTo>
                  <a:cubicBezTo>
                    <a:pt x="37" y="64"/>
                    <a:pt x="1" y="142"/>
                    <a:pt x="18" y="204"/>
                  </a:cubicBezTo>
                  <a:cubicBezTo>
                    <a:pt x="28" y="239"/>
                    <a:pt x="59" y="261"/>
                    <a:pt x="83" y="261"/>
                  </a:cubicBezTo>
                  <a:cubicBezTo>
                    <a:pt x="106" y="261"/>
                    <a:pt x="124" y="242"/>
                    <a:pt x="116" y="195"/>
                  </a:cubicBezTo>
                  <a:lnTo>
                    <a:pt x="116" y="195"/>
                  </a:lnTo>
                  <a:cubicBezTo>
                    <a:pt x="113" y="196"/>
                    <a:pt x="110" y="196"/>
                    <a:pt x="107" y="196"/>
                  </a:cubicBezTo>
                  <a:cubicBezTo>
                    <a:pt x="94" y="196"/>
                    <a:pt x="78" y="191"/>
                    <a:pt x="64" y="191"/>
                  </a:cubicBezTo>
                  <a:cubicBezTo>
                    <a:pt x="61" y="191"/>
                    <a:pt x="58" y="192"/>
                    <a:pt x="56" y="192"/>
                  </a:cubicBezTo>
                  <a:cubicBezTo>
                    <a:pt x="40" y="117"/>
                    <a:pt x="114" y="73"/>
                    <a:pt x="182" y="73"/>
                  </a:cubicBezTo>
                  <a:cubicBezTo>
                    <a:pt x="218" y="73"/>
                    <a:pt x="252" y="85"/>
                    <a:pt x="271" y="111"/>
                  </a:cubicBezTo>
                  <a:cubicBezTo>
                    <a:pt x="350" y="218"/>
                    <a:pt x="201" y="318"/>
                    <a:pt x="155" y="387"/>
                  </a:cubicBezTo>
                  <a:cubicBezTo>
                    <a:pt x="93" y="478"/>
                    <a:pt x="105" y="600"/>
                    <a:pt x="182" y="678"/>
                  </a:cubicBezTo>
                  <a:cubicBezTo>
                    <a:pt x="213" y="708"/>
                    <a:pt x="290" y="744"/>
                    <a:pt x="349" y="744"/>
                  </a:cubicBezTo>
                  <a:cubicBezTo>
                    <a:pt x="400" y="744"/>
                    <a:pt x="437" y="718"/>
                    <a:pt x="420" y="639"/>
                  </a:cubicBezTo>
                  <a:cubicBezTo>
                    <a:pt x="411" y="638"/>
                    <a:pt x="403" y="637"/>
                    <a:pt x="394" y="637"/>
                  </a:cubicBezTo>
                  <a:lnTo>
                    <a:pt x="403" y="626"/>
                  </a:lnTo>
                  <a:cubicBezTo>
                    <a:pt x="333" y="619"/>
                    <a:pt x="167" y="649"/>
                    <a:pt x="197" y="496"/>
                  </a:cubicBezTo>
                  <a:cubicBezTo>
                    <a:pt x="209" y="433"/>
                    <a:pt x="304" y="391"/>
                    <a:pt x="341" y="335"/>
                  </a:cubicBezTo>
                  <a:cubicBezTo>
                    <a:pt x="374" y="281"/>
                    <a:pt x="403" y="212"/>
                    <a:pt x="386" y="143"/>
                  </a:cubicBezTo>
                  <a:cubicBezTo>
                    <a:pt x="364" y="56"/>
                    <a:pt x="266" y="0"/>
                    <a:pt x="178"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1"/>
            <p:cNvSpPr/>
            <p:nvPr/>
          </p:nvSpPr>
          <p:spPr>
            <a:xfrm>
              <a:off x="4648747" y="829690"/>
              <a:ext cx="45386" cy="24417"/>
            </a:xfrm>
            <a:custGeom>
              <a:rect b="b" l="l" r="r" t="t"/>
              <a:pathLst>
                <a:path extrusionOk="0" h="432" w="803">
                  <a:moveTo>
                    <a:pt x="0" y="1"/>
                  </a:moveTo>
                  <a:lnTo>
                    <a:pt x="0" y="432"/>
                  </a:lnTo>
                  <a:lnTo>
                    <a:pt x="802" y="432"/>
                  </a:lnTo>
                  <a:lnTo>
                    <a:pt x="802" y="1"/>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1"/>
            <p:cNvSpPr/>
            <p:nvPr/>
          </p:nvSpPr>
          <p:spPr>
            <a:xfrm>
              <a:off x="4732396" y="829690"/>
              <a:ext cx="40073" cy="24417"/>
            </a:xfrm>
            <a:custGeom>
              <a:rect b="b" l="l" r="r" t="t"/>
              <a:pathLst>
                <a:path extrusionOk="0" h="432" w="709">
                  <a:moveTo>
                    <a:pt x="1" y="1"/>
                  </a:moveTo>
                  <a:lnTo>
                    <a:pt x="1" y="432"/>
                  </a:lnTo>
                  <a:lnTo>
                    <a:pt x="708" y="432"/>
                  </a:lnTo>
                  <a:lnTo>
                    <a:pt x="708" y="1"/>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1"/>
            <p:cNvSpPr/>
            <p:nvPr/>
          </p:nvSpPr>
          <p:spPr>
            <a:xfrm>
              <a:off x="4621221" y="1072106"/>
              <a:ext cx="180468" cy="76415"/>
            </a:xfrm>
            <a:custGeom>
              <a:rect b="b" l="l" r="r" t="t"/>
              <a:pathLst>
                <a:path extrusionOk="0" h="1352" w="3193">
                  <a:moveTo>
                    <a:pt x="1" y="1"/>
                  </a:moveTo>
                  <a:lnTo>
                    <a:pt x="1" y="1351"/>
                  </a:lnTo>
                  <a:lnTo>
                    <a:pt x="3193" y="1351"/>
                  </a:lnTo>
                  <a:lnTo>
                    <a:pt x="3193"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1"/>
            <p:cNvSpPr/>
            <p:nvPr/>
          </p:nvSpPr>
          <p:spPr>
            <a:xfrm>
              <a:off x="4643660" y="1102344"/>
              <a:ext cx="22325" cy="40581"/>
            </a:xfrm>
            <a:custGeom>
              <a:rect b="b" l="l" r="r" t="t"/>
              <a:pathLst>
                <a:path extrusionOk="0" h="718" w="395">
                  <a:moveTo>
                    <a:pt x="184" y="0"/>
                  </a:moveTo>
                  <a:cubicBezTo>
                    <a:pt x="63" y="0"/>
                    <a:pt x="0" y="114"/>
                    <a:pt x="0" y="114"/>
                  </a:cubicBezTo>
                  <a:lnTo>
                    <a:pt x="0" y="718"/>
                  </a:lnTo>
                  <a:lnTo>
                    <a:pt x="395" y="718"/>
                  </a:lnTo>
                  <a:lnTo>
                    <a:pt x="395" y="114"/>
                  </a:lnTo>
                  <a:cubicBezTo>
                    <a:pt x="395" y="114"/>
                    <a:pt x="349" y="0"/>
                    <a:pt x="184"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1"/>
            <p:cNvSpPr/>
            <p:nvPr/>
          </p:nvSpPr>
          <p:spPr>
            <a:xfrm>
              <a:off x="4702610" y="1102344"/>
              <a:ext cx="22325" cy="40581"/>
            </a:xfrm>
            <a:custGeom>
              <a:rect b="b" l="l" r="r" t="t"/>
              <a:pathLst>
                <a:path extrusionOk="0" h="718" w="395">
                  <a:moveTo>
                    <a:pt x="183" y="0"/>
                  </a:moveTo>
                  <a:cubicBezTo>
                    <a:pt x="65" y="0"/>
                    <a:pt x="0" y="114"/>
                    <a:pt x="0" y="114"/>
                  </a:cubicBezTo>
                  <a:lnTo>
                    <a:pt x="0" y="718"/>
                  </a:lnTo>
                  <a:lnTo>
                    <a:pt x="395" y="718"/>
                  </a:lnTo>
                  <a:lnTo>
                    <a:pt x="395" y="114"/>
                  </a:lnTo>
                  <a:cubicBezTo>
                    <a:pt x="395" y="114"/>
                    <a:pt x="349" y="0"/>
                    <a:pt x="183"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1"/>
            <p:cNvSpPr/>
            <p:nvPr/>
          </p:nvSpPr>
          <p:spPr>
            <a:xfrm>
              <a:off x="4756869" y="1102344"/>
              <a:ext cx="22269" cy="40581"/>
            </a:xfrm>
            <a:custGeom>
              <a:rect b="b" l="l" r="r" t="t"/>
              <a:pathLst>
                <a:path extrusionOk="0" h="718" w="394">
                  <a:moveTo>
                    <a:pt x="183" y="0"/>
                  </a:moveTo>
                  <a:cubicBezTo>
                    <a:pt x="64" y="0"/>
                    <a:pt x="1" y="114"/>
                    <a:pt x="1" y="114"/>
                  </a:cubicBezTo>
                  <a:lnTo>
                    <a:pt x="1" y="718"/>
                  </a:lnTo>
                  <a:lnTo>
                    <a:pt x="394" y="718"/>
                  </a:lnTo>
                  <a:lnTo>
                    <a:pt x="394" y="114"/>
                  </a:lnTo>
                  <a:cubicBezTo>
                    <a:pt x="394" y="114"/>
                    <a:pt x="349" y="0"/>
                    <a:pt x="183"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1"/>
            <p:cNvSpPr/>
            <p:nvPr/>
          </p:nvSpPr>
          <p:spPr>
            <a:xfrm>
              <a:off x="4621221" y="1148465"/>
              <a:ext cx="180468" cy="66354"/>
            </a:xfrm>
            <a:custGeom>
              <a:rect b="b" l="l" r="r" t="t"/>
              <a:pathLst>
                <a:path extrusionOk="0" h="1174" w="3193">
                  <a:moveTo>
                    <a:pt x="1" y="0"/>
                  </a:moveTo>
                  <a:lnTo>
                    <a:pt x="648" y="1174"/>
                  </a:lnTo>
                  <a:lnTo>
                    <a:pt x="2579" y="1174"/>
                  </a:lnTo>
                  <a:lnTo>
                    <a:pt x="3193"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1"/>
            <p:cNvSpPr/>
            <p:nvPr/>
          </p:nvSpPr>
          <p:spPr>
            <a:xfrm>
              <a:off x="4605905" y="1077362"/>
              <a:ext cx="205789" cy="8478"/>
            </a:xfrm>
            <a:custGeom>
              <a:rect b="b" l="l" r="r" t="t"/>
              <a:pathLst>
                <a:path extrusionOk="0" h="150" w="3641">
                  <a:moveTo>
                    <a:pt x="0" y="1"/>
                  </a:moveTo>
                  <a:lnTo>
                    <a:pt x="0" y="150"/>
                  </a:lnTo>
                  <a:lnTo>
                    <a:pt x="3641" y="150"/>
                  </a:lnTo>
                  <a:lnTo>
                    <a:pt x="3641" y="1"/>
                  </a:ln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1"/>
            <p:cNvSpPr/>
            <p:nvPr/>
          </p:nvSpPr>
          <p:spPr>
            <a:xfrm>
              <a:off x="4614269" y="1084936"/>
              <a:ext cx="193242" cy="9778"/>
            </a:xfrm>
            <a:custGeom>
              <a:rect b="b" l="l" r="r" t="t"/>
              <a:pathLst>
                <a:path extrusionOk="0" h="173" w="3419">
                  <a:moveTo>
                    <a:pt x="0" y="1"/>
                  </a:moveTo>
                  <a:lnTo>
                    <a:pt x="0" y="172"/>
                  </a:lnTo>
                  <a:lnTo>
                    <a:pt x="3419" y="172"/>
                  </a:lnTo>
                  <a:lnTo>
                    <a:pt x="3419"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1"/>
            <p:cNvSpPr/>
            <p:nvPr/>
          </p:nvSpPr>
          <p:spPr>
            <a:xfrm>
              <a:off x="4657846" y="1214763"/>
              <a:ext cx="106540" cy="10456"/>
            </a:xfrm>
            <a:custGeom>
              <a:rect b="b" l="l" r="r" t="t"/>
              <a:pathLst>
                <a:path extrusionOk="0" h="185" w="1885">
                  <a:moveTo>
                    <a:pt x="0" y="1"/>
                  </a:moveTo>
                  <a:lnTo>
                    <a:pt x="0" y="184"/>
                  </a:lnTo>
                  <a:lnTo>
                    <a:pt x="1884" y="184"/>
                  </a:lnTo>
                  <a:lnTo>
                    <a:pt x="1884"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1"/>
            <p:cNvSpPr/>
            <p:nvPr/>
          </p:nvSpPr>
          <p:spPr>
            <a:xfrm>
              <a:off x="4700293" y="1241102"/>
              <a:ext cx="22325" cy="40581"/>
            </a:xfrm>
            <a:custGeom>
              <a:rect b="b" l="l" r="r" t="t"/>
              <a:pathLst>
                <a:path extrusionOk="0" h="718" w="395">
                  <a:moveTo>
                    <a:pt x="184" y="0"/>
                  </a:moveTo>
                  <a:cubicBezTo>
                    <a:pt x="65" y="0"/>
                    <a:pt x="0" y="114"/>
                    <a:pt x="0" y="114"/>
                  </a:cubicBezTo>
                  <a:lnTo>
                    <a:pt x="0" y="717"/>
                  </a:lnTo>
                  <a:lnTo>
                    <a:pt x="395" y="717"/>
                  </a:lnTo>
                  <a:lnTo>
                    <a:pt x="395" y="114"/>
                  </a:lnTo>
                  <a:cubicBezTo>
                    <a:pt x="395" y="114"/>
                    <a:pt x="349" y="0"/>
                    <a:pt x="184"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1"/>
            <p:cNvSpPr/>
            <p:nvPr/>
          </p:nvSpPr>
          <p:spPr>
            <a:xfrm>
              <a:off x="4702610" y="1323735"/>
              <a:ext cx="22325" cy="40581"/>
            </a:xfrm>
            <a:custGeom>
              <a:rect b="b" l="l" r="r" t="t"/>
              <a:pathLst>
                <a:path extrusionOk="0" h="718" w="395">
                  <a:moveTo>
                    <a:pt x="183" y="0"/>
                  </a:moveTo>
                  <a:cubicBezTo>
                    <a:pt x="65" y="0"/>
                    <a:pt x="0" y="114"/>
                    <a:pt x="0" y="114"/>
                  </a:cubicBezTo>
                  <a:lnTo>
                    <a:pt x="0" y="717"/>
                  </a:lnTo>
                  <a:lnTo>
                    <a:pt x="395" y="717"/>
                  </a:lnTo>
                  <a:lnTo>
                    <a:pt x="395" y="114"/>
                  </a:lnTo>
                  <a:cubicBezTo>
                    <a:pt x="395" y="114"/>
                    <a:pt x="349" y="0"/>
                    <a:pt x="183"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1"/>
            <p:cNvSpPr/>
            <p:nvPr/>
          </p:nvSpPr>
          <p:spPr>
            <a:xfrm>
              <a:off x="4657846" y="1454975"/>
              <a:ext cx="444530" cy="150004"/>
            </a:xfrm>
            <a:custGeom>
              <a:rect b="b" l="l" r="r" t="t"/>
              <a:pathLst>
                <a:path extrusionOk="0" h="2654" w="7865">
                  <a:moveTo>
                    <a:pt x="0" y="1"/>
                  </a:moveTo>
                  <a:lnTo>
                    <a:pt x="0" y="2654"/>
                  </a:lnTo>
                  <a:lnTo>
                    <a:pt x="7865" y="2654"/>
                  </a:lnTo>
                  <a:lnTo>
                    <a:pt x="7865" y="1"/>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1"/>
            <p:cNvSpPr/>
            <p:nvPr/>
          </p:nvSpPr>
          <p:spPr>
            <a:xfrm>
              <a:off x="4657846" y="1434175"/>
              <a:ext cx="444530" cy="20856"/>
            </a:xfrm>
            <a:custGeom>
              <a:rect b="b" l="l" r="r" t="t"/>
              <a:pathLst>
                <a:path extrusionOk="0" h="369" w="7865">
                  <a:moveTo>
                    <a:pt x="0" y="0"/>
                  </a:moveTo>
                  <a:lnTo>
                    <a:pt x="0" y="369"/>
                  </a:lnTo>
                  <a:lnTo>
                    <a:pt x="7865" y="369"/>
                  </a:lnTo>
                  <a:lnTo>
                    <a:pt x="7865"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1"/>
            <p:cNvSpPr/>
            <p:nvPr/>
          </p:nvSpPr>
          <p:spPr>
            <a:xfrm>
              <a:off x="4764725" y="1301579"/>
              <a:ext cx="314082" cy="132709"/>
            </a:xfrm>
            <a:custGeom>
              <a:rect b="b" l="l" r="r" t="t"/>
              <a:pathLst>
                <a:path extrusionOk="0" h="2348" w="5557">
                  <a:moveTo>
                    <a:pt x="1" y="1"/>
                  </a:moveTo>
                  <a:lnTo>
                    <a:pt x="1" y="2347"/>
                  </a:lnTo>
                  <a:lnTo>
                    <a:pt x="5557" y="2347"/>
                  </a:lnTo>
                  <a:lnTo>
                    <a:pt x="4858" y="1"/>
                  </a:ln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1"/>
            <p:cNvSpPr/>
            <p:nvPr/>
          </p:nvSpPr>
          <p:spPr>
            <a:xfrm>
              <a:off x="4657846" y="1393876"/>
              <a:ext cx="50981" cy="42560"/>
            </a:xfrm>
            <a:custGeom>
              <a:rect b="b" l="l" r="r" t="t"/>
              <a:pathLst>
                <a:path extrusionOk="0" h="753" w="902">
                  <a:moveTo>
                    <a:pt x="0" y="0"/>
                  </a:moveTo>
                  <a:lnTo>
                    <a:pt x="0" y="753"/>
                  </a:lnTo>
                  <a:lnTo>
                    <a:pt x="902" y="753"/>
                  </a:lnTo>
                  <a:lnTo>
                    <a:pt x="90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1"/>
            <p:cNvSpPr/>
            <p:nvPr/>
          </p:nvSpPr>
          <p:spPr>
            <a:xfrm>
              <a:off x="4738839" y="1395572"/>
              <a:ext cx="50981" cy="42503"/>
            </a:xfrm>
            <a:custGeom>
              <a:rect b="b" l="l" r="r" t="t"/>
              <a:pathLst>
                <a:path extrusionOk="0" h="752" w="902">
                  <a:moveTo>
                    <a:pt x="0" y="0"/>
                  </a:moveTo>
                  <a:lnTo>
                    <a:pt x="0" y="752"/>
                  </a:lnTo>
                  <a:lnTo>
                    <a:pt x="902" y="752"/>
                  </a:lnTo>
                  <a:lnTo>
                    <a:pt x="90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1"/>
            <p:cNvSpPr/>
            <p:nvPr/>
          </p:nvSpPr>
          <p:spPr>
            <a:xfrm>
              <a:off x="4814067" y="1396081"/>
              <a:ext cx="50981" cy="42560"/>
            </a:xfrm>
            <a:custGeom>
              <a:rect b="b" l="l" r="r" t="t"/>
              <a:pathLst>
                <a:path extrusionOk="0" h="753" w="902">
                  <a:moveTo>
                    <a:pt x="0" y="0"/>
                  </a:moveTo>
                  <a:lnTo>
                    <a:pt x="0" y="753"/>
                  </a:lnTo>
                  <a:lnTo>
                    <a:pt x="902" y="753"/>
                  </a:lnTo>
                  <a:lnTo>
                    <a:pt x="90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1"/>
            <p:cNvSpPr/>
            <p:nvPr/>
          </p:nvSpPr>
          <p:spPr>
            <a:xfrm>
              <a:off x="4895060" y="1397776"/>
              <a:ext cx="51094" cy="42560"/>
            </a:xfrm>
            <a:custGeom>
              <a:rect b="b" l="l" r="r" t="t"/>
              <a:pathLst>
                <a:path extrusionOk="0" h="753" w="904">
                  <a:moveTo>
                    <a:pt x="1" y="0"/>
                  </a:moveTo>
                  <a:lnTo>
                    <a:pt x="1" y="753"/>
                  </a:lnTo>
                  <a:lnTo>
                    <a:pt x="903" y="753"/>
                  </a:lnTo>
                  <a:lnTo>
                    <a:pt x="903"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1"/>
            <p:cNvSpPr/>
            <p:nvPr/>
          </p:nvSpPr>
          <p:spPr>
            <a:xfrm>
              <a:off x="4978370" y="1397833"/>
              <a:ext cx="50981" cy="42503"/>
            </a:xfrm>
            <a:custGeom>
              <a:rect b="b" l="l" r="r" t="t"/>
              <a:pathLst>
                <a:path extrusionOk="0" h="752" w="902">
                  <a:moveTo>
                    <a:pt x="0" y="0"/>
                  </a:moveTo>
                  <a:lnTo>
                    <a:pt x="0" y="752"/>
                  </a:lnTo>
                  <a:lnTo>
                    <a:pt x="902" y="752"/>
                  </a:lnTo>
                  <a:lnTo>
                    <a:pt x="902"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1"/>
            <p:cNvSpPr/>
            <p:nvPr/>
          </p:nvSpPr>
          <p:spPr>
            <a:xfrm>
              <a:off x="5059363" y="1399528"/>
              <a:ext cx="43012" cy="42503"/>
            </a:xfrm>
            <a:custGeom>
              <a:rect b="b" l="l" r="r" t="t"/>
              <a:pathLst>
                <a:path extrusionOk="0" h="752" w="761">
                  <a:moveTo>
                    <a:pt x="1" y="0"/>
                  </a:moveTo>
                  <a:lnTo>
                    <a:pt x="1" y="752"/>
                  </a:lnTo>
                  <a:lnTo>
                    <a:pt x="761" y="752"/>
                  </a:lnTo>
                  <a:lnTo>
                    <a:pt x="761"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1"/>
            <p:cNvSpPr/>
            <p:nvPr/>
          </p:nvSpPr>
          <p:spPr>
            <a:xfrm>
              <a:off x="4421763" y="1477470"/>
              <a:ext cx="244901" cy="129713"/>
            </a:xfrm>
            <a:custGeom>
              <a:rect b="b" l="l" r="r" t="t"/>
              <a:pathLst>
                <a:path extrusionOk="0" h="2295" w="4333">
                  <a:moveTo>
                    <a:pt x="1" y="1"/>
                  </a:moveTo>
                  <a:lnTo>
                    <a:pt x="1" y="2295"/>
                  </a:lnTo>
                  <a:lnTo>
                    <a:pt x="4332" y="2295"/>
                  </a:lnTo>
                  <a:lnTo>
                    <a:pt x="4332" y="1"/>
                  </a:lnTo>
                  <a:close/>
                </a:path>
              </a:pathLst>
            </a:custGeom>
            <a:solidFill>
              <a:srgbClr val="9968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1"/>
            <p:cNvSpPr/>
            <p:nvPr/>
          </p:nvSpPr>
          <p:spPr>
            <a:xfrm>
              <a:off x="4421763" y="1323678"/>
              <a:ext cx="244336" cy="132822"/>
            </a:xfrm>
            <a:custGeom>
              <a:rect b="b" l="l" r="r" t="t"/>
              <a:pathLst>
                <a:path extrusionOk="0" h="2350" w="4323">
                  <a:moveTo>
                    <a:pt x="2162" y="0"/>
                  </a:moveTo>
                  <a:cubicBezTo>
                    <a:pt x="968" y="0"/>
                    <a:pt x="1" y="1050"/>
                    <a:pt x="1" y="2343"/>
                  </a:cubicBezTo>
                  <a:lnTo>
                    <a:pt x="1" y="2350"/>
                  </a:lnTo>
                  <a:lnTo>
                    <a:pt x="4323" y="2350"/>
                  </a:lnTo>
                  <a:lnTo>
                    <a:pt x="4323" y="2343"/>
                  </a:lnTo>
                  <a:cubicBezTo>
                    <a:pt x="4323" y="1050"/>
                    <a:pt x="3355" y="0"/>
                    <a:pt x="2162" y="0"/>
                  </a:cubicBezTo>
                  <a:close/>
                </a:path>
              </a:pathLst>
            </a:custGeom>
            <a:solidFill>
              <a:srgbClr val="9968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1"/>
            <p:cNvSpPr/>
            <p:nvPr/>
          </p:nvSpPr>
          <p:spPr>
            <a:xfrm>
              <a:off x="4409837" y="1456331"/>
              <a:ext cx="275592" cy="21760"/>
            </a:xfrm>
            <a:custGeom>
              <a:rect b="b" l="l" r="r" t="t"/>
              <a:pathLst>
                <a:path extrusionOk="0" h="385" w="4876">
                  <a:moveTo>
                    <a:pt x="1" y="1"/>
                  </a:moveTo>
                  <a:lnTo>
                    <a:pt x="1" y="384"/>
                  </a:lnTo>
                  <a:lnTo>
                    <a:pt x="4876" y="384"/>
                  </a:lnTo>
                  <a:lnTo>
                    <a:pt x="4876"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1"/>
            <p:cNvSpPr/>
            <p:nvPr/>
          </p:nvSpPr>
          <p:spPr>
            <a:xfrm>
              <a:off x="4436797" y="1481935"/>
              <a:ext cx="31708" cy="117053"/>
            </a:xfrm>
            <a:custGeom>
              <a:rect b="b" l="l" r="r" t="t"/>
              <a:pathLst>
                <a:path extrusionOk="0" h="2071" w="561">
                  <a:moveTo>
                    <a:pt x="260" y="1"/>
                  </a:moveTo>
                  <a:cubicBezTo>
                    <a:pt x="92" y="1"/>
                    <a:pt x="1" y="329"/>
                    <a:pt x="1" y="329"/>
                  </a:cubicBezTo>
                  <a:lnTo>
                    <a:pt x="1" y="2071"/>
                  </a:lnTo>
                  <a:lnTo>
                    <a:pt x="560" y="2071"/>
                  </a:lnTo>
                  <a:lnTo>
                    <a:pt x="560" y="329"/>
                  </a:lnTo>
                  <a:cubicBezTo>
                    <a:pt x="560" y="329"/>
                    <a:pt x="495" y="1"/>
                    <a:pt x="260"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1"/>
            <p:cNvSpPr/>
            <p:nvPr/>
          </p:nvSpPr>
          <p:spPr>
            <a:xfrm>
              <a:off x="4482917" y="1481935"/>
              <a:ext cx="31708" cy="117053"/>
            </a:xfrm>
            <a:custGeom>
              <a:rect b="b" l="l" r="r" t="t"/>
              <a:pathLst>
                <a:path extrusionOk="0" h="2071" w="561">
                  <a:moveTo>
                    <a:pt x="260" y="1"/>
                  </a:moveTo>
                  <a:cubicBezTo>
                    <a:pt x="91" y="1"/>
                    <a:pt x="1" y="329"/>
                    <a:pt x="1" y="329"/>
                  </a:cubicBezTo>
                  <a:lnTo>
                    <a:pt x="1" y="2071"/>
                  </a:lnTo>
                  <a:lnTo>
                    <a:pt x="560" y="2071"/>
                  </a:lnTo>
                  <a:lnTo>
                    <a:pt x="560" y="329"/>
                  </a:lnTo>
                  <a:cubicBezTo>
                    <a:pt x="560" y="329"/>
                    <a:pt x="495" y="1"/>
                    <a:pt x="260"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1"/>
            <p:cNvSpPr/>
            <p:nvPr/>
          </p:nvSpPr>
          <p:spPr>
            <a:xfrm>
              <a:off x="4531524" y="1481935"/>
              <a:ext cx="31595" cy="117053"/>
            </a:xfrm>
            <a:custGeom>
              <a:rect b="b" l="l" r="r" t="t"/>
              <a:pathLst>
                <a:path extrusionOk="0" h="2071" w="559">
                  <a:moveTo>
                    <a:pt x="260" y="1"/>
                  </a:moveTo>
                  <a:cubicBezTo>
                    <a:pt x="90" y="1"/>
                    <a:pt x="0" y="329"/>
                    <a:pt x="0" y="329"/>
                  </a:cubicBezTo>
                  <a:lnTo>
                    <a:pt x="0" y="2071"/>
                  </a:lnTo>
                  <a:lnTo>
                    <a:pt x="559" y="2071"/>
                  </a:lnTo>
                  <a:lnTo>
                    <a:pt x="559" y="329"/>
                  </a:lnTo>
                  <a:cubicBezTo>
                    <a:pt x="559" y="329"/>
                    <a:pt x="493" y="1"/>
                    <a:pt x="260"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1"/>
            <p:cNvSpPr/>
            <p:nvPr/>
          </p:nvSpPr>
          <p:spPr>
            <a:xfrm>
              <a:off x="4577532" y="1481935"/>
              <a:ext cx="31708" cy="117053"/>
            </a:xfrm>
            <a:custGeom>
              <a:rect b="b" l="l" r="r" t="t"/>
              <a:pathLst>
                <a:path extrusionOk="0" h="2071" w="561">
                  <a:moveTo>
                    <a:pt x="260" y="1"/>
                  </a:moveTo>
                  <a:cubicBezTo>
                    <a:pt x="92" y="1"/>
                    <a:pt x="1" y="329"/>
                    <a:pt x="1" y="329"/>
                  </a:cubicBezTo>
                  <a:lnTo>
                    <a:pt x="1" y="2071"/>
                  </a:lnTo>
                  <a:lnTo>
                    <a:pt x="560" y="2071"/>
                  </a:lnTo>
                  <a:lnTo>
                    <a:pt x="560" y="329"/>
                  </a:lnTo>
                  <a:cubicBezTo>
                    <a:pt x="560" y="329"/>
                    <a:pt x="495" y="1"/>
                    <a:pt x="260"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1"/>
            <p:cNvSpPr/>
            <p:nvPr/>
          </p:nvSpPr>
          <p:spPr>
            <a:xfrm>
              <a:off x="4622578" y="1481935"/>
              <a:ext cx="31595" cy="117053"/>
            </a:xfrm>
            <a:custGeom>
              <a:rect b="b" l="l" r="r" t="t"/>
              <a:pathLst>
                <a:path extrusionOk="0" h="2071" w="559">
                  <a:moveTo>
                    <a:pt x="260" y="1"/>
                  </a:moveTo>
                  <a:cubicBezTo>
                    <a:pt x="90" y="1"/>
                    <a:pt x="0" y="329"/>
                    <a:pt x="0" y="329"/>
                  </a:cubicBezTo>
                  <a:lnTo>
                    <a:pt x="0" y="2071"/>
                  </a:lnTo>
                  <a:lnTo>
                    <a:pt x="559" y="2071"/>
                  </a:lnTo>
                  <a:lnTo>
                    <a:pt x="559" y="329"/>
                  </a:lnTo>
                  <a:cubicBezTo>
                    <a:pt x="559" y="329"/>
                    <a:pt x="493" y="1"/>
                    <a:pt x="260"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1"/>
            <p:cNvSpPr/>
            <p:nvPr/>
          </p:nvSpPr>
          <p:spPr>
            <a:xfrm>
              <a:off x="4711936" y="1472496"/>
              <a:ext cx="32442" cy="120162"/>
            </a:xfrm>
            <a:custGeom>
              <a:rect b="b" l="l" r="r" t="t"/>
              <a:pathLst>
                <a:path extrusionOk="0" h="2126" w="574">
                  <a:moveTo>
                    <a:pt x="267" y="1"/>
                  </a:moveTo>
                  <a:cubicBezTo>
                    <a:pt x="94" y="1"/>
                    <a:pt x="0" y="337"/>
                    <a:pt x="0" y="337"/>
                  </a:cubicBezTo>
                  <a:lnTo>
                    <a:pt x="0" y="2125"/>
                  </a:lnTo>
                  <a:lnTo>
                    <a:pt x="574" y="2125"/>
                  </a:lnTo>
                  <a:lnTo>
                    <a:pt x="574" y="337"/>
                  </a:lnTo>
                  <a:cubicBezTo>
                    <a:pt x="574" y="337"/>
                    <a:pt x="507" y="1"/>
                    <a:pt x="267"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1"/>
            <p:cNvSpPr/>
            <p:nvPr/>
          </p:nvSpPr>
          <p:spPr>
            <a:xfrm>
              <a:off x="4759186" y="1471309"/>
              <a:ext cx="32499" cy="120105"/>
            </a:xfrm>
            <a:custGeom>
              <a:rect b="b" l="l" r="r" t="t"/>
              <a:pathLst>
                <a:path extrusionOk="0" h="2125" w="575">
                  <a:moveTo>
                    <a:pt x="267" y="0"/>
                  </a:moveTo>
                  <a:cubicBezTo>
                    <a:pt x="94" y="0"/>
                    <a:pt x="0" y="337"/>
                    <a:pt x="0" y="337"/>
                  </a:cubicBezTo>
                  <a:lnTo>
                    <a:pt x="0" y="2125"/>
                  </a:lnTo>
                  <a:lnTo>
                    <a:pt x="574" y="2125"/>
                  </a:lnTo>
                  <a:lnTo>
                    <a:pt x="575" y="337"/>
                  </a:lnTo>
                  <a:cubicBezTo>
                    <a:pt x="575" y="337"/>
                    <a:pt x="508" y="0"/>
                    <a:pt x="267"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1"/>
            <p:cNvSpPr/>
            <p:nvPr/>
          </p:nvSpPr>
          <p:spPr>
            <a:xfrm>
              <a:off x="4814067" y="1470575"/>
              <a:ext cx="32556" cy="120105"/>
            </a:xfrm>
            <a:custGeom>
              <a:rect b="b" l="l" r="r" t="t"/>
              <a:pathLst>
                <a:path extrusionOk="0" h="2125" w="576">
                  <a:moveTo>
                    <a:pt x="266" y="0"/>
                  </a:moveTo>
                  <a:cubicBezTo>
                    <a:pt x="93" y="0"/>
                    <a:pt x="0" y="337"/>
                    <a:pt x="0" y="337"/>
                  </a:cubicBezTo>
                  <a:lnTo>
                    <a:pt x="0" y="2125"/>
                  </a:lnTo>
                  <a:lnTo>
                    <a:pt x="574" y="2125"/>
                  </a:lnTo>
                  <a:lnTo>
                    <a:pt x="575" y="337"/>
                  </a:lnTo>
                  <a:cubicBezTo>
                    <a:pt x="575" y="337"/>
                    <a:pt x="506" y="0"/>
                    <a:pt x="266"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1"/>
            <p:cNvSpPr/>
            <p:nvPr/>
          </p:nvSpPr>
          <p:spPr>
            <a:xfrm>
              <a:off x="4861318" y="1469388"/>
              <a:ext cx="32556" cy="120048"/>
            </a:xfrm>
            <a:custGeom>
              <a:rect b="b" l="l" r="r" t="t"/>
              <a:pathLst>
                <a:path extrusionOk="0" h="2124" w="576">
                  <a:moveTo>
                    <a:pt x="266" y="0"/>
                  </a:moveTo>
                  <a:cubicBezTo>
                    <a:pt x="93" y="0"/>
                    <a:pt x="1" y="337"/>
                    <a:pt x="1" y="337"/>
                  </a:cubicBezTo>
                  <a:lnTo>
                    <a:pt x="1" y="2123"/>
                  </a:lnTo>
                  <a:lnTo>
                    <a:pt x="574" y="2123"/>
                  </a:lnTo>
                  <a:lnTo>
                    <a:pt x="575" y="337"/>
                  </a:lnTo>
                  <a:cubicBezTo>
                    <a:pt x="575" y="337"/>
                    <a:pt x="508" y="0"/>
                    <a:pt x="266"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1"/>
            <p:cNvSpPr/>
            <p:nvPr/>
          </p:nvSpPr>
          <p:spPr>
            <a:xfrm>
              <a:off x="4912920" y="1470914"/>
              <a:ext cx="32556" cy="120162"/>
            </a:xfrm>
            <a:custGeom>
              <a:rect b="b" l="l" r="r" t="t"/>
              <a:pathLst>
                <a:path extrusionOk="0" h="2126" w="576">
                  <a:moveTo>
                    <a:pt x="267" y="1"/>
                  </a:moveTo>
                  <a:cubicBezTo>
                    <a:pt x="94" y="1"/>
                    <a:pt x="1" y="337"/>
                    <a:pt x="1" y="337"/>
                  </a:cubicBezTo>
                  <a:lnTo>
                    <a:pt x="1" y="2125"/>
                  </a:lnTo>
                  <a:lnTo>
                    <a:pt x="574" y="2125"/>
                  </a:lnTo>
                  <a:lnTo>
                    <a:pt x="575" y="337"/>
                  </a:lnTo>
                  <a:cubicBezTo>
                    <a:pt x="575" y="337"/>
                    <a:pt x="508" y="1"/>
                    <a:pt x="267"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1"/>
            <p:cNvSpPr/>
            <p:nvPr/>
          </p:nvSpPr>
          <p:spPr>
            <a:xfrm>
              <a:off x="4960171" y="1469727"/>
              <a:ext cx="32499" cy="120105"/>
            </a:xfrm>
            <a:custGeom>
              <a:rect b="b" l="l" r="r" t="t"/>
              <a:pathLst>
                <a:path extrusionOk="0" h="2125" w="575">
                  <a:moveTo>
                    <a:pt x="268" y="0"/>
                  </a:moveTo>
                  <a:cubicBezTo>
                    <a:pt x="94" y="0"/>
                    <a:pt x="1" y="337"/>
                    <a:pt x="1" y="337"/>
                  </a:cubicBezTo>
                  <a:lnTo>
                    <a:pt x="1" y="2125"/>
                  </a:lnTo>
                  <a:lnTo>
                    <a:pt x="574" y="2125"/>
                  </a:lnTo>
                  <a:lnTo>
                    <a:pt x="574" y="337"/>
                  </a:lnTo>
                  <a:cubicBezTo>
                    <a:pt x="574" y="337"/>
                    <a:pt x="509" y="0"/>
                    <a:pt x="268"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1"/>
            <p:cNvSpPr/>
            <p:nvPr/>
          </p:nvSpPr>
          <p:spPr>
            <a:xfrm>
              <a:off x="5015108" y="1468936"/>
              <a:ext cx="32442" cy="120162"/>
            </a:xfrm>
            <a:custGeom>
              <a:rect b="b" l="l" r="r" t="t"/>
              <a:pathLst>
                <a:path extrusionOk="0" h="2126" w="574">
                  <a:moveTo>
                    <a:pt x="266" y="1"/>
                  </a:moveTo>
                  <a:cubicBezTo>
                    <a:pt x="92" y="1"/>
                    <a:pt x="0" y="338"/>
                    <a:pt x="0" y="338"/>
                  </a:cubicBezTo>
                  <a:lnTo>
                    <a:pt x="0" y="2125"/>
                  </a:lnTo>
                  <a:lnTo>
                    <a:pt x="574" y="2125"/>
                  </a:lnTo>
                  <a:lnTo>
                    <a:pt x="574" y="338"/>
                  </a:lnTo>
                  <a:cubicBezTo>
                    <a:pt x="574" y="338"/>
                    <a:pt x="507" y="1"/>
                    <a:pt x="266" y="1"/>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1"/>
            <p:cNvSpPr/>
            <p:nvPr/>
          </p:nvSpPr>
          <p:spPr>
            <a:xfrm>
              <a:off x="3975934" y="1367934"/>
              <a:ext cx="210085" cy="237045"/>
            </a:xfrm>
            <a:custGeom>
              <a:rect b="b" l="l" r="r" t="t"/>
              <a:pathLst>
                <a:path extrusionOk="0" h="4194" w="3717">
                  <a:moveTo>
                    <a:pt x="1" y="1"/>
                  </a:moveTo>
                  <a:lnTo>
                    <a:pt x="1" y="4194"/>
                  </a:lnTo>
                  <a:lnTo>
                    <a:pt x="3716" y="4194"/>
                  </a:lnTo>
                  <a:lnTo>
                    <a:pt x="3716" y="1"/>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1"/>
            <p:cNvSpPr/>
            <p:nvPr/>
          </p:nvSpPr>
          <p:spPr>
            <a:xfrm>
              <a:off x="3975991" y="1285244"/>
              <a:ext cx="210028" cy="82745"/>
            </a:xfrm>
            <a:custGeom>
              <a:rect b="b" l="l" r="r" t="t"/>
              <a:pathLst>
                <a:path extrusionOk="0" h="1464" w="3716">
                  <a:moveTo>
                    <a:pt x="808" y="1"/>
                  </a:moveTo>
                  <a:lnTo>
                    <a:pt x="1" y="1464"/>
                  </a:lnTo>
                  <a:lnTo>
                    <a:pt x="3715" y="1464"/>
                  </a:lnTo>
                  <a:lnTo>
                    <a:pt x="3715" y="7"/>
                  </a:lnTo>
                  <a:lnTo>
                    <a:pt x="808" y="1"/>
                  </a:ln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1"/>
            <p:cNvSpPr/>
            <p:nvPr/>
          </p:nvSpPr>
          <p:spPr>
            <a:xfrm>
              <a:off x="3975934" y="1458931"/>
              <a:ext cx="210085" cy="13621"/>
            </a:xfrm>
            <a:custGeom>
              <a:rect b="b" l="l" r="r" t="t"/>
              <a:pathLst>
                <a:path extrusionOk="0" h="241" w="3717">
                  <a:moveTo>
                    <a:pt x="1" y="1"/>
                  </a:moveTo>
                  <a:lnTo>
                    <a:pt x="1" y="241"/>
                  </a:lnTo>
                  <a:lnTo>
                    <a:pt x="3716" y="241"/>
                  </a:lnTo>
                  <a:lnTo>
                    <a:pt x="3716"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1"/>
            <p:cNvSpPr/>
            <p:nvPr/>
          </p:nvSpPr>
          <p:spPr>
            <a:xfrm>
              <a:off x="3993116" y="1381216"/>
              <a:ext cx="68502" cy="73815"/>
            </a:xfrm>
            <a:custGeom>
              <a:rect b="b" l="l" r="r" t="t"/>
              <a:pathLst>
                <a:path extrusionOk="0" h="1306" w="1212">
                  <a:moveTo>
                    <a:pt x="606" y="0"/>
                  </a:moveTo>
                  <a:cubicBezTo>
                    <a:pt x="271" y="0"/>
                    <a:pt x="0" y="293"/>
                    <a:pt x="0" y="653"/>
                  </a:cubicBezTo>
                  <a:cubicBezTo>
                    <a:pt x="0" y="1013"/>
                    <a:pt x="271" y="1306"/>
                    <a:pt x="606" y="1306"/>
                  </a:cubicBezTo>
                  <a:cubicBezTo>
                    <a:pt x="940" y="1306"/>
                    <a:pt x="1211" y="1013"/>
                    <a:pt x="1211" y="653"/>
                  </a:cubicBezTo>
                  <a:cubicBezTo>
                    <a:pt x="1211" y="292"/>
                    <a:pt x="940" y="0"/>
                    <a:pt x="606"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1"/>
            <p:cNvSpPr/>
            <p:nvPr/>
          </p:nvSpPr>
          <p:spPr>
            <a:xfrm>
              <a:off x="4001029" y="1397833"/>
              <a:ext cx="43633" cy="37134"/>
            </a:xfrm>
            <a:custGeom>
              <a:rect b="b" l="l" r="r" t="t"/>
              <a:pathLst>
                <a:path extrusionOk="0" h="657" w="772">
                  <a:moveTo>
                    <a:pt x="444" y="0"/>
                  </a:moveTo>
                  <a:cubicBezTo>
                    <a:pt x="443" y="0"/>
                    <a:pt x="441" y="0"/>
                    <a:pt x="440" y="0"/>
                  </a:cubicBezTo>
                  <a:cubicBezTo>
                    <a:pt x="146" y="0"/>
                    <a:pt x="1" y="356"/>
                    <a:pt x="211" y="562"/>
                  </a:cubicBezTo>
                  <a:cubicBezTo>
                    <a:pt x="278" y="627"/>
                    <a:pt x="359" y="656"/>
                    <a:pt x="438" y="656"/>
                  </a:cubicBezTo>
                  <a:cubicBezTo>
                    <a:pt x="609" y="656"/>
                    <a:pt x="772" y="522"/>
                    <a:pt x="768" y="322"/>
                  </a:cubicBezTo>
                  <a:cubicBezTo>
                    <a:pt x="766" y="143"/>
                    <a:pt x="621" y="0"/>
                    <a:pt x="444"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1"/>
            <p:cNvSpPr/>
            <p:nvPr/>
          </p:nvSpPr>
          <p:spPr>
            <a:xfrm>
              <a:off x="4080948" y="1367934"/>
              <a:ext cx="13452" cy="99306"/>
            </a:xfrm>
            <a:custGeom>
              <a:rect b="b" l="l" r="r" t="t"/>
              <a:pathLst>
                <a:path extrusionOk="0" h="1757" w="238">
                  <a:moveTo>
                    <a:pt x="0" y="1"/>
                  </a:moveTo>
                  <a:lnTo>
                    <a:pt x="0" y="1756"/>
                  </a:lnTo>
                  <a:lnTo>
                    <a:pt x="237" y="1756"/>
                  </a:lnTo>
                  <a:lnTo>
                    <a:pt x="237"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1"/>
            <p:cNvSpPr/>
            <p:nvPr/>
          </p:nvSpPr>
          <p:spPr>
            <a:xfrm>
              <a:off x="4106834" y="1380425"/>
              <a:ext cx="68502" cy="73872"/>
            </a:xfrm>
            <a:custGeom>
              <a:rect b="b" l="l" r="r" t="t"/>
              <a:pathLst>
                <a:path extrusionOk="0" h="1307" w="1212">
                  <a:moveTo>
                    <a:pt x="606" y="0"/>
                  </a:moveTo>
                  <a:cubicBezTo>
                    <a:pt x="271" y="0"/>
                    <a:pt x="0" y="293"/>
                    <a:pt x="0" y="653"/>
                  </a:cubicBezTo>
                  <a:cubicBezTo>
                    <a:pt x="0" y="1013"/>
                    <a:pt x="271" y="1306"/>
                    <a:pt x="606" y="1306"/>
                  </a:cubicBezTo>
                  <a:cubicBezTo>
                    <a:pt x="940" y="1306"/>
                    <a:pt x="1211" y="1013"/>
                    <a:pt x="1211" y="653"/>
                  </a:cubicBezTo>
                  <a:cubicBezTo>
                    <a:pt x="1211" y="293"/>
                    <a:pt x="940" y="0"/>
                    <a:pt x="606" y="0"/>
                  </a:cubicBez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1"/>
            <p:cNvSpPr/>
            <p:nvPr/>
          </p:nvSpPr>
          <p:spPr>
            <a:xfrm>
              <a:off x="4114747" y="1396985"/>
              <a:ext cx="43577" cy="37134"/>
            </a:xfrm>
            <a:custGeom>
              <a:rect b="b" l="l" r="r" t="t"/>
              <a:pathLst>
                <a:path extrusionOk="0" h="657" w="771">
                  <a:moveTo>
                    <a:pt x="442" y="0"/>
                  </a:moveTo>
                  <a:cubicBezTo>
                    <a:pt x="441" y="0"/>
                    <a:pt x="441" y="0"/>
                    <a:pt x="440" y="0"/>
                  </a:cubicBezTo>
                  <a:cubicBezTo>
                    <a:pt x="146" y="0"/>
                    <a:pt x="1" y="356"/>
                    <a:pt x="210" y="562"/>
                  </a:cubicBezTo>
                  <a:cubicBezTo>
                    <a:pt x="277" y="627"/>
                    <a:pt x="358" y="657"/>
                    <a:pt x="438" y="657"/>
                  </a:cubicBezTo>
                  <a:cubicBezTo>
                    <a:pt x="608" y="657"/>
                    <a:pt x="771" y="523"/>
                    <a:pt x="768" y="323"/>
                  </a:cubicBezTo>
                  <a:cubicBezTo>
                    <a:pt x="766" y="143"/>
                    <a:pt x="620" y="0"/>
                    <a:pt x="442"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1"/>
            <p:cNvSpPr/>
            <p:nvPr/>
          </p:nvSpPr>
          <p:spPr>
            <a:xfrm>
              <a:off x="4170984" y="1458931"/>
              <a:ext cx="15034" cy="146048"/>
            </a:xfrm>
            <a:custGeom>
              <a:rect b="b" l="l" r="r" t="t"/>
              <a:pathLst>
                <a:path extrusionOk="0" h="2584" w="266">
                  <a:moveTo>
                    <a:pt x="0" y="1"/>
                  </a:moveTo>
                  <a:lnTo>
                    <a:pt x="0" y="2584"/>
                  </a:lnTo>
                  <a:lnTo>
                    <a:pt x="265" y="2584"/>
                  </a:lnTo>
                  <a:lnTo>
                    <a:pt x="265"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1"/>
            <p:cNvSpPr/>
            <p:nvPr/>
          </p:nvSpPr>
          <p:spPr>
            <a:xfrm>
              <a:off x="3804849" y="1154230"/>
              <a:ext cx="171143" cy="450747"/>
            </a:xfrm>
            <a:custGeom>
              <a:rect b="b" l="l" r="r" t="t"/>
              <a:pathLst>
                <a:path extrusionOk="0" h="7975" w="3028">
                  <a:moveTo>
                    <a:pt x="1" y="0"/>
                  </a:moveTo>
                  <a:lnTo>
                    <a:pt x="1" y="7975"/>
                  </a:lnTo>
                  <a:lnTo>
                    <a:pt x="3028" y="7975"/>
                  </a:lnTo>
                  <a:lnTo>
                    <a:pt x="3028" y="0"/>
                  </a:lnTo>
                  <a:close/>
                </a:path>
              </a:pathLst>
            </a:custGeom>
            <a:solidFill>
              <a:srgbClr val="BC8F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1"/>
            <p:cNvSpPr/>
            <p:nvPr/>
          </p:nvSpPr>
          <p:spPr>
            <a:xfrm>
              <a:off x="3801344" y="1136709"/>
              <a:ext cx="181090" cy="17465"/>
            </a:xfrm>
            <a:custGeom>
              <a:rect b="b" l="l" r="r" t="t"/>
              <a:pathLst>
                <a:path extrusionOk="0" h="309" w="3204">
                  <a:moveTo>
                    <a:pt x="1" y="0"/>
                  </a:moveTo>
                  <a:lnTo>
                    <a:pt x="1" y="309"/>
                  </a:lnTo>
                  <a:lnTo>
                    <a:pt x="3204" y="309"/>
                  </a:lnTo>
                  <a:lnTo>
                    <a:pt x="3204"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1"/>
            <p:cNvSpPr/>
            <p:nvPr/>
          </p:nvSpPr>
          <p:spPr>
            <a:xfrm>
              <a:off x="3801344" y="1297283"/>
              <a:ext cx="181090" cy="12717"/>
            </a:xfrm>
            <a:custGeom>
              <a:rect b="b" l="l" r="r" t="t"/>
              <a:pathLst>
                <a:path extrusionOk="0" h="225" w="3204">
                  <a:moveTo>
                    <a:pt x="1" y="1"/>
                  </a:moveTo>
                  <a:lnTo>
                    <a:pt x="1" y="225"/>
                  </a:lnTo>
                  <a:lnTo>
                    <a:pt x="3204" y="225"/>
                  </a:lnTo>
                  <a:lnTo>
                    <a:pt x="3204"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1"/>
            <p:cNvSpPr/>
            <p:nvPr/>
          </p:nvSpPr>
          <p:spPr>
            <a:xfrm>
              <a:off x="3804849" y="1118226"/>
              <a:ext cx="171143" cy="18539"/>
            </a:xfrm>
            <a:custGeom>
              <a:rect b="b" l="l" r="r" t="t"/>
              <a:pathLst>
                <a:path extrusionOk="0" h="328" w="3028">
                  <a:moveTo>
                    <a:pt x="1" y="0"/>
                  </a:moveTo>
                  <a:lnTo>
                    <a:pt x="1" y="327"/>
                  </a:lnTo>
                  <a:lnTo>
                    <a:pt x="3028" y="327"/>
                  </a:lnTo>
                  <a:lnTo>
                    <a:pt x="3028"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1"/>
            <p:cNvSpPr/>
            <p:nvPr/>
          </p:nvSpPr>
          <p:spPr>
            <a:xfrm>
              <a:off x="3824122" y="1078945"/>
              <a:ext cx="130561" cy="39338"/>
            </a:xfrm>
            <a:custGeom>
              <a:rect b="b" l="l" r="r" t="t"/>
              <a:pathLst>
                <a:path extrusionOk="0" h="696" w="2310">
                  <a:moveTo>
                    <a:pt x="632" y="1"/>
                  </a:moveTo>
                  <a:lnTo>
                    <a:pt x="1" y="695"/>
                  </a:lnTo>
                  <a:lnTo>
                    <a:pt x="2310" y="695"/>
                  </a:lnTo>
                  <a:lnTo>
                    <a:pt x="1603"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1"/>
            <p:cNvSpPr/>
            <p:nvPr/>
          </p:nvSpPr>
          <p:spPr>
            <a:xfrm>
              <a:off x="3875442" y="1059332"/>
              <a:ext cx="20799" cy="32782"/>
            </a:xfrm>
            <a:custGeom>
              <a:rect b="b" l="l" r="r" t="t"/>
              <a:pathLst>
                <a:path extrusionOk="0" h="580" w="368">
                  <a:moveTo>
                    <a:pt x="1" y="0"/>
                  </a:moveTo>
                  <a:lnTo>
                    <a:pt x="1" y="579"/>
                  </a:lnTo>
                  <a:lnTo>
                    <a:pt x="367" y="579"/>
                  </a:lnTo>
                  <a:lnTo>
                    <a:pt x="367"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1"/>
            <p:cNvSpPr/>
            <p:nvPr/>
          </p:nvSpPr>
          <p:spPr>
            <a:xfrm>
              <a:off x="3852664" y="1158865"/>
              <a:ext cx="76359" cy="136496"/>
            </a:xfrm>
            <a:custGeom>
              <a:rect b="b" l="l" r="r" t="t"/>
              <a:pathLst>
                <a:path extrusionOk="0" h="2415" w="1351">
                  <a:moveTo>
                    <a:pt x="1" y="1"/>
                  </a:moveTo>
                  <a:lnTo>
                    <a:pt x="1" y="2414"/>
                  </a:lnTo>
                  <a:lnTo>
                    <a:pt x="1350" y="2414"/>
                  </a:lnTo>
                  <a:lnTo>
                    <a:pt x="1350" y="1"/>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1"/>
            <p:cNvSpPr/>
            <p:nvPr/>
          </p:nvSpPr>
          <p:spPr>
            <a:xfrm>
              <a:off x="3873125" y="1164065"/>
              <a:ext cx="32499" cy="120105"/>
            </a:xfrm>
            <a:custGeom>
              <a:rect b="b" l="l" r="r" t="t"/>
              <a:pathLst>
                <a:path extrusionOk="0" h="2125" w="575">
                  <a:moveTo>
                    <a:pt x="268" y="1"/>
                  </a:moveTo>
                  <a:cubicBezTo>
                    <a:pt x="94" y="1"/>
                    <a:pt x="1" y="337"/>
                    <a:pt x="1" y="337"/>
                  </a:cubicBezTo>
                  <a:lnTo>
                    <a:pt x="1" y="2124"/>
                  </a:lnTo>
                  <a:lnTo>
                    <a:pt x="574" y="2124"/>
                  </a:lnTo>
                  <a:lnTo>
                    <a:pt x="574" y="337"/>
                  </a:lnTo>
                  <a:cubicBezTo>
                    <a:pt x="574" y="337"/>
                    <a:pt x="508" y="1"/>
                    <a:pt x="268"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1"/>
            <p:cNvSpPr/>
            <p:nvPr/>
          </p:nvSpPr>
          <p:spPr>
            <a:xfrm>
              <a:off x="3853682" y="1317857"/>
              <a:ext cx="76415" cy="136439"/>
            </a:xfrm>
            <a:custGeom>
              <a:rect b="b" l="l" r="r" t="t"/>
              <a:pathLst>
                <a:path extrusionOk="0" h="2414" w="1352">
                  <a:moveTo>
                    <a:pt x="1" y="0"/>
                  </a:moveTo>
                  <a:lnTo>
                    <a:pt x="1" y="2413"/>
                  </a:lnTo>
                  <a:lnTo>
                    <a:pt x="1351" y="2413"/>
                  </a:lnTo>
                  <a:lnTo>
                    <a:pt x="1351" y="0"/>
                  </a:lnTo>
                  <a:close/>
                </a:path>
              </a:pathLst>
            </a:custGeom>
            <a:solidFill>
              <a:srgbClr val="7A47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1"/>
            <p:cNvSpPr/>
            <p:nvPr/>
          </p:nvSpPr>
          <p:spPr>
            <a:xfrm>
              <a:off x="3874255" y="1325091"/>
              <a:ext cx="32442" cy="118240"/>
            </a:xfrm>
            <a:custGeom>
              <a:rect b="b" l="l" r="r" t="t"/>
              <a:pathLst>
                <a:path extrusionOk="0" h="2092" w="574">
                  <a:moveTo>
                    <a:pt x="266" y="1"/>
                  </a:moveTo>
                  <a:cubicBezTo>
                    <a:pt x="93" y="1"/>
                    <a:pt x="0" y="332"/>
                    <a:pt x="0" y="332"/>
                  </a:cubicBezTo>
                  <a:lnTo>
                    <a:pt x="0" y="2091"/>
                  </a:lnTo>
                  <a:lnTo>
                    <a:pt x="574" y="2091"/>
                  </a:lnTo>
                  <a:lnTo>
                    <a:pt x="574" y="332"/>
                  </a:lnTo>
                  <a:cubicBezTo>
                    <a:pt x="574" y="332"/>
                    <a:pt x="507" y="1"/>
                    <a:pt x="266"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1"/>
            <p:cNvSpPr/>
            <p:nvPr/>
          </p:nvSpPr>
          <p:spPr>
            <a:xfrm>
              <a:off x="3801344" y="1458931"/>
              <a:ext cx="174647" cy="13621"/>
            </a:xfrm>
            <a:custGeom>
              <a:rect b="b" l="l" r="r" t="t"/>
              <a:pathLst>
                <a:path extrusionOk="0" h="241" w="3090">
                  <a:moveTo>
                    <a:pt x="1" y="1"/>
                  </a:moveTo>
                  <a:lnTo>
                    <a:pt x="1" y="241"/>
                  </a:lnTo>
                  <a:lnTo>
                    <a:pt x="3090" y="241"/>
                  </a:lnTo>
                  <a:lnTo>
                    <a:pt x="3090" y="1"/>
                  </a:ln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1"/>
            <p:cNvSpPr/>
            <p:nvPr/>
          </p:nvSpPr>
          <p:spPr>
            <a:xfrm>
              <a:off x="3875668" y="1477470"/>
              <a:ext cx="32499" cy="118183"/>
            </a:xfrm>
            <a:custGeom>
              <a:rect b="b" l="l" r="r" t="t"/>
              <a:pathLst>
                <a:path extrusionOk="0" h="2091" w="575">
                  <a:moveTo>
                    <a:pt x="267" y="1"/>
                  </a:moveTo>
                  <a:cubicBezTo>
                    <a:pt x="93" y="1"/>
                    <a:pt x="1" y="332"/>
                    <a:pt x="1" y="332"/>
                  </a:cubicBezTo>
                  <a:lnTo>
                    <a:pt x="1" y="2091"/>
                  </a:lnTo>
                  <a:lnTo>
                    <a:pt x="574" y="2091"/>
                  </a:lnTo>
                  <a:lnTo>
                    <a:pt x="573" y="332"/>
                  </a:lnTo>
                  <a:cubicBezTo>
                    <a:pt x="573" y="332"/>
                    <a:pt x="507" y="1"/>
                    <a:pt x="267" y="1"/>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1"/>
            <p:cNvSpPr/>
            <p:nvPr/>
          </p:nvSpPr>
          <p:spPr>
            <a:xfrm>
              <a:off x="3939722" y="1457622"/>
              <a:ext cx="234558" cy="152774"/>
            </a:xfrm>
            <a:custGeom>
              <a:rect b="b" l="l" r="r" t="t"/>
              <a:pathLst>
                <a:path extrusionOk="0" h="2703" w="4150">
                  <a:moveTo>
                    <a:pt x="2074" y="1"/>
                  </a:moveTo>
                  <a:cubicBezTo>
                    <a:pt x="930" y="1"/>
                    <a:pt x="0" y="605"/>
                    <a:pt x="0" y="1352"/>
                  </a:cubicBezTo>
                  <a:cubicBezTo>
                    <a:pt x="0" y="2098"/>
                    <a:pt x="929" y="2703"/>
                    <a:pt x="2074" y="2703"/>
                  </a:cubicBezTo>
                  <a:cubicBezTo>
                    <a:pt x="3220" y="2703"/>
                    <a:pt x="4150" y="2098"/>
                    <a:pt x="4150" y="1352"/>
                  </a:cubicBezTo>
                  <a:cubicBezTo>
                    <a:pt x="4150" y="606"/>
                    <a:pt x="3220" y="1"/>
                    <a:pt x="2074"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1"/>
            <p:cNvSpPr/>
            <p:nvPr/>
          </p:nvSpPr>
          <p:spPr>
            <a:xfrm>
              <a:off x="4052140" y="1457622"/>
              <a:ext cx="122140" cy="152774"/>
            </a:xfrm>
            <a:custGeom>
              <a:rect b="b" l="l" r="r" t="t"/>
              <a:pathLst>
                <a:path extrusionOk="0" h="2703" w="2161">
                  <a:moveTo>
                    <a:pt x="85" y="1"/>
                  </a:moveTo>
                  <a:cubicBezTo>
                    <a:pt x="58" y="1"/>
                    <a:pt x="29" y="2"/>
                    <a:pt x="1" y="2"/>
                  </a:cubicBezTo>
                  <a:lnTo>
                    <a:pt x="1" y="2702"/>
                  </a:lnTo>
                  <a:cubicBezTo>
                    <a:pt x="29" y="2702"/>
                    <a:pt x="58" y="2703"/>
                    <a:pt x="85" y="2703"/>
                  </a:cubicBezTo>
                  <a:cubicBezTo>
                    <a:pt x="1231" y="2703"/>
                    <a:pt x="2161" y="2098"/>
                    <a:pt x="2161" y="1352"/>
                  </a:cubicBezTo>
                  <a:cubicBezTo>
                    <a:pt x="2161" y="605"/>
                    <a:pt x="1231" y="1"/>
                    <a:pt x="85" y="1"/>
                  </a:cubicBez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1"/>
            <p:cNvSpPr/>
            <p:nvPr/>
          </p:nvSpPr>
          <p:spPr>
            <a:xfrm>
              <a:off x="5054878" y="1124776"/>
              <a:ext cx="171764" cy="484716"/>
            </a:xfrm>
            <a:custGeom>
              <a:rect b="b" l="l" r="r" t="t"/>
              <a:pathLst>
                <a:path extrusionOk="0" h="8576" w="3039">
                  <a:moveTo>
                    <a:pt x="1504" y="1"/>
                  </a:moveTo>
                  <a:cubicBezTo>
                    <a:pt x="1211" y="1"/>
                    <a:pt x="0" y="4071"/>
                    <a:pt x="0" y="5655"/>
                  </a:cubicBezTo>
                  <a:cubicBezTo>
                    <a:pt x="0" y="7268"/>
                    <a:pt x="681" y="8576"/>
                    <a:pt x="1519" y="8576"/>
                  </a:cubicBezTo>
                  <a:cubicBezTo>
                    <a:pt x="2358" y="8576"/>
                    <a:pt x="3039" y="7268"/>
                    <a:pt x="3039" y="5655"/>
                  </a:cubicBezTo>
                  <a:cubicBezTo>
                    <a:pt x="3039" y="4042"/>
                    <a:pt x="1827" y="182"/>
                    <a:pt x="1519" y="5"/>
                  </a:cubicBezTo>
                  <a:cubicBezTo>
                    <a:pt x="1514" y="2"/>
                    <a:pt x="1509" y="1"/>
                    <a:pt x="1504"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1"/>
            <p:cNvSpPr/>
            <p:nvPr/>
          </p:nvSpPr>
          <p:spPr>
            <a:xfrm>
              <a:off x="5140732" y="1124889"/>
              <a:ext cx="85910" cy="484489"/>
            </a:xfrm>
            <a:custGeom>
              <a:rect b="b" l="l" r="r" t="t"/>
              <a:pathLst>
                <a:path extrusionOk="0" h="8572" w="1520">
                  <a:moveTo>
                    <a:pt x="1" y="1"/>
                  </a:moveTo>
                  <a:lnTo>
                    <a:pt x="1" y="8572"/>
                  </a:lnTo>
                  <a:cubicBezTo>
                    <a:pt x="840" y="8572"/>
                    <a:pt x="1520" y="7264"/>
                    <a:pt x="1520" y="5651"/>
                  </a:cubicBezTo>
                  <a:cubicBezTo>
                    <a:pt x="1520" y="4038"/>
                    <a:pt x="308" y="178"/>
                    <a:pt x="1" y="1"/>
                  </a:cubicBez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1"/>
            <p:cNvSpPr/>
            <p:nvPr/>
          </p:nvSpPr>
          <p:spPr>
            <a:xfrm>
              <a:off x="4132268" y="1342710"/>
              <a:ext cx="75002" cy="264457"/>
            </a:xfrm>
            <a:custGeom>
              <a:rect b="b" l="l" r="r" t="t"/>
              <a:pathLst>
                <a:path extrusionOk="0" h="4679" w="1327">
                  <a:moveTo>
                    <a:pt x="656" y="1"/>
                  </a:moveTo>
                  <a:cubicBezTo>
                    <a:pt x="529" y="1"/>
                    <a:pt x="0" y="2221"/>
                    <a:pt x="0" y="3085"/>
                  </a:cubicBezTo>
                  <a:cubicBezTo>
                    <a:pt x="0" y="3965"/>
                    <a:pt x="297" y="4679"/>
                    <a:pt x="663" y="4679"/>
                  </a:cubicBezTo>
                  <a:cubicBezTo>
                    <a:pt x="1029" y="4679"/>
                    <a:pt x="1326" y="3965"/>
                    <a:pt x="1326" y="3085"/>
                  </a:cubicBezTo>
                  <a:cubicBezTo>
                    <a:pt x="1326" y="2205"/>
                    <a:pt x="797" y="99"/>
                    <a:pt x="663" y="3"/>
                  </a:cubicBezTo>
                  <a:cubicBezTo>
                    <a:pt x="661" y="2"/>
                    <a:pt x="659" y="1"/>
                    <a:pt x="656"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1"/>
            <p:cNvSpPr/>
            <p:nvPr/>
          </p:nvSpPr>
          <p:spPr>
            <a:xfrm>
              <a:off x="4169684" y="1342766"/>
              <a:ext cx="37586" cy="264288"/>
            </a:xfrm>
            <a:custGeom>
              <a:rect b="b" l="l" r="r" t="t"/>
              <a:pathLst>
                <a:path extrusionOk="0" h="4676" w="665">
                  <a:moveTo>
                    <a:pt x="1" y="0"/>
                  </a:moveTo>
                  <a:lnTo>
                    <a:pt x="1" y="4676"/>
                  </a:lnTo>
                  <a:cubicBezTo>
                    <a:pt x="367" y="4676"/>
                    <a:pt x="664" y="3963"/>
                    <a:pt x="664" y="3083"/>
                  </a:cubicBezTo>
                  <a:cubicBezTo>
                    <a:pt x="664" y="2203"/>
                    <a:pt x="135" y="97"/>
                    <a:pt x="1" y="0"/>
                  </a:cubicBez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1"/>
            <p:cNvSpPr/>
            <p:nvPr/>
          </p:nvSpPr>
          <p:spPr>
            <a:xfrm>
              <a:off x="5164470" y="1485828"/>
              <a:ext cx="172556" cy="125192"/>
            </a:xfrm>
            <a:custGeom>
              <a:rect b="b" l="l" r="r" t="t"/>
              <a:pathLst>
                <a:path extrusionOk="0" h="2215" w="3053">
                  <a:moveTo>
                    <a:pt x="1526" y="0"/>
                  </a:moveTo>
                  <a:cubicBezTo>
                    <a:pt x="683" y="0"/>
                    <a:pt x="0" y="496"/>
                    <a:pt x="0" y="1107"/>
                  </a:cubicBezTo>
                  <a:cubicBezTo>
                    <a:pt x="0" y="1719"/>
                    <a:pt x="683" y="2215"/>
                    <a:pt x="1526" y="2215"/>
                  </a:cubicBezTo>
                  <a:cubicBezTo>
                    <a:pt x="2370" y="2215"/>
                    <a:pt x="3053" y="1719"/>
                    <a:pt x="3053" y="1107"/>
                  </a:cubicBezTo>
                  <a:cubicBezTo>
                    <a:pt x="3053" y="496"/>
                    <a:pt x="2370" y="0"/>
                    <a:pt x="1526" y="0"/>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1"/>
            <p:cNvSpPr/>
            <p:nvPr/>
          </p:nvSpPr>
          <p:spPr>
            <a:xfrm>
              <a:off x="5247215" y="1485885"/>
              <a:ext cx="89810" cy="125192"/>
            </a:xfrm>
            <a:custGeom>
              <a:rect b="b" l="l" r="r" t="t"/>
              <a:pathLst>
                <a:path extrusionOk="0" h="2215" w="1589">
                  <a:moveTo>
                    <a:pt x="0" y="0"/>
                  </a:moveTo>
                  <a:lnTo>
                    <a:pt x="0" y="2214"/>
                  </a:lnTo>
                  <a:cubicBezTo>
                    <a:pt x="21" y="2214"/>
                    <a:pt x="41" y="2215"/>
                    <a:pt x="62" y="2215"/>
                  </a:cubicBezTo>
                  <a:cubicBezTo>
                    <a:pt x="906" y="2215"/>
                    <a:pt x="1589" y="1718"/>
                    <a:pt x="1589" y="1108"/>
                  </a:cubicBezTo>
                  <a:cubicBezTo>
                    <a:pt x="1589" y="495"/>
                    <a:pt x="906" y="0"/>
                    <a:pt x="62" y="0"/>
                  </a:cubicBez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0" name="Shape 2110"/>
        <p:cNvGrpSpPr/>
        <p:nvPr/>
      </p:nvGrpSpPr>
      <p:grpSpPr>
        <a:xfrm>
          <a:off x="0" y="0"/>
          <a:ext cx="0" cy="0"/>
          <a:chOff x="0" y="0"/>
          <a:chExt cx="0" cy="0"/>
        </a:xfrm>
      </p:grpSpPr>
      <p:sp>
        <p:nvSpPr>
          <p:cNvPr id="2111" name="Google Shape;2111;p50"/>
          <p:cNvSpPr txBox="1"/>
          <p:nvPr>
            <p:ph type="title"/>
          </p:nvPr>
        </p:nvSpPr>
        <p:spPr>
          <a:xfrm>
            <a:off x="951375" y="1603825"/>
            <a:ext cx="3853200" cy="129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Domination of Mediterranean and Western Europe</a:t>
            </a:r>
            <a:endParaRPr/>
          </a:p>
        </p:txBody>
      </p:sp>
      <p:sp>
        <p:nvSpPr>
          <p:cNvPr id="2112" name="Google Shape;2112;p50"/>
          <p:cNvSpPr txBox="1"/>
          <p:nvPr>
            <p:ph idx="2"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Emperor </a:t>
            </a:r>
            <a:r>
              <a:rPr lang="en"/>
              <a:t>A</a:t>
            </a:r>
            <a:r>
              <a:rPr lang="en"/>
              <a:t>ugustus time</a:t>
            </a:r>
            <a:endParaRPr/>
          </a:p>
        </p:txBody>
      </p:sp>
      <p:sp>
        <p:nvSpPr>
          <p:cNvPr id="2113" name="Google Shape;2113;p50"/>
          <p:cNvSpPr txBox="1"/>
          <p:nvPr>
            <p:ph idx="1" type="subTitle"/>
          </p:nvPr>
        </p:nvSpPr>
        <p:spPr>
          <a:xfrm>
            <a:off x="951375" y="2896825"/>
            <a:ext cx="4451100" cy="14160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Y</a:t>
            </a:r>
            <a:r>
              <a:rPr lang="en"/>
              <a:t>ou can give a brief description of the topic you want to talk about here. For example, if you want to talk about Mercury, you </a:t>
            </a:r>
            <a:r>
              <a:rPr lang="en"/>
              <a:t>can</a:t>
            </a:r>
            <a:r>
              <a:rPr lang="en"/>
              <a:t> say that it’s the closest planet to the Sun and the smallest one in the Solar System</a:t>
            </a:r>
            <a:endParaRPr/>
          </a:p>
        </p:txBody>
      </p:sp>
      <p:grpSp>
        <p:nvGrpSpPr>
          <p:cNvPr id="2114" name="Google Shape;2114;p50"/>
          <p:cNvGrpSpPr/>
          <p:nvPr/>
        </p:nvGrpSpPr>
        <p:grpSpPr>
          <a:xfrm>
            <a:off x="5899399" y="1454950"/>
            <a:ext cx="1847094" cy="5342677"/>
            <a:chOff x="5734599" y="1449250"/>
            <a:chExt cx="1847094" cy="5342677"/>
          </a:xfrm>
        </p:grpSpPr>
        <p:sp>
          <p:nvSpPr>
            <p:cNvPr id="2115" name="Google Shape;2115;p50"/>
            <p:cNvSpPr/>
            <p:nvPr/>
          </p:nvSpPr>
          <p:spPr>
            <a:xfrm>
              <a:off x="5854169" y="6350196"/>
              <a:ext cx="669532" cy="411697"/>
            </a:xfrm>
            <a:custGeom>
              <a:rect b="b" l="l" r="r" t="t"/>
              <a:pathLst>
                <a:path extrusionOk="0" h="1453" w="2363">
                  <a:moveTo>
                    <a:pt x="1991" y="0"/>
                  </a:moveTo>
                  <a:cubicBezTo>
                    <a:pt x="1594" y="0"/>
                    <a:pt x="302" y="921"/>
                    <a:pt x="302" y="921"/>
                  </a:cubicBezTo>
                  <a:cubicBezTo>
                    <a:pt x="302" y="921"/>
                    <a:pt x="1" y="1205"/>
                    <a:pt x="302" y="1355"/>
                  </a:cubicBezTo>
                  <a:cubicBezTo>
                    <a:pt x="431" y="1419"/>
                    <a:pt x="586" y="1452"/>
                    <a:pt x="744" y="1452"/>
                  </a:cubicBezTo>
                  <a:cubicBezTo>
                    <a:pt x="981" y="1452"/>
                    <a:pt x="1224" y="1377"/>
                    <a:pt x="1387" y="1218"/>
                  </a:cubicBezTo>
                  <a:cubicBezTo>
                    <a:pt x="1659" y="954"/>
                    <a:pt x="1666" y="760"/>
                    <a:pt x="1829" y="599"/>
                  </a:cubicBezTo>
                  <a:cubicBezTo>
                    <a:pt x="1992" y="439"/>
                    <a:pt x="2362" y="103"/>
                    <a:pt x="2042" y="7"/>
                  </a:cubicBezTo>
                  <a:cubicBezTo>
                    <a:pt x="2027" y="2"/>
                    <a:pt x="2010" y="0"/>
                    <a:pt x="19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0"/>
            <p:cNvSpPr/>
            <p:nvPr/>
          </p:nvSpPr>
          <p:spPr>
            <a:xfrm>
              <a:off x="5896953" y="5759997"/>
              <a:ext cx="571497" cy="953731"/>
            </a:xfrm>
            <a:custGeom>
              <a:rect b="b" l="l" r="r" t="t"/>
              <a:pathLst>
                <a:path extrusionOk="0" h="3366" w="2017">
                  <a:moveTo>
                    <a:pt x="1083" y="0"/>
                  </a:moveTo>
                  <a:lnTo>
                    <a:pt x="1083" y="0"/>
                  </a:lnTo>
                  <a:cubicBezTo>
                    <a:pt x="1083" y="1"/>
                    <a:pt x="1117" y="1171"/>
                    <a:pt x="1041" y="1628"/>
                  </a:cubicBezTo>
                  <a:cubicBezTo>
                    <a:pt x="967" y="2061"/>
                    <a:pt x="731" y="2291"/>
                    <a:pt x="570" y="2506"/>
                  </a:cubicBezTo>
                  <a:cubicBezTo>
                    <a:pt x="117" y="3109"/>
                    <a:pt x="1" y="3039"/>
                    <a:pt x="96" y="3209"/>
                  </a:cubicBezTo>
                  <a:cubicBezTo>
                    <a:pt x="159" y="3320"/>
                    <a:pt x="338" y="3365"/>
                    <a:pt x="535" y="3365"/>
                  </a:cubicBezTo>
                  <a:cubicBezTo>
                    <a:pt x="712" y="3365"/>
                    <a:pt x="904" y="3328"/>
                    <a:pt x="1036" y="3268"/>
                  </a:cubicBezTo>
                  <a:cubicBezTo>
                    <a:pt x="1344" y="3127"/>
                    <a:pt x="1320" y="3000"/>
                    <a:pt x="1396" y="2843"/>
                  </a:cubicBezTo>
                  <a:cubicBezTo>
                    <a:pt x="1452" y="2735"/>
                    <a:pt x="1522" y="2635"/>
                    <a:pt x="1606" y="2546"/>
                  </a:cubicBezTo>
                  <a:cubicBezTo>
                    <a:pt x="1681" y="2468"/>
                    <a:pt x="1758" y="2464"/>
                    <a:pt x="1812" y="2402"/>
                  </a:cubicBezTo>
                  <a:cubicBezTo>
                    <a:pt x="1959" y="2233"/>
                    <a:pt x="1853" y="2109"/>
                    <a:pt x="1839" y="1783"/>
                  </a:cubicBezTo>
                  <a:cubicBezTo>
                    <a:pt x="1812" y="1187"/>
                    <a:pt x="2016" y="48"/>
                    <a:pt x="2016" y="48"/>
                  </a:cubicBezTo>
                  <a:lnTo>
                    <a:pt x="1083" y="0"/>
                  </a:ln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0"/>
            <p:cNvSpPr/>
            <p:nvPr/>
          </p:nvSpPr>
          <p:spPr>
            <a:xfrm>
              <a:off x="5964955" y="6080172"/>
              <a:ext cx="315074" cy="555068"/>
            </a:xfrm>
            <a:custGeom>
              <a:rect b="b" l="l" r="r" t="t"/>
              <a:pathLst>
                <a:path extrusionOk="0" h="1959" w="1112">
                  <a:moveTo>
                    <a:pt x="998" y="1"/>
                  </a:moveTo>
                  <a:cubicBezTo>
                    <a:pt x="944" y="1"/>
                    <a:pt x="889" y="70"/>
                    <a:pt x="884" y="192"/>
                  </a:cubicBezTo>
                  <a:cubicBezTo>
                    <a:pt x="874" y="454"/>
                    <a:pt x="817" y="712"/>
                    <a:pt x="715" y="953"/>
                  </a:cubicBezTo>
                  <a:cubicBezTo>
                    <a:pt x="608" y="1205"/>
                    <a:pt x="94" y="1794"/>
                    <a:pt x="94" y="1794"/>
                  </a:cubicBezTo>
                  <a:cubicBezTo>
                    <a:pt x="0" y="1905"/>
                    <a:pt x="70" y="1959"/>
                    <a:pt x="182" y="1959"/>
                  </a:cubicBezTo>
                  <a:cubicBezTo>
                    <a:pt x="272" y="1959"/>
                    <a:pt x="388" y="1925"/>
                    <a:pt x="469" y="1858"/>
                  </a:cubicBezTo>
                  <a:cubicBezTo>
                    <a:pt x="652" y="1708"/>
                    <a:pt x="804" y="1440"/>
                    <a:pt x="926" y="1112"/>
                  </a:cubicBezTo>
                  <a:cubicBezTo>
                    <a:pt x="1060" y="755"/>
                    <a:pt x="1095" y="599"/>
                    <a:pt x="1106" y="256"/>
                  </a:cubicBezTo>
                  <a:cubicBezTo>
                    <a:pt x="1112" y="80"/>
                    <a:pt x="1055" y="1"/>
                    <a:pt x="9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0"/>
            <p:cNvSpPr/>
            <p:nvPr/>
          </p:nvSpPr>
          <p:spPr>
            <a:xfrm>
              <a:off x="5971755" y="6544568"/>
              <a:ext cx="306857" cy="124387"/>
            </a:xfrm>
            <a:custGeom>
              <a:rect b="b" l="l" r="r" t="t"/>
              <a:pathLst>
                <a:path extrusionOk="0" h="439" w="1083">
                  <a:moveTo>
                    <a:pt x="356" y="1"/>
                  </a:moveTo>
                  <a:cubicBezTo>
                    <a:pt x="194" y="1"/>
                    <a:pt x="61" y="41"/>
                    <a:pt x="61" y="41"/>
                  </a:cubicBezTo>
                  <a:lnTo>
                    <a:pt x="1" y="106"/>
                  </a:lnTo>
                  <a:cubicBezTo>
                    <a:pt x="1" y="106"/>
                    <a:pt x="106" y="51"/>
                    <a:pt x="262" y="51"/>
                  </a:cubicBezTo>
                  <a:cubicBezTo>
                    <a:pt x="365" y="51"/>
                    <a:pt x="490" y="75"/>
                    <a:pt x="621" y="155"/>
                  </a:cubicBezTo>
                  <a:cubicBezTo>
                    <a:pt x="952" y="356"/>
                    <a:pt x="980" y="439"/>
                    <a:pt x="980" y="439"/>
                  </a:cubicBezTo>
                  <a:lnTo>
                    <a:pt x="1082" y="320"/>
                  </a:lnTo>
                  <a:cubicBezTo>
                    <a:pt x="1082" y="320"/>
                    <a:pt x="862" y="130"/>
                    <a:pt x="610" y="41"/>
                  </a:cubicBezTo>
                  <a:cubicBezTo>
                    <a:pt x="527" y="11"/>
                    <a:pt x="438"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0"/>
            <p:cNvSpPr/>
            <p:nvPr/>
          </p:nvSpPr>
          <p:spPr>
            <a:xfrm>
              <a:off x="6022473" y="6484500"/>
              <a:ext cx="292124" cy="129771"/>
            </a:xfrm>
            <a:custGeom>
              <a:rect b="b" l="l" r="r" t="t"/>
              <a:pathLst>
                <a:path extrusionOk="0" h="458" w="1031">
                  <a:moveTo>
                    <a:pt x="308" y="1"/>
                  </a:moveTo>
                  <a:cubicBezTo>
                    <a:pt x="168" y="1"/>
                    <a:pt x="81" y="29"/>
                    <a:pt x="81" y="29"/>
                  </a:cubicBezTo>
                  <a:lnTo>
                    <a:pt x="1" y="101"/>
                  </a:lnTo>
                  <a:cubicBezTo>
                    <a:pt x="1" y="101"/>
                    <a:pt x="132" y="56"/>
                    <a:pt x="298" y="56"/>
                  </a:cubicBezTo>
                  <a:cubicBezTo>
                    <a:pt x="392" y="56"/>
                    <a:pt x="497" y="70"/>
                    <a:pt x="597" y="115"/>
                  </a:cubicBezTo>
                  <a:cubicBezTo>
                    <a:pt x="872" y="238"/>
                    <a:pt x="977" y="458"/>
                    <a:pt x="977" y="458"/>
                  </a:cubicBezTo>
                  <a:lnTo>
                    <a:pt x="1031" y="334"/>
                  </a:lnTo>
                  <a:cubicBezTo>
                    <a:pt x="1031" y="334"/>
                    <a:pt x="897" y="120"/>
                    <a:pt x="598" y="40"/>
                  </a:cubicBezTo>
                  <a:cubicBezTo>
                    <a:pt x="488" y="10"/>
                    <a:pt x="389"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0"/>
            <p:cNvSpPr/>
            <p:nvPr/>
          </p:nvSpPr>
          <p:spPr>
            <a:xfrm>
              <a:off x="6076308" y="6414514"/>
              <a:ext cx="278240" cy="118154"/>
            </a:xfrm>
            <a:custGeom>
              <a:rect b="b" l="l" r="r" t="t"/>
              <a:pathLst>
                <a:path extrusionOk="0" h="417" w="982">
                  <a:moveTo>
                    <a:pt x="258" y="1"/>
                  </a:moveTo>
                  <a:cubicBezTo>
                    <a:pt x="131" y="1"/>
                    <a:pt x="59" y="39"/>
                    <a:pt x="59" y="39"/>
                  </a:cubicBezTo>
                  <a:lnTo>
                    <a:pt x="0" y="113"/>
                  </a:lnTo>
                  <a:cubicBezTo>
                    <a:pt x="0" y="113"/>
                    <a:pt x="118" y="60"/>
                    <a:pt x="272" y="60"/>
                  </a:cubicBezTo>
                  <a:cubicBezTo>
                    <a:pt x="340" y="60"/>
                    <a:pt x="416" y="71"/>
                    <a:pt x="491" y="100"/>
                  </a:cubicBezTo>
                  <a:cubicBezTo>
                    <a:pt x="737" y="197"/>
                    <a:pt x="906" y="416"/>
                    <a:pt x="906" y="416"/>
                  </a:cubicBezTo>
                  <a:lnTo>
                    <a:pt x="981" y="336"/>
                  </a:lnTo>
                  <a:cubicBezTo>
                    <a:pt x="981" y="336"/>
                    <a:pt x="761" y="128"/>
                    <a:pt x="491" y="40"/>
                  </a:cubicBezTo>
                  <a:cubicBezTo>
                    <a:pt x="400" y="11"/>
                    <a:pt x="322"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0"/>
            <p:cNvSpPr/>
            <p:nvPr/>
          </p:nvSpPr>
          <p:spPr>
            <a:xfrm>
              <a:off x="6179444" y="6252443"/>
              <a:ext cx="239706" cy="38818"/>
            </a:xfrm>
            <a:custGeom>
              <a:rect b="b" l="l" r="r" t="t"/>
              <a:pathLst>
                <a:path extrusionOk="0" h="137" w="846">
                  <a:moveTo>
                    <a:pt x="20" y="0"/>
                  </a:moveTo>
                  <a:lnTo>
                    <a:pt x="1" y="66"/>
                  </a:lnTo>
                  <a:cubicBezTo>
                    <a:pt x="1" y="66"/>
                    <a:pt x="328" y="136"/>
                    <a:pt x="569" y="136"/>
                  </a:cubicBezTo>
                  <a:cubicBezTo>
                    <a:pt x="809" y="136"/>
                    <a:pt x="845" y="102"/>
                    <a:pt x="845" y="102"/>
                  </a:cubicBezTo>
                  <a:lnTo>
                    <a:pt x="841" y="45"/>
                  </a:lnTo>
                  <a:cubicBezTo>
                    <a:pt x="736" y="60"/>
                    <a:pt x="629" y="67"/>
                    <a:pt x="523" y="67"/>
                  </a:cubicBezTo>
                  <a:cubicBezTo>
                    <a:pt x="508" y="67"/>
                    <a:pt x="493" y="67"/>
                    <a:pt x="478" y="66"/>
                  </a:cubicBezTo>
                  <a:cubicBezTo>
                    <a:pt x="290" y="61"/>
                    <a:pt x="20" y="0"/>
                    <a:pt x="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0"/>
            <p:cNvSpPr/>
            <p:nvPr/>
          </p:nvSpPr>
          <p:spPr>
            <a:xfrm>
              <a:off x="6195877" y="6190108"/>
              <a:ext cx="222139" cy="33718"/>
            </a:xfrm>
            <a:custGeom>
              <a:rect b="b" l="l" r="r" t="t"/>
              <a:pathLst>
                <a:path extrusionOk="0" h="119" w="784">
                  <a:moveTo>
                    <a:pt x="1" y="0"/>
                  </a:moveTo>
                  <a:lnTo>
                    <a:pt x="1" y="66"/>
                  </a:lnTo>
                  <a:cubicBezTo>
                    <a:pt x="1" y="66"/>
                    <a:pt x="325" y="117"/>
                    <a:pt x="497" y="118"/>
                  </a:cubicBezTo>
                  <a:cubicBezTo>
                    <a:pt x="504" y="118"/>
                    <a:pt x="510" y="118"/>
                    <a:pt x="517" y="118"/>
                  </a:cubicBezTo>
                  <a:cubicBezTo>
                    <a:pt x="701" y="118"/>
                    <a:pt x="781" y="104"/>
                    <a:pt x="781" y="104"/>
                  </a:cubicBezTo>
                  <a:lnTo>
                    <a:pt x="783" y="38"/>
                  </a:lnTo>
                  <a:lnTo>
                    <a:pt x="783" y="38"/>
                  </a:lnTo>
                  <a:cubicBezTo>
                    <a:pt x="783" y="38"/>
                    <a:pt x="618" y="47"/>
                    <a:pt x="473" y="47"/>
                  </a:cubicBezTo>
                  <a:cubicBezTo>
                    <a:pt x="330" y="47"/>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0"/>
            <p:cNvSpPr/>
            <p:nvPr/>
          </p:nvSpPr>
          <p:spPr>
            <a:xfrm>
              <a:off x="6199561" y="6132874"/>
              <a:ext cx="219589" cy="32301"/>
            </a:xfrm>
            <a:custGeom>
              <a:rect b="b" l="l" r="r" t="t"/>
              <a:pathLst>
                <a:path extrusionOk="0" h="114" w="775">
                  <a:moveTo>
                    <a:pt x="5" y="1"/>
                  </a:moveTo>
                  <a:lnTo>
                    <a:pt x="0" y="61"/>
                  </a:lnTo>
                  <a:cubicBezTo>
                    <a:pt x="0" y="61"/>
                    <a:pt x="300" y="113"/>
                    <a:pt x="439" y="113"/>
                  </a:cubicBezTo>
                  <a:lnTo>
                    <a:pt x="769" y="113"/>
                  </a:lnTo>
                  <a:lnTo>
                    <a:pt x="774" y="28"/>
                  </a:lnTo>
                  <a:lnTo>
                    <a:pt x="407" y="28"/>
                  </a:lnTo>
                  <a:cubicBezTo>
                    <a:pt x="278" y="28"/>
                    <a:pt x="5" y="1"/>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0"/>
            <p:cNvSpPr/>
            <p:nvPr/>
          </p:nvSpPr>
          <p:spPr>
            <a:xfrm>
              <a:off x="6867110" y="6380513"/>
              <a:ext cx="669532" cy="411413"/>
            </a:xfrm>
            <a:custGeom>
              <a:rect b="b" l="l" r="r" t="t"/>
              <a:pathLst>
                <a:path extrusionOk="0" h="1452" w="2363">
                  <a:moveTo>
                    <a:pt x="373" y="0"/>
                  </a:moveTo>
                  <a:cubicBezTo>
                    <a:pt x="354" y="0"/>
                    <a:pt x="337" y="2"/>
                    <a:pt x="322" y="7"/>
                  </a:cubicBezTo>
                  <a:cubicBezTo>
                    <a:pt x="1" y="103"/>
                    <a:pt x="371" y="439"/>
                    <a:pt x="534" y="600"/>
                  </a:cubicBezTo>
                  <a:cubicBezTo>
                    <a:pt x="697" y="760"/>
                    <a:pt x="705" y="953"/>
                    <a:pt x="977" y="1218"/>
                  </a:cubicBezTo>
                  <a:cubicBezTo>
                    <a:pt x="1141" y="1376"/>
                    <a:pt x="1383" y="1452"/>
                    <a:pt x="1620" y="1452"/>
                  </a:cubicBezTo>
                  <a:cubicBezTo>
                    <a:pt x="1777" y="1452"/>
                    <a:pt x="1933" y="1418"/>
                    <a:pt x="2062" y="1354"/>
                  </a:cubicBezTo>
                  <a:cubicBezTo>
                    <a:pt x="2363" y="1204"/>
                    <a:pt x="2062" y="920"/>
                    <a:pt x="2062" y="920"/>
                  </a:cubicBezTo>
                  <a:cubicBezTo>
                    <a:pt x="2062" y="920"/>
                    <a:pt x="770" y="0"/>
                    <a:pt x="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0"/>
            <p:cNvSpPr/>
            <p:nvPr/>
          </p:nvSpPr>
          <p:spPr>
            <a:xfrm>
              <a:off x="6907911" y="5085929"/>
              <a:ext cx="585947" cy="1657837"/>
            </a:xfrm>
            <a:custGeom>
              <a:rect b="b" l="l" r="r" t="t"/>
              <a:pathLst>
                <a:path extrusionOk="0" h="5851" w="2068">
                  <a:moveTo>
                    <a:pt x="1070" y="1"/>
                  </a:moveTo>
                  <a:lnTo>
                    <a:pt x="0" y="1994"/>
                  </a:lnTo>
                  <a:cubicBezTo>
                    <a:pt x="0" y="1994"/>
                    <a:pt x="256" y="3672"/>
                    <a:pt x="230" y="4269"/>
                  </a:cubicBezTo>
                  <a:cubicBezTo>
                    <a:pt x="216" y="4595"/>
                    <a:pt x="109" y="4718"/>
                    <a:pt x="256" y="4888"/>
                  </a:cubicBezTo>
                  <a:cubicBezTo>
                    <a:pt x="310" y="4950"/>
                    <a:pt x="388" y="4954"/>
                    <a:pt x="463" y="5031"/>
                  </a:cubicBezTo>
                  <a:cubicBezTo>
                    <a:pt x="547" y="5120"/>
                    <a:pt x="616" y="5220"/>
                    <a:pt x="672" y="5329"/>
                  </a:cubicBezTo>
                  <a:cubicBezTo>
                    <a:pt x="748" y="5486"/>
                    <a:pt x="725" y="5613"/>
                    <a:pt x="1032" y="5754"/>
                  </a:cubicBezTo>
                  <a:cubicBezTo>
                    <a:pt x="1164" y="5814"/>
                    <a:pt x="1356" y="5851"/>
                    <a:pt x="1533" y="5851"/>
                  </a:cubicBezTo>
                  <a:cubicBezTo>
                    <a:pt x="1730" y="5851"/>
                    <a:pt x="1910" y="5805"/>
                    <a:pt x="1972" y="5695"/>
                  </a:cubicBezTo>
                  <a:cubicBezTo>
                    <a:pt x="2068" y="5524"/>
                    <a:pt x="1952" y="5595"/>
                    <a:pt x="1500" y="4992"/>
                  </a:cubicBezTo>
                  <a:cubicBezTo>
                    <a:pt x="1338" y="4777"/>
                    <a:pt x="1102" y="4546"/>
                    <a:pt x="1028" y="4114"/>
                  </a:cubicBezTo>
                  <a:cubicBezTo>
                    <a:pt x="952" y="3657"/>
                    <a:pt x="1070" y="1"/>
                    <a:pt x="1070" y="1"/>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0"/>
            <p:cNvSpPr/>
            <p:nvPr/>
          </p:nvSpPr>
          <p:spPr>
            <a:xfrm>
              <a:off x="7111066" y="6110773"/>
              <a:ext cx="315074" cy="554785"/>
            </a:xfrm>
            <a:custGeom>
              <a:rect b="b" l="l" r="r" t="t"/>
              <a:pathLst>
                <a:path extrusionOk="0" h="1958" w="1112">
                  <a:moveTo>
                    <a:pt x="114" y="0"/>
                  </a:moveTo>
                  <a:cubicBezTo>
                    <a:pt x="56" y="0"/>
                    <a:pt x="0" y="79"/>
                    <a:pt x="6" y="256"/>
                  </a:cubicBezTo>
                  <a:cubicBezTo>
                    <a:pt x="16" y="599"/>
                    <a:pt x="52" y="753"/>
                    <a:pt x="186" y="1111"/>
                  </a:cubicBezTo>
                  <a:cubicBezTo>
                    <a:pt x="308" y="1439"/>
                    <a:pt x="460" y="1707"/>
                    <a:pt x="642" y="1857"/>
                  </a:cubicBezTo>
                  <a:cubicBezTo>
                    <a:pt x="723" y="1923"/>
                    <a:pt x="839" y="1957"/>
                    <a:pt x="929" y="1957"/>
                  </a:cubicBezTo>
                  <a:cubicBezTo>
                    <a:pt x="1041" y="1957"/>
                    <a:pt x="1112" y="1904"/>
                    <a:pt x="1017" y="1793"/>
                  </a:cubicBezTo>
                  <a:cubicBezTo>
                    <a:pt x="1017" y="1793"/>
                    <a:pt x="503" y="1204"/>
                    <a:pt x="396" y="952"/>
                  </a:cubicBezTo>
                  <a:cubicBezTo>
                    <a:pt x="295" y="711"/>
                    <a:pt x="237" y="453"/>
                    <a:pt x="227" y="191"/>
                  </a:cubicBezTo>
                  <a:cubicBezTo>
                    <a:pt x="222" y="69"/>
                    <a:pt x="168" y="0"/>
                    <a:pt x="1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0"/>
            <p:cNvSpPr/>
            <p:nvPr/>
          </p:nvSpPr>
          <p:spPr>
            <a:xfrm>
              <a:off x="7112483" y="6574885"/>
              <a:ext cx="306857" cy="124104"/>
            </a:xfrm>
            <a:custGeom>
              <a:rect b="b" l="l" r="r" t="t"/>
              <a:pathLst>
                <a:path extrusionOk="0" h="438" w="1083">
                  <a:moveTo>
                    <a:pt x="726" y="1"/>
                  </a:moveTo>
                  <a:cubicBezTo>
                    <a:pt x="645" y="1"/>
                    <a:pt x="556" y="10"/>
                    <a:pt x="472" y="40"/>
                  </a:cubicBezTo>
                  <a:cubicBezTo>
                    <a:pt x="220" y="129"/>
                    <a:pt x="1" y="320"/>
                    <a:pt x="1" y="320"/>
                  </a:cubicBezTo>
                  <a:lnTo>
                    <a:pt x="102" y="438"/>
                  </a:lnTo>
                  <a:cubicBezTo>
                    <a:pt x="102" y="438"/>
                    <a:pt x="130" y="355"/>
                    <a:pt x="460" y="155"/>
                  </a:cubicBezTo>
                  <a:cubicBezTo>
                    <a:pt x="592" y="75"/>
                    <a:pt x="717" y="51"/>
                    <a:pt x="820" y="51"/>
                  </a:cubicBezTo>
                  <a:cubicBezTo>
                    <a:pt x="976" y="51"/>
                    <a:pt x="1082" y="107"/>
                    <a:pt x="1082" y="107"/>
                  </a:cubicBezTo>
                  <a:lnTo>
                    <a:pt x="1022" y="40"/>
                  </a:lnTo>
                  <a:cubicBezTo>
                    <a:pt x="1022" y="40"/>
                    <a:pt x="889" y="1"/>
                    <a:pt x="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0"/>
            <p:cNvSpPr/>
            <p:nvPr/>
          </p:nvSpPr>
          <p:spPr>
            <a:xfrm>
              <a:off x="7075932" y="6515100"/>
              <a:ext cx="292407" cy="129488"/>
            </a:xfrm>
            <a:custGeom>
              <a:rect b="b" l="l" r="r" t="t"/>
              <a:pathLst>
                <a:path extrusionOk="0" h="457" w="1032">
                  <a:moveTo>
                    <a:pt x="724" y="0"/>
                  </a:moveTo>
                  <a:cubicBezTo>
                    <a:pt x="643" y="0"/>
                    <a:pt x="545" y="9"/>
                    <a:pt x="435" y="39"/>
                  </a:cubicBezTo>
                  <a:cubicBezTo>
                    <a:pt x="136" y="119"/>
                    <a:pt x="1" y="334"/>
                    <a:pt x="1" y="334"/>
                  </a:cubicBezTo>
                  <a:lnTo>
                    <a:pt x="55" y="457"/>
                  </a:lnTo>
                  <a:cubicBezTo>
                    <a:pt x="55" y="457"/>
                    <a:pt x="160" y="237"/>
                    <a:pt x="435" y="114"/>
                  </a:cubicBezTo>
                  <a:cubicBezTo>
                    <a:pt x="534" y="69"/>
                    <a:pt x="640" y="55"/>
                    <a:pt x="733" y="55"/>
                  </a:cubicBezTo>
                  <a:cubicBezTo>
                    <a:pt x="900" y="55"/>
                    <a:pt x="1031" y="100"/>
                    <a:pt x="1031" y="100"/>
                  </a:cubicBezTo>
                  <a:lnTo>
                    <a:pt x="951" y="28"/>
                  </a:lnTo>
                  <a:cubicBezTo>
                    <a:pt x="951" y="28"/>
                    <a:pt x="864" y="0"/>
                    <a:pt x="7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0"/>
            <p:cNvSpPr/>
            <p:nvPr/>
          </p:nvSpPr>
          <p:spPr>
            <a:xfrm>
              <a:off x="7036548" y="6444832"/>
              <a:ext cx="277957" cy="117870"/>
            </a:xfrm>
            <a:custGeom>
              <a:rect b="b" l="l" r="r" t="t"/>
              <a:pathLst>
                <a:path extrusionOk="0" h="416" w="981">
                  <a:moveTo>
                    <a:pt x="723" y="0"/>
                  </a:moveTo>
                  <a:cubicBezTo>
                    <a:pt x="659" y="0"/>
                    <a:pt x="581" y="10"/>
                    <a:pt x="490" y="39"/>
                  </a:cubicBezTo>
                  <a:cubicBezTo>
                    <a:pt x="220" y="127"/>
                    <a:pt x="1" y="335"/>
                    <a:pt x="1" y="335"/>
                  </a:cubicBezTo>
                  <a:lnTo>
                    <a:pt x="76" y="415"/>
                  </a:lnTo>
                  <a:cubicBezTo>
                    <a:pt x="76" y="415"/>
                    <a:pt x="244" y="196"/>
                    <a:pt x="490" y="99"/>
                  </a:cubicBezTo>
                  <a:cubicBezTo>
                    <a:pt x="566" y="70"/>
                    <a:pt x="641" y="60"/>
                    <a:pt x="708" y="60"/>
                  </a:cubicBezTo>
                  <a:cubicBezTo>
                    <a:pt x="863" y="60"/>
                    <a:pt x="980" y="113"/>
                    <a:pt x="980" y="113"/>
                  </a:cubicBezTo>
                  <a:lnTo>
                    <a:pt x="922" y="39"/>
                  </a:lnTo>
                  <a:cubicBezTo>
                    <a:pt x="922" y="39"/>
                    <a:pt x="851" y="0"/>
                    <a:pt x="7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0"/>
            <p:cNvSpPr/>
            <p:nvPr/>
          </p:nvSpPr>
          <p:spPr>
            <a:xfrm>
              <a:off x="6971946" y="6282761"/>
              <a:ext cx="239139" cy="38818"/>
            </a:xfrm>
            <a:custGeom>
              <a:rect b="b" l="l" r="r" t="t"/>
              <a:pathLst>
                <a:path extrusionOk="0" h="137" w="844">
                  <a:moveTo>
                    <a:pt x="826" y="0"/>
                  </a:moveTo>
                  <a:cubicBezTo>
                    <a:pt x="826" y="0"/>
                    <a:pt x="556" y="61"/>
                    <a:pt x="368" y="67"/>
                  </a:cubicBezTo>
                  <a:cubicBezTo>
                    <a:pt x="353" y="67"/>
                    <a:pt x="338" y="67"/>
                    <a:pt x="323" y="67"/>
                  </a:cubicBezTo>
                  <a:cubicBezTo>
                    <a:pt x="216" y="67"/>
                    <a:pt x="110" y="60"/>
                    <a:pt x="4" y="45"/>
                  </a:cubicBezTo>
                  <a:lnTo>
                    <a:pt x="0" y="102"/>
                  </a:lnTo>
                  <a:cubicBezTo>
                    <a:pt x="0" y="102"/>
                    <a:pt x="36" y="136"/>
                    <a:pt x="277" y="136"/>
                  </a:cubicBezTo>
                  <a:cubicBezTo>
                    <a:pt x="518" y="136"/>
                    <a:pt x="844" y="67"/>
                    <a:pt x="844" y="67"/>
                  </a:cubicBezTo>
                  <a:lnTo>
                    <a:pt x="8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0"/>
            <p:cNvSpPr/>
            <p:nvPr/>
          </p:nvSpPr>
          <p:spPr>
            <a:xfrm>
              <a:off x="6973079" y="6220143"/>
              <a:ext cx="222139" cy="33718"/>
            </a:xfrm>
            <a:custGeom>
              <a:rect b="b" l="l" r="r" t="t"/>
              <a:pathLst>
                <a:path extrusionOk="0" h="119" w="784">
                  <a:moveTo>
                    <a:pt x="783" y="0"/>
                  </a:moveTo>
                  <a:cubicBezTo>
                    <a:pt x="783" y="0"/>
                    <a:pt x="454" y="49"/>
                    <a:pt x="309" y="49"/>
                  </a:cubicBezTo>
                  <a:cubicBezTo>
                    <a:pt x="165" y="49"/>
                    <a:pt x="1" y="38"/>
                    <a:pt x="1" y="38"/>
                  </a:cubicBezTo>
                  <a:lnTo>
                    <a:pt x="1" y="38"/>
                  </a:lnTo>
                  <a:lnTo>
                    <a:pt x="2" y="105"/>
                  </a:lnTo>
                  <a:cubicBezTo>
                    <a:pt x="2" y="105"/>
                    <a:pt x="82" y="118"/>
                    <a:pt x="264" y="118"/>
                  </a:cubicBezTo>
                  <a:cubicBezTo>
                    <a:pt x="271" y="118"/>
                    <a:pt x="278" y="118"/>
                    <a:pt x="286" y="118"/>
                  </a:cubicBezTo>
                  <a:cubicBezTo>
                    <a:pt x="458" y="117"/>
                    <a:pt x="783" y="66"/>
                    <a:pt x="783" y="66"/>
                  </a:cubicBezTo>
                  <a:lnTo>
                    <a:pt x="7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0"/>
            <p:cNvSpPr/>
            <p:nvPr/>
          </p:nvSpPr>
          <p:spPr>
            <a:xfrm>
              <a:off x="6971946" y="6163191"/>
              <a:ext cx="219872" cy="32301"/>
            </a:xfrm>
            <a:custGeom>
              <a:rect b="b" l="l" r="r" t="t"/>
              <a:pathLst>
                <a:path extrusionOk="0" h="114" w="776">
                  <a:moveTo>
                    <a:pt x="771" y="1"/>
                  </a:moveTo>
                  <a:cubicBezTo>
                    <a:pt x="771" y="1"/>
                    <a:pt x="498" y="28"/>
                    <a:pt x="368" y="28"/>
                  </a:cubicBezTo>
                  <a:lnTo>
                    <a:pt x="0" y="28"/>
                  </a:lnTo>
                  <a:lnTo>
                    <a:pt x="6" y="114"/>
                  </a:lnTo>
                  <a:lnTo>
                    <a:pt x="337" y="114"/>
                  </a:lnTo>
                  <a:cubicBezTo>
                    <a:pt x="475" y="114"/>
                    <a:pt x="775" y="61"/>
                    <a:pt x="775" y="61"/>
                  </a:cubicBezTo>
                  <a:lnTo>
                    <a:pt x="77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0"/>
            <p:cNvSpPr/>
            <p:nvPr/>
          </p:nvSpPr>
          <p:spPr>
            <a:xfrm>
              <a:off x="6254245" y="2102634"/>
              <a:ext cx="696450" cy="593886"/>
            </a:xfrm>
            <a:custGeom>
              <a:rect b="b" l="l" r="r" t="t"/>
              <a:pathLst>
                <a:path extrusionOk="0" h="2096" w="2458">
                  <a:moveTo>
                    <a:pt x="740" y="1"/>
                  </a:moveTo>
                  <a:lnTo>
                    <a:pt x="740" y="621"/>
                  </a:lnTo>
                  <a:cubicBezTo>
                    <a:pt x="740" y="934"/>
                    <a:pt x="409" y="1184"/>
                    <a:pt x="0" y="1278"/>
                  </a:cubicBezTo>
                  <a:cubicBezTo>
                    <a:pt x="106" y="1829"/>
                    <a:pt x="657" y="2095"/>
                    <a:pt x="1212" y="2095"/>
                  </a:cubicBezTo>
                  <a:cubicBezTo>
                    <a:pt x="1787" y="2095"/>
                    <a:pt x="2367" y="1808"/>
                    <a:pt x="2457" y="1252"/>
                  </a:cubicBezTo>
                  <a:cubicBezTo>
                    <a:pt x="2096" y="1142"/>
                    <a:pt x="1816" y="909"/>
                    <a:pt x="1816" y="621"/>
                  </a:cubicBezTo>
                  <a:lnTo>
                    <a:pt x="1816" y="1"/>
                  </a:lnTo>
                  <a:lnTo>
                    <a:pt x="1316" y="1"/>
                  </a:lnTo>
                  <a:cubicBezTo>
                    <a:pt x="1316" y="1"/>
                    <a:pt x="1302" y="24"/>
                    <a:pt x="1278" y="66"/>
                  </a:cubicBezTo>
                  <a:cubicBezTo>
                    <a:pt x="1256" y="24"/>
                    <a:pt x="1242" y="1"/>
                    <a:pt x="1242" y="1"/>
                  </a:cubicBezTo>
                  <a:close/>
                </a:path>
              </a:pathLst>
            </a:custGeom>
            <a:solidFill>
              <a:srgbClr val="ED8A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0"/>
            <p:cNvSpPr/>
            <p:nvPr/>
          </p:nvSpPr>
          <p:spPr>
            <a:xfrm>
              <a:off x="6384299" y="1535102"/>
              <a:ext cx="470628" cy="668122"/>
            </a:xfrm>
            <a:custGeom>
              <a:rect b="b" l="l" r="r" t="t"/>
              <a:pathLst>
                <a:path extrusionOk="0" h="2358" w="1661">
                  <a:moveTo>
                    <a:pt x="830" y="0"/>
                  </a:moveTo>
                  <a:cubicBezTo>
                    <a:pt x="372" y="1"/>
                    <a:pt x="1" y="372"/>
                    <a:pt x="0" y="830"/>
                  </a:cubicBezTo>
                  <a:lnTo>
                    <a:pt x="0" y="1537"/>
                  </a:lnTo>
                  <a:cubicBezTo>
                    <a:pt x="7" y="1992"/>
                    <a:pt x="376" y="2357"/>
                    <a:pt x="830" y="2357"/>
                  </a:cubicBezTo>
                  <a:cubicBezTo>
                    <a:pt x="1284" y="2357"/>
                    <a:pt x="1654" y="1992"/>
                    <a:pt x="1661" y="1537"/>
                  </a:cubicBezTo>
                  <a:lnTo>
                    <a:pt x="1661" y="830"/>
                  </a:lnTo>
                  <a:cubicBezTo>
                    <a:pt x="1658" y="372"/>
                    <a:pt x="1288" y="1"/>
                    <a:pt x="830" y="0"/>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0"/>
            <p:cNvSpPr/>
            <p:nvPr/>
          </p:nvSpPr>
          <p:spPr>
            <a:xfrm>
              <a:off x="6341798" y="1811076"/>
              <a:ext cx="81602" cy="137704"/>
            </a:xfrm>
            <a:custGeom>
              <a:rect b="b" l="l" r="r" t="t"/>
              <a:pathLst>
                <a:path extrusionOk="0" h="486" w="288">
                  <a:moveTo>
                    <a:pt x="150" y="1"/>
                  </a:moveTo>
                  <a:cubicBezTo>
                    <a:pt x="85" y="1"/>
                    <a:pt x="21" y="32"/>
                    <a:pt x="14" y="154"/>
                  </a:cubicBezTo>
                  <a:cubicBezTo>
                    <a:pt x="0" y="405"/>
                    <a:pt x="197" y="485"/>
                    <a:pt x="197" y="485"/>
                  </a:cubicBezTo>
                  <a:lnTo>
                    <a:pt x="287" y="36"/>
                  </a:lnTo>
                  <a:cubicBezTo>
                    <a:pt x="287" y="36"/>
                    <a:pt x="219" y="1"/>
                    <a:pt x="150" y="1"/>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0"/>
            <p:cNvSpPr/>
            <p:nvPr/>
          </p:nvSpPr>
          <p:spPr>
            <a:xfrm>
              <a:off x="6815826" y="1811076"/>
              <a:ext cx="81602" cy="137704"/>
            </a:xfrm>
            <a:custGeom>
              <a:rect b="b" l="l" r="r" t="t"/>
              <a:pathLst>
                <a:path extrusionOk="0" h="486" w="288">
                  <a:moveTo>
                    <a:pt x="138" y="1"/>
                  </a:moveTo>
                  <a:cubicBezTo>
                    <a:pt x="69" y="1"/>
                    <a:pt x="0" y="36"/>
                    <a:pt x="0" y="36"/>
                  </a:cubicBezTo>
                  <a:lnTo>
                    <a:pt x="90" y="485"/>
                  </a:lnTo>
                  <a:cubicBezTo>
                    <a:pt x="90" y="485"/>
                    <a:pt x="288" y="405"/>
                    <a:pt x="274" y="154"/>
                  </a:cubicBezTo>
                  <a:cubicBezTo>
                    <a:pt x="267" y="32"/>
                    <a:pt x="202" y="1"/>
                    <a:pt x="138" y="1"/>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0"/>
            <p:cNvSpPr/>
            <p:nvPr/>
          </p:nvSpPr>
          <p:spPr>
            <a:xfrm>
              <a:off x="6320547" y="1449250"/>
              <a:ext cx="588781" cy="421330"/>
            </a:xfrm>
            <a:custGeom>
              <a:rect b="b" l="l" r="r" t="t"/>
              <a:pathLst>
                <a:path extrusionOk="0" h="1487" w="2078">
                  <a:moveTo>
                    <a:pt x="1054" y="1"/>
                  </a:moveTo>
                  <a:cubicBezTo>
                    <a:pt x="975" y="1"/>
                    <a:pt x="899" y="30"/>
                    <a:pt x="850" y="90"/>
                  </a:cubicBezTo>
                  <a:cubicBezTo>
                    <a:pt x="796" y="62"/>
                    <a:pt x="743" y="48"/>
                    <a:pt x="694" y="48"/>
                  </a:cubicBezTo>
                  <a:cubicBezTo>
                    <a:pt x="601" y="48"/>
                    <a:pt x="523" y="100"/>
                    <a:pt x="488" y="212"/>
                  </a:cubicBezTo>
                  <a:cubicBezTo>
                    <a:pt x="464" y="202"/>
                    <a:pt x="440" y="197"/>
                    <a:pt x="416" y="197"/>
                  </a:cubicBezTo>
                  <a:cubicBezTo>
                    <a:pt x="292" y="197"/>
                    <a:pt x="188" y="328"/>
                    <a:pt x="225" y="462"/>
                  </a:cubicBezTo>
                  <a:cubicBezTo>
                    <a:pt x="88" y="505"/>
                    <a:pt x="56" y="675"/>
                    <a:pt x="118" y="836"/>
                  </a:cubicBezTo>
                  <a:cubicBezTo>
                    <a:pt x="0" y="975"/>
                    <a:pt x="76" y="1142"/>
                    <a:pt x="147" y="1242"/>
                  </a:cubicBezTo>
                  <a:cubicBezTo>
                    <a:pt x="89" y="1431"/>
                    <a:pt x="225" y="1487"/>
                    <a:pt x="225" y="1487"/>
                  </a:cubicBezTo>
                  <a:cubicBezTo>
                    <a:pt x="225" y="1487"/>
                    <a:pt x="278" y="1482"/>
                    <a:pt x="305" y="1318"/>
                  </a:cubicBezTo>
                  <a:cubicBezTo>
                    <a:pt x="331" y="1163"/>
                    <a:pt x="372" y="931"/>
                    <a:pt x="403" y="849"/>
                  </a:cubicBezTo>
                  <a:cubicBezTo>
                    <a:pt x="436" y="761"/>
                    <a:pt x="503" y="737"/>
                    <a:pt x="597" y="737"/>
                  </a:cubicBezTo>
                  <a:cubicBezTo>
                    <a:pt x="704" y="737"/>
                    <a:pt x="847" y="767"/>
                    <a:pt x="1017" y="768"/>
                  </a:cubicBezTo>
                  <a:cubicBezTo>
                    <a:pt x="1019" y="769"/>
                    <a:pt x="1021" y="769"/>
                    <a:pt x="1023" y="769"/>
                  </a:cubicBezTo>
                  <a:cubicBezTo>
                    <a:pt x="1198" y="769"/>
                    <a:pt x="1336" y="744"/>
                    <a:pt x="1441" y="744"/>
                  </a:cubicBezTo>
                  <a:cubicBezTo>
                    <a:pt x="1527" y="744"/>
                    <a:pt x="1590" y="760"/>
                    <a:pt x="1633" y="820"/>
                  </a:cubicBezTo>
                  <a:cubicBezTo>
                    <a:pt x="1684" y="892"/>
                    <a:pt x="1720" y="1094"/>
                    <a:pt x="1748" y="1235"/>
                  </a:cubicBezTo>
                  <a:cubicBezTo>
                    <a:pt x="1781" y="1403"/>
                    <a:pt x="1886" y="1486"/>
                    <a:pt x="1886" y="1486"/>
                  </a:cubicBezTo>
                  <a:cubicBezTo>
                    <a:pt x="1886" y="1486"/>
                    <a:pt x="1986" y="1382"/>
                    <a:pt x="1966" y="1198"/>
                  </a:cubicBezTo>
                  <a:cubicBezTo>
                    <a:pt x="2046" y="1115"/>
                    <a:pt x="2077" y="964"/>
                    <a:pt x="1970" y="804"/>
                  </a:cubicBezTo>
                  <a:cubicBezTo>
                    <a:pt x="2012" y="638"/>
                    <a:pt x="2002" y="471"/>
                    <a:pt x="1864" y="417"/>
                  </a:cubicBezTo>
                  <a:cubicBezTo>
                    <a:pt x="1863" y="347"/>
                    <a:pt x="1799" y="226"/>
                    <a:pt x="1620" y="221"/>
                  </a:cubicBezTo>
                  <a:cubicBezTo>
                    <a:pt x="1612" y="140"/>
                    <a:pt x="1521" y="56"/>
                    <a:pt x="1401" y="56"/>
                  </a:cubicBezTo>
                  <a:cubicBezTo>
                    <a:pt x="1361" y="56"/>
                    <a:pt x="1318" y="66"/>
                    <a:pt x="1275" y="87"/>
                  </a:cubicBezTo>
                  <a:cubicBezTo>
                    <a:pt x="1215" y="30"/>
                    <a:pt x="1133" y="1"/>
                    <a:pt x="10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0"/>
            <p:cNvSpPr/>
            <p:nvPr/>
          </p:nvSpPr>
          <p:spPr>
            <a:xfrm>
              <a:off x="6306663" y="1671106"/>
              <a:ext cx="95486" cy="128354"/>
            </a:xfrm>
            <a:custGeom>
              <a:rect b="b" l="l" r="r" t="t"/>
              <a:pathLst>
                <a:path extrusionOk="0" h="453" w="337">
                  <a:moveTo>
                    <a:pt x="107" y="1"/>
                  </a:moveTo>
                  <a:cubicBezTo>
                    <a:pt x="107" y="1"/>
                    <a:pt x="79" y="35"/>
                    <a:pt x="39" y="174"/>
                  </a:cubicBezTo>
                  <a:cubicBezTo>
                    <a:pt x="1" y="313"/>
                    <a:pt x="132" y="453"/>
                    <a:pt x="132" y="453"/>
                  </a:cubicBezTo>
                  <a:cubicBezTo>
                    <a:pt x="336" y="190"/>
                    <a:pt x="107"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0"/>
            <p:cNvSpPr/>
            <p:nvPr/>
          </p:nvSpPr>
          <p:spPr>
            <a:xfrm>
              <a:off x="6329897" y="1592620"/>
              <a:ext cx="100019" cy="127504"/>
            </a:xfrm>
            <a:custGeom>
              <a:rect b="b" l="l" r="r" t="t"/>
              <a:pathLst>
                <a:path extrusionOk="0" h="450" w="353">
                  <a:moveTo>
                    <a:pt x="166" y="1"/>
                  </a:moveTo>
                  <a:cubicBezTo>
                    <a:pt x="166" y="1"/>
                    <a:pt x="132" y="30"/>
                    <a:pt x="66" y="159"/>
                  </a:cubicBezTo>
                  <a:cubicBezTo>
                    <a:pt x="0" y="287"/>
                    <a:pt x="99" y="449"/>
                    <a:pt x="99" y="449"/>
                  </a:cubicBezTo>
                  <a:cubicBezTo>
                    <a:pt x="353" y="235"/>
                    <a:pt x="167"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0"/>
            <p:cNvSpPr/>
            <p:nvPr/>
          </p:nvSpPr>
          <p:spPr>
            <a:xfrm>
              <a:off x="6376648" y="1525752"/>
              <a:ext cx="100869" cy="117870"/>
            </a:xfrm>
            <a:custGeom>
              <a:rect b="b" l="l" r="r" t="t"/>
              <a:pathLst>
                <a:path extrusionOk="0" h="416" w="356">
                  <a:moveTo>
                    <a:pt x="234" y="0"/>
                  </a:moveTo>
                  <a:lnTo>
                    <a:pt x="234" y="0"/>
                  </a:lnTo>
                  <a:cubicBezTo>
                    <a:pt x="234" y="0"/>
                    <a:pt x="194" y="18"/>
                    <a:pt x="98" y="127"/>
                  </a:cubicBezTo>
                  <a:cubicBezTo>
                    <a:pt x="0" y="234"/>
                    <a:pt x="56" y="416"/>
                    <a:pt x="56" y="416"/>
                  </a:cubicBezTo>
                  <a:cubicBezTo>
                    <a:pt x="355" y="272"/>
                    <a:pt x="234" y="0"/>
                    <a:pt x="2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0"/>
            <p:cNvSpPr/>
            <p:nvPr/>
          </p:nvSpPr>
          <p:spPr>
            <a:xfrm>
              <a:off x="6452584" y="1485518"/>
              <a:ext cx="94069" cy="93503"/>
            </a:xfrm>
            <a:custGeom>
              <a:rect b="b" l="l" r="r" t="t"/>
              <a:pathLst>
                <a:path extrusionOk="0" h="330" w="332">
                  <a:moveTo>
                    <a:pt x="312" y="1"/>
                  </a:moveTo>
                  <a:cubicBezTo>
                    <a:pt x="312" y="1"/>
                    <a:pt x="268" y="4"/>
                    <a:pt x="140" y="71"/>
                  </a:cubicBezTo>
                  <a:cubicBezTo>
                    <a:pt x="12" y="140"/>
                    <a:pt x="0" y="330"/>
                    <a:pt x="0" y="330"/>
                  </a:cubicBezTo>
                  <a:cubicBezTo>
                    <a:pt x="332" y="299"/>
                    <a:pt x="312" y="1"/>
                    <a:pt x="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0"/>
            <p:cNvSpPr/>
            <p:nvPr/>
          </p:nvSpPr>
          <p:spPr>
            <a:xfrm>
              <a:off x="6428783" y="1549553"/>
              <a:ext cx="121553" cy="58935"/>
            </a:xfrm>
            <a:custGeom>
              <a:rect b="b" l="l" r="r" t="t"/>
              <a:pathLst>
                <a:path extrusionOk="0" h="208" w="429">
                  <a:moveTo>
                    <a:pt x="281" y="0"/>
                  </a:moveTo>
                  <a:cubicBezTo>
                    <a:pt x="194" y="0"/>
                    <a:pt x="85" y="36"/>
                    <a:pt x="1" y="183"/>
                  </a:cubicBezTo>
                  <a:cubicBezTo>
                    <a:pt x="1" y="183"/>
                    <a:pt x="65" y="208"/>
                    <a:pt x="142" y="208"/>
                  </a:cubicBezTo>
                  <a:cubicBezTo>
                    <a:pt x="192" y="208"/>
                    <a:pt x="248" y="197"/>
                    <a:pt x="293" y="162"/>
                  </a:cubicBezTo>
                  <a:cubicBezTo>
                    <a:pt x="408" y="74"/>
                    <a:pt x="428" y="34"/>
                    <a:pt x="428" y="34"/>
                  </a:cubicBezTo>
                  <a:cubicBezTo>
                    <a:pt x="428" y="34"/>
                    <a:pt x="365" y="0"/>
                    <a:pt x="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0"/>
            <p:cNvSpPr/>
            <p:nvPr/>
          </p:nvSpPr>
          <p:spPr>
            <a:xfrm>
              <a:off x="6377782" y="1590920"/>
              <a:ext cx="99452" cy="82169"/>
            </a:xfrm>
            <a:custGeom>
              <a:rect b="b" l="l" r="r" t="t"/>
              <a:pathLst>
                <a:path extrusionOk="0" h="290" w="351">
                  <a:moveTo>
                    <a:pt x="321" y="0"/>
                  </a:moveTo>
                  <a:cubicBezTo>
                    <a:pt x="244" y="0"/>
                    <a:pt x="45" y="26"/>
                    <a:pt x="1" y="290"/>
                  </a:cubicBezTo>
                  <a:cubicBezTo>
                    <a:pt x="1" y="290"/>
                    <a:pt x="1" y="290"/>
                    <a:pt x="1" y="290"/>
                  </a:cubicBezTo>
                  <a:cubicBezTo>
                    <a:pt x="13" y="290"/>
                    <a:pt x="194" y="288"/>
                    <a:pt x="268" y="169"/>
                  </a:cubicBezTo>
                  <a:cubicBezTo>
                    <a:pt x="344" y="46"/>
                    <a:pt x="350" y="2"/>
                    <a:pt x="350" y="2"/>
                  </a:cubicBezTo>
                  <a:cubicBezTo>
                    <a:pt x="350" y="2"/>
                    <a:pt x="339" y="0"/>
                    <a:pt x="3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0"/>
            <p:cNvSpPr/>
            <p:nvPr/>
          </p:nvSpPr>
          <p:spPr>
            <a:xfrm>
              <a:off x="6342648" y="1647589"/>
              <a:ext cx="85852" cy="104553"/>
            </a:xfrm>
            <a:custGeom>
              <a:rect b="b" l="l" r="r" t="t"/>
              <a:pathLst>
                <a:path extrusionOk="0" h="369" w="303">
                  <a:moveTo>
                    <a:pt x="297" y="1"/>
                  </a:moveTo>
                  <a:cubicBezTo>
                    <a:pt x="297" y="1"/>
                    <a:pt x="0" y="37"/>
                    <a:pt x="31" y="369"/>
                  </a:cubicBezTo>
                  <a:cubicBezTo>
                    <a:pt x="31" y="369"/>
                    <a:pt x="216" y="323"/>
                    <a:pt x="259" y="183"/>
                  </a:cubicBezTo>
                  <a:cubicBezTo>
                    <a:pt x="303" y="45"/>
                    <a:pt x="29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0"/>
            <p:cNvSpPr/>
            <p:nvPr/>
          </p:nvSpPr>
          <p:spPr>
            <a:xfrm>
              <a:off x="6316580" y="1714457"/>
              <a:ext cx="83869" cy="117870"/>
            </a:xfrm>
            <a:custGeom>
              <a:rect b="b" l="l" r="r" t="t"/>
              <a:pathLst>
                <a:path extrusionOk="0" h="416" w="296">
                  <a:moveTo>
                    <a:pt x="283" y="1"/>
                  </a:moveTo>
                  <a:cubicBezTo>
                    <a:pt x="283" y="1"/>
                    <a:pt x="0" y="98"/>
                    <a:pt x="98" y="416"/>
                  </a:cubicBezTo>
                  <a:cubicBezTo>
                    <a:pt x="98" y="416"/>
                    <a:pt x="269" y="332"/>
                    <a:pt x="283" y="187"/>
                  </a:cubicBezTo>
                  <a:cubicBezTo>
                    <a:pt x="296" y="44"/>
                    <a:pt x="283" y="1"/>
                    <a:pt x="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0"/>
            <p:cNvSpPr/>
            <p:nvPr/>
          </p:nvSpPr>
          <p:spPr>
            <a:xfrm>
              <a:off x="6816392" y="1671106"/>
              <a:ext cx="94919" cy="128354"/>
            </a:xfrm>
            <a:custGeom>
              <a:rect b="b" l="l" r="r" t="t"/>
              <a:pathLst>
                <a:path extrusionOk="0" h="453" w="335">
                  <a:moveTo>
                    <a:pt x="230" y="1"/>
                  </a:moveTo>
                  <a:cubicBezTo>
                    <a:pt x="230" y="1"/>
                    <a:pt x="1" y="190"/>
                    <a:pt x="204" y="453"/>
                  </a:cubicBezTo>
                  <a:cubicBezTo>
                    <a:pt x="204" y="453"/>
                    <a:pt x="335" y="313"/>
                    <a:pt x="296" y="174"/>
                  </a:cubicBezTo>
                  <a:cubicBezTo>
                    <a:pt x="258" y="35"/>
                    <a:pt x="230"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0"/>
            <p:cNvSpPr/>
            <p:nvPr/>
          </p:nvSpPr>
          <p:spPr>
            <a:xfrm>
              <a:off x="6788342" y="1592620"/>
              <a:ext cx="100302" cy="127504"/>
            </a:xfrm>
            <a:custGeom>
              <a:rect b="b" l="l" r="r" t="t"/>
              <a:pathLst>
                <a:path extrusionOk="0" h="450" w="354">
                  <a:moveTo>
                    <a:pt x="187" y="1"/>
                  </a:moveTo>
                  <a:cubicBezTo>
                    <a:pt x="187" y="1"/>
                    <a:pt x="1" y="235"/>
                    <a:pt x="255" y="449"/>
                  </a:cubicBezTo>
                  <a:cubicBezTo>
                    <a:pt x="255" y="449"/>
                    <a:pt x="354" y="287"/>
                    <a:pt x="288" y="159"/>
                  </a:cubicBezTo>
                  <a:cubicBezTo>
                    <a:pt x="222" y="30"/>
                    <a:pt x="187" y="1"/>
                    <a:pt x="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0"/>
            <p:cNvSpPr/>
            <p:nvPr/>
          </p:nvSpPr>
          <p:spPr>
            <a:xfrm>
              <a:off x="6741024" y="1525752"/>
              <a:ext cx="100869" cy="118437"/>
            </a:xfrm>
            <a:custGeom>
              <a:rect b="b" l="l" r="r" t="t"/>
              <a:pathLst>
                <a:path extrusionOk="0" h="418" w="356">
                  <a:moveTo>
                    <a:pt x="121" y="0"/>
                  </a:moveTo>
                  <a:cubicBezTo>
                    <a:pt x="121" y="0"/>
                    <a:pt x="1" y="272"/>
                    <a:pt x="300" y="417"/>
                  </a:cubicBezTo>
                  <a:cubicBezTo>
                    <a:pt x="300" y="417"/>
                    <a:pt x="355" y="235"/>
                    <a:pt x="258" y="127"/>
                  </a:cubicBezTo>
                  <a:cubicBezTo>
                    <a:pt x="161" y="18"/>
                    <a:pt x="121" y="0"/>
                    <a:pt x="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0"/>
            <p:cNvSpPr/>
            <p:nvPr/>
          </p:nvSpPr>
          <p:spPr>
            <a:xfrm>
              <a:off x="6671889" y="1485518"/>
              <a:ext cx="94069" cy="93503"/>
            </a:xfrm>
            <a:custGeom>
              <a:rect b="b" l="l" r="r" t="t"/>
              <a:pathLst>
                <a:path extrusionOk="0" h="330" w="332">
                  <a:moveTo>
                    <a:pt x="20" y="1"/>
                  </a:moveTo>
                  <a:cubicBezTo>
                    <a:pt x="20" y="1"/>
                    <a:pt x="0" y="299"/>
                    <a:pt x="331" y="330"/>
                  </a:cubicBezTo>
                  <a:cubicBezTo>
                    <a:pt x="331" y="330"/>
                    <a:pt x="320" y="140"/>
                    <a:pt x="192" y="71"/>
                  </a:cubicBezTo>
                  <a:cubicBezTo>
                    <a:pt x="64" y="5"/>
                    <a:pt x="20" y="1"/>
                    <a:pt x="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0"/>
            <p:cNvSpPr/>
            <p:nvPr/>
          </p:nvSpPr>
          <p:spPr>
            <a:xfrm>
              <a:off x="6667922" y="1549553"/>
              <a:ext cx="121836" cy="58935"/>
            </a:xfrm>
            <a:custGeom>
              <a:rect b="b" l="l" r="r" t="t"/>
              <a:pathLst>
                <a:path extrusionOk="0" h="208" w="430">
                  <a:moveTo>
                    <a:pt x="148" y="0"/>
                  </a:moveTo>
                  <a:cubicBezTo>
                    <a:pt x="64" y="0"/>
                    <a:pt x="0" y="34"/>
                    <a:pt x="0" y="34"/>
                  </a:cubicBezTo>
                  <a:cubicBezTo>
                    <a:pt x="0" y="34"/>
                    <a:pt x="22" y="73"/>
                    <a:pt x="136" y="162"/>
                  </a:cubicBezTo>
                  <a:cubicBezTo>
                    <a:pt x="182" y="197"/>
                    <a:pt x="238" y="208"/>
                    <a:pt x="288" y="208"/>
                  </a:cubicBezTo>
                  <a:cubicBezTo>
                    <a:pt x="364" y="208"/>
                    <a:pt x="429" y="183"/>
                    <a:pt x="429" y="183"/>
                  </a:cubicBezTo>
                  <a:cubicBezTo>
                    <a:pt x="345" y="36"/>
                    <a:pt x="236" y="0"/>
                    <a:pt x="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0"/>
            <p:cNvSpPr/>
            <p:nvPr/>
          </p:nvSpPr>
          <p:spPr>
            <a:xfrm>
              <a:off x="6741024" y="1590920"/>
              <a:ext cx="99736" cy="82169"/>
            </a:xfrm>
            <a:custGeom>
              <a:rect b="b" l="l" r="r" t="t"/>
              <a:pathLst>
                <a:path extrusionOk="0" h="290" w="352">
                  <a:moveTo>
                    <a:pt x="30" y="0"/>
                  </a:moveTo>
                  <a:cubicBezTo>
                    <a:pt x="12" y="0"/>
                    <a:pt x="1" y="2"/>
                    <a:pt x="1" y="2"/>
                  </a:cubicBezTo>
                  <a:cubicBezTo>
                    <a:pt x="1" y="2"/>
                    <a:pt x="7" y="46"/>
                    <a:pt x="84" y="169"/>
                  </a:cubicBezTo>
                  <a:cubicBezTo>
                    <a:pt x="158" y="288"/>
                    <a:pt x="338" y="290"/>
                    <a:pt x="351" y="290"/>
                  </a:cubicBezTo>
                  <a:cubicBezTo>
                    <a:pt x="351" y="290"/>
                    <a:pt x="351" y="290"/>
                    <a:pt x="351" y="290"/>
                  </a:cubicBezTo>
                  <a:cubicBezTo>
                    <a:pt x="307" y="26"/>
                    <a:pt x="107" y="0"/>
                    <a:pt x="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0"/>
            <p:cNvSpPr/>
            <p:nvPr/>
          </p:nvSpPr>
          <p:spPr>
            <a:xfrm>
              <a:off x="6790325" y="1647589"/>
              <a:ext cx="85569" cy="104553"/>
            </a:xfrm>
            <a:custGeom>
              <a:rect b="b" l="l" r="r" t="t"/>
              <a:pathLst>
                <a:path extrusionOk="0" h="369" w="302">
                  <a:moveTo>
                    <a:pt x="6" y="1"/>
                  </a:moveTo>
                  <a:cubicBezTo>
                    <a:pt x="6" y="1"/>
                    <a:pt x="0" y="45"/>
                    <a:pt x="43" y="183"/>
                  </a:cubicBezTo>
                  <a:cubicBezTo>
                    <a:pt x="86" y="321"/>
                    <a:pt x="270" y="369"/>
                    <a:pt x="270" y="369"/>
                  </a:cubicBezTo>
                  <a:cubicBezTo>
                    <a:pt x="302" y="37"/>
                    <a:pt x="6"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0"/>
            <p:cNvSpPr/>
            <p:nvPr/>
          </p:nvSpPr>
          <p:spPr>
            <a:xfrm>
              <a:off x="6817809" y="1714740"/>
              <a:ext cx="84152" cy="117587"/>
            </a:xfrm>
            <a:custGeom>
              <a:rect b="b" l="l" r="r" t="t"/>
              <a:pathLst>
                <a:path extrusionOk="0" h="415" w="297">
                  <a:moveTo>
                    <a:pt x="14" y="1"/>
                  </a:moveTo>
                  <a:cubicBezTo>
                    <a:pt x="14" y="1"/>
                    <a:pt x="1" y="43"/>
                    <a:pt x="14" y="186"/>
                  </a:cubicBezTo>
                  <a:cubicBezTo>
                    <a:pt x="28" y="331"/>
                    <a:pt x="199" y="415"/>
                    <a:pt x="199" y="415"/>
                  </a:cubicBezTo>
                  <a:cubicBezTo>
                    <a:pt x="297" y="97"/>
                    <a:pt x="14" y="1"/>
                    <a:pt x="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0"/>
            <p:cNvSpPr/>
            <p:nvPr/>
          </p:nvSpPr>
          <p:spPr>
            <a:xfrm>
              <a:off x="5815351" y="2419409"/>
              <a:ext cx="1528903" cy="1298275"/>
            </a:xfrm>
            <a:custGeom>
              <a:rect b="b" l="l" r="r" t="t"/>
              <a:pathLst>
                <a:path extrusionOk="0" h="4582" w="5396">
                  <a:moveTo>
                    <a:pt x="1951" y="1"/>
                  </a:moveTo>
                  <a:cubicBezTo>
                    <a:pt x="1951" y="1"/>
                    <a:pt x="1143" y="153"/>
                    <a:pt x="825" y="299"/>
                  </a:cubicBezTo>
                  <a:cubicBezTo>
                    <a:pt x="631" y="388"/>
                    <a:pt x="32" y="1372"/>
                    <a:pt x="32" y="1372"/>
                  </a:cubicBezTo>
                  <a:cubicBezTo>
                    <a:pt x="32" y="1372"/>
                    <a:pt x="1" y="1762"/>
                    <a:pt x="192" y="1884"/>
                  </a:cubicBezTo>
                  <a:cubicBezTo>
                    <a:pt x="395" y="2013"/>
                    <a:pt x="516" y="1991"/>
                    <a:pt x="677" y="2090"/>
                  </a:cubicBezTo>
                  <a:cubicBezTo>
                    <a:pt x="659" y="2168"/>
                    <a:pt x="512" y="2241"/>
                    <a:pt x="824" y="2419"/>
                  </a:cubicBezTo>
                  <a:cubicBezTo>
                    <a:pt x="984" y="2510"/>
                    <a:pt x="1076" y="2536"/>
                    <a:pt x="1143" y="2536"/>
                  </a:cubicBezTo>
                  <a:cubicBezTo>
                    <a:pt x="1224" y="2536"/>
                    <a:pt x="1269" y="2498"/>
                    <a:pt x="1358" y="2498"/>
                  </a:cubicBezTo>
                  <a:cubicBezTo>
                    <a:pt x="1363" y="2498"/>
                    <a:pt x="1368" y="2498"/>
                    <a:pt x="1374" y="2498"/>
                  </a:cubicBezTo>
                  <a:cubicBezTo>
                    <a:pt x="1361" y="2645"/>
                    <a:pt x="1368" y="2958"/>
                    <a:pt x="1349" y="3330"/>
                  </a:cubicBezTo>
                  <a:cubicBezTo>
                    <a:pt x="1329" y="3702"/>
                    <a:pt x="1281" y="4134"/>
                    <a:pt x="1374" y="4241"/>
                  </a:cubicBezTo>
                  <a:cubicBezTo>
                    <a:pt x="1606" y="4514"/>
                    <a:pt x="2007" y="4574"/>
                    <a:pt x="2416" y="4574"/>
                  </a:cubicBezTo>
                  <a:cubicBezTo>
                    <a:pt x="2737" y="4574"/>
                    <a:pt x="3062" y="4537"/>
                    <a:pt x="3314" y="4537"/>
                  </a:cubicBezTo>
                  <a:cubicBezTo>
                    <a:pt x="3394" y="4537"/>
                    <a:pt x="3467" y="4541"/>
                    <a:pt x="3530" y="4551"/>
                  </a:cubicBezTo>
                  <a:cubicBezTo>
                    <a:pt x="3654" y="4570"/>
                    <a:pt x="3784" y="4582"/>
                    <a:pt x="3912" y="4582"/>
                  </a:cubicBezTo>
                  <a:cubicBezTo>
                    <a:pt x="4318" y="4582"/>
                    <a:pt x="4707" y="4468"/>
                    <a:pt x="4829" y="4133"/>
                  </a:cubicBezTo>
                  <a:cubicBezTo>
                    <a:pt x="4947" y="3809"/>
                    <a:pt x="4647" y="2515"/>
                    <a:pt x="4647" y="2515"/>
                  </a:cubicBezTo>
                  <a:lnTo>
                    <a:pt x="5395" y="1774"/>
                  </a:lnTo>
                  <a:cubicBezTo>
                    <a:pt x="5395" y="1774"/>
                    <a:pt x="4913" y="447"/>
                    <a:pt x="4611" y="330"/>
                  </a:cubicBezTo>
                  <a:cubicBezTo>
                    <a:pt x="4310" y="213"/>
                    <a:pt x="3806" y="56"/>
                    <a:pt x="3806" y="56"/>
                  </a:cubicBezTo>
                  <a:cubicBezTo>
                    <a:pt x="3806" y="56"/>
                    <a:pt x="3672" y="566"/>
                    <a:pt x="2865" y="566"/>
                  </a:cubicBezTo>
                  <a:cubicBezTo>
                    <a:pt x="2856" y="566"/>
                    <a:pt x="2847" y="566"/>
                    <a:pt x="2838" y="566"/>
                  </a:cubicBezTo>
                  <a:cubicBezTo>
                    <a:pt x="2139" y="556"/>
                    <a:pt x="1951" y="1"/>
                    <a:pt x="19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0"/>
            <p:cNvSpPr/>
            <p:nvPr/>
          </p:nvSpPr>
          <p:spPr>
            <a:xfrm>
              <a:off x="6368148" y="2782935"/>
              <a:ext cx="613148" cy="823393"/>
            </a:xfrm>
            <a:custGeom>
              <a:rect b="b" l="l" r="r" t="t"/>
              <a:pathLst>
                <a:path extrusionOk="0" h="2906" w="2164">
                  <a:moveTo>
                    <a:pt x="2163" y="1"/>
                  </a:moveTo>
                  <a:cubicBezTo>
                    <a:pt x="2163" y="1"/>
                    <a:pt x="1806" y="270"/>
                    <a:pt x="1487" y="918"/>
                  </a:cubicBezTo>
                  <a:cubicBezTo>
                    <a:pt x="1167" y="1568"/>
                    <a:pt x="556" y="2051"/>
                    <a:pt x="556" y="2051"/>
                  </a:cubicBezTo>
                  <a:lnTo>
                    <a:pt x="0" y="2728"/>
                  </a:lnTo>
                  <a:cubicBezTo>
                    <a:pt x="0" y="2728"/>
                    <a:pt x="195" y="2878"/>
                    <a:pt x="827" y="2906"/>
                  </a:cubicBezTo>
                  <a:cubicBezTo>
                    <a:pt x="830" y="2906"/>
                    <a:pt x="833" y="2906"/>
                    <a:pt x="836" y="2906"/>
                  </a:cubicBezTo>
                  <a:cubicBezTo>
                    <a:pt x="1465" y="2906"/>
                    <a:pt x="2163" y="1"/>
                    <a:pt x="21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0"/>
            <p:cNvSpPr/>
            <p:nvPr/>
          </p:nvSpPr>
          <p:spPr>
            <a:xfrm>
              <a:off x="6254245" y="2839887"/>
              <a:ext cx="467228" cy="756524"/>
            </a:xfrm>
            <a:custGeom>
              <a:rect b="b" l="l" r="r" t="t"/>
              <a:pathLst>
                <a:path extrusionOk="0" h="2670" w="1649">
                  <a:moveTo>
                    <a:pt x="1649" y="0"/>
                  </a:moveTo>
                  <a:cubicBezTo>
                    <a:pt x="1649" y="0"/>
                    <a:pt x="1175" y="972"/>
                    <a:pt x="857" y="1608"/>
                  </a:cubicBezTo>
                  <a:cubicBezTo>
                    <a:pt x="537" y="2243"/>
                    <a:pt x="0" y="2669"/>
                    <a:pt x="0" y="2669"/>
                  </a:cubicBezTo>
                  <a:lnTo>
                    <a:pt x="354" y="2669"/>
                  </a:lnTo>
                  <a:cubicBezTo>
                    <a:pt x="354" y="2669"/>
                    <a:pt x="849" y="2145"/>
                    <a:pt x="1229" y="1398"/>
                  </a:cubicBezTo>
                  <a:cubicBezTo>
                    <a:pt x="1607" y="650"/>
                    <a:pt x="1649" y="0"/>
                    <a:pt x="16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0"/>
            <p:cNvSpPr/>
            <p:nvPr/>
          </p:nvSpPr>
          <p:spPr>
            <a:xfrm>
              <a:off x="6477234" y="2444626"/>
              <a:ext cx="991407" cy="1281275"/>
            </a:xfrm>
            <a:custGeom>
              <a:rect b="b" l="l" r="r" t="t"/>
              <a:pathLst>
                <a:path extrusionOk="0" h="4522" w="3499">
                  <a:moveTo>
                    <a:pt x="2138" y="1"/>
                  </a:moveTo>
                  <a:cubicBezTo>
                    <a:pt x="2002" y="1"/>
                    <a:pt x="1875" y="98"/>
                    <a:pt x="1875" y="98"/>
                  </a:cubicBezTo>
                  <a:cubicBezTo>
                    <a:pt x="1875" y="98"/>
                    <a:pt x="1387" y="1786"/>
                    <a:pt x="1111" y="2491"/>
                  </a:cubicBezTo>
                  <a:cubicBezTo>
                    <a:pt x="707" y="3519"/>
                    <a:pt x="0" y="4483"/>
                    <a:pt x="0" y="4483"/>
                  </a:cubicBezTo>
                  <a:cubicBezTo>
                    <a:pt x="0" y="4483"/>
                    <a:pt x="1251" y="4522"/>
                    <a:pt x="2171" y="4522"/>
                  </a:cubicBezTo>
                  <a:cubicBezTo>
                    <a:pt x="2631" y="4522"/>
                    <a:pt x="3008" y="4512"/>
                    <a:pt x="3104" y="4483"/>
                  </a:cubicBezTo>
                  <a:cubicBezTo>
                    <a:pt x="3394" y="4395"/>
                    <a:pt x="3499" y="2234"/>
                    <a:pt x="3244" y="1452"/>
                  </a:cubicBezTo>
                  <a:cubicBezTo>
                    <a:pt x="3059" y="888"/>
                    <a:pt x="2996" y="661"/>
                    <a:pt x="2858" y="488"/>
                  </a:cubicBezTo>
                  <a:cubicBezTo>
                    <a:pt x="2734" y="332"/>
                    <a:pt x="2522" y="322"/>
                    <a:pt x="2522" y="322"/>
                  </a:cubicBezTo>
                  <a:cubicBezTo>
                    <a:pt x="2522" y="322"/>
                    <a:pt x="2394" y="140"/>
                    <a:pt x="2292" y="55"/>
                  </a:cubicBezTo>
                  <a:cubicBezTo>
                    <a:pt x="2244" y="15"/>
                    <a:pt x="2190" y="1"/>
                    <a:pt x="2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0"/>
            <p:cNvSpPr/>
            <p:nvPr/>
          </p:nvSpPr>
          <p:spPr>
            <a:xfrm>
              <a:off x="5869753" y="2667899"/>
              <a:ext cx="302040" cy="343694"/>
            </a:xfrm>
            <a:custGeom>
              <a:rect b="b" l="l" r="r" t="t"/>
              <a:pathLst>
                <a:path extrusionOk="0" h="1213" w="1066">
                  <a:moveTo>
                    <a:pt x="1024" y="0"/>
                  </a:moveTo>
                  <a:cubicBezTo>
                    <a:pt x="1024" y="1"/>
                    <a:pt x="585" y="352"/>
                    <a:pt x="376" y="545"/>
                  </a:cubicBezTo>
                  <a:cubicBezTo>
                    <a:pt x="167" y="738"/>
                    <a:pt x="0" y="1007"/>
                    <a:pt x="0" y="1007"/>
                  </a:cubicBezTo>
                  <a:lnTo>
                    <a:pt x="485" y="1213"/>
                  </a:lnTo>
                  <a:cubicBezTo>
                    <a:pt x="485" y="1213"/>
                    <a:pt x="809" y="843"/>
                    <a:pt x="937" y="545"/>
                  </a:cubicBezTo>
                  <a:cubicBezTo>
                    <a:pt x="1066" y="246"/>
                    <a:pt x="1024" y="1"/>
                    <a:pt x="10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0"/>
            <p:cNvSpPr/>
            <p:nvPr/>
          </p:nvSpPr>
          <p:spPr>
            <a:xfrm>
              <a:off x="6190494" y="2839603"/>
              <a:ext cx="104269" cy="644604"/>
            </a:xfrm>
            <a:custGeom>
              <a:rect b="b" l="l" r="r" t="t"/>
              <a:pathLst>
                <a:path extrusionOk="0" h="2275" w="368">
                  <a:moveTo>
                    <a:pt x="225" y="0"/>
                  </a:moveTo>
                  <a:cubicBezTo>
                    <a:pt x="225" y="0"/>
                    <a:pt x="58" y="734"/>
                    <a:pt x="50" y="1015"/>
                  </a:cubicBezTo>
                  <a:cubicBezTo>
                    <a:pt x="41" y="1295"/>
                    <a:pt x="0" y="2275"/>
                    <a:pt x="0" y="2275"/>
                  </a:cubicBezTo>
                  <a:cubicBezTo>
                    <a:pt x="0" y="2275"/>
                    <a:pt x="336" y="1808"/>
                    <a:pt x="352" y="1246"/>
                  </a:cubicBezTo>
                  <a:cubicBezTo>
                    <a:pt x="368" y="684"/>
                    <a:pt x="225" y="0"/>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0"/>
            <p:cNvSpPr/>
            <p:nvPr/>
          </p:nvSpPr>
          <p:spPr>
            <a:xfrm>
              <a:off x="6199277" y="2443493"/>
              <a:ext cx="403193" cy="1163688"/>
            </a:xfrm>
            <a:custGeom>
              <a:rect b="b" l="l" r="r" t="t"/>
              <a:pathLst>
                <a:path extrusionOk="0" h="4107" w="1423">
                  <a:moveTo>
                    <a:pt x="194" y="0"/>
                  </a:moveTo>
                  <a:lnTo>
                    <a:pt x="0" y="46"/>
                  </a:lnTo>
                  <a:cubicBezTo>
                    <a:pt x="0" y="46"/>
                    <a:pt x="353" y="1005"/>
                    <a:pt x="653" y="2206"/>
                  </a:cubicBezTo>
                  <a:cubicBezTo>
                    <a:pt x="925" y="3295"/>
                    <a:pt x="1238" y="4107"/>
                    <a:pt x="1238" y="4107"/>
                  </a:cubicBezTo>
                  <a:lnTo>
                    <a:pt x="1423" y="4104"/>
                  </a:lnTo>
                  <a:cubicBezTo>
                    <a:pt x="1423" y="4104"/>
                    <a:pt x="999" y="2632"/>
                    <a:pt x="790" y="1728"/>
                  </a:cubicBezTo>
                  <a:cubicBezTo>
                    <a:pt x="535" y="622"/>
                    <a:pt x="194" y="0"/>
                    <a:pt x="1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0"/>
            <p:cNvSpPr/>
            <p:nvPr/>
          </p:nvSpPr>
          <p:spPr>
            <a:xfrm>
              <a:off x="5925287" y="3405718"/>
              <a:ext cx="1656406" cy="2667670"/>
            </a:xfrm>
            <a:custGeom>
              <a:rect b="b" l="l" r="r" t="t"/>
              <a:pathLst>
                <a:path extrusionOk="0" h="9415" w="5846">
                  <a:moveTo>
                    <a:pt x="4216" y="0"/>
                  </a:moveTo>
                  <a:cubicBezTo>
                    <a:pt x="3895" y="0"/>
                    <a:pt x="3540" y="142"/>
                    <a:pt x="3050" y="277"/>
                  </a:cubicBezTo>
                  <a:cubicBezTo>
                    <a:pt x="2750" y="359"/>
                    <a:pt x="2416" y="386"/>
                    <a:pt x="2102" y="386"/>
                  </a:cubicBezTo>
                  <a:cubicBezTo>
                    <a:pt x="1476" y="386"/>
                    <a:pt x="936" y="277"/>
                    <a:pt x="936" y="277"/>
                  </a:cubicBezTo>
                  <a:cubicBezTo>
                    <a:pt x="345" y="1100"/>
                    <a:pt x="397" y="2172"/>
                    <a:pt x="390" y="2386"/>
                  </a:cubicBezTo>
                  <a:cubicBezTo>
                    <a:pt x="382" y="2601"/>
                    <a:pt x="176" y="3115"/>
                    <a:pt x="96" y="3328"/>
                  </a:cubicBezTo>
                  <a:cubicBezTo>
                    <a:pt x="16" y="3543"/>
                    <a:pt x="307" y="4186"/>
                    <a:pt x="309" y="4420"/>
                  </a:cubicBezTo>
                  <a:cubicBezTo>
                    <a:pt x="311" y="4653"/>
                    <a:pt x="1" y="5257"/>
                    <a:pt x="175" y="5942"/>
                  </a:cubicBezTo>
                  <a:cubicBezTo>
                    <a:pt x="349" y="6628"/>
                    <a:pt x="311" y="9141"/>
                    <a:pt x="311" y="9141"/>
                  </a:cubicBezTo>
                  <a:cubicBezTo>
                    <a:pt x="311" y="9141"/>
                    <a:pt x="1070" y="9333"/>
                    <a:pt x="1742" y="9402"/>
                  </a:cubicBezTo>
                  <a:cubicBezTo>
                    <a:pt x="1832" y="9411"/>
                    <a:pt x="1923" y="9415"/>
                    <a:pt x="2014" y="9415"/>
                  </a:cubicBezTo>
                  <a:cubicBezTo>
                    <a:pt x="2572" y="9415"/>
                    <a:pt x="3135" y="9262"/>
                    <a:pt x="3327" y="9151"/>
                  </a:cubicBezTo>
                  <a:cubicBezTo>
                    <a:pt x="3551" y="9022"/>
                    <a:pt x="3629" y="8651"/>
                    <a:pt x="3725" y="8149"/>
                  </a:cubicBezTo>
                  <a:cubicBezTo>
                    <a:pt x="3820" y="8168"/>
                    <a:pt x="3933" y="8198"/>
                    <a:pt x="4038" y="8198"/>
                  </a:cubicBezTo>
                  <a:cubicBezTo>
                    <a:pt x="4172" y="8198"/>
                    <a:pt x="4295" y="8148"/>
                    <a:pt x="4356" y="7956"/>
                  </a:cubicBezTo>
                  <a:cubicBezTo>
                    <a:pt x="4463" y="7613"/>
                    <a:pt x="4506" y="7055"/>
                    <a:pt x="4506" y="7055"/>
                  </a:cubicBezTo>
                  <a:cubicBezTo>
                    <a:pt x="4506" y="7055"/>
                    <a:pt x="4605" y="7113"/>
                    <a:pt x="4776" y="7113"/>
                  </a:cubicBezTo>
                  <a:cubicBezTo>
                    <a:pt x="4918" y="7113"/>
                    <a:pt x="5110" y="7073"/>
                    <a:pt x="5335" y="6928"/>
                  </a:cubicBezTo>
                  <a:cubicBezTo>
                    <a:pt x="5551" y="6788"/>
                    <a:pt x="5191" y="5428"/>
                    <a:pt x="5335" y="5257"/>
                  </a:cubicBezTo>
                  <a:cubicBezTo>
                    <a:pt x="5480" y="5085"/>
                    <a:pt x="5846" y="4999"/>
                    <a:pt x="5846" y="4999"/>
                  </a:cubicBezTo>
                  <a:cubicBezTo>
                    <a:pt x="5846" y="4999"/>
                    <a:pt x="5822" y="3091"/>
                    <a:pt x="5822" y="2729"/>
                  </a:cubicBezTo>
                  <a:cubicBezTo>
                    <a:pt x="5822" y="1628"/>
                    <a:pt x="5619" y="1015"/>
                    <a:pt x="5007" y="386"/>
                  </a:cubicBezTo>
                  <a:cubicBezTo>
                    <a:pt x="4729" y="100"/>
                    <a:pt x="4484" y="0"/>
                    <a:pt x="4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0"/>
            <p:cNvSpPr/>
            <p:nvPr/>
          </p:nvSpPr>
          <p:spPr>
            <a:xfrm>
              <a:off x="6981013" y="2696233"/>
              <a:ext cx="347091" cy="735274"/>
            </a:xfrm>
            <a:custGeom>
              <a:rect b="b" l="l" r="r" t="t"/>
              <a:pathLst>
                <a:path extrusionOk="0" h="2595" w="1225">
                  <a:moveTo>
                    <a:pt x="1058" y="0"/>
                  </a:moveTo>
                  <a:cubicBezTo>
                    <a:pt x="1058" y="0"/>
                    <a:pt x="844" y="800"/>
                    <a:pt x="533" y="1538"/>
                  </a:cubicBezTo>
                  <a:cubicBezTo>
                    <a:pt x="327" y="2030"/>
                    <a:pt x="151" y="2389"/>
                    <a:pt x="0" y="2594"/>
                  </a:cubicBezTo>
                  <a:cubicBezTo>
                    <a:pt x="156" y="2542"/>
                    <a:pt x="245" y="2518"/>
                    <a:pt x="398" y="2500"/>
                  </a:cubicBezTo>
                  <a:cubicBezTo>
                    <a:pt x="902" y="1769"/>
                    <a:pt x="1225" y="904"/>
                    <a:pt x="1076" y="31"/>
                  </a:cubicBezTo>
                  <a:cubicBezTo>
                    <a:pt x="1070" y="21"/>
                    <a:pt x="1065" y="10"/>
                    <a:pt x="10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0"/>
            <p:cNvSpPr/>
            <p:nvPr/>
          </p:nvSpPr>
          <p:spPr>
            <a:xfrm>
              <a:off x="6792875" y="2594797"/>
              <a:ext cx="360692" cy="896779"/>
            </a:xfrm>
            <a:custGeom>
              <a:rect b="b" l="l" r="r" t="t"/>
              <a:pathLst>
                <a:path extrusionOk="0" h="3165" w="1273">
                  <a:moveTo>
                    <a:pt x="1186" y="0"/>
                  </a:moveTo>
                  <a:lnTo>
                    <a:pt x="1186" y="0"/>
                  </a:lnTo>
                  <a:cubicBezTo>
                    <a:pt x="1186" y="0"/>
                    <a:pt x="990" y="954"/>
                    <a:pt x="746" y="1569"/>
                  </a:cubicBezTo>
                  <a:cubicBezTo>
                    <a:pt x="567" y="2021"/>
                    <a:pt x="191" y="2786"/>
                    <a:pt x="1" y="3164"/>
                  </a:cubicBezTo>
                  <a:cubicBezTo>
                    <a:pt x="178" y="3120"/>
                    <a:pt x="349" y="3058"/>
                    <a:pt x="522" y="2999"/>
                  </a:cubicBezTo>
                  <a:cubicBezTo>
                    <a:pt x="652" y="2708"/>
                    <a:pt x="951" y="2010"/>
                    <a:pt x="1090" y="1471"/>
                  </a:cubicBezTo>
                  <a:cubicBezTo>
                    <a:pt x="1272" y="772"/>
                    <a:pt x="1187" y="0"/>
                    <a:pt x="11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0"/>
            <p:cNvSpPr/>
            <p:nvPr/>
          </p:nvSpPr>
          <p:spPr>
            <a:xfrm>
              <a:off x="5734599" y="2933106"/>
              <a:ext cx="487911" cy="1385828"/>
            </a:xfrm>
            <a:custGeom>
              <a:rect b="b" l="l" r="r" t="t"/>
              <a:pathLst>
                <a:path extrusionOk="0" h="4891" w="1722">
                  <a:moveTo>
                    <a:pt x="407" y="0"/>
                  </a:moveTo>
                  <a:cubicBezTo>
                    <a:pt x="293" y="329"/>
                    <a:pt x="155" y="780"/>
                    <a:pt x="97" y="1021"/>
                  </a:cubicBezTo>
                  <a:cubicBezTo>
                    <a:pt x="68" y="1140"/>
                    <a:pt x="0" y="1298"/>
                    <a:pt x="0" y="1394"/>
                  </a:cubicBezTo>
                  <a:cubicBezTo>
                    <a:pt x="0" y="1616"/>
                    <a:pt x="117" y="1804"/>
                    <a:pt x="252" y="2143"/>
                  </a:cubicBezTo>
                  <a:cubicBezTo>
                    <a:pt x="445" y="2625"/>
                    <a:pt x="565" y="3093"/>
                    <a:pt x="726" y="3471"/>
                  </a:cubicBezTo>
                  <a:cubicBezTo>
                    <a:pt x="887" y="3849"/>
                    <a:pt x="611" y="4154"/>
                    <a:pt x="726" y="4531"/>
                  </a:cubicBezTo>
                  <a:cubicBezTo>
                    <a:pt x="810" y="4809"/>
                    <a:pt x="977" y="4891"/>
                    <a:pt x="1136" y="4891"/>
                  </a:cubicBezTo>
                  <a:cubicBezTo>
                    <a:pt x="1161" y="4891"/>
                    <a:pt x="1186" y="4889"/>
                    <a:pt x="1211" y="4885"/>
                  </a:cubicBezTo>
                  <a:cubicBezTo>
                    <a:pt x="1350" y="4863"/>
                    <a:pt x="1475" y="4822"/>
                    <a:pt x="1475" y="4601"/>
                  </a:cubicBezTo>
                  <a:cubicBezTo>
                    <a:pt x="1523" y="4614"/>
                    <a:pt x="1561" y="4620"/>
                    <a:pt x="1593" y="4620"/>
                  </a:cubicBezTo>
                  <a:cubicBezTo>
                    <a:pt x="1698" y="4620"/>
                    <a:pt x="1722" y="4561"/>
                    <a:pt x="1722" y="4561"/>
                  </a:cubicBezTo>
                  <a:cubicBezTo>
                    <a:pt x="1722" y="4561"/>
                    <a:pt x="1687" y="4266"/>
                    <a:pt x="1647" y="3982"/>
                  </a:cubicBezTo>
                  <a:cubicBezTo>
                    <a:pt x="1607" y="3698"/>
                    <a:pt x="1270" y="3535"/>
                    <a:pt x="1270" y="3535"/>
                  </a:cubicBezTo>
                  <a:cubicBezTo>
                    <a:pt x="1270" y="3535"/>
                    <a:pt x="1218" y="2537"/>
                    <a:pt x="1188" y="2233"/>
                  </a:cubicBezTo>
                  <a:cubicBezTo>
                    <a:pt x="1159" y="1930"/>
                    <a:pt x="938" y="1398"/>
                    <a:pt x="938" y="1398"/>
                  </a:cubicBezTo>
                  <a:lnTo>
                    <a:pt x="1308" y="699"/>
                  </a:lnTo>
                  <a:cubicBezTo>
                    <a:pt x="1237" y="677"/>
                    <a:pt x="1142" y="637"/>
                    <a:pt x="1082" y="594"/>
                  </a:cubicBezTo>
                  <a:cubicBezTo>
                    <a:pt x="917" y="477"/>
                    <a:pt x="905" y="385"/>
                    <a:pt x="963" y="277"/>
                  </a:cubicBezTo>
                  <a:cubicBezTo>
                    <a:pt x="773" y="163"/>
                    <a:pt x="557" y="166"/>
                    <a:pt x="407" y="0"/>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0"/>
            <p:cNvSpPr/>
            <p:nvPr/>
          </p:nvSpPr>
          <p:spPr>
            <a:xfrm>
              <a:off x="6290230" y="3555606"/>
              <a:ext cx="1164527" cy="1133370"/>
            </a:xfrm>
            <a:custGeom>
              <a:rect b="b" l="l" r="r" t="t"/>
              <a:pathLst>
                <a:path extrusionOk="0" h="4000" w="4110">
                  <a:moveTo>
                    <a:pt x="3192" y="0"/>
                  </a:moveTo>
                  <a:cubicBezTo>
                    <a:pt x="3040" y="0"/>
                    <a:pt x="2880" y="45"/>
                    <a:pt x="2728" y="100"/>
                  </a:cubicBezTo>
                  <a:cubicBezTo>
                    <a:pt x="2276" y="265"/>
                    <a:pt x="1665" y="639"/>
                    <a:pt x="1269" y="829"/>
                  </a:cubicBezTo>
                  <a:cubicBezTo>
                    <a:pt x="722" y="1092"/>
                    <a:pt x="80" y="1099"/>
                    <a:pt x="8" y="1099"/>
                  </a:cubicBezTo>
                  <a:cubicBezTo>
                    <a:pt x="3" y="1099"/>
                    <a:pt x="1" y="1099"/>
                    <a:pt x="1" y="1099"/>
                  </a:cubicBezTo>
                  <a:lnTo>
                    <a:pt x="1" y="1099"/>
                  </a:lnTo>
                  <a:cubicBezTo>
                    <a:pt x="1" y="1099"/>
                    <a:pt x="109" y="1279"/>
                    <a:pt x="787" y="1279"/>
                  </a:cubicBezTo>
                  <a:cubicBezTo>
                    <a:pt x="1464" y="1279"/>
                    <a:pt x="2007" y="840"/>
                    <a:pt x="2008" y="840"/>
                  </a:cubicBezTo>
                  <a:lnTo>
                    <a:pt x="2008" y="840"/>
                  </a:lnTo>
                  <a:cubicBezTo>
                    <a:pt x="2008" y="840"/>
                    <a:pt x="1906" y="1680"/>
                    <a:pt x="1782" y="2286"/>
                  </a:cubicBezTo>
                  <a:cubicBezTo>
                    <a:pt x="1600" y="3185"/>
                    <a:pt x="1211" y="4000"/>
                    <a:pt x="1211" y="4000"/>
                  </a:cubicBezTo>
                  <a:cubicBezTo>
                    <a:pt x="1211" y="4000"/>
                    <a:pt x="1876" y="3393"/>
                    <a:pt x="2050" y="2833"/>
                  </a:cubicBezTo>
                  <a:cubicBezTo>
                    <a:pt x="2254" y="2179"/>
                    <a:pt x="2330" y="899"/>
                    <a:pt x="2330" y="899"/>
                  </a:cubicBezTo>
                  <a:cubicBezTo>
                    <a:pt x="2330" y="899"/>
                    <a:pt x="2483" y="1637"/>
                    <a:pt x="2520" y="2125"/>
                  </a:cubicBezTo>
                  <a:cubicBezTo>
                    <a:pt x="2547" y="2468"/>
                    <a:pt x="2520" y="3646"/>
                    <a:pt x="2520" y="3646"/>
                  </a:cubicBezTo>
                  <a:cubicBezTo>
                    <a:pt x="2520" y="3646"/>
                    <a:pt x="2833" y="2543"/>
                    <a:pt x="2854" y="2179"/>
                  </a:cubicBezTo>
                  <a:cubicBezTo>
                    <a:pt x="2875" y="1814"/>
                    <a:pt x="2951" y="1270"/>
                    <a:pt x="2951" y="1270"/>
                  </a:cubicBezTo>
                  <a:cubicBezTo>
                    <a:pt x="2951" y="1270"/>
                    <a:pt x="3119" y="2061"/>
                    <a:pt x="3228" y="2693"/>
                  </a:cubicBezTo>
                  <a:cubicBezTo>
                    <a:pt x="3296" y="2675"/>
                    <a:pt x="3410" y="2669"/>
                    <a:pt x="3532" y="2669"/>
                  </a:cubicBezTo>
                  <a:cubicBezTo>
                    <a:pt x="3775" y="2669"/>
                    <a:pt x="4048" y="2693"/>
                    <a:pt x="4048" y="2693"/>
                  </a:cubicBezTo>
                  <a:cubicBezTo>
                    <a:pt x="4048" y="2693"/>
                    <a:pt x="4110" y="1709"/>
                    <a:pt x="3904" y="786"/>
                  </a:cubicBezTo>
                  <a:cubicBezTo>
                    <a:pt x="3767" y="175"/>
                    <a:pt x="3493" y="0"/>
                    <a:pt x="3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0"/>
            <p:cNvSpPr/>
            <p:nvPr/>
          </p:nvSpPr>
          <p:spPr>
            <a:xfrm>
              <a:off x="6988663" y="3529255"/>
              <a:ext cx="365225" cy="338028"/>
            </a:xfrm>
            <a:custGeom>
              <a:rect b="b" l="l" r="r" t="t"/>
              <a:pathLst>
                <a:path extrusionOk="0" h="1193" w="1289">
                  <a:moveTo>
                    <a:pt x="650" y="1"/>
                  </a:moveTo>
                  <a:cubicBezTo>
                    <a:pt x="598" y="1"/>
                    <a:pt x="514" y="32"/>
                    <a:pt x="368" y="120"/>
                  </a:cubicBezTo>
                  <a:cubicBezTo>
                    <a:pt x="113" y="275"/>
                    <a:pt x="0" y="474"/>
                    <a:pt x="81" y="664"/>
                  </a:cubicBezTo>
                  <a:cubicBezTo>
                    <a:pt x="98" y="704"/>
                    <a:pt x="157" y="732"/>
                    <a:pt x="202" y="749"/>
                  </a:cubicBezTo>
                  <a:cubicBezTo>
                    <a:pt x="205" y="831"/>
                    <a:pt x="237" y="905"/>
                    <a:pt x="358" y="937"/>
                  </a:cubicBezTo>
                  <a:cubicBezTo>
                    <a:pt x="339" y="1018"/>
                    <a:pt x="454" y="1087"/>
                    <a:pt x="514" y="1087"/>
                  </a:cubicBezTo>
                  <a:cubicBezTo>
                    <a:pt x="517" y="1087"/>
                    <a:pt x="520" y="1087"/>
                    <a:pt x="522" y="1086"/>
                  </a:cubicBezTo>
                  <a:cubicBezTo>
                    <a:pt x="562" y="1147"/>
                    <a:pt x="569" y="1192"/>
                    <a:pt x="629" y="1192"/>
                  </a:cubicBezTo>
                  <a:cubicBezTo>
                    <a:pt x="635" y="1192"/>
                    <a:pt x="641" y="1192"/>
                    <a:pt x="648" y="1191"/>
                  </a:cubicBezTo>
                  <a:cubicBezTo>
                    <a:pt x="834" y="1169"/>
                    <a:pt x="1131" y="969"/>
                    <a:pt x="1233" y="793"/>
                  </a:cubicBezTo>
                  <a:cubicBezTo>
                    <a:pt x="1289" y="695"/>
                    <a:pt x="1225" y="590"/>
                    <a:pt x="1154" y="547"/>
                  </a:cubicBezTo>
                  <a:cubicBezTo>
                    <a:pt x="1093" y="371"/>
                    <a:pt x="1019" y="368"/>
                    <a:pt x="977" y="355"/>
                  </a:cubicBezTo>
                  <a:cubicBezTo>
                    <a:pt x="935" y="233"/>
                    <a:pt x="912" y="178"/>
                    <a:pt x="799" y="161"/>
                  </a:cubicBezTo>
                  <a:cubicBezTo>
                    <a:pt x="735" y="99"/>
                    <a:pt x="742" y="1"/>
                    <a:pt x="650" y="1"/>
                  </a:cubicBezTo>
                  <a:close/>
                </a:path>
              </a:pathLst>
            </a:custGeom>
            <a:solidFill>
              <a:srgbClr val="FFA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0"/>
            <p:cNvSpPr/>
            <p:nvPr/>
          </p:nvSpPr>
          <p:spPr>
            <a:xfrm>
              <a:off x="6316014" y="3563256"/>
              <a:ext cx="634682" cy="135154"/>
            </a:xfrm>
            <a:custGeom>
              <a:rect b="b" l="l" r="r" t="t"/>
              <a:pathLst>
                <a:path extrusionOk="0" h="477" w="2240">
                  <a:moveTo>
                    <a:pt x="2239" y="0"/>
                  </a:moveTo>
                  <a:cubicBezTo>
                    <a:pt x="2239" y="0"/>
                    <a:pt x="1474" y="155"/>
                    <a:pt x="833" y="155"/>
                  </a:cubicBezTo>
                  <a:cubicBezTo>
                    <a:pt x="831" y="155"/>
                    <a:pt x="829" y="155"/>
                    <a:pt x="826" y="155"/>
                  </a:cubicBezTo>
                  <a:cubicBezTo>
                    <a:pt x="186" y="154"/>
                    <a:pt x="0" y="1"/>
                    <a:pt x="0" y="0"/>
                  </a:cubicBezTo>
                  <a:lnTo>
                    <a:pt x="0" y="0"/>
                  </a:lnTo>
                  <a:cubicBezTo>
                    <a:pt x="0" y="1"/>
                    <a:pt x="502" y="477"/>
                    <a:pt x="924" y="477"/>
                  </a:cubicBezTo>
                  <a:cubicBezTo>
                    <a:pt x="931" y="477"/>
                    <a:pt x="938" y="477"/>
                    <a:pt x="945" y="476"/>
                  </a:cubicBezTo>
                  <a:cubicBezTo>
                    <a:pt x="1371" y="460"/>
                    <a:pt x="2239" y="0"/>
                    <a:pt x="22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0"/>
            <p:cNvSpPr/>
            <p:nvPr/>
          </p:nvSpPr>
          <p:spPr>
            <a:xfrm>
              <a:off x="6015673" y="4081769"/>
              <a:ext cx="705800" cy="485932"/>
            </a:xfrm>
            <a:custGeom>
              <a:rect b="b" l="l" r="r" t="t"/>
              <a:pathLst>
                <a:path extrusionOk="0" h="1715" w="2491">
                  <a:moveTo>
                    <a:pt x="2491" y="0"/>
                  </a:moveTo>
                  <a:cubicBezTo>
                    <a:pt x="2491" y="0"/>
                    <a:pt x="1723" y="965"/>
                    <a:pt x="1060" y="1264"/>
                  </a:cubicBezTo>
                  <a:cubicBezTo>
                    <a:pt x="839" y="1364"/>
                    <a:pt x="647" y="1397"/>
                    <a:pt x="491" y="1397"/>
                  </a:cubicBezTo>
                  <a:cubicBezTo>
                    <a:pt x="177" y="1397"/>
                    <a:pt x="1" y="1264"/>
                    <a:pt x="1" y="1264"/>
                  </a:cubicBezTo>
                  <a:lnTo>
                    <a:pt x="1" y="1264"/>
                  </a:lnTo>
                  <a:cubicBezTo>
                    <a:pt x="1" y="1264"/>
                    <a:pt x="190" y="1714"/>
                    <a:pt x="710" y="1714"/>
                  </a:cubicBezTo>
                  <a:cubicBezTo>
                    <a:pt x="832" y="1714"/>
                    <a:pt x="973" y="1689"/>
                    <a:pt x="1133" y="1628"/>
                  </a:cubicBezTo>
                  <a:cubicBezTo>
                    <a:pt x="1976" y="1307"/>
                    <a:pt x="2491" y="0"/>
                    <a:pt x="24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0"/>
            <p:cNvSpPr/>
            <p:nvPr/>
          </p:nvSpPr>
          <p:spPr>
            <a:xfrm>
              <a:off x="6085091" y="4318926"/>
              <a:ext cx="636382" cy="620237"/>
            </a:xfrm>
            <a:custGeom>
              <a:rect b="b" l="l" r="r" t="t"/>
              <a:pathLst>
                <a:path extrusionOk="0" h="2189" w="2246">
                  <a:moveTo>
                    <a:pt x="2246" y="0"/>
                  </a:moveTo>
                  <a:lnTo>
                    <a:pt x="2246" y="0"/>
                  </a:lnTo>
                  <a:cubicBezTo>
                    <a:pt x="2246" y="1"/>
                    <a:pt x="1779" y="791"/>
                    <a:pt x="1288" y="1306"/>
                  </a:cubicBezTo>
                  <a:cubicBezTo>
                    <a:pt x="797" y="1819"/>
                    <a:pt x="0" y="1969"/>
                    <a:pt x="0" y="1969"/>
                  </a:cubicBezTo>
                  <a:cubicBezTo>
                    <a:pt x="0" y="1969"/>
                    <a:pt x="143" y="2189"/>
                    <a:pt x="468" y="2189"/>
                  </a:cubicBezTo>
                  <a:cubicBezTo>
                    <a:pt x="631" y="2189"/>
                    <a:pt x="839" y="2134"/>
                    <a:pt x="1097" y="1969"/>
                  </a:cubicBezTo>
                  <a:cubicBezTo>
                    <a:pt x="1871" y="1476"/>
                    <a:pt x="2246" y="1"/>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0"/>
            <p:cNvSpPr/>
            <p:nvPr/>
          </p:nvSpPr>
          <p:spPr>
            <a:xfrm>
              <a:off x="6085091" y="4628617"/>
              <a:ext cx="817436" cy="1154621"/>
            </a:xfrm>
            <a:custGeom>
              <a:rect b="b" l="l" r="r" t="t"/>
              <a:pathLst>
                <a:path extrusionOk="0" h="4075" w="2885">
                  <a:moveTo>
                    <a:pt x="2885" y="1"/>
                  </a:moveTo>
                  <a:lnTo>
                    <a:pt x="2885" y="1"/>
                  </a:lnTo>
                  <a:cubicBezTo>
                    <a:pt x="2885" y="1"/>
                    <a:pt x="1995" y="2183"/>
                    <a:pt x="1384" y="2932"/>
                  </a:cubicBezTo>
                  <a:cubicBezTo>
                    <a:pt x="772" y="3683"/>
                    <a:pt x="0" y="4067"/>
                    <a:pt x="0" y="4067"/>
                  </a:cubicBezTo>
                  <a:cubicBezTo>
                    <a:pt x="0" y="4067"/>
                    <a:pt x="51" y="4075"/>
                    <a:pt x="138" y="4075"/>
                  </a:cubicBezTo>
                  <a:cubicBezTo>
                    <a:pt x="444" y="4075"/>
                    <a:pt x="1207" y="3984"/>
                    <a:pt x="1878" y="3168"/>
                  </a:cubicBezTo>
                  <a:cubicBezTo>
                    <a:pt x="2742" y="2119"/>
                    <a:pt x="2885" y="1"/>
                    <a:pt x="28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0"/>
            <p:cNvSpPr/>
            <p:nvPr/>
          </p:nvSpPr>
          <p:spPr>
            <a:xfrm>
              <a:off x="7235736" y="2875304"/>
              <a:ext cx="252456" cy="721107"/>
            </a:xfrm>
            <a:custGeom>
              <a:rect b="b" l="l" r="r" t="t"/>
              <a:pathLst>
                <a:path extrusionOk="0" h="2545" w="891">
                  <a:moveTo>
                    <a:pt x="587" y="1"/>
                  </a:moveTo>
                  <a:cubicBezTo>
                    <a:pt x="587" y="1"/>
                    <a:pt x="577" y="628"/>
                    <a:pt x="382" y="1196"/>
                  </a:cubicBezTo>
                  <a:cubicBezTo>
                    <a:pt x="187" y="1763"/>
                    <a:pt x="1" y="1966"/>
                    <a:pt x="1" y="1966"/>
                  </a:cubicBezTo>
                  <a:cubicBezTo>
                    <a:pt x="1" y="1966"/>
                    <a:pt x="114" y="1999"/>
                    <a:pt x="268" y="2149"/>
                  </a:cubicBezTo>
                  <a:cubicBezTo>
                    <a:pt x="420" y="2299"/>
                    <a:pt x="611" y="2544"/>
                    <a:pt x="611" y="2544"/>
                  </a:cubicBezTo>
                  <a:cubicBezTo>
                    <a:pt x="890" y="1751"/>
                    <a:pt x="587" y="1"/>
                    <a:pt x="5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0"/>
            <p:cNvSpPr/>
            <p:nvPr/>
          </p:nvSpPr>
          <p:spPr>
            <a:xfrm>
              <a:off x="6316014" y="2528212"/>
              <a:ext cx="577730" cy="168305"/>
            </a:xfrm>
            <a:custGeom>
              <a:rect b="b" l="l" r="r" t="t"/>
              <a:pathLst>
                <a:path extrusionOk="0" h="594" w="2039">
                  <a:moveTo>
                    <a:pt x="0" y="0"/>
                  </a:moveTo>
                  <a:cubicBezTo>
                    <a:pt x="0" y="1"/>
                    <a:pt x="363" y="593"/>
                    <a:pt x="1120" y="593"/>
                  </a:cubicBezTo>
                  <a:cubicBezTo>
                    <a:pt x="1710" y="593"/>
                    <a:pt x="2039" y="177"/>
                    <a:pt x="2039" y="177"/>
                  </a:cubicBezTo>
                  <a:lnTo>
                    <a:pt x="2039" y="177"/>
                  </a:lnTo>
                  <a:cubicBezTo>
                    <a:pt x="2039" y="177"/>
                    <a:pt x="1763" y="388"/>
                    <a:pt x="1233" y="388"/>
                  </a:cubicBezTo>
                  <a:cubicBezTo>
                    <a:pt x="1197" y="388"/>
                    <a:pt x="1159" y="387"/>
                    <a:pt x="1120" y="385"/>
                  </a:cubicBezTo>
                  <a:cubicBezTo>
                    <a:pt x="516" y="352"/>
                    <a:pt x="0"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0"/>
            <p:cNvSpPr/>
            <p:nvPr/>
          </p:nvSpPr>
          <p:spPr>
            <a:xfrm>
              <a:off x="6981013" y="4628617"/>
              <a:ext cx="132886" cy="1097669"/>
            </a:xfrm>
            <a:custGeom>
              <a:rect b="b" l="l" r="r" t="t"/>
              <a:pathLst>
                <a:path extrusionOk="0" h="3874" w="469">
                  <a:moveTo>
                    <a:pt x="177" y="1"/>
                  </a:moveTo>
                  <a:cubicBezTo>
                    <a:pt x="177" y="1"/>
                    <a:pt x="213" y="235"/>
                    <a:pt x="178" y="1095"/>
                  </a:cubicBezTo>
                  <a:cubicBezTo>
                    <a:pt x="144" y="1957"/>
                    <a:pt x="0" y="3833"/>
                    <a:pt x="0" y="3833"/>
                  </a:cubicBezTo>
                  <a:lnTo>
                    <a:pt x="207" y="3873"/>
                  </a:lnTo>
                  <a:cubicBezTo>
                    <a:pt x="207" y="3873"/>
                    <a:pt x="341" y="3543"/>
                    <a:pt x="406" y="2451"/>
                  </a:cubicBezTo>
                  <a:cubicBezTo>
                    <a:pt x="469" y="1359"/>
                    <a:pt x="177" y="1"/>
                    <a:pt x="1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0"/>
            <p:cNvSpPr/>
            <p:nvPr/>
          </p:nvSpPr>
          <p:spPr>
            <a:xfrm>
              <a:off x="7173968" y="4099053"/>
              <a:ext cx="303174" cy="1334543"/>
            </a:xfrm>
            <a:custGeom>
              <a:rect b="b" l="l" r="r" t="t"/>
              <a:pathLst>
                <a:path extrusionOk="0" h="4710" w="1070">
                  <a:moveTo>
                    <a:pt x="0" y="0"/>
                  </a:moveTo>
                  <a:cubicBezTo>
                    <a:pt x="0" y="0"/>
                    <a:pt x="174" y="1107"/>
                    <a:pt x="219" y="1870"/>
                  </a:cubicBezTo>
                  <a:cubicBezTo>
                    <a:pt x="264" y="2633"/>
                    <a:pt x="99" y="4609"/>
                    <a:pt x="99" y="4609"/>
                  </a:cubicBezTo>
                  <a:cubicBezTo>
                    <a:pt x="99" y="4609"/>
                    <a:pt x="332" y="4709"/>
                    <a:pt x="555" y="4709"/>
                  </a:cubicBezTo>
                  <a:cubicBezTo>
                    <a:pt x="715" y="4709"/>
                    <a:pt x="870" y="4658"/>
                    <a:pt x="928" y="4481"/>
                  </a:cubicBezTo>
                  <a:cubicBezTo>
                    <a:pt x="1070" y="4054"/>
                    <a:pt x="1042" y="3175"/>
                    <a:pt x="1003" y="2741"/>
                  </a:cubicBezTo>
                  <a:cubicBezTo>
                    <a:pt x="959" y="2251"/>
                    <a:pt x="929" y="775"/>
                    <a:pt x="929" y="775"/>
                  </a:cubicBez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 name="Google Shape;2175;p50"/>
          <p:cNvGrpSpPr/>
          <p:nvPr/>
        </p:nvGrpSpPr>
        <p:grpSpPr>
          <a:xfrm>
            <a:off x="713233" y="815877"/>
            <a:ext cx="941186" cy="168547"/>
            <a:chOff x="6" y="276689"/>
            <a:chExt cx="733753" cy="131400"/>
          </a:xfrm>
        </p:grpSpPr>
        <p:grpSp>
          <p:nvGrpSpPr>
            <p:cNvPr id="2176" name="Google Shape;2176;p50"/>
            <p:cNvGrpSpPr/>
            <p:nvPr/>
          </p:nvGrpSpPr>
          <p:grpSpPr>
            <a:xfrm>
              <a:off x="6" y="276689"/>
              <a:ext cx="445357" cy="131256"/>
              <a:chOff x="888166" y="1663976"/>
              <a:chExt cx="991444" cy="292200"/>
            </a:xfrm>
          </p:grpSpPr>
          <p:sp>
            <p:nvSpPr>
              <p:cNvPr id="2177" name="Google Shape;2177;p50"/>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0"/>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0"/>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0" name="Google Shape;2180;p50"/>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0"/>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 name="Google Shape;2182;p50"/>
          <p:cNvGrpSpPr/>
          <p:nvPr/>
        </p:nvGrpSpPr>
        <p:grpSpPr>
          <a:xfrm>
            <a:off x="7489583" y="815877"/>
            <a:ext cx="941186" cy="168547"/>
            <a:chOff x="6" y="276689"/>
            <a:chExt cx="733753" cy="131400"/>
          </a:xfrm>
        </p:grpSpPr>
        <p:grpSp>
          <p:nvGrpSpPr>
            <p:cNvPr id="2183" name="Google Shape;2183;p50"/>
            <p:cNvGrpSpPr/>
            <p:nvPr/>
          </p:nvGrpSpPr>
          <p:grpSpPr>
            <a:xfrm>
              <a:off x="6" y="276689"/>
              <a:ext cx="445357" cy="131256"/>
              <a:chOff x="888166" y="1663976"/>
              <a:chExt cx="991444" cy="292200"/>
            </a:xfrm>
          </p:grpSpPr>
          <p:sp>
            <p:nvSpPr>
              <p:cNvPr id="2184" name="Google Shape;2184;p50"/>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0"/>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0"/>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7" name="Google Shape;2187;p50"/>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0"/>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2" name="Shape 2192"/>
        <p:cNvGrpSpPr/>
        <p:nvPr/>
      </p:nvGrpSpPr>
      <p:grpSpPr>
        <a:xfrm>
          <a:off x="0" y="0"/>
          <a:ext cx="0" cy="0"/>
          <a:chOff x="0" y="0"/>
          <a:chExt cx="0" cy="0"/>
        </a:xfrm>
      </p:grpSpPr>
      <p:sp>
        <p:nvSpPr>
          <p:cNvPr id="2193" name="Google Shape;2193;p51"/>
          <p:cNvSpPr/>
          <p:nvPr/>
        </p:nvSpPr>
        <p:spPr>
          <a:xfrm rot="-2700000">
            <a:off x="5331812" y="1040025"/>
            <a:ext cx="1310127" cy="131012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1"/>
          <p:cNvSpPr txBox="1"/>
          <p:nvPr>
            <p:ph type="title"/>
          </p:nvPr>
        </p:nvSpPr>
        <p:spPr>
          <a:xfrm>
            <a:off x="5297475" y="1166063"/>
            <a:ext cx="1378800" cy="9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8500">
                <a:solidFill>
                  <a:srgbClr val="FFFFFF"/>
                </a:solidFill>
              </a:rPr>
              <a:t>02</a:t>
            </a:r>
            <a:endParaRPr sz="8500">
              <a:solidFill>
                <a:srgbClr val="FFFFFF"/>
              </a:solidFill>
            </a:endParaRPr>
          </a:p>
        </p:txBody>
      </p:sp>
      <p:sp>
        <p:nvSpPr>
          <p:cNvPr id="2195" name="Google Shape;2195;p51"/>
          <p:cNvSpPr txBox="1"/>
          <p:nvPr>
            <p:ph idx="2" type="title"/>
          </p:nvPr>
        </p:nvSpPr>
        <p:spPr>
          <a:xfrm>
            <a:off x="3936675" y="2644563"/>
            <a:ext cx="4100400" cy="76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solidFill>
                  <a:schemeClr val="dk1"/>
                </a:solidFill>
              </a:rPr>
              <a:t>Medieval period</a:t>
            </a:r>
            <a:endParaRPr sz="4000">
              <a:solidFill>
                <a:schemeClr val="dk1"/>
              </a:solidFill>
            </a:endParaRPr>
          </a:p>
        </p:txBody>
      </p:sp>
      <p:sp>
        <p:nvSpPr>
          <p:cNvPr id="2196" name="Google Shape;2196;p51"/>
          <p:cNvSpPr txBox="1"/>
          <p:nvPr>
            <p:ph idx="1" type="subTitle"/>
          </p:nvPr>
        </p:nvSpPr>
        <p:spPr>
          <a:xfrm>
            <a:off x="5019975" y="3499238"/>
            <a:ext cx="19338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Enter a subtitle here if you need it</a:t>
            </a:r>
            <a:endParaRPr/>
          </a:p>
        </p:txBody>
      </p:sp>
      <p:grpSp>
        <p:nvGrpSpPr>
          <p:cNvPr id="2197" name="Google Shape;2197;p51"/>
          <p:cNvGrpSpPr/>
          <p:nvPr/>
        </p:nvGrpSpPr>
        <p:grpSpPr>
          <a:xfrm>
            <a:off x="1115126" y="1062539"/>
            <a:ext cx="2880889" cy="5093872"/>
            <a:chOff x="1115126" y="1062539"/>
            <a:chExt cx="2880889" cy="5093872"/>
          </a:xfrm>
        </p:grpSpPr>
        <p:sp>
          <p:nvSpPr>
            <p:cNvPr id="2198" name="Google Shape;2198;p51"/>
            <p:cNvSpPr/>
            <p:nvPr/>
          </p:nvSpPr>
          <p:spPr>
            <a:xfrm flipH="1">
              <a:off x="1926518" y="5989381"/>
              <a:ext cx="1262372" cy="167030"/>
            </a:xfrm>
            <a:custGeom>
              <a:rect b="b" l="l" r="r" t="t"/>
              <a:pathLst>
                <a:path extrusionOk="0" h="575" w="4346">
                  <a:moveTo>
                    <a:pt x="0" y="0"/>
                  </a:moveTo>
                  <a:lnTo>
                    <a:pt x="0" y="574"/>
                  </a:lnTo>
                  <a:lnTo>
                    <a:pt x="4346" y="574"/>
                  </a:lnTo>
                  <a:lnTo>
                    <a:pt x="43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9" name="Google Shape;2199;p51"/>
            <p:cNvGrpSpPr/>
            <p:nvPr/>
          </p:nvGrpSpPr>
          <p:grpSpPr>
            <a:xfrm>
              <a:off x="1115126" y="1062539"/>
              <a:ext cx="2880889" cy="5093842"/>
              <a:chOff x="1115126" y="1062539"/>
              <a:chExt cx="2880889" cy="5093842"/>
            </a:xfrm>
          </p:grpSpPr>
          <p:grpSp>
            <p:nvGrpSpPr>
              <p:cNvPr id="2200" name="Google Shape;2200;p51"/>
              <p:cNvGrpSpPr/>
              <p:nvPr/>
            </p:nvGrpSpPr>
            <p:grpSpPr>
              <a:xfrm rot="899935">
                <a:off x="1371432" y="1329943"/>
                <a:ext cx="2368277" cy="2292485"/>
                <a:chOff x="1018709" y="1482983"/>
                <a:chExt cx="2707209" cy="2620570"/>
              </a:xfrm>
            </p:grpSpPr>
            <p:sp>
              <p:nvSpPr>
                <p:cNvPr id="2201" name="Google Shape;2201;p51"/>
                <p:cNvSpPr/>
                <p:nvPr/>
              </p:nvSpPr>
              <p:spPr>
                <a:xfrm rot="-899981">
                  <a:off x="2587204" y="3240840"/>
                  <a:ext cx="38060" cy="872654"/>
                </a:xfrm>
                <a:custGeom>
                  <a:rect b="b" l="l" r="r" t="t"/>
                  <a:pathLst>
                    <a:path extrusionOk="0" h="5755" w="251">
                      <a:moveTo>
                        <a:pt x="1" y="1"/>
                      </a:moveTo>
                      <a:lnTo>
                        <a:pt x="1" y="5755"/>
                      </a:lnTo>
                      <a:lnTo>
                        <a:pt x="251" y="5755"/>
                      </a:ln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1"/>
                <p:cNvSpPr/>
                <p:nvPr/>
              </p:nvSpPr>
              <p:spPr>
                <a:xfrm rot="-899981">
                  <a:off x="1201038" y="2017065"/>
                  <a:ext cx="909956" cy="905407"/>
                </a:xfrm>
                <a:custGeom>
                  <a:rect b="b" l="l" r="r" t="t"/>
                  <a:pathLst>
                    <a:path extrusionOk="0" h="5971" w="6001">
                      <a:moveTo>
                        <a:pt x="3817" y="1"/>
                      </a:moveTo>
                      <a:lnTo>
                        <a:pt x="0" y="2377"/>
                      </a:lnTo>
                      <a:lnTo>
                        <a:pt x="4135" y="5970"/>
                      </a:lnTo>
                      <a:lnTo>
                        <a:pt x="6001" y="3736"/>
                      </a:lnTo>
                      <a:lnTo>
                        <a:pt x="381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1"/>
                <p:cNvSpPr/>
                <p:nvPr/>
              </p:nvSpPr>
              <p:spPr>
                <a:xfrm rot="-899981">
                  <a:off x="1190638" y="2062013"/>
                  <a:ext cx="578787" cy="780309"/>
                </a:xfrm>
                <a:custGeom>
                  <a:rect b="b" l="l" r="r" t="t"/>
                  <a:pathLst>
                    <a:path extrusionOk="0" h="5146" w="3817">
                      <a:moveTo>
                        <a:pt x="3816" y="1"/>
                      </a:moveTo>
                      <a:lnTo>
                        <a:pt x="0" y="2377"/>
                      </a:lnTo>
                      <a:lnTo>
                        <a:pt x="258" y="5042"/>
                      </a:lnTo>
                      <a:lnTo>
                        <a:pt x="2063" y="5146"/>
                      </a:lnTo>
                      <a:cubicBezTo>
                        <a:pt x="2063" y="5146"/>
                        <a:pt x="3707" y="108"/>
                        <a:pt x="3781" y="108"/>
                      </a:cubicBezTo>
                      <a:cubicBezTo>
                        <a:pt x="3781" y="108"/>
                        <a:pt x="3782" y="108"/>
                        <a:pt x="3782" y="108"/>
                      </a:cubicBezTo>
                      <a:lnTo>
                        <a:pt x="38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1"/>
                <p:cNvSpPr/>
                <p:nvPr/>
              </p:nvSpPr>
              <p:spPr>
                <a:xfrm rot="-899981">
                  <a:off x="1070699" y="2780109"/>
                  <a:ext cx="516011" cy="130405"/>
                </a:xfrm>
                <a:custGeom>
                  <a:rect b="b" l="l" r="r" t="t"/>
                  <a:pathLst>
                    <a:path extrusionOk="0" h="860" w="3403">
                      <a:moveTo>
                        <a:pt x="809" y="0"/>
                      </a:moveTo>
                      <a:lnTo>
                        <a:pt x="1" y="752"/>
                      </a:lnTo>
                      <a:lnTo>
                        <a:pt x="1565" y="860"/>
                      </a:lnTo>
                      <a:lnTo>
                        <a:pt x="3403" y="752"/>
                      </a:lnTo>
                      <a:lnTo>
                        <a:pt x="8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1"/>
                <p:cNvSpPr/>
                <p:nvPr/>
              </p:nvSpPr>
              <p:spPr>
                <a:xfrm rot="-899981">
                  <a:off x="1098310" y="2828197"/>
                  <a:ext cx="123127" cy="292047"/>
                </a:xfrm>
                <a:custGeom>
                  <a:rect b="b" l="l" r="r" t="t"/>
                  <a:pathLst>
                    <a:path extrusionOk="0" h="1926" w="812">
                      <a:moveTo>
                        <a:pt x="809" y="0"/>
                      </a:moveTo>
                      <a:lnTo>
                        <a:pt x="1" y="752"/>
                      </a:lnTo>
                      <a:lnTo>
                        <a:pt x="1" y="1925"/>
                      </a:lnTo>
                      <a:cubicBezTo>
                        <a:pt x="1" y="1925"/>
                        <a:pt x="811" y="96"/>
                        <a:pt x="809" y="0"/>
                      </a:cubicBezTo>
                      <a:close/>
                    </a:path>
                  </a:pathLst>
                </a:custGeom>
                <a:solidFill>
                  <a:srgbClr val="057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1"/>
                <p:cNvSpPr/>
                <p:nvPr/>
              </p:nvSpPr>
              <p:spPr>
                <a:xfrm rot="-899981">
                  <a:off x="1044998" y="3018137"/>
                  <a:ext cx="239885" cy="234730"/>
                </a:xfrm>
                <a:custGeom>
                  <a:rect b="b" l="l" r="r" t="t"/>
                  <a:pathLst>
                    <a:path extrusionOk="0" h="1548" w="1582">
                      <a:moveTo>
                        <a:pt x="792" y="0"/>
                      </a:moveTo>
                      <a:cubicBezTo>
                        <a:pt x="355" y="0"/>
                        <a:pt x="1" y="347"/>
                        <a:pt x="1" y="773"/>
                      </a:cubicBezTo>
                      <a:cubicBezTo>
                        <a:pt x="1" y="1201"/>
                        <a:pt x="355" y="1547"/>
                        <a:pt x="792" y="1547"/>
                      </a:cubicBezTo>
                      <a:cubicBezTo>
                        <a:pt x="1228" y="1547"/>
                        <a:pt x="1582" y="1201"/>
                        <a:pt x="1582" y="773"/>
                      </a:cubicBezTo>
                      <a:cubicBezTo>
                        <a:pt x="1582" y="347"/>
                        <a:pt x="1228"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1"/>
                <p:cNvSpPr/>
                <p:nvPr/>
              </p:nvSpPr>
              <p:spPr>
                <a:xfrm rot="-899981">
                  <a:off x="1060313" y="3133316"/>
                  <a:ext cx="239885" cy="117516"/>
                </a:xfrm>
                <a:custGeom>
                  <a:rect b="b" l="l" r="r" t="t"/>
                  <a:pathLst>
                    <a:path extrusionOk="0" h="775" w="1582">
                      <a:moveTo>
                        <a:pt x="1" y="0"/>
                      </a:moveTo>
                      <a:cubicBezTo>
                        <a:pt x="1" y="428"/>
                        <a:pt x="353" y="774"/>
                        <a:pt x="791" y="774"/>
                      </a:cubicBezTo>
                      <a:cubicBezTo>
                        <a:pt x="1228" y="774"/>
                        <a:pt x="1582" y="428"/>
                        <a:pt x="1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1"/>
                <p:cNvSpPr/>
                <p:nvPr/>
              </p:nvSpPr>
              <p:spPr>
                <a:xfrm rot="-899981">
                  <a:off x="1154586" y="3163999"/>
                  <a:ext cx="48371" cy="45642"/>
                </a:xfrm>
                <a:custGeom>
                  <a:rect b="b" l="l" r="r" t="t"/>
                  <a:pathLst>
                    <a:path extrusionOk="0" h="301" w="319">
                      <a:moveTo>
                        <a:pt x="160" y="1"/>
                      </a:moveTo>
                      <a:cubicBezTo>
                        <a:pt x="72" y="1"/>
                        <a:pt x="1" y="68"/>
                        <a:pt x="1" y="151"/>
                      </a:cubicBezTo>
                      <a:cubicBezTo>
                        <a:pt x="1" y="233"/>
                        <a:pt x="72" y="301"/>
                        <a:pt x="160" y="301"/>
                      </a:cubicBezTo>
                      <a:cubicBezTo>
                        <a:pt x="247" y="301"/>
                        <a:pt x="318" y="234"/>
                        <a:pt x="318" y="151"/>
                      </a:cubicBezTo>
                      <a:cubicBezTo>
                        <a:pt x="318" y="67"/>
                        <a:pt x="247"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1"/>
                <p:cNvSpPr/>
                <p:nvPr/>
              </p:nvSpPr>
              <p:spPr>
                <a:xfrm rot="-899981">
                  <a:off x="1176984" y="3198494"/>
                  <a:ext cx="23200" cy="49888"/>
                </a:xfrm>
                <a:custGeom>
                  <a:rect b="b" l="l" r="r" t="t"/>
                  <a:pathLst>
                    <a:path extrusionOk="0" h="329" w="153">
                      <a:moveTo>
                        <a:pt x="0" y="0"/>
                      </a:moveTo>
                      <a:lnTo>
                        <a:pt x="0" y="328"/>
                      </a:lnTo>
                      <a:lnTo>
                        <a:pt x="153" y="328"/>
                      </a:lnTo>
                      <a:lnTo>
                        <a:pt x="1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1"/>
                <p:cNvSpPr/>
                <p:nvPr/>
              </p:nvSpPr>
              <p:spPr>
                <a:xfrm rot="-899981">
                  <a:off x="1356995" y="2211027"/>
                  <a:ext cx="164978" cy="611389"/>
                </a:xfrm>
                <a:custGeom>
                  <a:rect b="b" l="l" r="r" t="t"/>
                  <a:pathLst>
                    <a:path extrusionOk="0" h="4032" w="1088">
                      <a:moveTo>
                        <a:pt x="544" y="0"/>
                      </a:moveTo>
                      <a:lnTo>
                        <a:pt x="0" y="3957"/>
                      </a:lnTo>
                      <a:lnTo>
                        <a:pt x="255" y="4031"/>
                      </a:lnTo>
                      <a:lnTo>
                        <a:pt x="1087" y="180"/>
                      </a:lnTo>
                      <a:lnTo>
                        <a:pt x="5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1"/>
                <p:cNvSpPr/>
                <p:nvPr/>
              </p:nvSpPr>
              <p:spPr>
                <a:xfrm rot="-899981">
                  <a:off x="2366563" y="1668183"/>
                  <a:ext cx="909956" cy="905256"/>
                </a:xfrm>
                <a:custGeom>
                  <a:rect b="b" l="l" r="r" t="t"/>
                  <a:pathLst>
                    <a:path extrusionOk="0" h="5970" w="6001">
                      <a:moveTo>
                        <a:pt x="2184" y="0"/>
                      </a:moveTo>
                      <a:lnTo>
                        <a:pt x="0" y="3736"/>
                      </a:lnTo>
                      <a:lnTo>
                        <a:pt x="1866" y="5969"/>
                      </a:lnTo>
                      <a:lnTo>
                        <a:pt x="6001" y="2376"/>
                      </a:lnTo>
                      <a:lnTo>
                        <a:pt x="21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1"/>
                <p:cNvSpPr/>
                <p:nvPr/>
              </p:nvSpPr>
              <p:spPr>
                <a:xfrm rot="-899981">
                  <a:off x="2675777" y="1627473"/>
                  <a:ext cx="578939" cy="780309"/>
                </a:xfrm>
                <a:custGeom>
                  <a:rect b="b" l="l" r="r" t="t"/>
                  <a:pathLst>
                    <a:path extrusionOk="0" h="5146" w="3818">
                      <a:moveTo>
                        <a:pt x="1" y="0"/>
                      </a:moveTo>
                      <a:lnTo>
                        <a:pt x="36" y="107"/>
                      </a:lnTo>
                      <a:cubicBezTo>
                        <a:pt x="36" y="107"/>
                        <a:pt x="37" y="107"/>
                        <a:pt x="37" y="107"/>
                      </a:cubicBezTo>
                      <a:cubicBezTo>
                        <a:pt x="110" y="107"/>
                        <a:pt x="1754" y="5145"/>
                        <a:pt x="1754" y="5145"/>
                      </a:cubicBezTo>
                      <a:lnTo>
                        <a:pt x="3559" y="5042"/>
                      </a:lnTo>
                      <a:lnTo>
                        <a:pt x="3818" y="2378"/>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1"/>
                <p:cNvSpPr/>
                <p:nvPr/>
              </p:nvSpPr>
              <p:spPr>
                <a:xfrm rot="-899981">
                  <a:off x="3034777" y="2217104"/>
                  <a:ext cx="516011" cy="130557"/>
                </a:xfrm>
                <a:custGeom>
                  <a:rect b="b" l="l" r="r" t="t"/>
                  <a:pathLst>
                    <a:path extrusionOk="0" h="861" w="3403">
                      <a:moveTo>
                        <a:pt x="2595" y="0"/>
                      </a:moveTo>
                      <a:lnTo>
                        <a:pt x="0" y="752"/>
                      </a:lnTo>
                      <a:lnTo>
                        <a:pt x="1839" y="860"/>
                      </a:lnTo>
                      <a:lnTo>
                        <a:pt x="3402" y="752"/>
                      </a:lnTo>
                      <a:lnTo>
                        <a:pt x="25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1"/>
                <p:cNvSpPr/>
                <p:nvPr/>
              </p:nvSpPr>
              <p:spPr>
                <a:xfrm rot="-899981">
                  <a:off x="3442021" y="2163487"/>
                  <a:ext cx="122975" cy="292047"/>
                </a:xfrm>
                <a:custGeom>
                  <a:rect b="b" l="l" r="r" t="t"/>
                  <a:pathLst>
                    <a:path extrusionOk="0" h="1926" w="811">
                      <a:moveTo>
                        <a:pt x="3" y="0"/>
                      </a:moveTo>
                      <a:cubicBezTo>
                        <a:pt x="0" y="96"/>
                        <a:pt x="810" y="1926"/>
                        <a:pt x="810" y="1926"/>
                      </a:cubicBezTo>
                      <a:lnTo>
                        <a:pt x="810" y="752"/>
                      </a:lnTo>
                      <a:lnTo>
                        <a:pt x="3" y="0"/>
                      </a:lnTo>
                      <a:close/>
                    </a:path>
                  </a:pathLst>
                </a:custGeom>
                <a:solidFill>
                  <a:srgbClr val="057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1"/>
                <p:cNvSpPr/>
                <p:nvPr/>
              </p:nvSpPr>
              <p:spPr>
                <a:xfrm rot="-899981">
                  <a:off x="3459724" y="2334224"/>
                  <a:ext cx="239885" cy="234881"/>
                </a:xfrm>
                <a:custGeom>
                  <a:rect b="b" l="l" r="r" t="t"/>
                  <a:pathLst>
                    <a:path extrusionOk="0" h="1549" w="1582">
                      <a:moveTo>
                        <a:pt x="791" y="1"/>
                      </a:moveTo>
                      <a:cubicBezTo>
                        <a:pt x="354" y="1"/>
                        <a:pt x="1" y="347"/>
                        <a:pt x="1" y="774"/>
                      </a:cubicBezTo>
                      <a:cubicBezTo>
                        <a:pt x="1" y="1202"/>
                        <a:pt x="354" y="1548"/>
                        <a:pt x="791" y="1548"/>
                      </a:cubicBezTo>
                      <a:cubicBezTo>
                        <a:pt x="1227" y="1548"/>
                        <a:pt x="1582" y="1202"/>
                        <a:pt x="1582" y="774"/>
                      </a:cubicBezTo>
                      <a:cubicBezTo>
                        <a:pt x="1582" y="348"/>
                        <a:pt x="1228" y="1"/>
                        <a:pt x="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1"/>
                <p:cNvSpPr/>
                <p:nvPr/>
              </p:nvSpPr>
              <p:spPr>
                <a:xfrm rot="-899981">
                  <a:off x="3474787" y="2449779"/>
                  <a:ext cx="239885" cy="117365"/>
                </a:xfrm>
                <a:custGeom>
                  <a:rect b="b" l="l" r="r" t="t"/>
                  <a:pathLst>
                    <a:path extrusionOk="0" h="774" w="1582">
                      <a:moveTo>
                        <a:pt x="0" y="1"/>
                      </a:moveTo>
                      <a:cubicBezTo>
                        <a:pt x="0" y="427"/>
                        <a:pt x="354" y="773"/>
                        <a:pt x="792" y="773"/>
                      </a:cubicBezTo>
                      <a:cubicBezTo>
                        <a:pt x="1228" y="773"/>
                        <a:pt x="1582" y="427"/>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1"/>
                <p:cNvSpPr/>
                <p:nvPr/>
              </p:nvSpPr>
              <p:spPr>
                <a:xfrm rot="-899981">
                  <a:off x="3569057" y="2480292"/>
                  <a:ext cx="48523" cy="45793"/>
                </a:xfrm>
                <a:custGeom>
                  <a:rect b="b" l="l" r="r" t="t"/>
                  <a:pathLst>
                    <a:path extrusionOk="0" h="302" w="320">
                      <a:moveTo>
                        <a:pt x="161" y="1"/>
                      </a:moveTo>
                      <a:cubicBezTo>
                        <a:pt x="73" y="1"/>
                        <a:pt x="1" y="67"/>
                        <a:pt x="1" y="151"/>
                      </a:cubicBezTo>
                      <a:cubicBezTo>
                        <a:pt x="1" y="235"/>
                        <a:pt x="73" y="301"/>
                        <a:pt x="161" y="301"/>
                      </a:cubicBezTo>
                      <a:cubicBezTo>
                        <a:pt x="248" y="301"/>
                        <a:pt x="319" y="234"/>
                        <a:pt x="319" y="151"/>
                      </a:cubicBezTo>
                      <a:cubicBezTo>
                        <a:pt x="319" y="69"/>
                        <a:pt x="248"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1"/>
                <p:cNvSpPr/>
                <p:nvPr/>
              </p:nvSpPr>
              <p:spPr>
                <a:xfrm rot="-899981">
                  <a:off x="3591603" y="2514918"/>
                  <a:ext cx="23200" cy="49736"/>
                </a:xfrm>
                <a:custGeom>
                  <a:rect b="b" l="l" r="r" t="t"/>
                  <a:pathLst>
                    <a:path extrusionOk="0" h="328" w="153">
                      <a:moveTo>
                        <a:pt x="0" y="1"/>
                      </a:moveTo>
                      <a:lnTo>
                        <a:pt x="0" y="328"/>
                      </a:lnTo>
                      <a:lnTo>
                        <a:pt x="153" y="328"/>
                      </a:lnTo>
                      <a:lnTo>
                        <a:pt x="1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1"/>
                <p:cNvSpPr/>
                <p:nvPr/>
              </p:nvSpPr>
              <p:spPr>
                <a:xfrm rot="-899981">
                  <a:off x="2950045" y="1747436"/>
                  <a:ext cx="164978" cy="611389"/>
                </a:xfrm>
                <a:custGeom>
                  <a:rect b="b" l="l" r="r" t="t"/>
                  <a:pathLst>
                    <a:path extrusionOk="0" h="4032" w="1088">
                      <a:moveTo>
                        <a:pt x="544" y="0"/>
                      </a:moveTo>
                      <a:lnTo>
                        <a:pt x="1" y="181"/>
                      </a:lnTo>
                      <a:lnTo>
                        <a:pt x="833" y="4032"/>
                      </a:lnTo>
                      <a:lnTo>
                        <a:pt x="1088" y="3958"/>
                      </a:lnTo>
                      <a:lnTo>
                        <a:pt x="5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1"/>
                <p:cNvSpPr/>
                <p:nvPr/>
              </p:nvSpPr>
              <p:spPr>
                <a:xfrm rot="-899981">
                  <a:off x="1700122" y="1637290"/>
                  <a:ext cx="886605" cy="840963"/>
                </a:xfrm>
                <a:custGeom>
                  <a:rect b="b" l="l" r="r" t="t"/>
                  <a:pathLst>
                    <a:path extrusionOk="0" h="5546" w="5847">
                      <a:moveTo>
                        <a:pt x="1" y="1"/>
                      </a:moveTo>
                      <a:lnTo>
                        <a:pt x="1823" y="5546"/>
                      </a:lnTo>
                      <a:lnTo>
                        <a:pt x="4299" y="5546"/>
                      </a:lnTo>
                      <a:lnTo>
                        <a:pt x="58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1"/>
                <p:cNvSpPr/>
                <p:nvPr/>
              </p:nvSpPr>
              <p:spPr>
                <a:xfrm rot="-899981">
                  <a:off x="1921776" y="2349551"/>
                  <a:ext cx="876293" cy="810939"/>
                </a:xfrm>
                <a:custGeom>
                  <a:rect b="b" l="l" r="r" t="t"/>
                  <a:pathLst>
                    <a:path extrusionOk="0" h="5348" w="5779">
                      <a:moveTo>
                        <a:pt x="2890" y="0"/>
                      </a:moveTo>
                      <a:cubicBezTo>
                        <a:pt x="1295" y="0"/>
                        <a:pt x="1" y="1197"/>
                        <a:pt x="1" y="2674"/>
                      </a:cubicBezTo>
                      <a:cubicBezTo>
                        <a:pt x="1" y="4150"/>
                        <a:pt x="1295" y="5348"/>
                        <a:pt x="2890" y="5348"/>
                      </a:cubicBezTo>
                      <a:cubicBezTo>
                        <a:pt x="4485" y="5348"/>
                        <a:pt x="5778" y="4150"/>
                        <a:pt x="5778" y="2674"/>
                      </a:cubicBezTo>
                      <a:cubicBezTo>
                        <a:pt x="5778" y="1197"/>
                        <a:pt x="448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1"/>
                <p:cNvSpPr/>
                <p:nvPr/>
              </p:nvSpPr>
              <p:spPr>
                <a:xfrm rot="-899981">
                  <a:off x="2095033" y="2536603"/>
                  <a:ext cx="620638" cy="775912"/>
                </a:xfrm>
                <a:custGeom>
                  <a:rect b="b" l="l" r="r" t="t"/>
                  <a:pathLst>
                    <a:path extrusionOk="0" h="5117" w="4093">
                      <a:moveTo>
                        <a:pt x="2047" y="0"/>
                      </a:moveTo>
                      <a:cubicBezTo>
                        <a:pt x="917" y="0"/>
                        <a:pt x="0" y="1016"/>
                        <a:pt x="0" y="2268"/>
                      </a:cubicBezTo>
                      <a:cubicBezTo>
                        <a:pt x="0" y="3516"/>
                        <a:pt x="1265" y="5117"/>
                        <a:pt x="2040" y="5117"/>
                      </a:cubicBezTo>
                      <a:cubicBezTo>
                        <a:pt x="2042" y="5117"/>
                        <a:pt x="2044" y="5117"/>
                        <a:pt x="2047" y="5117"/>
                      </a:cubicBezTo>
                      <a:cubicBezTo>
                        <a:pt x="2889" y="5107"/>
                        <a:pt x="4093" y="3520"/>
                        <a:pt x="4093" y="2268"/>
                      </a:cubicBezTo>
                      <a:cubicBezTo>
                        <a:pt x="4093" y="1015"/>
                        <a:pt x="3176" y="0"/>
                        <a:pt x="20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1"/>
                <p:cNvSpPr/>
                <p:nvPr/>
              </p:nvSpPr>
              <p:spPr>
                <a:xfrm rot="-899981">
                  <a:off x="2399996" y="2496452"/>
                  <a:ext cx="310395" cy="775912"/>
                </a:xfrm>
                <a:custGeom>
                  <a:rect b="b" l="l" r="r" t="t"/>
                  <a:pathLst>
                    <a:path extrusionOk="0" h="5117" w="2047">
                      <a:moveTo>
                        <a:pt x="1" y="0"/>
                      </a:moveTo>
                      <a:lnTo>
                        <a:pt x="1" y="5117"/>
                      </a:lnTo>
                      <a:cubicBezTo>
                        <a:pt x="843" y="5107"/>
                        <a:pt x="2047" y="3520"/>
                        <a:pt x="2047" y="2268"/>
                      </a:cubicBezTo>
                      <a:cubicBezTo>
                        <a:pt x="2047" y="1016"/>
                        <a:pt x="113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1"/>
                <p:cNvSpPr/>
                <p:nvPr/>
              </p:nvSpPr>
              <p:spPr>
                <a:xfrm rot="-899981">
                  <a:off x="1648377" y="1588300"/>
                  <a:ext cx="886605" cy="552706"/>
                </a:xfrm>
                <a:custGeom>
                  <a:rect b="b" l="l" r="r" t="t"/>
                  <a:pathLst>
                    <a:path extrusionOk="0" h="3645" w="5847">
                      <a:moveTo>
                        <a:pt x="2831" y="0"/>
                      </a:moveTo>
                      <a:lnTo>
                        <a:pt x="1" y="369"/>
                      </a:lnTo>
                      <a:lnTo>
                        <a:pt x="2443" y="3644"/>
                      </a:lnTo>
                      <a:lnTo>
                        <a:pt x="3405" y="3644"/>
                      </a:lnTo>
                      <a:lnTo>
                        <a:pt x="5846" y="369"/>
                      </a:lnTo>
                      <a:lnTo>
                        <a:pt x="28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1"/>
                <p:cNvSpPr/>
                <p:nvPr/>
              </p:nvSpPr>
              <p:spPr>
                <a:xfrm rot="-899981">
                  <a:off x="2035299" y="1556787"/>
                  <a:ext cx="99169" cy="585459"/>
                </a:xfrm>
                <a:custGeom>
                  <a:rect b="b" l="l" r="r" t="t"/>
                  <a:pathLst>
                    <a:path extrusionOk="0" h="3861" w="654">
                      <a:moveTo>
                        <a:pt x="1" y="1"/>
                      </a:moveTo>
                      <a:lnTo>
                        <a:pt x="1" y="3860"/>
                      </a:lnTo>
                      <a:lnTo>
                        <a:pt x="654" y="3860"/>
                      </a:lnTo>
                      <a:lnTo>
                        <a:pt x="6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1"/>
                <p:cNvSpPr/>
                <p:nvPr/>
              </p:nvSpPr>
              <p:spPr>
                <a:xfrm rot="-899981">
                  <a:off x="2065825" y="2108657"/>
                  <a:ext cx="239885" cy="234730"/>
                </a:xfrm>
                <a:custGeom>
                  <a:rect b="b" l="l" r="r" t="t"/>
                  <a:pathLst>
                    <a:path extrusionOk="0" h="1548" w="1582">
                      <a:moveTo>
                        <a:pt x="792" y="1"/>
                      </a:moveTo>
                      <a:cubicBezTo>
                        <a:pt x="356" y="1"/>
                        <a:pt x="1" y="347"/>
                        <a:pt x="1" y="774"/>
                      </a:cubicBezTo>
                      <a:cubicBezTo>
                        <a:pt x="1" y="1201"/>
                        <a:pt x="356" y="1547"/>
                        <a:pt x="792" y="1547"/>
                      </a:cubicBezTo>
                      <a:cubicBezTo>
                        <a:pt x="1228" y="1547"/>
                        <a:pt x="1582" y="1201"/>
                        <a:pt x="1582" y="774"/>
                      </a:cubicBezTo>
                      <a:cubicBezTo>
                        <a:pt x="1582" y="347"/>
                        <a:pt x="1228" y="1"/>
                        <a:pt x="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1"/>
                <p:cNvSpPr/>
                <p:nvPr/>
              </p:nvSpPr>
              <p:spPr>
                <a:xfrm rot="-899981">
                  <a:off x="2081014" y="2224024"/>
                  <a:ext cx="239885" cy="117365"/>
                </a:xfrm>
                <a:custGeom>
                  <a:rect b="b" l="l" r="r" t="t"/>
                  <a:pathLst>
                    <a:path extrusionOk="0" h="774" w="1582">
                      <a:moveTo>
                        <a:pt x="1" y="0"/>
                      </a:moveTo>
                      <a:cubicBezTo>
                        <a:pt x="1" y="427"/>
                        <a:pt x="355" y="773"/>
                        <a:pt x="791" y="773"/>
                      </a:cubicBezTo>
                      <a:cubicBezTo>
                        <a:pt x="1228" y="773"/>
                        <a:pt x="1582" y="427"/>
                        <a:pt x="1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1"/>
                <p:cNvSpPr/>
                <p:nvPr/>
              </p:nvSpPr>
              <p:spPr>
                <a:xfrm rot="-899981">
                  <a:off x="2175433" y="2254517"/>
                  <a:ext cx="48371" cy="45793"/>
                </a:xfrm>
                <a:custGeom>
                  <a:rect b="b" l="l" r="r" t="t"/>
                  <a:pathLst>
                    <a:path extrusionOk="0" h="302" w="319">
                      <a:moveTo>
                        <a:pt x="160" y="1"/>
                      </a:moveTo>
                      <a:cubicBezTo>
                        <a:pt x="72" y="1"/>
                        <a:pt x="0" y="68"/>
                        <a:pt x="0" y="151"/>
                      </a:cubicBezTo>
                      <a:cubicBezTo>
                        <a:pt x="0" y="235"/>
                        <a:pt x="72" y="301"/>
                        <a:pt x="160" y="301"/>
                      </a:cubicBezTo>
                      <a:cubicBezTo>
                        <a:pt x="248" y="301"/>
                        <a:pt x="319" y="234"/>
                        <a:pt x="319" y="151"/>
                      </a:cubicBezTo>
                      <a:cubicBezTo>
                        <a:pt x="319" y="68"/>
                        <a:pt x="248"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1"/>
                <p:cNvSpPr/>
                <p:nvPr/>
              </p:nvSpPr>
              <p:spPr>
                <a:xfrm rot="-899981">
                  <a:off x="2197831" y="2289163"/>
                  <a:ext cx="23200" cy="49736"/>
                </a:xfrm>
                <a:custGeom>
                  <a:rect b="b" l="l" r="r" t="t"/>
                  <a:pathLst>
                    <a:path extrusionOk="0" h="328" w="153">
                      <a:moveTo>
                        <a:pt x="1" y="1"/>
                      </a:moveTo>
                      <a:lnTo>
                        <a:pt x="1" y="328"/>
                      </a:lnTo>
                      <a:lnTo>
                        <a:pt x="153" y="328"/>
                      </a:lnTo>
                      <a:lnTo>
                        <a:pt x="1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1"/>
                <p:cNvSpPr/>
                <p:nvPr/>
              </p:nvSpPr>
              <p:spPr>
                <a:xfrm rot="-899981">
                  <a:off x="2473472" y="3293056"/>
                  <a:ext cx="158609" cy="368622"/>
                </a:xfrm>
                <a:custGeom>
                  <a:rect b="b" l="l" r="r" t="t"/>
                  <a:pathLst>
                    <a:path extrusionOk="0" h="2431" w="1046">
                      <a:moveTo>
                        <a:pt x="523" y="1"/>
                      </a:moveTo>
                      <a:cubicBezTo>
                        <a:pt x="235" y="1"/>
                        <a:pt x="0" y="428"/>
                        <a:pt x="0" y="956"/>
                      </a:cubicBezTo>
                      <a:cubicBezTo>
                        <a:pt x="0" y="1483"/>
                        <a:pt x="235" y="2431"/>
                        <a:pt x="523" y="2431"/>
                      </a:cubicBezTo>
                      <a:cubicBezTo>
                        <a:pt x="812" y="2431"/>
                        <a:pt x="1045" y="1483"/>
                        <a:pt x="1045" y="956"/>
                      </a:cubicBezTo>
                      <a:cubicBezTo>
                        <a:pt x="1045" y="428"/>
                        <a:pt x="812" y="1"/>
                        <a:pt x="5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1"/>
                <p:cNvSpPr/>
                <p:nvPr/>
              </p:nvSpPr>
              <p:spPr>
                <a:xfrm rot="-899981">
                  <a:off x="2537455" y="3637049"/>
                  <a:ext cx="134045" cy="52465"/>
                </a:xfrm>
                <a:custGeom>
                  <a:rect b="b" l="l" r="r" t="t"/>
                  <a:pathLst>
                    <a:path extrusionOk="0" h="346" w="884">
                      <a:moveTo>
                        <a:pt x="172" y="1"/>
                      </a:moveTo>
                      <a:cubicBezTo>
                        <a:pt x="78" y="1"/>
                        <a:pt x="1" y="78"/>
                        <a:pt x="1" y="174"/>
                      </a:cubicBezTo>
                      <a:cubicBezTo>
                        <a:pt x="1" y="268"/>
                        <a:pt x="78" y="345"/>
                        <a:pt x="172" y="345"/>
                      </a:cubicBezTo>
                      <a:lnTo>
                        <a:pt x="712" y="345"/>
                      </a:lnTo>
                      <a:cubicBezTo>
                        <a:pt x="807" y="345"/>
                        <a:pt x="884" y="268"/>
                        <a:pt x="884" y="174"/>
                      </a:cubicBezTo>
                      <a:cubicBezTo>
                        <a:pt x="884" y="78"/>
                        <a:pt x="807" y="1"/>
                        <a:pt x="712" y="1"/>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2" name="Google Shape;2232;p51"/>
              <p:cNvSpPr/>
              <p:nvPr/>
            </p:nvSpPr>
            <p:spPr>
              <a:xfrm flipH="1">
                <a:off x="1926518" y="3271549"/>
                <a:ext cx="1262372" cy="2884831"/>
              </a:xfrm>
              <a:custGeom>
                <a:rect b="b" l="l" r="r" t="t"/>
                <a:pathLst>
                  <a:path extrusionOk="0" h="9931" w="4346">
                    <a:moveTo>
                      <a:pt x="0" y="1"/>
                    </a:moveTo>
                    <a:lnTo>
                      <a:pt x="0" y="9930"/>
                    </a:lnTo>
                    <a:lnTo>
                      <a:pt x="4346" y="9930"/>
                    </a:lnTo>
                    <a:lnTo>
                      <a:pt x="4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3" name="Google Shape;2233;p51"/>
            <p:cNvSpPr/>
            <p:nvPr/>
          </p:nvSpPr>
          <p:spPr>
            <a:xfrm flipH="1">
              <a:off x="1926506" y="3271549"/>
              <a:ext cx="264035" cy="2884831"/>
            </a:xfrm>
            <a:custGeom>
              <a:rect b="b" l="l" r="r" t="t"/>
              <a:pathLst>
                <a:path extrusionOk="0" h="9931" w="909">
                  <a:moveTo>
                    <a:pt x="1" y="1"/>
                  </a:moveTo>
                  <a:lnTo>
                    <a:pt x="1" y="9930"/>
                  </a:lnTo>
                  <a:lnTo>
                    <a:pt x="909" y="9930"/>
                  </a:lnTo>
                  <a:lnTo>
                    <a:pt x="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1"/>
            <p:cNvSpPr/>
            <p:nvPr/>
          </p:nvSpPr>
          <p:spPr>
            <a:xfrm flipH="1">
              <a:off x="2561479" y="3345915"/>
              <a:ext cx="525746" cy="461875"/>
            </a:xfrm>
            <a:custGeom>
              <a:rect b="b" l="l" r="r" t="t"/>
              <a:pathLst>
                <a:path extrusionOk="0" h="1590" w="1810">
                  <a:moveTo>
                    <a:pt x="0" y="1"/>
                  </a:moveTo>
                  <a:lnTo>
                    <a:pt x="0" y="1590"/>
                  </a:lnTo>
                  <a:lnTo>
                    <a:pt x="1809" y="1590"/>
                  </a:lnTo>
                  <a:lnTo>
                    <a:pt x="18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1"/>
            <p:cNvSpPr/>
            <p:nvPr/>
          </p:nvSpPr>
          <p:spPr>
            <a:xfrm flipH="1">
              <a:off x="2665465" y="3424057"/>
              <a:ext cx="321548" cy="24401"/>
            </a:xfrm>
            <a:custGeom>
              <a:rect b="b" l="l" r="r" t="t"/>
              <a:pathLst>
                <a:path extrusionOk="0" h="84"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1"/>
            <p:cNvSpPr/>
            <p:nvPr/>
          </p:nvSpPr>
          <p:spPr>
            <a:xfrm flipH="1">
              <a:off x="2665465" y="3489127"/>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1"/>
            <p:cNvSpPr/>
            <p:nvPr/>
          </p:nvSpPr>
          <p:spPr>
            <a:xfrm flipH="1">
              <a:off x="2665465" y="3552744"/>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1"/>
            <p:cNvSpPr/>
            <p:nvPr/>
          </p:nvSpPr>
          <p:spPr>
            <a:xfrm flipH="1">
              <a:off x="2665465" y="3620138"/>
              <a:ext cx="321548" cy="24691"/>
            </a:xfrm>
            <a:custGeom>
              <a:rect b="b" l="l" r="r" t="t"/>
              <a:pathLst>
                <a:path extrusionOk="0" h="85"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1"/>
            <p:cNvSpPr/>
            <p:nvPr/>
          </p:nvSpPr>
          <p:spPr>
            <a:xfrm flipH="1">
              <a:off x="2665464" y="3685208"/>
              <a:ext cx="188223" cy="24401"/>
            </a:xfrm>
            <a:custGeom>
              <a:rect b="b" l="l" r="r" t="t"/>
              <a:pathLst>
                <a:path extrusionOk="0" h="84" w="648">
                  <a:moveTo>
                    <a:pt x="0" y="0"/>
                  </a:moveTo>
                  <a:lnTo>
                    <a:pt x="0" y="84"/>
                  </a:lnTo>
                  <a:lnTo>
                    <a:pt x="647" y="84"/>
                  </a:ln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1"/>
            <p:cNvSpPr/>
            <p:nvPr/>
          </p:nvSpPr>
          <p:spPr>
            <a:xfrm flipH="1">
              <a:off x="3027970" y="3738949"/>
              <a:ext cx="44732" cy="38054"/>
            </a:xfrm>
            <a:custGeom>
              <a:rect b="b" l="l" r="r" t="t"/>
              <a:pathLst>
                <a:path extrusionOk="0" h="131" w="154">
                  <a:moveTo>
                    <a:pt x="88" y="0"/>
                  </a:moveTo>
                  <a:cubicBezTo>
                    <a:pt x="30" y="0"/>
                    <a:pt x="1" y="71"/>
                    <a:pt x="41" y="111"/>
                  </a:cubicBezTo>
                  <a:cubicBezTo>
                    <a:pt x="55" y="125"/>
                    <a:pt x="72" y="131"/>
                    <a:pt x="88" y="131"/>
                  </a:cubicBezTo>
                  <a:cubicBezTo>
                    <a:pt x="122" y="131"/>
                    <a:pt x="154" y="105"/>
                    <a:pt x="154" y="66"/>
                  </a:cubicBezTo>
                  <a:cubicBezTo>
                    <a:pt x="154" y="30"/>
                    <a:pt x="125"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1"/>
            <p:cNvSpPr/>
            <p:nvPr/>
          </p:nvSpPr>
          <p:spPr>
            <a:xfrm flipH="1">
              <a:off x="2587035" y="3738949"/>
              <a:ext cx="44732" cy="38054"/>
            </a:xfrm>
            <a:custGeom>
              <a:rect b="b" l="l" r="r" t="t"/>
              <a:pathLst>
                <a:path extrusionOk="0" h="131" w="154">
                  <a:moveTo>
                    <a:pt x="88" y="0"/>
                  </a:moveTo>
                  <a:cubicBezTo>
                    <a:pt x="29" y="0"/>
                    <a:pt x="0" y="71"/>
                    <a:pt x="42" y="111"/>
                  </a:cubicBezTo>
                  <a:cubicBezTo>
                    <a:pt x="55" y="125"/>
                    <a:pt x="72" y="131"/>
                    <a:pt x="88" y="131"/>
                  </a:cubicBezTo>
                  <a:cubicBezTo>
                    <a:pt x="121" y="131"/>
                    <a:pt x="153" y="105"/>
                    <a:pt x="153" y="66"/>
                  </a:cubicBezTo>
                  <a:cubicBezTo>
                    <a:pt x="153" y="30"/>
                    <a:pt x="124"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1"/>
            <p:cNvSpPr/>
            <p:nvPr/>
          </p:nvSpPr>
          <p:spPr>
            <a:xfrm flipH="1">
              <a:off x="3027970" y="3361020"/>
              <a:ext cx="38342" cy="38344"/>
            </a:xfrm>
            <a:custGeom>
              <a:rect b="b" l="l" r="r" t="t"/>
              <a:pathLst>
                <a:path extrusionOk="0" h="132" w="132">
                  <a:moveTo>
                    <a:pt x="66" y="0"/>
                  </a:moveTo>
                  <a:cubicBezTo>
                    <a:pt x="30" y="0"/>
                    <a:pt x="1" y="30"/>
                    <a:pt x="1" y="66"/>
                  </a:cubicBezTo>
                  <a:cubicBezTo>
                    <a:pt x="1" y="102"/>
                    <a:pt x="30" y="131"/>
                    <a:pt x="66" y="131"/>
                  </a:cubicBezTo>
                  <a:cubicBezTo>
                    <a:pt x="103" y="131"/>
                    <a:pt x="132" y="102"/>
                    <a:pt x="132" y="66"/>
                  </a:cubicBezTo>
                  <a:cubicBezTo>
                    <a:pt x="132" y="30"/>
                    <a:pt x="103"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1"/>
            <p:cNvSpPr/>
            <p:nvPr/>
          </p:nvSpPr>
          <p:spPr>
            <a:xfrm flipH="1">
              <a:off x="2587035" y="3361020"/>
              <a:ext cx="44442" cy="38344"/>
            </a:xfrm>
            <a:custGeom>
              <a:rect b="b" l="l" r="r" t="t"/>
              <a:pathLst>
                <a:path extrusionOk="0" h="132" w="153">
                  <a:moveTo>
                    <a:pt x="87" y="0"/>
                  </a:moveTo>
                  <a:cubicBezTo>
                    <a:pt x="29" y="0"/>
                    <a:pt x="0" y="72"/>
                    <a:pt x="41" y="113"/>
                  </a:cubicBezTo>
                  <a:cubicBezTo>
                    <a:pt x="54" y="126"/>
                    <a:pt x="71" y="132"/>
                    <a:pt x="86" y="132"/>
                  </a:cubicBezTo>
                  <a:cubicBezTo>
                    <a:pt x="120" y="132"/>
                    <a:pt x="152" y="105"/>
                    <a:pt x="152" y="66"/>
                  </a:cubicBezTo>
                  <a:cubicBezTo>
                    <a:pt x="152" y="30"/>
                    <a:pt x="123"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7" name="Shape 2247"/>
        <p:cNvGrpSpPr/>
        <p:nvPr/>
      </p:nvGrpSpPr>
      <p:grpSpPr>
        <a:xfrm>
          <a:off x="0" y="0"/>
          <a:ext cx="0" cy="0"/>
          <a:chOff x="0" y="0"/>
          <a:chExt cx="0" cy="0"/>
        </a:xfrm>
      </p:grpSpPr>
      <p:sp>
        <p:nvSpPr>
          <p:cNvPr id="2248" name="Google Shape;2248;p52"/>
          <p:cNvSpPr txBox="1"/>
          <p:nvPr>
            <p:ph idx="1" type="subTitle"/>
          </p:nvPr>
        </p:nvSpPr>
        <p:spPr>
          <a:xfrm>
            <a:off x="5575324" y="2186675"/>
            <a:ext cx="241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very cold place</a:t>
            </a:r>
            <a:endParaRPr/>
          </a:p>
        </p:txBody>
      </p:sp>
      <p:sp>
        <p:nvSpPr>
          <p:cNvPr id="2249" name="Google Shape;2249;p52"/>
          <p:cNvSpPr txBox="1"/>
          <p:nvPr>
            <p:ph idx="2" type="title"/>
          </p:nvPr>
        </p:nvSpPr>
        <p:spPr>
          <a:xfrm>
            <a:off x="5575325" y="1331100"/>
            <a:ext cx="2561100" cy="92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Barbarian invasions</a:t>
            </a:r>
            <a:endParaRPr/>
          </a:p>
        </p:txBody>
      </p:sp>
      <p:sp>
        <p:nvSpPr>
          <p:cNvPr id="2250" name="Google Shape;2250;p52"/>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Dark Ages causes</a:t>
            </a:r>
            <a:endParaRPr/>
          </a:p>
        </p:txBody>
      </p:sp>
      <p:sp>
        <p:nvSpPr>
          <p:cNvPr id="2251" name="Google Shape;2251;p52"/>
          <p:cNvSpPr txBox="1"/>
          <p:nvPr>
            <p:ph idx="3" type="title"/>
          </p:nvPr>
        </p:nvSpPr>
        <p:spPr>
          <a:xfrm>
            <a:off x="5575325" y="3109925"/>
            <a:ext cx="2561100" cy="92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Territorial rebellions</a:t>
            </a:r>
            <a:endParaRPr/>
          </a:p>
        </p:txBody>
      </p:sp>
      <p:sp>
        <p:nvSpPr>
          <p:cNvPr id="2252" name="Google Shape;2252;p52"/>
          <p:cNvSpPr txBox="1"/>
          <p:nvPr>
            <p:ph idx="4" type="subTitle"/>
          </p:nvPr>
        </p:nvSpPr>
        <p:spPr>
          <a:xfrm>
            <a:off x="5575324" y="3965500"/>
            <a:ext cx="241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in the Solar System</a:t>
            </a:r>
            <a:endParaRPr/>
          </a:p>
        </p:txBody>
      </p:sp>
      <p:sp>
        <p:nvSpPr>
          <p:cNvPr id="2253" name="Google Shape;2253;p52"/>
          <p:cNvSpPr txBox="1"/>
          <p:nvPr>
            <p:ph idx="5" type="title"/>
          </p:nvPr>
        </p:nvSpPr>
        <p:spPr>
          <a:xfrm flipH="1">
            <a:off x="1857175" y="1331100"/>
            <a:ext cx="2561100" cy="92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Economic problems</a:t>
            </a:r>
            <a:endParaRPr/>
          </a:p>
        </p:txBody>
      </p:sp>
      <p:sp>
        <p:nvSpPr>
          <p:cNvPr id="2254" name="Google Shape;2254;p52"/>
          <p:cNvSpPr txBox="1"/>
          <p:nvPr>
            <p:ph idx="6" type="subTitle"/>
          </p:nvPr>
        </p:nvSpPr>
        <p:spPr>
          <a:xfrm flipH="1">
            <a:off x="1857351" y="2186675"/>
            <a:ext cx="241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2255" name="Google Shape;2255;p52"/>
          <p:cNvSpPr txBox="1"/>
          <p:nvPr>
            <p:ph idx="7" type="title"/>
          </p:nvPr>
        </p:nvSpPr>
        <p:spPr>
          <a:xfrm flipH="1">
            <a:off x="1857175" y="3109925"/>
            <a:ext cx="2561100" cy="92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Domestic instability</a:t>
            </a:r>
            <a:endParaRPr/>
          </a:p>
        </p:txBody>
      </p:sp>
      <p:sp>
        <p:nvSpPr>
          <p:cNvPr id="2256" name="Google Shape;2256;p52"/>
          <p:cNvSpPr txBox="1"/>
          <p:nvPr>
            <p:ph idx="8" type="subTitle"/>
          </p:nvPr>
        </p:nvSpPr>
        <p:spPr>
          <a:xfrm flipH="1">
            <a:off x="1857351" y="3965500"/>
            <a:ext cx="241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2257" name="Google Shape;2257;p52"/>
          <p:cNvSpPr/>
          <p:nvPr/>
        </p:nvSpPr>
        <p:spPr>
          <a:xfrm rot="-2700000">
            <a:off x="1109690" y="1546315"/>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2"/>
          <p:cNvSpPr/>
          <p:nvPr/>
        </p:nvSpPr>
        <p:spPr>
          <a:xfrm rot="-2700000">
            <a:off x="1109690" y="332514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2"/>
          <p:cNvSpPr/>
          <p:nvPr/>
        </p:nvSpPr>
        <p:spPr>
          <a:xfrm rot="-2700000">
            <a:off x="4803040" y="1546315"/>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2"/>
          <p:cNvSpPr/>
          <p:nvPr/>
        </p:nvSpPr>
        <p:spPr>
          <a:xfrm rot="-2700000">
            <a:off x="4827840" y="332514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1" name="Google Shape;2261;p52"/>
          <p:cNvGrpSpPr/>
          <p:nvPr/>
        </p:nvGrpSpPr>
        <p:grpSpPr>
          <a:xfrm>
            <a:off x="1192118" y="1634882"/>
            <a:ext cx="328119" cy="315846"/>
            <a:chOff x="1937105" y="2261920"/>
            <a:chExt cx="328119" cy="315846"/>
          </a:xfrm>
        </p:grpSpPr>
        <p:sp>
          <p:nvSpPr>
            <p:cNvPr id="2262" name="Google Shape;2262;p52"/>
            <p:cNvSpPr/>
            <p:nvPr/>
          </p:nvSpPr>
          <p:spPr>
            <a:xfrm>
              <a:off x="1937105" y="2446230"/>
              <a:ext cx="133039" cy="131536"/>
            </a:xfrm>
            <a:custGeom>
              <a:rect b="b" l="l" r="r" t="t"/>
              <a:pathLst>
                <a:path extrusionOk="0" h="4287" w="4336">
                  <a:moveTo>
                    <a:pt x="2854" y="0"/>
                  </a:moveTo>
                  <a:cubicBezTo>
                    <a:pt x="2695" y="0"/>
                    <a:pt x="2535" y="21"/>
                    <a:pt x="2382" y="64"/>
                  </a:cubicBezTo>
                  <a:cubicBezTo>
                    <a:pt x="1835" y="255"/>
                    <a:pt x="1334" y="588"/>
                    <a:pt x="977" y="1040"/>
                  </a:cubicBezTo>
                  <a:cubicBezTo>
                    <a:pt x="96" y="2064"/>
                    <a:pt x="1" y="3350"/>
                    <a:pt x="739" y="3970"/>
                  </a:cubicBezTo>
                  <a:cubicBezTo>
                    <a:pt x="994" y="4184"/>
                    <a:pt x="1312" y="4287"/>
                    <a:pt x="1654" y="4287"/>
                  </a:cubicBezTo>
                  <a:cubicBezTo>
                    <a:pt x="2301" y="4287"/>
                    <a:pt x="3036" y="3917"/>
                    <a:pt x="3597" y="3231"/>
                  </a:cubicBezTo>
                  <a:cubicBezTo>
                    <a:pt x="3978" y="2803"/>
                    <a:pt x="4216" y="2255"/>
                    <a:pt x="4311" y="1683"/>
                  </a:cubicBezTo>
                  <a:cubicBezTo>
                    <a:pt x="4335" y="1350"/>
                    <a:pt x="4287" y="993"/>
                    <a:pt x="4145" y="683"/>
                  </a:cubicBezTo>
                  <a:cubicBezTo>
                    <a:pt x="4049" y="493"/>
                    <a:pt x="3883" y="326"/>
                    <a:pt x="3692" y="207"/>
                  </a:cubicBezTo>
                  <a:cubicBezTo>
                    <a:pt x="3432" y="69"/>
                    <a:pt x="3142" y="0"/>
                    <a:pt x="2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2"/>
            <p:cNvSpPr/>
            <p:nvPr/>
          </p:nvSpPr>
          <p:spPr>
            <a:xfrm>
              <a:off x="2090548" y="2427452"/>
              <a:ext cx="105272" cy="147153"/>
            </a:xfrm>
            <a:custGeom>
              <a:rect b="b" l="l" r="r" t="t"/>
              <a:pathLst>
                <a:path extrusionOk="0" h="4796" w="3431">
                  <a:moveTo>
                    <a:pt x="1704" y="0"/>
                  </a:moveTo>
                  <a:cubicBezTo>
                    <a:pt x="1569" y="0"/>
                    <a:pt x="1434" y="24"/>
                    <a:pt x="1311" y="81"/>
                  </a:cubicBezTo>
                  <a:cubicBezTo>
                    <a:pt x="525" y="343"/>
                    <a:pt x="1" y="1271"/>
                    <a:pt x="1" y="2414"/>
                  </a:cubicBezTo>
                  <a:cubicBezTo>
                    <a:pt x="1" y="3748"/>
                    <a:pt x="739" y="4796"/>
                    <a:pt x="1692" y="4796"/>
                  </a:cubicBezTo>
                  <a:cubicBezTo>
                    <a:pt x="2668" y="4796"/>
                    <a:pt x="3406" y="3748"/>
                    <a:pt x="3406" y="2414"/>
                  </a:cubicBezTo>
                  <a:cubicBezTo>
                    <a:pt x="3430" y="1724"/>
                    <a:pt x="3216" y="1081"/>
                    <a:pt x="2811" y="557"/>
                  </a:cubicBezTo>
                  <a:lnTo>
                    <a:pt x="2763" y="533"/>
                  </a:lnTo>
                  <a:cubicBezTo>
                    <a:pt x="2597" y="343"/>
                    <a:pt x="2382" y="176"/>
                    <a:pt x="2144" y="81"/>
                  </a:cubicBezTo>
                  <a:cubicBezTo>
                    <a:pt x="2006" y="30"/>
                    <a:pt x="1855"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2"/>
            <p:cNvSpPr/>
            <p:nvPr/>
          </p:nvSpPr>
          <p:spPr>
            <a:xfrm>
              <a:off x="1941493" y="2261920"/>
              <a:ext cx="323731" cy="179339"/>
            </a:xfrm>
            <a:custGeom>
              <a:rect b="b" l="l" r="r" t="t"/>
              <a:pathLst>
                <a:path extrusionOk="0" h="5845" w="10551">
                  <a:moveTo>
                    <a:pt x="3411" y="0"/>
                  </a:moveTo>
                  <a:cubicBezTo>
                    <a:pt x="3236" y="0"/>
                    <a:pt x="3059" y="15"/>
                    <a:pt x="2882" y="46"/>
                  </a:cubicBezTo>
                  <a:cubicBezTo>
                    <a:pt x="2692" y="70"/>
                    <a:pt x="2573" y="237"/>
                    <a:pt x="2596" y="427"/>
                  </a:cubicBezTo>
                  <a:cubicBezTo>
                    <a:pt x="2811" y="1689"/>
                    <a:pt x="3787" y="2666"/>
                    <a:pt x="5026" y="2928"/>
                  </a:cubicBezTo>
                  <a:cubicBezTo>
                    <a:pt x="4740" y="3118"/>
                    <a:pt x="4478" y="3356"/>
                    <a:pt x="4240" y="3618"/>
                  </a:cubicBezTo>
                  <a:cubicBezTo>
                    <a:pt x="3649" y="3064"/>
                    <a:pt x="2898" y="2784"/>
                    <a:pt x="2147" y="2784"/>
                  </a:cubicBezTo>
                  <a:cubicBezTo>
                    <a:pt x="1445" y="2784"/>
                    <a:pt x="742" y="3028"/>
                    <a:pt x="167" y="3523"/>
                  </a:cubicBezTo>
                  <a:cubicBezTo>
                    <a:pt x="25" y="3642"/>
                    <a:pt x="1" y="3856"/>
                    <a:pt x="120" y="3999"/>
                  </a:cubicBezTo>
                  <a:cubicBezTo>
                    <a:pt x="703" y="4692"/>
                    <a:pt x="1565" y="5091"/>
                    <a:pt x="2461" y="5091"/>
                  </a:cubicBezTo>
                  <a:cubicBezTo>
                    <a:pt x="2735" y="5091"/>
                    <a:pt x="3013" y="5054"/>
                    <a:pt x="3287" y="4976"/>
                  </a:cubicBezTo>
                  <a:lnTo>
                    <a:pt x="3287" y="4976"/>
                  </a:lnTo>
                  <a:cubicBezTo>
                    <a:pt x="3216" y="5095"/>
                    <a:pt x="3168" y="5238"/>
                    <a:pt x="3120" y="5357"/>
                  </a:cubicBezTo>
                  <a:cubicBezTo>
                    <a:pt x="3335" y="5380"/>
                    <a:pt x="3573" y="5452"/>
                    <a:pt x="3763" y="5547"/>
                  </a:cubicBezTo>
                  <a:cubicBezTo>
                    <a:pt x="4549" y="3832"/>
                    <a:pt x="6002" y="2880"/>
                    <a:pt x="7502" y="2380"/>
                  </a:cubicBezTo>
                  <a:lnTo>
                    <a:pt x="7502" y="2380"/>
                  </a:lnTo>
                  <a:cubicBezTo>
                    <a:pt x="6788" y="2975"/>
                    <a:pt x="6312" y="3809"/>
                    <a:pt x="6192" y="4714"/>
                  </a:cubicBezTo>
                  <a:cubicBezTo>
                    <a:pt x="6312" y="4690"/>
                    <a:pt x="6407" y="4690"/>
                    <a:pt x="6526" y="4690"/>
                  </a:cubicBezTo>
                  <a:cubicBezTo>
                    <a:pt x="6645" y="4690"/>
                    <a:pt x="6764" y="4690"/>
                    <a:pt x="6883" y="4737"/>
                  </a:cubicBezTo>
                  <a:cubicBezTo>
                    <a:pt x="7026" y="3832"/>
                    <a:pt x="7526" y="3142"/>
                    <a:pt x="8455" y="2499"/>
                  </a:cubicBezTo>
                  <a:lnTo>
                    <a:pt x="8455" y="2499"/>
                  </a:lnTo>
                  <a:cubicBezTo>
                    <a:pt x="8050" y="3618"/>
                    <a:pt x="8312" y="4880"/>
                    <a:pt x="9169" y="5738"/>
                  </a:cubicBezTo>
                  <a:cubicBezTo>
                    <a:pt x="9229" y="5809"/>
                    <a:pt x="9312" y="5845"/>
                    <a:pt x="9398" y="5845"/>
                  </a:cubicBezTo>
                  <a:cubicBezTo>
                    <a:pt x="9485" y="5845"/>
                    <a:pt x="9574" y="5809"/>
                    <a:pt x="9646" y="5738"/>
                  </a:cubicBezTo>
                  <a:cubicBezTo>
                    <a:pt x="10217" y="5166"/>
                    <a:pt x="10551" y="4380"/>
                    <a:pt x="10551" y="3571"/>
                  </a:cubicBezTo>
                  <a:cubicBezTo>
                    <a:pt x="10551" y="2713"/>
                    <a:pt x="10217" y="1927"/>
                    <a:pt x="9598" y="1356"/>
                  </a:cubicBezTo>
                  <a:cubicBezTo>
                    <a:pt x="9539" y="1297"/>
                    <a:pt x="9448" y="1254"/>
                    <a:pt x="9365" y="1254"/>
                  </a:cubicBezTo>
                  <a:cubicBezTo>
                    <a:pt x="9347" y="1254"/>
                    <a:pt x="9329" y="1256"/>
                    <a:pt x="9312" y="1261"/>
                  </a:cubicBezTo>
                  <a:cubicBezTo>
                    <a:pt x="8264" y="1380"/>
                    <a:pt x="7264" y="1689"/>
                    <a:pt x="6335" y="2118"/>
                  </a:cubicBezTo>
                  <a:cubicBezTo>
                    <a:pt x="5915" y="837"/>
                    <a:pt x="4717" y="0"/>
                    <a:pt x="34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5" name="Google Shape;2265;p52"/>
          <p:cNvSpPr/>
          <p:nvPr/>
        </p:nvSpPr>
        <p:spPr>
          <a:xfrm>
            <a:off x="4893225" y="1632028"/>
            <a:ext cx="312593" cy="321553"/>
          </a:xfrm>
          <a:custGeom>
            <a:rect b="b" l="l" r="r" t="t"/>
            <a:pathLst>
              <a:path extrusionOk="0" h="10480" w="10188">
                <a:moveTo>
                  <a:pt x="6211" y="2025"/>
                </a:moveTo>
                <a:cubicBezTo>
                  <a:pt x="6949" y="2025"/>
                  <a:pt x="7664" y="2240"/>
                  <a:pt x="8283" y="2597"/>
                </a:cubicBezTo>
                <a:lnTo>
                  <a:pt x="7759" y="3121"/>
                </a:lnTo>
                <a:cubicBezTo>
                  <a:pt x="7259" y="2859"/>
                  <a:pt x="6687" y="2716"/>
                  <a:pt x="6116" y="2716"/>
                </a:cubicBezTo>
                <a:cubicBezTo>
                  <a:pt x="4639" y="2716"/>
                  <a:pt x="3306" y="3692"/>
                  <a:pt x="2853" y="5121"/>
                </a:cubicBezTo>
                <a:lnTo>
                  <a:pt x="2234" y="5121"/>
                </a:lnTo>
                <a:cubicBezTo>
                  <a:pt x="2710" y="3311"/>
                  <a:pt x="4353" y="2049"/>
                  <a:pt x="6211" y="2025"/>
                </a:cubicBezTo>
                <a:close/>
                <a:moveTo>
                  <a:pt x="8521" y="5002"/>
                </a:moveTo>
                <a:cubicBezTo>
                  <a:pt x="8711" y="5002"/>
                  <a:pt x="8878" y="5145"/>
                  <a:pt x="8878" y="5335"/>
                </a:cubicBezTo>
                <a:lnTo>
                  <a:pt x="8878" y="6383"/>
                </a:lnTo>
                <a:lnTo>
                  <a:pt x="5806" y="6383"/>
                </a:lnTo>
                <a:cubicBezTo>
                  <a:pt x="5473" y="6359"/>
                  <a:pt x="5187" y="6121"/>
                  <a:pt x="5115" y="5788"/>
                </a:cubicBezTo>
                <a:cubicBezTo>
                  <a:pt x="5068" y="5359"/>
                  <a:pt x="5377" y="5002"/>
                  <a:pt x="5806" y="5002"/>
                </a:cubicBezTo>
                <a:close/>
                <a:moveTo>
                  <a:pt x="6234" y="0"/>
                </a:moveTo>
                <a:cubicBezTo>
                  <a:pt x="3351" y="0"/>
                  <a:pt x="599" y="2042"/>
                  <a:pt x="138" y="5264"/>
                </a:cubicBezTo>
                <a:cubicBezTo>
                  <a:pt x="1" y="5493"/>
                  <a:pt x="128" y="5789"/>
                  <a:pt x="393" y="5789"/>
                </a:cubicBezTo>
                <a:cubicBezTo>
                  <a:pt x="403" y="5789"/>
                  <a:pt x="414" y="5789"/>
                  <a:pt x="424" y="5788"/>
                </a:cubicBezTo>
                <a:lnTo>
                  <a:pt x="2710" y="5788"/>
                </a:lnTo>
                <a:cubicBezTo>
                  <a:pt x="2710" y="5907"/>
                  <a:pt x="2710" y="6026"/>
                  <a:pt x="2710" y="6145"/>
                </a:cubicBezTo>
                <a:lnTo>
                  <a:pt x="2710" y="8765"/>
                </a:lnTo>
                <a:cubicBezTo>
                  <a:pt x="2710" y="9336"/>
                  <a:pt x="2258" y="9789"/>
                  <a:pt x="1686" y="9789"/>
                </a:cubicBezTo>
                <a:cubicBezTo>
                  <a:pt x="1543" y="9789"/>
                  <a:pt x="1400" y="9884"/>
                  <a:pt x="1353" y="10027"/>
                </a:cubicBezTo>
                <a:cubicBezTo>
                  <a:pt x="1281" y="10241"/>
                  <a:pt x="1448" y="10479"/>
                  <a:pt x="1686" y="10479"/>
                </a:cubicBezTo>
                <a:lnTo>
                  <a:pt x="4425" y="10479"/>
                </a:lnTo>
                <a:cubicBezTo>
                  <a:pt x="4615" y="10479"/>
                  <a:pt x="4758" y="10336"/>
                  <a:pt x="4758" y="10146"/>
                </a:cubicBezTo>
                <a:lnTo>
                  <a:pt x="4758" y="8312"/>
                </a:lnTo>
                <a:cubicBezTo>
                  <a:pt x="4782" y="7836"/>
                  <a:pt x="5044" y="7383"/>
                  <a:pt x="5473" y="7145"/>
                </a:cubicBezTo>
                <a:lnTo>
                  <a:pt x="5473" y="8765"/>
                </a:lnTo>
                <a:cubicBezTo>
                  <a:pt x="5473" y="9717"/>
                  <a:pt x="6235" y="10479"/>
                  <a:pt x="7187" y="10479"/>
                </a:cubicBezTo>
                <a:cubicBezTo>
                  <a:pt x="7378" y="10479"/>
                  <a:pt x="7521" y="10336"/>
                  <a:pt x="7521" y="10146"/>
                </a:cubicBezTo>
                <a:lnTo>
                  <a:pt x="7521" y="7050"/>
                </a:lnTo>
                <a:lnTo>
                  <a:pt x="9235" y="7050"/>
                </a:lnTo>
                <a:cubicBezTo>
                  <a:pt x="9426" y="7050"/>
                  <a:pt x="9569" y="6907"/>
                  <a:pt x="9569" y="6717"/>
                </a:cubicBezTo>
                <a:lnTo>
                  <a:pt x="9569" y="5359"/>
                </a:lnTo>
                <a:cubicBezTo>
                  <a:pt x="9569" y="5026"/>
                  <a:pt x="9426" y="4740"/>
                  <a:pt x="9164" y="4550"/>
                </a:cubicBezTo>
                <a:cubicBezTo>
                  <a:pt x="8973" y="4145"/>
                  <a:pt x="8688" y="3811"/>
                  <a:pt x="8354" y="3526"/>
                </a:cubicBezTo>
                <a:lnTo>
                  <a:pt x="10045" y="1835"/>
                </a:lnTo>
                <a:cubicBezTo>
                  <a:pt x="10188" y="1668"/>
                  <a:pt x="10164" y="1430"/>
                  <a:pt x="9997" y="1311"/>
                </a:cubicBezTo>
                <a:cubicBezTo>
                  <a:pt x="8847" y="411"/>
                  <a:pt x="7527" y="0"/>
                  <a:pt x="6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2"/>
          <p:cNvSpPr/>
          <p:nvPr/>
        </p:nvSpPr>
        <p:spPr>
          <a:xfrm>
            <a:off x="4925254" y="3410288"/>
            <a:ext cx="298142" cy="322657"/>
          </a:xfrm>
          <a:custGeom>
            <a:rect b="b" l="l" r="r" t="t"/>
            <a:pathLst>
              <a:path extrusionOk="0" h="10516" w="9717">
                <a:moveTo>
                  <a:pt x="4858" y="2722"/>
                </a:moveTo>
                <a:cubicBezTo>
                  <a:pt x="5037" y="2722"/>
                  <a:pt x="5215" y="2847"/>
                  <a:pt x="5192" y="3097"/>
                </a:cubicBezTo>
                <a:lnTo>
                  <a:pt x="5192" y="3478"/>
                </a:lnTo>
                <a:lnTo>
                  <a:pt x="5525" y="3478"/>
                </a:lnTo>
                <a:cubicBezTo>
                  <a:pt x="5739" y="3478"/>
                  <a:pt x="5906" y="3668"/>
                  <a:pt x="5858" y="3882"/>
                </a:cubicBezTo>
                <a:cubicBezTo>
                  <a:pt x="5811" y="4025"/>
                  <a:pt x="5692" y="4144"/>
                  <a:pt x="5525" y="4144"/>
                </a:cubicBezTo>
                <a:lnTo>
                  <a:pt x="5215" y="4144"/>
                </a:lnTo>
                <a:lnTo>
                  <a:pt x="5215" y="5883"/>
                </a:lnTo>
                <a:cubicBezTo>
                  <a:pt x="5227" y="6133"/>
                  <a:pt x="5043" y="6258"/>
                  <a:pt x="4861" y="6258"/>
                </a:cubicBezTo>
                <a:cubicBezTo>
                  <a:pt x="4680" y="6258"/>
                  <a:pt x="4501" y="6133"/>
                  <a:pt x="4525" y="5883"/>
                </a:cubicBezTo>
                <a:lnTo>
                  <a:pt x="4525" y="4144"/>
                </a:lnTo>
                <a:lnTo>
                  <a:pt x="4215" y="4144"/>
                </a:lnTo>
                <a:cubicBezTo>
                  <a:pt x="4049" y="4144"/>
                  <a:pt x="3906" y="4025"/>
                  <a:pt x="3858" y="3859"/>
                </a:cubicBezTo>
                <a:cubicBezTo>
                  <a:pt x="3810" y="3644"/>
                  <a:pt x="3977" y="3454"/>
                  <a:pt x="4191" y="3454"/>
                </a:cubicBezTo>
                <a:lnTo>
                  <a:pt x="4525" y="3454"/>
                </a:lnTo>
                <a:lnTo>
                  <a:pt x="4525" y="3097"/>
                </a:lnTo>
                <a:cubicBezTo>
                  <a:pt x="4501" y="2847"/>
                  <a:pt x="4680" y="2722"/>
                  <a:pt x="4858" y="2722"/>
                </a:cubicBezTo>
                <a:close/>
                <a:moveTo>
                  <a:pt x="2453" y="2477"/>
                </a:moveTo>
                <a:lnTo>
                  <a:pt x="2453" y="8193"/>
                </a:lnTo>
                <a:cubicBezTo>
                  <a:pt x="2286" y="8241"/>
                  <a:pt x="2096" y="8312"/>
                  <a:pt x="1905" y="8383"/>
                </a:cubicBezTo>
                <a:lnTo>
                  <a:pt x="1167" y="6050"/>
                </a:lnTo>
                <a:cubicBezTo>
                  <a:pt x="762" y="4811"/>
                  <a:pt x="1096" y="3454"/>
                  <a:pt x="2453" y="2477"/>
                </a:cubicBezTo>
                <a:close/>
                <a:moveTo>
                  <a:pt x="7287" y="2477"/>
                </a:moveTo>
                <a:cubicBezTo>
                  <a:pt x="8621" y="3454"/>
                  <a:pt x="8954" y="4811"/>
                  <a:pt x="8549" y="6050"/>
                </a:cubicBezTo>
                <a:lnTo>
                  <a:pt x="7835" y="8383"/>
                </a:lnTo>
                <a:cubicBezTo>
                  <a:pt x="7645" y="8312"/>
                  <a:pt x="7454" y="8241"/>
                  <a:pt x="7287" y="8193"/>
                </a:cubicBezTo>
                <a:lnTo>
                  <a:pt x="7287" y="2477"/>
                </a:lnTo>
                <a:close/>
                <a:moveTo>
                  <a:pt x="4849" y="1"/>
                </a:moveTo>
                <a:cubicBezTo>
                  <a:pt x="4781" y="1"/>
                  <a:pt x="4715" y="25"/>
                  <a:pt x="4668" y="72"/>
                </a:cubicBezTo>
                <a:lnTo>
                  <a:pt x="1905" y="2049"/>
                </a:lnTo>
                <a:cubicBezTo>
                  <a:pt x="548" y="2978"/>
                  <a:pt x="0" y="4692"/>
                  <a:pt x="524" y="6264"/>
                </a:cubicBezTo>
                <a:lnTo>
                  <a:pt x="1786" y="10265"/>
                </a:lnTo>
                <a:cubicBezTo>
                  <a:pt x="1839" y="10423"/>
                  <a:pt x="1969" y="10516"/>
                  <a:pt x="2110" y="10516"/>
                </a:cubicBezTo>
                <a:cubicBezTo>
                  <a:pt x="2161" y="10516"/>
                  <a:pt x="2212" y="10504"/>
                  <a:pt x="2262" y="10479"/>
                </a:cubicBezTo>
                <a:cubicBezTo>
                  <a:pt x="3084" y="10074"/>
                  <a:pt x="3971" y="9872"/>
                  <a:pt x="4858" y="9872"/>
                </a:cubicBezTo>
                <a:cubicBezTo>
                  <a:pt x="5745" y="9872"/>
                  <a:pt x="6632" y="10074"/>
                  <a:pt x="7454" y="10479"/>
                </a:cubicBezTo>
                <a:cubicBezTo>
                  <a:pt x="7504" y="10504"/>
                  <a:pt x="7556" y="10516"/>
                  <a:pt x="7606" y="10516"/>
                </a:cubicBezTo>
                <a:cubicBezTo>
                  <a:pt x="7747" y="10516"/>
                  <a:pt x="7878" y="10423"/>
                  <a:pt x="7930" y="10265"/>
                </a:cubicBezTo>
                <a:lnTo>
                  <a:pt x="9192" y="6264"/>
                </a:lnTo>
                <a:cubicBezTo>
                  <a:pt x="9716" y="4692"/>
                  <a:pt x="9169" y="2978"/>
                  <a:pt x="7811" y="2049"/>
                </a:cubicBezTo>
                <a:lnTo>
                  <a:pt x="5049" y="72"/>
                </a:lnTo>
                <a:cubicBezTo>
                  <a:pt x="4989" y="25"/>
                  <a:pt x="4918" y="1"/>
                  <a:pt x="48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7" name="Google Shape;2267;p52"/>
          <p:cNvGrpSpPr/>
          <p:nvPr/>
        </p:nvGrpSpPr>
        <p:grpSpPr>
          <a:xfrm>
            <a:off x="1195048" y="3410672"/>
            <a:ext cx="322258" cy="321890"/>
            <a:chOff x="3355373" y="3834644"/>
            <a:chExt cx="322258" cy="321890"/>
          </a:xfrm>
        </p:grpSpPr>
        <p:sp>
          <p:nvSpPr>
            <p:cNvPr id="2268" name="Google Shape;2268;p52"/>
            <p:cNvSpPr/>
            <p:nvPr/>
          </p:nvSpPr>
          <p:spPr>
            <a:xfrm>
              <a:off x="3578956" y="3834644"/>
              <a:ext cx="92845" cy="116593"/>
            </a:xfrm>
            <a:custGeom>
              <a:rect b="b" l="l" r="r" t="t"/>
              <a:pathLst>
                <a:path extrusionOk="0" h="3800" w="3026">
                  <a:moveTo>
                    <a:pt x="1516" y="1"/>
                  </a:moveTo>
                  <a:cubicBezTo>
                    <a:pt x="1418" y="1"/>
                    <a:pt x="1323" y="36"/>
                    <a:pt x="1263" y="108"/>
                  </a:cubicBezTo>
                  <a:cubicBezTo>
                    <a:pt x="668" y="870"/>
                    <a:pt x="263" y="1727"/>
                    <a:pt x="1" y="2632"/>
                  </a:cubicBezTo>
                  <a:lnTo>
                    <a:pt x="1168" y="3799"/>
                  </a:lnTo>
                  <a:lnTo>
                    <a:pt x="1168" y="2370"/>
                  </a:lnTo>
                  <a:cubicBezTo>
                    <a:pt x="1168" y="2180"/>
                    <a:pt x="1335" y="2013"/>
                    <a:pt x="1549" y="2013"/>
                  </a:cubicBezTo>
                  <a:cubicBezTo>
                    <a:pt x="1716" y="2037"/>
                    <a:pt x="1835" y="2180"/>
                    <a:pt x="1835" y="2370"/>
                  </a:cubicBezTo>
                  <a:lnTo>
                    <a:pt x="1835" y="3799"/>
                  </a:lnTo>
                  <a:lnTo>
                    <a:pt x="3025" y="2632"/>
                  </a:lnTo>
                  <a:cubicBezTo>
                    <a:pt x="2763" y="1727"/>
                    <a:pt x="2359" y="870"/>
                    <a:pt x="1787" y="108"/>
                  </a:cubicBezTo>
                  <a:cubicBezTo>
                    <a:pt x="1716" y="36"/>
                    <a:pt x="1614"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2"/>
            <p:cNvSpPr/>
            <p:nvPr/>
          </p:nvSpPr>
          <p:spPr>
            <a:xfrm>
              <a:off x="3355373" y="4071758"/>
              <a:ext cx="210482" cy="84776"/>
            </a:xfrm>
            <a:custGeom>
              <a:rect b="b" l="l" r="r" t="t"/>
              <a:pathLst>
                <a:path extrusionOk="0" h="2763" w="6860">
                  <a:moveTo>
                    <a:pt x="1" y="1"/>
                  </a:moveTo>
                  <a:lnTo>
                    <a:pt x="1" y="1739"/>
                  </a:lnTo>
                  <a:cubicBezTo>
                    <a:pt x="1" y="2311"/>
                    <a:pt x="453" y="2763"/>
                    <a:pt x="1025" y="2763"/>
                  </a:cubicBezTo>
                  <a:lnTo>
                    <a:pt x="5835" y="2763"/>
                  </a:lnTo>
                  <a:cubicBezTo>
                    <a:pt x="6407" y="2763"/>
                    <a:pt x="6859" y="2311"/>
                    <a:pt x="6859" y="1739"/>
                  </a:cubicBezTo>
                  <a:lnTo>
                    <a:pt x="68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2"/>
            <p:cNvSpPr/>
            <p:nvPr/>
          </p:nvSpPr>
          <p:spPr>
            <a:xfrm>
              <a:off x="3355373" y="3911012"/>
              <a:ext cx="210482" cy="140311"/>
            </a:xfrm>
            <a:custGeom>
              <a:rect b="b" l="l" r="r" t="t"/>
              <a:pathLst>
                <a:path extrusionOk="0" h="4573" w="6860">
                  <a:moveTo>
                    <a:pt x="4787" y="691"/>
                  </a:moveTo>
                  <a:cubicBezTo>
                    <a:pt x="5240" y="691"/>
                    <a:pt x="5240" y="1358"/>
                    <a:pt x="4787" y="1358"/>
                  </a:cubicBezTo>
                  <a:lnTo>
                    <a:pt x="2096" y="1358"/>
                  </a:lnTo>
                  <a:cubicBezTo>
                    <a:pt x="1882" y="1358"/>
                    <a:pt x="1715" y="1191"/>
                    <a:pt x="1739" y="977"/>
                  </a:cubicBezTo>
                  <a:cubicBezTo>
                    <a:pt x="1763" y="810"/>
                    <a:pt x="1906" y="691"/>
                    <a:pt x="2073" y="691"/>
                  </a:cubicBezTo>
                  <a:close/>
                  <a:moveTo>
                    <a:pt x="2048" y="0"/>
                  </a:moveTo>
                  <a:cubicBezTo>
                    <a:pt x="902" y="0"/>
                    <a:pt x="628" y="1622"/>
                    <a:pt x="1715" y="2001"/>
                  </a:cubicBezTo>
                  <a:lnTo>
                    <a:pt x="1715" y="2549"/>
                  </a:lnTo>
                  <a:cubicBezTo>
                    <a:pt x="715" y="2715"/>
                    <a:pt x="1" y="3573"/>
                    <a:pt x="1" y="4573"/>
                  </a:cubicBezTo>
                  <a:lnTo>
                    <a:pt x="6859" y="4573"/>
                  </a:lnTo>
                  <a:cubicBezTo>
                    <a:pt x="6859" y="3573"/>
                    <a:pt x="6145" y="2715"/>
                    <a:pt x="5168" y="2549"/>
                  </a:cubicBezTo>
                  <a:lnTo>
                    <a:pt x="5168" y="2001"/>
                  </a:lnTo>
                  <a:cubicBezTo>
                    <a:pt x="5573" y="1858"/>
                    <a:pt x="5835" y="1477"/>
                    <a:pt x="5835" y="1024"/>
                  </a:cubicBezTo>
                  <a:cubicBezTo>
                    <a:pt x="5835" y="477"/>
                    <a:pt x="5383" y="0"/>
                    <a:pt x="4811" y="0"/>
                  </a:cubicBezTo>
                  <a:lnTo>
                    <a:pt x="2073" y="0"/>
                  </a:lnTo>
                  <a:cubicBezTo>
                    <a:pt x="2064" y="0"/>
                    <a:pt x="2056"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2"/>
            <p:cNvSpPr/>
            <p:nvPr/>
          </p:nvSpPr>
          <p:spPr>
            <a:xfrm>
              <a:off x="3573127" y="3940959"/>
              <a:ext cx="104505" cy="214931"/>
            </a:xfrm>
            <a:custGeom>
              <a:rect b="b" l="l" r="r" t="t"/>
              <a:pathLst>
                <a:path extrusionOk="0" h="7005" w="3406">
                  <a:moveTo>
                    <a:pt x="24" y="1"/>
                  </a:moveTo>
                  <a:cubicBezTo>
                    <a:pt x="0" y="191"/>
                    <a:pt x="0" y="406"/>
                    <a:pt x="0" y="620"/>
                  </a:cubicBezTo>
                  <a:cubicBezTo>
                    <a:pt x="0" y="2525"/>
                    <a:pt x="1358" y="4502"/>
                    <a:pt x="1358" y="4502"/>
                  </a:cubicBezTo>
                  <a:lnTo>
                    <a:pt x="1358" y="6645"/>
                  </a:lnTo>
                  <a:cubicBezTo>
                    <a:pt x="1358" y="6846"/>
                    <a:pt x="1504" y="7004"/>
                    <a:pt x="1698" y="7004"/>
                  </a:cubicBezTo>
                  <a:cubicBezTo>
                    <a:pt x="1712" y="7004"/>
                    <a:pt x="1725" y="7004"/>
                    <a:pt x="1739" y="7002"/>
                  </a:cubicBezTo>
                  <a:cubicBezTo>
                    <a:pt x="1906" y="6978"/>
                    <a:pt x="2025" y="6835"/>
                    <a:pt x="2025" y="6669"/>
                  </a:cubicBezTo>
                  <a:lnTo>
                    <a:pt x="2025" y="4502"/>
                  </a:lnTo>
                  <a:cubicBezTo>
                    <a:pt x="2025" y="4502"/>
                    <a:pt x="3406" y="2525"/>
                    <a:pt x="3406" y="620"/>
                  </a:cubicBezTo>
                  <a:cubicBezTo>
                    <a:pt x="3406" y="406"/>
                    <a:pt x="3406" y="191"/>
                    <a:pt x="3382" y="1"/>
                  </a:cubicBezTo>
                  <a:lnTo>
                    <a:pt x="2072" y="1334"/>
                  </a:lnTo>
                  <a:lnTo>
                    <a:pt x="2072" y="3240"/>
                  </a:lnTo>
                  <a:cubicBezTo>
                    <a:pt x="2048" y="3382"/>
                    <a:pt x="1977" y="3501"/>
                    <a:pt x="1834" y="3573"/>
                  </a:cubicBezTo>
                  <a:cubicBezTo>
                    <a:pt x="1788" y="3591"/>
                    <a:pt x="1741" y="3600"/>
                    <a:pt x="1695" y="3600"/>
                  </a:cubicBezTo>
                  <a:cubicBezTo>
                    <a:pt x="1504" y="3600"/>
                    <a:pt x="1334" y="3451"/>
                    <a:pt x="1334" y="3240"/>
                  </a:cubicBezTo>
                  <a:lnTo>
                    <a:pt x="1334" y="1334"/>
                  </a:lnTo>
                  <a:lnTo>
                    <a:pt x="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52"/>
          <p:cNvGrpSpPr/>
          <p:nvPr/>
        </p:nvGrpSpPr>
        <p:grpSpPr>
          <a:xfrm>
            <a:off x="713233" y="815877"/>
            <a:ext cx="941186" cy="168547"/>
            <a:chOff x="6" y="276689"/>
            <a:chExt cx="733753" cy="131400"/>
          </a:xfrm>
        </p:grpSpPr>
        <p:grpSp>
          <p:nvGrpSpPr>
            <p:cNvPr id="2273" name="Google Shape;2273;p52"/>
            <p:cNvGrpSpPr/>
            <p:nvPr/>
          </p:nvGrpSpPr>
          <p:grpSpPr>
            <a:xfrm>
              <a:off x="6" y="276689"/>
              <a:ext cx="445357" cy="131256"/>
              <a:chOff x="888166" y="1663976"/>
              <a:chExt cx="991444" cy="292200"/>
            </a:xfrm>
          </p:grpSpPr>
          <p:sp>
            <p:nvSpPr>
              <p:cNvPr id="2274" name="Google Shape;2274;p5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7" name="Google Shape;2277;p5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 name="Google Shape;2279;p52"/>
          <p:cNvGrpSpPr/>
          <p:nvPr/>
        </p:nvGrpSpPr>
        <p:grpSpPr>
          <a:xfrm>
            <a:off x="7489583" y="815877"/>
            <a:ext cx="941186" cy="168547"/>
            <a:chOff x="6" y="276689"/>
            <a:chExt cx="733753" cy="131400"/>
          </a:xfrm>
        </p:grpSpPr>
        <p:grpSp>
          <p:nvGrpSpPr>
            <p:cNvPr id="2280" name="Google Shape;2280;p52"/>
            <p:cNvGrpSpPr/>
            <p:nvPr/>
          </p:nvGrpSpPr>
          <p:grpSpPr>
            <a:xfrm>
              <a:off x="6" y="276689"/>
              <a:ext cx="445357" cy="131256"/>
              <a:chOff x="888166" y="1663976"/>
              <a:chExt cx="991444" cy="292200"/>
            </a:xfrm>
          </p:grpSpPr>
          <p:sp>
            <p:nvSpPr>
              <p:cNvPr id="2281" name="Google Shape;2281;p5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4" name="Google Shape;2284;p5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9" name="Shape 2289"/>
        <p:cNvGrpSpPr/>
        <p:nvPr/>
      </p:nvGrpSpPr>
      <p:grpSpPr>
        <a:xfrm>
          <a:off x="0" y="0"/>
          <a:ext cx="0" cy="0"/>
          <a:chOff x="0" y="0"/>
          <a:chExt cx="0" cy="0"/>
        </a:xfrm>
      </p:grpSpPr>
      <p:sp>
        <p:nvSpPr>
          <p:cNvPr id="2290" name="Google Shape;2290;p53"/>
          <p:cNvSpPr txBox="1"/>
          <p:nvPr>
            <p:ph idx="1" type="subTitle"/>
          </p:nvPr>
        </p:nvSpPr>
        <p:spPr>
          <a:xfrm>
            <a:off x="906800" y="1532075"/>
            <a:ext cx="3942000" cy="221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and understandable?</a:t>
            </a:r>
            <a:br>
              <a:rPr lang="en"/>
            </a:br>
            <a:r>
              <a:rPr lang="en"/>
              <a:t>Lists like this one:</a:t>
            </a:r>
            <a:endParaRPr/>
          </a:p>
          <a:p>
            <a:pPr indent="-317500" lvl="0" marL="457200" rtl="0" algn="l">
              <a:spcBef>
                <a:spcPts val="1200"/>
              </a:spcBef>
              <a:spcAft>
                <a:spcPts val="0"/>
              </a:spcAft>
              <a:buSzPts val="1400"/>
              <a:buChar char="●"/>
            </a:pPr>
            <a:r>
              <a:rPr lang="en"/>
              <a:t>They’re simple</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200"/>
              </a:spcBef>
              <a:spcAft>
                <a:spcPts val="1200"/>
              </a:spcAft>
              <a:buClr>
                <a:schemeClr val="dk1"/>
              </a:buClr>
              <a:buSzPts val="1100"/>
              <a:buFont typeface="Arial"/>
              <a:buNone/>
            </a:pPr>
            <a:r>
              <a:rPr lang="en"/>
              <a:t>And the most important thing: the audience won’t miss the point of your presentation ever</a:t>
            </a:r>
            <a:endParaRPr/>
          </a:p>
        </p:txBody>
      </p:sp>
      <p:sp>
        <p:nvSpPr>
          <p:cNvPr id="2291" name="Google Shape;2291;p53"/>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Christianity as religion</a:t>
            </a:r>
            <a:endParaRPr/>
          </a:p>
        </p:txBody>
      </p:sp>
      <p:grpSp>
        <p:nvGrpSpPr>
          <p:cNvPr id="2292" name="Google Shape;2292;p53"/>
          <p:cNvGrpSpPr/>
          <p:nvPr/>
        </p:nvGrpSpPr>
        <p:grpSpPr>
          <a:xfrm>
            <a:off x="5649074" y="1380057"/>
            <a:ext cx="1989136" cy="4897436"/>
            <a:chOff x="5649074" y="1380057"/>
            <a:chExt cx="1989136" cy="4897436"/>
          </a:xfrm>
        </p:grpSpPr>
        <p:sp>
          <p:nvSpPr>
            <p:cNvPr id="2293" name="Google Shape;2293;p53"/>
            <p:cNvSpPr/>
            <p:nvPr/>
          </p:nvSpPr>
          <p:spPr>
            <a:xfrm>
              <a:off x="6213215" y="1445359"/>
              <a:ext cx="801253" cy="1200584"/>
            </a:xfrm>
            <a:custGeom>
              <a:rect b="b" l="l" r="r" t="t"/>
              <a:pathLst>
                <a:path extrusionOk="0" h="4633" w="3092">
                  <a:moveTo>
                    <a:pt x="1486" y="0"/>
                  </a:moveTo>
                  <a:cubicBezTo>
                    <a:pt x="1330" y="0"/>
                    <a:pt x="1159" y="27"/>
                    <a:pt x="973" y="83"/>
                  </a:cubicBezTo>
                  <a:cubicBezTo>
                    <a:pt x="973" y="83"/>
                    <a:pt x="0" y="157"/>
                    <a:pt x="244" y="2014"/>
                  </a:cubicBezTo>
                  <a:cubicBezTo>
                    <a:pt x="487" y="3870"/>
                    <a:pt x="1347" y="4633"/>
                    <a:pt x="1347" y="4633"/>
                  </a:cubicBezTo>
                  <a:lnTo>
                    <a:pt x="3092" y="4139"/>
                  </a:lnTo>
                  <a:cubicBezTo>
                    <a:pt x="3092" y="4139"/>
                    <a:pt x="2779" y="1552"/>
                    <a:pt x="2541" y="845"/>
                  </a:cubicBezTo>
                  <a:cubicBezTo>
                    <a:pt x="2357" y="303"/>
                    <a:pt x="2005" y="0"/>
                    <a:pt x="14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3"/>
            <p:cNvSpPr/>
            <p:nvPr/>
          </p:nvSpPr>
          <p:spPr>
            <a:xfrm>
              <a:off x="6304172" y="1654742"/>
              <a:ext cx="569843" cy="488215"/>
            </a:xfrm>
            <a:custGeom>
              <a:rect b="b" l="l" r="r" t="t"/>
              <a:pathLst>
                <a:path extrusionOk="0" h="1884" w="2199">
                  <a:moveTo>
                    <a:pt x="1906" y="1"/>
                  </a:moveTo>
                  <a:lnTo>
                    <a:pt x="314" y="176"/>
                  </a:lnTo>
                  <a:cubicBezTo>
                    <a:pt x="314" y="176"/>
                    <a:pt x="61" y="522"/>
                    <a:pt x="31" y="876"/>
                  </a:cubicBezTo>
                  <a:cubicBezTo>
                    <a:pt x="0" y="1231"/>
                    <a:pt x="210" y="1228"/>
                    <a:pt x="241" y="1382"/>
                  </a:cubicBezTo>
                  <a:cubicBezTo>
                    <a:pt x="274" y="1536"/>
                    <a:pt x="413" y="1761"/>
                    <a:pt x="622" y="1819"/>
                  </a:cubicBezTo>
                  <a:cubicBezTo>
                    <a:pt x="788" y="1866"/>
                    <a:pt x="959" y="1883"/>
                    <a:pt x="1115" y="1883"/>
                  </a:cubicBezTo>
                  <a:cubicBezTo>
                    <a:pt x="1422" y="1883"/>
                    <a:pt x="1677" y="1817"/>
                    <a:pt x="1745" y="1776"/>
                  </a:cubicBezTo>
                  <a:cubicBezTo>
                    <a:pt x="2018" y="1610"/>
                    <a:pt x="1904" y="1412"/>
                    <a:pt x="1950" y="1322"/>
                  </a:cubicBezTo>
                  <a:cubicBezTo>
                    <a:pt x="1996" y="1232"/>
                    <a:pt x="2199" y="899"/>
                    <a:pt x="2188" y="678"/>
                  </a:cubicBezTo>
                  <a:cubicBezTo>
                    <a:pt x="2179" y="458"/>
                    <a:pt x="1906" y="1"/>
                    <a:pt x="1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3"/>
            <p:cNvSpPr/>
            <p:nvPr/>
          </p:nvSpPr>
          <p:spPr>
            <a:xfrm>
              <a:off x="5771645" y="3233923"/>
              <a:ext cx="462301" cy="1455316"/>
            </a:xfrm>
            <a:custGeom>
              <a:rect b="b" l="l" r="r" t="t"/>
              <a:pathLst>
                <a:path extrusionOk="0" h="5616" w="1784">
                  <a:moveTo>
                    <a:pt x="92" y="0"/>
                  </a:moveTo>
                  <a:cubicBezTo>
                    <a:pt x="92" y="0"/>
                    <a:pt x="1" y="450"/>
                    <a:pt x="92" y="1774"/>
                  </a:cubicBezTo>
                  <a:cubicBezTo>
                    <a:pt x="146" y="2604"/>
                    <a:pt x="146" y="3436"/>
                    <a:pt x="92" y="4265"/>
                  </a:cubicBezTo>
                  <a:cubicBezTo>
                    <a:pt x="92" y="4265"/>
                    <a:pt x="426" y="4307"/>
                    <a:pt x="623" y="4501"/>
                  </a:cubicBezTo>
                  <a:cubicBezTo>
                    <a:pt x="821" y="4694"/>
                    <a:pt x="730" y="5043"/>
                    <a:pt x="912" y="5279"/>
                  </a:cubicBezTo>
                  <a:cubicBezTo>
                    <a:pt x="1095" y="5515"/>
                    <a:pt x="1784" y="5615"/>
                    <a:pt x="1784" y="5615"/>
                  </a:cubicBezTo>
                  <a:cubicBezTo>
                    <a:pt x="1784" y="5615"/>
                    <a:pt x="1662" y="1475"/>
                    <a:pt x="1573" y="1249"/>
                  </a:cubicBezTo>
                  <a:cubicBezTo>
                    <a:pt x="1484" y="1024"/>
                    <a:pt x="320" y="137"/>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3"/>
            <p:cNvSpPr/>
            <p:nvPr/>
          </p:nvSpPr>
          <p:spPr>
            <a:xfrm>
              <a:off x="6399250" y="1996800"/>
              <a:ext cx="386801" cy="299575"/>
            </a:xfrm>
            <a:custGeom>
              <a:rect b="b" l="l" r="r" t="t"/>
              <a:pathLst>
                <a:path extrusionOk="0" h="1156" w="1457">
                  <a:moveTo>
                    <a:pt x="254" y="1"/>
                  </a:moveTo>
                  <a:cubicBezTo>
                    <a:pt x="264" y="126"/>
                    <a:pt x="273" y="322"/>
                    <a:pt x="239" y="499"/>
                  </a:cubicBezTo>
                  <a:cubicBezTo>
                    <a:pt x="220" y="602"/>
                    <a:pt x="119" y="730"/>
                    <a:pt x="0" y="850"/>
                  </a:cubicBezTo>
                  <a:cubicBezTo>
                    <a:pt x="208" y="1031"/>
                    <a:pt x="419" y="1156"/>
                    <a:pt x="712" y="1156"/>
                  </a:cubicBezTo>
                  <a:cubicBezTo>
                    <a:pt x="752" y="1156"/>
                    <a:pt x="793" y="1153"/>
                    <a:pt x="837" y="1148"/>
                  </a:cubicBezTo>
                  <a:cubicBezTo>
                    <a:pt x="1088" y="1122"/>
                    <a:pt x="1280" y="1000"/>
                    <a:pt x="1457" y="843"/>
                  </a:cubicBezTo>
                  <a:cubicBezTo>
                    <a:pt x="1340" y="724"/>
                    <a:pt x="1243" y="600"/>
                    <a:pt x="1224" y="499"/>
                  </a:cubicBezTo>
                  <a:cubicBezTo>
                    <a:pt x="1191" y="322"/>
                    <a:pt x="1199" y="126"/>
                    <a:pt x="1210" y="1"/>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3"/>
            <p:cNvSpPr/>
            <p:nvPr/>
          </p:nvSpPr>
          <p:spPr>
            <a:xfrm>
              <a:off x="6375953" y="1504702"/>
              <a:ext cx="433796" cy="585910"/>
            </a:xfrm>
            <a:custGeom>
              <a:rect b="b" l="l" r="r" t="t"/>
              <a:pathLst>
                <a:path extrusionOk="0" h="2261" w="1674">
                  <a:moveTo>
                    <a:pt x="837" y="1"/>
                  </a:moveTo>
                  <a:cubicBezTo>
                    <a:pt x="376" y="1"/>
                    <a:pt x="1" y="506"/>
                    <a:pt x="1" y="1130"/>
                  </a:cubicBezTo>
                  <a:cubicBezTo>
                    <a:pt x="1" y="1755"/>
                    <a:pt x="376" y="2260"/>
                    <a:pt x="837" y="2260"/>
                  </a:cubicBezTo>
                  <a:cubicBezTo>
                    <a:pt x="1299" y="2260"/>
                    <a:pt x="1674" y="1755"/>
                    <a:pt x="1674" y="1130"/>
                  </a:cubicBezTo>
                  <a:cubicBezTo>
                    <a:pt x="1674" y="505"/>
                    <a:pt x="1299" y="1"/>
                    <a:pt x="837"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3"/>
            <p:cNvSpPr/>
            <p:nvPr/>
          </p:nvSpPr>
          <p:spPr>
            <a:xfrm>
              <a:off x="6315056" y="1395087"/>
              <a:ext cx="560255" cy="367457"/>
            </a:xfrm>
            <a:custGeom>
              <a:rect b="b" l="l" r="r" t="t"/>
              <a:pathLst>
                <a:path extrusionOk="0" h="1418" w="2162">
                  <a:moveTo>
                    <a:pt x="1121" y="1"/>
                  </a:moveTo>
                  <a:cubicBezTo>
                    <a:pt x="741" y="1"/>
                    <a:pt x="580" y="277"/>
                    <a:pt x="580" y="277"/>
                  </a:cubicBezTo>
                  <a:cubicBezTo>
                    <a:pt x="580" y="277"/>
                    <a:pt x="549" y="270"/>
                    <a:pt x="502" y="270"/>
                  </a:cubicBezTo>
                  <a:cubicBezTo>
                    <a:pt x="383" y="270"/>
                    <a:pt x="161" y="318"/>
                    <a:pt x="94" y="657"/>
                  </a:cubicBezTo>
                  <a:cubicBezTo>
                    <a:pt x="1" y="1128"/>
                    <a:pt x="184" y="1417"/>
                    <a:pt x="184" y="1417"/>
                  </a:cubicBezTo>
                  <a:cubicBezTo>
                    <a:pt x="184" y="1417"/>
                    <a:pt x="433" y="1336"/>
                    <a:pt x="684" y="1112"/>
                  </a:cubicBezTo>
                  <a:cubicBezTo>
                    <a:pt x="794" y="1013"/>
                    <a:pt x="1003" y="614"/>
                    <a:pt x="1003" y="614"/>
                  </a:cubicBezTo>
                  <a:cubicBezTo>
                    <a:pt x="1003" y="614"/>
                    <a:pt x="1316" y="997"/>
                    <a:pt x="1589" y="1135"/>
                  </a:cubicBezTo>
                  <a:cubicBezTo>
                    <a:pt x="1931" y="1308"/>
                    <a:pt x="1957" y="1395"/>
                    <a:pt x="1957" y="1395"/>
                  </a:cubicBezTo>
                  <a:cubicBezTo>
                    <a:pt x="1957" y="1395"/>
                    <a:pt x="2162" y="344"/>
                    <a:pt x="1504" y="82"/>
                  </a:cubicBezTo>
                  <a:cubicBezTo>
                    <a:pt x="1357" y="23"/>
                    <a:pt x="1230" y="1"/>
                    <a:pt x="1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3"/>
            <p:cNvSpPr/>
            <p:nvPr/>
          </p:nvSpPr>
          <p:spPr>
            <a:xfrm>
              <a:off x="6296139" y="1741035"/>
              <a:ext cx="100545" cy="140971"/>
            </a:xfrm>
            <a:custGeom>
              <a:rect b="b" l="l" r="r" t="t"/>
              <a:pathLst>
                <a:path extrusionOk="0" h="544" w="388">
                  <a:moveTo>
                    <a:pt x="198" y="1"/>
                  </a:moveTo>
                  <a:cubicBezTo>
                    <a:pt x="147" y="1"/>
                    <a:pt x="98" y="30"/>
                    <a:pt x="72" y="123"/>
                  </a:cubicBezTo>
                  <a:cubicBezTo>
                    <a:pt x="1" y="377"/>
                    <a:pt x="345" y="543"/>
                    <a:pt x="345" y="543"/>
                  </a:cubicBezTo>
                  <a:lnTo>
                    <a:pt x="387" y="91"/>
                  </a:lnTo>
                  <a:cubicBezTo>
                    <a:pt x="387" y="91"/>
                    <a:pt x="288" y="1"/>
                    <a:pt x="198"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3"/>
            <p:cNvSpPr/>
            <p:nvPr/>
          </p:nvSpPr>
          <p:spPr>
            <a:xfrm>
              <a:off x="6798346" y="1739480"/>
              <a:ext cx="89402" cy="142526"/>
            </a:xfrm>
            <a:custGeom>
              <a:rect b="b" l="l" r="r" t="t"/>
              <a:pathLst>
                <a:path extrusionOk="0" h="550" w="345">
                  <a:moveTo>
                    <a:pt x="158" y="1"/>
                  </a:moveTo>
                  <a:cubicBezTo>
                    <a:pt x="88" y="1"/>
                    <a:pt x="18" y="79"/>
                    <a:pt x="18" y="79"/>
                  </a:cubicBezTo>
                  <a:lnTo>
                    <a:pt x="1" y="549"/>
                  </a:lnTo>
                  <a:cubicBezTo>
                    <a:pt x="1" y="549"/>
                    <a:pt x="345" y="384"/>
                    <a:pt x="273" y="129"/>
                  </a:cubicBezTo>
                  <a:cubicBezTo>
                    <a:pt x="246" y="31"/>
                    <a:pt x="202" y="1"/>
                    <a:pt x="158"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3"/>
            <p:cNvSpPr/>
            <p:nvPr/>
          </p:nvSpPr>
          <p:spPr>
            <a:xfrm>
              <a:off x="5928164" y="2281853"/>
              <a:ext cx="1275734" cy="819652"/>
            </a:xfrm>
            <a:custGeom>
              <a:rect b="b" l="l" r="r" t="t"/>
              <a:pathLst>
                <a:path extrusionOk="0" h="3163" w="4923">
                  <a:moveTo>
                    <a:pt x="3641" y="0"/>
                  </a:moveTo>
                  <a:cubicBezTo>
                    <a:pt x="3641" y="0"/>
                    <a:pt x="3207" y="589"/>
                    <a:pt x="2616" y="589"/>
                  </a:cubicBezTo>
                  <a:cubicBezTo>
                    <a:pt x="2599" y="589"/>
                    <a:pt x="2582" y="589"/>
                    <a:pt x="2565" y="588"/>
                  </a:cubicBezTo>
                  <a:cubicBezTo>
                    <a:pt x="1949" y="553"/>
                    <a:pt x="1344" y="163"/>
                    <a:pt x="1344" y="163"/>
                  </a:cubicBezTo>
                  <a:cubicBezTo>
                    <a:pt x="989" y="292"/>
                    <a:pt x="753" y="355"/>
                    <a:pt x="445" y="588"/>
                  </a:cubicBezTo>
                  <a:cubicBezTo>
                    <a:pt x="252" y="733"/>
                    <a:pt x="70" y="1614"/>
                    <a:pt x="35" y="1916"/>
                  </a:cubicBezTo>
                  <a:cubicBezTo>
                    <a:pt x="1" y="2218"/>
                    <a:pt x="35" y="2638"/>
                    <a:pt x="35" y="2638"/>
                  </a:cubicBezTo>
                  <a:cubicBezTo>
                    <a:pt x="35" y="2638"/>
                    <a:pt x="700" y="2724"/>
                    <a:pt x="829" y="2818"/>
                  </a:cubicBezTo>
                  <a:cubicBezTo>
                    <a:pt x="949" y="2904"/>
                    <a:pt x="2174" y="3163"/>
                    <a:pt x="2644" y="3163"/>
                  </a:cubicBezTo>
                  <a:cubicBezTo>
                    <a:pt x="2679" y="3163"/>
                    <a:pt x="2709" y="3161"/>
                    <a:pt x="2735" y="3158"/>
                  </a:cubicBezTo>
                  <a:cubicBezTo>
                    <a:pt x="3112" y="3116"/>
                    <a:pt x="4103" y="2943"/>
                    <a:pt x="4103" y="2943"/>
                  </a:cubicBezTo>
                  <a:lnTo>
                    <a:pt x="4923" y="2560"/>
                  </a:lnTo>
                  <a:cubicBezTo>
                    <a:pt x="4923" y="2560"/>
                    <a:pt x="4855" y="966"/>
                    <a:pt x="4650" y="588"/>
                  </a:cubicBezTo>
                  <a:cubicBezTo>
                    <a:pt x="4444" y="210"/>
                    <a:pt x="3641" y="0"/>
                    <a:pt x="3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3"/>
            <p:cNvSpPr/>
            <p:nvPr/>
          </p:nvSpPr>
          <p:spPr>
            <a:xfrm>
              <a:off x="5712562" y="2979709"/>
              <a:ext cx="1795823" cy="3297784"/>
            </a:xfrm>
            <a:custGeom>
              <a:rect b="b" l="l" r="r" t="t"/>
              <a:pathLst>
                <a:path extrusionOk="0" h="12726" w="6930">
                  <a:moveTo>
                    <a:pt x="783" y="1"/>
                  </a:moveTo>
                  <a:cubicBezTo>
                    <a:pt x="717" y="1"/>
                    <a:pt x="654" y="11"/>
                    <a:pt x="594" y="31"/>
                  </a:cubicBezTo>
                  <a:cubicBezTo>
                    <a:pt x="594" y="31"/>
                    <a:pt x="1" y="561"/>
                    <a:pt x="46" y="1273"/>
                  </a:cubicBezTo>
                  <a:cubicBezTo>
                    <a:pt x="90" y="1958"/>
                    <a:pt x="1213" y="2270"/>
                    <a:pt x="1521" y="2270"/>
                  </a:cubicBezTo>
                  <a:cubicBezTo>
                    <a:pt x="1532" y="2270"/>
                    <a:pt x="1542" y="2269"/>
                    <a:pt x="1551" y="2268"/>
                  </a:cubicBezTo>
                  <a:lnTo>
                    <a:pt x="1551" y="2268"/>
                  </a:lnTo>
                  <a:cubicBezTo>
                    <a:pt x="1551" y="3140"/>
                    <a:pt x="1436" y="3788"/>
                    <a:pt x="1778" y="4665"/>
                  </a:cubicBezTo>
                  <a:cubicBezTo>
                    <a:pt x="1771" y="5231"/>
                    <a:pt x="1539" y="6702"/>
                    <a:pt x="1573" y="7612"/>
                  </a:cubicBezTo>
                  <a:cubicBezTo>
                    <a:pt x="1593" y="8134"/>
                    <a:pt x="1764" y="10494"/>
                    <a:pt x="1686" y="11013"/>
                  </a:cubicBezTo>
                  <a:cubicBezTo>
                    <a:pt x="1551" y="11896"/>
                    <a:pt x="969" y="12106"/>
                    <a:pt x="1357" y="12470"/>
                  </a:cubicBezTo>
                  <a:cubicBezTo>
                    <a:pt x="1573" y="12674"/>
                    <a:pt x="2013" y="12726"/>
                    <a:pt x="2398" y="12726"/>
                  </a:cubicBezTo>
                  <a:cubicBezTo>
                    <a:pt x="2711" y="12726"/>
                    <a:pt x="2987" y="12692"/>
                    <a:pt x="3078" y="12677"/>
                  </a:cubicBezTo>
                  <a:cubicBezTo>
                    <a:pt x="3648" y="12585"/>
                    <a:pt x="3611" y="12406"/>
                    <a:pt x="3868" y="12406"/>
                  </a:cubicBezTo>
                  <a:cubicBezTo>
                    <a:pt x="3950" y="12406"/>
                    <a:pt x="4063" y="12425"/>
                    <a:pt x="4235" y="12470"/>
                  </a:cubicBezTo>
                  <a:cubicBezTo>
                    <a:pt x="4431" y="12521"/>
                    <a:pt x="5380" y="12711"/>
                    <a:pt x="5718" y="12711"/>
                  </a:cubicBezTo>
                  <a:cubicBezTo>
                    <a:pt x="5732" y="12711"/>
                    <a:pt x="5744" y="12710"/>
                    <a:pt x="5756" y="12710"/>
                  </a:cubicBezTo>
                  <a:cubicBezTo>
                    <a:pt x="6517" y="12667"/>
                    <a:pt x="6930" y="12052"/>
                    <a:pt x="6930" y="12052"/>
                  </a:cubicBezTo>
                  <a:cubicBezTo>
                    <a:pt x="6930" y="12052"/>
                    <a:pt x="6534" y="7669"/>
                    <a:pt x="6219" y="6882"/>
                  </a:cubicBezTo>
                  <a:cubicBezTo>
                    <a:pt x="5917" y="6124"/>
                    <a:pt x="2423" y="1"/>
                    <a:pt x="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3"/>
            <p:cNvSpPr/>
            <p:nvPr/>
          </p:nvSpPr>
          <p:spPr>
            <a:xfrm>
              <a:off x="6539468" y="4462232"/>
              <a:ext cx="118944" cy="1391309"/>
            </a:xfrm>
            <a:custGeom>
              <a:rect b="b" l="l" r="r" t="t"/>
              <a:pathLst>
                <a:path extrusionOk="0" h="5369" w="459">
                  <a:moveTo>
                    <a:pt x="390" y="0"/>
                  </a:moveTo>
                  <a:cubicBezTo>
                    <a:pt x="390" y="0"/>
                    <a:pt x="137" y="1332"/>
                    <a:pt x="69" y="2364"/>
                  </a:cubicBezTo>
                  <a:cubicBezTo>
                    <a:pt x="0" y="3395"/>
                    <a:pt x="390" y="5368"/>
                    <a:pt x="390" y="5368"/>
                  </a:cubicBezTo>
                  <a:cubicBezTo>
                    <a:pt x="390" y="5368"/>
                    <a:pt x="413" y="4234"/>
                    <a:pt x="390" y="3290"/>
                  </a:cubicBezTo>
                  <a:cubicBezTo>
                    <a:pt x="365" y="2347"/>
                    <a:pt x="459" y="387"/>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3"/>
            <p:cNvSpPr/>
            <p:nvPr/>
          </p:nvSpPr>
          <p:spPr>
            <a:xfrm>
              <a:off x="6702465" y="4669023"/>
              <a:ext cx="243848" cy="1354512"/>
            </a:xfrm>
            <a:custGeom>
              <a:rect b="b" l="l" r="r" t="t"/>
              <a:pathLst>
                <a:path extrusionOk="0" h="5227" w="941">
                  <a:moveTo>
                    <a:pt x="146" y="0"/>
                  </a:moveTo>
                  <a:lnTo>
                    <a:pt x="146" y="0"/>
                  </a:lnTo>
                  <a:cubicBezTo>
                    <a:pt x="146" y="0"/>
                    <a:pt x="1" y="1937"/>
                    <a:pt x="347" y="3110"/>
                  </a:cubicBezTo>
                  <a:cubicBezTo>
                    <a:pt x="693" y="4283"/>
                    <a:pt x="940" y="5227"/>
                    <a:pt x="940" y="5227"/>
                  </a:cubicBezTo>
                  <a:cubicBezTo>
                    <a:pt x="940" y="5227"/>
                    <a:pt x="729" y="3760"/>
                    <a:pt x="562" y="2849"/>
                  </a:cubicBezTo>
                  <a:cubicBezTo>
                    <a:pt x="397" y="1938"/>
                    <a:pt x="146" y="0"/>
                    <a:pt x="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3"/>
            <p:cNvSpPr/>
            <p:nvPr/>
          </p:nvSpPr>
          <p:spPr>
            <a:xfrm>
              <a:off x="6835144" y="4729920"/>
              <a:ext cx="219489" cy="976430"/>
            </a:xfrm>
            <a:custGeom>
              <a:rect b="b" l="l" r="r" t="t"/>
              <a:pathLst>
                <a:path extrusionOk="0" h="3768" w="847">
                  <a:moveTo>
                    <a:pt x="0" y="0"/>
                  </a:moveTo>
                  <a:cubicBezTo>
                    <a:pt x="0" y="0"/>
                    <a:pt x="121" y="1109"/>
                    <a:pt x="288" y="2066"/>
                  </a:cubicBezTo>
                  <a:cubicBezTo>
                    <a:pt x="455" y="3024"/>
                    <a:pt x="545" y="3768"/>
                    <a:pt x="545" y="3768"/>
                  </a:cubicBezTo>
                  <a:cubicBezTo>
                    <a:pt x="545" y="3768"/>
                    <a:pt x="846" y="2945"/>
                    <a:pt x="692" y="2043"/>
                  </a:cubicBezTo>
                  <a:cubicBezTo>
                    <a:pt x="538" y="1141"/>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3"/>
            <p:cNvSpPr/>
            <p:nvPr/>
          </p:nvSpPr>
          <p:spPr>
            <a:xfrm>
              <a:off x="6233687" y="4171739"/>
              <a:ext cx="79814" cy="458414"/>
            </a:xfrm>
            <a:custGeom>
              <a:rect b="b" l="l" r="r" t="t"/>
              <a:pathLst>
                <a:path extrusionOk="0" h="1769" w="308">
                  <a:moveTo>
                    <a:pt x="222" y="0"/>
                  </a:moveTo>
                  <a:cubicBezTo>
                    <a:pt x="192" y="14"/>
                    <a:pt x="160" y="26"/>
                    <a:pt x="127" y="33"/>
                  </a:cubicBezTo>
                  <a:cubicBezTo>
                    <a:pt x="125" y="178"/>
                    <a:pt x="114" y="399"/>
                    <a:pt x="81" y="688"/>
                  </a:cubicBezTo>
                  <a:cubicBezTo>
                    <a:pt x="19" y="1235"/>
                    <a:pt x="1" y="1768"/>
                    <a:pt x="1" y="1768"/>
                  </a:cubicBezTo>
                  <a:cubicBezTo>
                    <a:pt x="1" y="1768"/>
                    <a:pt x="286" y="1143"/>
                    <a:pt x="300" y="574"/>
                  </a:cubicBezTo>
                  <a:cubicBezTo>
                    <a:pt x="308" y="296"/>
                    <a:pt x="267" y="115"/>
                    <a:pt x="2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3"/>
            <p:cNvSpPr/>
            <p:nvPr/>
          </p:nvSpPr>
          <p:spPr>
            <a:xfrm>
              <a:off x="6344597" y="4134164"/>
              <a:ext cx="198758" cy="658728"/>
            </a:xfrm>
            <a:custGeom>
              <a:rect b="b" l="l" r="r" t="t"/>
              <a:pathLst>
                <a:path extrusionOk="0" h="2542" w="767">
                  <a:moveTo>
                    <a:pt x="97" y="0"/>
                  </a:moveTo>
                  <a:cubicBezTo>
                    <a:pt x="66" y="14"/>
                    <a:pt x="33" y="27"/>
                    <a:pt x="0" y="41"/>
                  </a:cubicBezTo>
                  <a:cubicBezTo>
                    <a:pt x="52" y="236"/>
                    <a:pt x="144" y="603"/>
                    <a:pt x="262" y="1106"/>
                  </a:cubicBezTo>
                  <a:cubicBezTo>
                    <a:pt x="445" y="1882"/>
                    <a:pt x="558" y="2541"/>
                    <a:pt x="558" y="2541"/>
                  </a:cubicBezTo>
                  <a:cubicBezTo>
                    <a:pt x="558" y="2541"/>
                    <a:pt x="766" y="1387"/>
                    <a:pt x="514" y="719"/>
                  </a:cubicBezTo>
                  <a:cubicBezTo>
                    <a:pt x="369" y="337"/>
                    <a:pt x="208" y="119"/>
                    <a:pt x="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3"/>
            <p:cNvSpPr/>
            <p:nvPr/>
          </p:nvSpPr>
          <p:spPr>
            <a:xfrm>
              <a:off x="7160360" y="4990871"/>
              <a:ext cx="225968" cy="929526"/>
            </a:xfrm>
            <a:custGeom>
              <a:rect b="b" l="l" r="r" t="t"/>
              <a:pathLst>
                <a:path extrusionOk="0" h="3587" w="872">
                  <a:moveTo>
                    <a:pt x="1" y="1"/>
                  </a:moveTo>
                  <a:cubicBezTo>
                    <a:pt x="1" y="1"/>
                    <a:pt x="369" y="1277"/>
                    <a:pt x="533" y="2119"/>
                  </a:cubicBezTo>
                  <a:cubicBezTo>
                    <a:pt x="696" y="2963"/>
                    <a:pt x="871" y="3587"/>
                    <a:pt x="871" y="3587"/>
                  </a:cubicBezTo>
                  <a:cubicBezTo>
                    <a:pt x="871" y="3587"/>
                    <a:pt x="836" y="1938"/>
                    <a:pt x="664" y="1049"/>
                  </a:cubicBezTo>
                  <a:cubicBezTo>
                    <a:pt x="491" y="160"/>
                    <a:pt x="342" y="1"/>
                    <a:pt x="3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3"/>
            <p:cNvSpPr/>
            <p:nvPr/>
          </p:nvSpPr>
          <p:spPr>
            <a:xfrm>
              <a:off x="7188866" y="2935656"/>
              <a:ext cx="449344" cy="1827438"/>
            </a:xfrm>
            <a:custGeom>
              <a:rect b="b" l="l" r="r" t="t"/>
              <a:pathLst>
                <a:path extrusionOk="0" h="7052" w="1734">
                  <a:moveTo>
                    <a:pt x="413" y="1"/>
                  </a:moveTo>
                  <a:cubicBezTo>
                    <a:pt x="208" y="1"/>
                    <a:pt x="58" y="36"/>
                    <a:pt x="58" y="36"/>
                  </a:cubicBezTo>
                  <a:cubicBezTo>
                    <a:pt x="58" y="36"/>
                    <a:pt x="1" y="7052"/>
                    <a:pt x="518" y="7052"/>
                  </a:cubicBezTo>
                  <a:cubicBezTo>
                    <a:pt x="519" y="7052"/>
                    <a:pt x="520" y="7052"/>
                    <a:pt x="521" y="7052"/>
                  </a:cubicBezTo>
                  <a:cubicBezTo>
                    <a:pt x="1042" y="7028"/>
                    <a:pt x="1346" y="6402"/>
                    <a:pt x="1346" y="6402"/>
                  </a:cubicBezTo>
                  <a:cubicBezTo>
                    <a:pt x="1346" y="6402"/>
                    <a:pt x="1231" y="5276"/>
                    <a:pt x="1141" y="4665"/>
                  </a:cubicBezTo>
                  <a:cubicBezTo>
                    <a:pt x="1368" y="4577"/>
                    <a:pt x="1578" y="4176"/>
                    <a:pt x="1578" y="4176"/>
                  </a:cubicBezTo>
                  <a:lnTo>
                    <a:pt x="1323" y="2675"/>
                  </a:lnTo>
                  <a:cubicBezTo>
                    <a:pt x="1323" y="2675"/>
                    <a:pt x="1733" y="1926"/>
                    <a:pt x="1512" y="834"/>
                  </a:cubicBezTo>
                  <a:cubicBezTo>
                    <a:pt x="1368" y="125"/>
                    <a:pt x="796" y="1"/>
                    <a:pt x="4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3"/>
            <p:cNvSpPr/>
            <p:nvPr/>
          </p:nvSpPr>
          <p:spPr>
            <a:xfrm>
              <a:off x="6312205" y="1427738"/>
              <a:ext cx="469816" cy="261729"/>
            </a:xfrm>
            <a:custGeom>
              <a:rect b="b" l="l" r="r" t="t"/>
              <a:pathLst>
                <a:path extrusionOk="0" h="1010" w="1813">
                  <a:moveTo>
                    <a:pt x="968" y="0"/>
                  </a:moveTo>
                  <a:cubicBezTo>
                    <a:pt x="318" y="0"/>
                    <a:pt x="1" y="561"/>
                    <a:pt x="98" y="1009"/>
                  </a:cubicBezTo>
                  <a:cubicBezTo>
                    <a:pt x="98" y="1009"/>
                    <a:pt x="418" y="301"/>
                    <a:pt x="990" y="233"/>
                  </a:cubicBezTo>
                  <a:cubicBezTo>
                    <a:pt x="1030" y="229"/>
                    <a:pt x="1069" y="226"/>
                    <a:pt x="1106" y="226"/>
                  </a:cubicBezTo>
                  <a:cubicBezTo>
                    <a:pt x="1597" y="226"/>
                    <a:pt x="1812" y="621"/>
                    <a:pt x="1812" y="621"/>
                  </a:cubicBezTo>
                  <a:cubicBezTo>
                    <a:pt x="1812" y="621"/>
                    <a:pt x="1652" y="13"/>
                    <a:pt x="990" y="1"/>
                  </a:cubicBezTo>
                  <a:cubicBezTo>
                    <a:pt x="982" y="0"/>
                    <a:pt x="975" y="0"/>
                    <a:pt x="968" y="0"/>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3"/>
            <p:cNvSpPr/>
            <p:nvPr/>
          </p:nvSpPr>
          <p:spPr>
            <a:xfrm>
              <a:off x="6375953" y="3440455"/>
              <a:ext cx="827685" cy="1494187"/>
            </a:xfrm>
            <a:custGeom>
              <a:rect b="b" l="l" r="r" t="t"/>
              <a:pathLst>
                <a:path extrusionOk="0" h="5766" w="3194">
                  <a:moveTo>
                    <a:pt x="1" y="0"/>
                  </a:moveTo>
                  <a:lnTo>
                    <a:pt x="1" y="0"/>
                  </a:lnTo>
                  <a:cubicBezTo>
                    <a:pt x="1" y="1"/>
                    <a:pt x="975" y="3231"/>
                    <a:pt x="1749" y="4293"/>
                  </a:cubicBezTo>
                  <a:cubicBezTo>
                    <a:pt x="2523" y="5355"/>
                    <a:pt x="3194" y="5766"/>
                    <a:pt x="3194" y="5766"/>
                  </a:cubicBezTo>
                  <a:cubicBezTo>
                    <a:pt x="3194" y="5766"/>
                    <a:pt x="1996" y="4388"/>
                    <a:pt x="1429" y="3032"/>
                  </a:cubicBezTo>
                  <a:cubicBezTo>
                    <a:pt x="863" y="1675"/>
                    <a:pt x="1" y="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3"/>
            <p:cNvSpPr/>
            <p:nvPr/>
          </p:nvSpPr>
          <p:spPr>
            <a:xfrm>
              <a:off x="6311428" y="2381880"/>
              <a:ext cx="1036291" cy="928490"/>
            </a:xfrm>
            <a:custGeom>
              <a:rect b="b" l="l" r="r" t="t"/>
              <a:pathLst>
                <a:path extrusionOk="0" h="3583" w="3999">
                  <a:moveTo>
                    <a:pt x="0" y="1"/>
                  </a:moveTo>
                  <a:cubicBezTo>
                    <a:pt x="1" y="1"/>
                    <a:pt x="474" y="1762"/>
                    <a:pt x="1270" y="2550"/>
                  </a:cubicBezTo>
                  <a:cubicBezTo>
                    <a:pt x="1629" y="2906"/>
                    <a:pt x="2712" y="3583"/>
                    <a:pt x="3432" y="3583"/>
                  </a:cubicBezTo>
                  <a:cubicBezTo>
                    <a:pt x="3460" y="3583"/>
                    <a:pt x="3487" y="3582"/>
                    <a:pt x="3513" y="3580"/>
                  </a:cubicBezTo>
                  <a:cubicBezTo>
                    <a:pt x="3998" y="3541"/>
                    <a:pt x="3445" y="2978"/>
                    <a:pt x="3445" y="2978"/>
                  </a:cubicBezTo>
                  <a:cubicBezTo>
                    <a:pt x="3445" y="2978"/>
                    <a:pt x="2088" y="2686"/>
                    <a:pt x="1518" y="2138"/>
                  </a:cubicBezTo>
                  <a:cubicBezTo>
                    <a:pt x="949" y="1591"/>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3"/>
            <p:cNvSpPr/>
            <p:nvPr/>
          </p:nvSpPr>
          <p:spPr>
            <a:xfrm>
              <a:off x="6533767" y="3153590"/>
              <a:ext cx="836237" cy="807991"/>
            </a:xfrm>
            <a:custGeom>
              <a:rect b="b" l="l" r="r" t="t"/>
              <a:pathLst>
                <a:path extrusionOk="0" h="3118" w="3227">
                  <a:moveTo>
                    <a:pt x="2586" y="0"/>
                  </a:moveTo>
                  <a:cubicBezTo>
                    <a:pt x="2586" y="0"/>
                    <a:pt x="2222" y="240"/>
                    <a:pt x="1928" y="349"/>
                  </a:cubicBezTo>
                  <a:cubicBezTo>
                    <a:pt x="1809" y="393"/>
                    <a:pt x="1673" y="412"/>
                    <a:pt x="1529" y="412"/>
                  </a:cubicBezTo>
                  <a:cubicBezTo>
                    <a:pt x="849" y="412"/>
                    <a:pt x="0" y="0"/>
                    <a:pt x="0" y="0"/>
                  </a:cubicBezTo>
                  <a:lnTo>
                    <a:pt x="0" y="0"/>
                  </a:lnTo>
                  <a:cubicBezTo>
                    <a:pt x="0" y="0"/>
                    <a:pt x="706" y="840"/>
                    <a:pt x="1305" y="991"/>
                  </a:cubicBezTo>
                  <a:cubicBezTo>
                    <a:pt x="1584" y="1062"/>
                    <a:pt x="1808" y="1086"/>
                    <a:pt x="1983" y="1086"/>
                  </a:cubicBezTo>
                  <a:cubicBezTo>
                    <a:pt x="2332" y="1086"/>
                    <a:pt x="2484" y="991"/>
                    <a:pt x="2484" y="991"/>
                  </a:cubicBezTo>
                  <a:lnTo>
                    <a:pt x="2484" y="991"/>
                  </a:lnTo>
                  <a:cubicBezTo>
                    <a:pt x="2484" y="991"/>
                    <a:pt x="2444" y="1493"/>
                    <a:pt x="2262" y="2008"/>
                  </a:cubicBezTo>
                  <a:cubicBezTo>
                    <a:pt x="2079" y="2522"/>
                    <a:pt x="1549" y="3117"/>
                    <a:pt x="1549" y="3117"/>
                  </a:cubicBezTo>
                  <a:cubicBezTo>
                    <a:pt x="1549" y="3117"/>
                    <a:pt x="2381" y="2626"/>
                    <a:pt x="2586" y="2024"/>
                  </a:cubicBezTo>
                  <a:cubicBezTo>
                    <a:pt x="2792" y="1423"/>
                    <a:pt x="3227" y="691"/>
                    <a:pt x="3181" y="436"/>
                  </a:cubicBezTo>
                  <a:cubicBezTo>
                    <a:pt x="3136" y="179"/>
                    <a:pt x="2586" y="0"/>
                    <a:pt x="25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3"/>
            <p:cNvSpPr/>
            <p:nvPr/>
          </p:nvSpPr>
          <p:spPr>
            <a:xfrm>
              <a:off x="7411464" y="3557326"/>
              <a:ext cx="144340" cy="587206"/>
            </a:xfrm>
            <a:custGeom>
              <a:rect b="b" l="l" r="r" t="t"/>
              <a:pathLst>
                <a:path extrusionOk="0" h="2266" w="557">
                  <a:moveTo>
                    <a:pt x="0" y="1"/>
                  </a:moveTo>
                  <a:cubicBezTo>
                    <a:pt x="0" y="1"/>
                    <a:pt x="9" y="723"/>
                    <a:pt x="100" y="1322"/>
                  </a:cubicBezTo>
                  <a:cubicBezTo>
                    <a:pt x="191" y="1920"/>
                    <a:pt x="282" y="2266"/>
                    <a:pt x="282" y="2266"/>
                  </a:cubicBezTo>
                  <a:cubicBezTo>
                    <a:pt x="282" y="2266"/>
                    <a:pt x="455" y="2172"/>
                    <a:pt x="556" y="2027"/>
                  </a:cubicBezTo>
                  <a:cubicBezTo>
                    <a:pt x="513" y="1560"/>
                    <a:pt x="188" y="253"/>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3"/>
            <p:cNvSpPr/>
            <p:nvPr/>
          </p:nvSpPr>
          <p:spPr>
            <a:xfrm>
              <a:off x="7345384" y="3793399"/>
              <a:ext cx="162997" cy="936782"/>
            </a:xfrm>
            <a:custGeom>
              <a:rect b="b" l="l" r="r" t="t"/>
              <a:pathLst>
                <a:path extrusionOk="0" h="3615" w="629">
                  <a:moveTo>
                    <a:pt x="87" y="0"/>
                  </a:moveTo>
                  <a:cubicBezTo>
                    <a:pt x="87" y="0"/>
                    <a:pt x="0" y="786"/>
                    <a:pt x="87" y="1795"/>
                  </a:cubicBezTo>
                  <a:cubicBezTo>
                    <a:pt x="172" y="2803"/>
                    <a:pt x="289" y="3614"/>
                    <a:pt x="289" y="3614"/>
                  </a:cubicBezTo>
                  <a:cubicBezTo>
                    <a:pt x="437" y="3538"/>
                    <a:pt x="629" y="3278"/>
                    <a:pt x="629" y="3278"/>
                  </a:cubicBezTo>
                  <a:cubicBezTo>
                    <a:pt x="519" y="2919"/>
                    <a:pt x="427" y="2555"/>
                    <a:pt x="355" y="2188"/>
                  </a:cubicBezTo>
                  <a:cubicBezTo>
                    <a:pt x="246" y="1623"/>
                    <a:pt x="87"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3"/>
            <p:cNvSpPr/>
            <p:nvPr/>
          </p:nvSpPr>
          <p:spPr>
            <a:xfrm>
              <a:off x="7186015" y="3058487"/>
              <a:ext cx="300340" cy="509205"/>
            </a:xfrm>
            <a:custGeom>
              <a:rect b="b" l="l" r="r" t="t"/>
              <a:pathLst>
                <a:path extrusionOk="0" h="1965" w="1159">
                  <a:moveTo>
                    <a:pt x="657" y="0"/>
                  </a:moveTo>
                  <a:cubicBezTo>
                    <a:pt x="406" y="0"/>
                    <a:pt x="1" y="165"/>
                    <a:pt x="1" y="165"/>
                  </a:cubicBezTo>
                  <a:cubicBezTo>
                    <a:pt x="1" y="165"/>
                    <a:pt x="633" y="896"/>
                    <a:pt x="744" y="1299"/>
                  </a:cubicBezTo>
                  <a:cubicBezTo>
                    <a:pt x="814" y="1543"/>
                    <a:pt x="937" y="1771"/>
                    <a:pt x="1103" y="1964"/>
                  </a:cubicBezTo>
                  <a:cubicBezTo>
                    <a:pt x="1103" y="1964"/>
                    <a:pt x="1001" y="1567"/>
                    <a:pt x="1021" y="1407"/>
                  </a:cubicBezTo>
                  <a:cubicBezTo>
                    <a:pt x="1058" y="1114"/>
                    <a:pt x="1146" y="833"/>
                    <a:pt x="1152" y="598"/>
                  </a:cubicBezTo>
                  <a:cubicBezTo>
                    <a:pt x="1158" y="361"/>
                    <a:pt x="984" y="103"/>
                    <a:pt x="774" y="19"/>
                  </a:cubicBezTo>
                  <a:cubicBezTo>
                    <a:pt x="742" y="6"/>
                    <a:pt x="702" y="0"/>
                    <a:pt x="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3"/>
            <p:cNvSpPr/>
            <p:nvPr/>
          </p:nvSpPr>
          <p:spPr>
            <a:xfrm>
              <a:off x="7092207" y="3063151"/>
              <a:ext cx="381710" cy="420062"/>
            </a:xfrm>
            <a:custGeom>
              <a:rect b="b" l="l" r="r" t="t"/>
              <a:pathLst>
                <a:path extrusionOk="0" h="1621" w="1473">
                  <a:moveTo>
                    <a:pt x="51" y="1"/>
                  </a:moveTo>
                  <a:cubicBezTo>
                    <a:pt x="51" y="1"/>
                    <a:pt x="0" y="196"/>
                    <a:pt x="204" y="291"/>
                  </a:cubicBezTo>
                  <a:cubicBezTo>
                    <a:pt x="407" y="386"/>
                    <a:pt x="599" y="411"/>
                    <a:pt x="604" y="588"/>
                  </a:cubicBezTo>
                  <a:cubicBezTo>
                    <a:pt x="612" y="886"/>
                    <a:pt x="772" y="857"/>
                    <a:pt x="769" y="1095"/>
                  </a:cubicBezTo>
                  <a:cubicBezTo>
                    <a:pt x="764" y="1215"/>
                    <a:pt x="751" y="1337"/>
                    <a:pt x="732" y="1456"/>
                  </a:cubicBezTo>
                  <a:cubicBezTo>
                    <a:pt x="720" y="1534"/>
                    <a:pt x="743" y="1555"/>
                    <a:pt x="771" y="1555"/>
                  </a:cubicBezTo>
                  <a:cubicBezTo>
                    <a:pt x="803" y="1555"/>
                    <a:pt x="843" y="1528"/>
                    <a:pt x="843" y="1528"/>
                  </a:cubicBezTo>
                  <a:cubicBezTo>
                    <a:pt x="843" y="1528"/>
                    <a:pt x="851" y="1621"/>
                    <a:pt x="929" y="1621"/>
                  </a:cubicBezTo>
                  <a:cubicBezTo>
                    <a:pt x="941" y="1621"/>
                    <a:pt x="955" y="1618"/>
                    <a:pt x="971" y="1613"/>
                  </a:cubicBezTo>
                  <a:cubicBezTo>
                    <a:pt x="1088" y="1573"/>
                    <a:pt x="1131" y="1499"/>
                    <a:pt x="1191" y="1357"/>
                  </a:cubicBezTo>
                  <a:cubicBezTo>
                    <a:pt x="1313" y="1072"/>
                    <a:pt x="1252" y="1118"/>
                    <a:pt x="1310" y="884"/>
                  </a:cubicBezTo>
                  <a:cubicBezTo>
                    <a:pt x="1366" y="650"/>
                    <a:pt x="1472" y="159"/>
                    <a:pt x="872" y="122"/>
                  </a:cubicBezTo>
                  <a:cubicBezTo>
                    <a:pt x="853" y="121"/>
                    <a:pt x="834" y="121"/>
                    <a:pt x="816" y="121"/>
                  </a:cubicBezTo>
                  <a:cubicBezTo>
                    <a:pt x="719" y="121"/>
                    <a:pt x="629" y="133"/>
                    <a:pt x="536" y="133"/>
                  </a:cubicBezTo>
                  <a:cubicBezTo>
                    <a:pt x="453" y="133"/>
                    <a:pt x="367" y="123"/>
                    <a:pt x="272" y="86"/>
                  </a:cubicBezTo>
                  <a:lnTo>
                    <a:pt x="51" y="1"/>
                  </a:ln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3"/>
            <p:cNvSpPr/>
            <p:nvPr/>
          </p:nvSpPr>
          <p:spPr>
            <a:xfrm>
              <a:off x="6780725" y="4175626"/>
              <a:ext cx="492620" cy="354500"/>
            </a:xfrm>
            <a:custGeom>
              <a:rect b="b" l="l" r="r" t="t"/>
              <a:pathLst>
                <a:path extrusionOk="0" h="1368" w="1901">
                  <a:moveTo>
                    <a:pt x="1" y="0"/>
                  </a:moveTo>
                  <a:cubicBezTo>
                    <a:pt x="1" y="1"/>
                    <a:pt x="322" y="864"/>
                    <a:pt x="779" y="1213"/>
                  </a:cubicBezTo>
                  <a:cubicBezTo>
                    <a:pt x="931" y="1329"/>
                    <a:pt x="1106" y="1368"/>
                    <a:pt x="1272" y="1368"/>
                  </a:cubicBezTo>
                  <a:cubicBezTo>
                    <a:pt x="1605" y="1368"/>
                    <a:pt x="1901" y="1213"/>
                    <a:pt x="1901" y="1213"/>
                  </a:cubicBezTo>
                  <a:lnTo>
                    <a:pt x="1901" y="1213"/>
                  </a:lnTo>
                  <a:cubicBezTo>
                    <a:pt x="1901" y="1213"/>
                    <a:pt x="1832" y="1235"/>
                    <a:pt x="1712" y="1235"/>
                  </a:cubicBezTo>
                  <a:cubicBezTo>
                    <a:pt x="1543" y="1235"/>
                    <a:pt x="1271" y="1190"/>
                    <a:pt x="951" y="969"/>
                  </a:cubicBezTo>
                  <a:cubicBezTo>
                    <a:pt x="498" y="657"/>
                    <a:pt x="1" y="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3"/>
            <p:cNvSpPr/>
            <p:nvPr/>
          </p:nvSpPr>
          <p:spPr>
            <a:xfrm>
              <a:off x="6740040" y="4017553"/>
              <a:ext cx="584355" cy="341802"/>
            </a:xfrm>
            <a:custGeom>
              <a:rect b="b" l="l" r="r" t="t"/>
              <a:pathLst>
                <a:path extrusionOk="0" h="1319" w="2255">
                  <a:moveTo>
                    <a:pt x="1" y="1"/>
                  </a:moveTo>
                  <a:cubicBezTo>
                    <a:pt x="1" y="1"/>
                    <a:pt x="625" y="1144"/>
                    <a:pt x="1277" y="1294"/>
                  </a:cubicBezTo>
                  <a:cubicBezTo>
                    <a:pt x="1351" y="1311"/>
                    <a:pt x="1420" y="1318"/>
                    <a:pt x="1486" y="1318"/>
                  </a:cubicBezTo>
                  <a:cubicBezTo>
                    <a:pt x="1999" y="1318"/>
                    <a:pt x="2254" y="850"/>
                    <a:pt x="2254" y="850"/>
                  </a:cubicBezTo>
                  <a:lnTo>
                    <a:pt x="2254" y="850"/>
                  </a:lnTo>
                  <a:cubicBezTo>
                    <a:pt x="2254" y="850"/>
                    <a:pt x="2094" y="1057"/>
                    <a:pt x="1772" y="1057"/>
                  </a:cubicBezTo>
                  <a:cubicBezTo>
                    <a:pt x="1597" y="1057"/>
                    <a:pt x="1376" y="996"/>
                    <a:pt x="1108" y="810"/>
                  </a:cubicBezTo>
                  <a:cubicBezTo>
                    <a:pt x="343" y="28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3"/>
            <p:cNvSpPr/>
            <p:nvPr/>
          </p:nvSpPr>
          <p:spPr>
            <a:xfrm>
              <a:off x="6220471" y="5288879"/>
              <a:ext cx="84479" cy="734396"/>
            </a:xfrm>
            <a:custGeom>
              <a:rect b="b" l="l" r="r" t="t"/>
              <a:pathLst>
                <a:path extrusionOk="0" h="2834" w="326">
                  <a:moveTo>
                    <a:pt x="52" y="1"/>
                  </a:moveTo>
                  <a:cubicBezTo>
                    <a:pt x="52" y="1"/>
                    <a:pt x="58" y="1248"/>
                    <a:pt x="52" y="1707"/>
                  </a:cubicBezTo>
                  <a:cubicBezTo>
                    <a:pt x="46" y="2165"/>
                    <a:pt x="0" y="2833"/>
                    <a:pt x="0" y="2833"/>
                  </a:cubicBezTo>
                  <a:cubicBezTo>
                    <a:pt x="0" y="2833"/>
                    <a:pt x="326" y="2331"/>
                    <a:pt x="266" y="1416"/>
                  </a:cubicBezTo>
                  <a:cubicBezTo>
                    <a:pt x="205" y="502"/>
                    <a:pt x="52" y="1"/>
                    <a:pt x="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3"/>
            <p:cNvSpPr/>
            <p:nvPr/>
          </p:nvSpPr>
          <p:spPr>
            <a:xfrm>
              <a:off x="6809759" y="2417642"/>
              <a:ext cx="116871" cy="200313"/>
            </a:xfrm>
            <a:custGeom>
              <a:rect b="b" l="l" r="r" t="t"/>
              <a:pathLst>
                <a:path extrusionOk="0" h="773" w="451">
                  <a:moveTo>
                    <a:pt x="20" y="0"/>
                  </a:moveTo>
                  <a:lnTo>
                    <a:pt x="20" y="0"/>
                  </a:lnTo>
                  <a:cubicBezTo>
                    <a:pt x="1" y="128"/>
                    <a:pt x="80" y="344"/>
                    <a:pt x="280" y="646"/>
                  </a:cubicBezTo>
                  <a:cubicBezTo>
                    <a:pt x="339" y="736"/>
                    <a:pt x="379" y="773"/>
                    <a:pt x="400" y="773"/>
                  </a:cubicBezTo>
                  <a:cubicBezTo>
                    <a:pt x="451" y="773"/>
                    <a:pt x="401" y="567"/>
                    <a:pt x="280" y="376"/>
                  </a:cubicBezTo>
                  <a:cubicBezTo>
                    <a:pt x="132" y="142"/>
                    <a:pt x="20"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3"/>
            <p:cNvSpPr/>
            <p:nvPr/>
          </p:nvSpPr>
          <p:spPr>
            <a:xfrm>
              <a:off x="6704539" y="2448219"/>
              <a:ext cx="84997" cy="147449"/>
            </a:xfrm>
            <a:custGeom>
              <a:rect b="b" l="l" r="r" t="t"/>
              <a:pathLst>
                <a:path extrusionOk="0" h="569" w="328">
                  <a:moveTo>
                    <a:pt x="1" y="1"/>
                  </a:moveTo>
                  <a:cubicBezTo>
                    <a:pt x="16" y="117"/>
                    <a:pt x="42" y="232"/>
                    <a:pt x="78" y="345"/>
                  </a:cubicBezTo>
                  <a:cubicBezTo>
                    <a:pt x="122" y="478"/>
                    <a:pt x="208" y="569"/>
                    <a:pt x="252" y="569"/>
                  </a:cubicBezTo>
                  <a:cubicBezTo>
                    <a:pt x="266" y="569"/>
                    <a:pt x="275" y="560"/>
                    <a:pt x="278" y="539"/>
                  </a:cubicBezTo>
                  <a:cubicBezTo>
                    <a:pt x="290" y="456"/>
                    <a:pt x="327" y="413"/>
                    <a:pt x="247" y="276"/>
                  </a:cubicBezTo>
                  <a:cubicBezTo>
                    <a:pt x="120" y="6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3"/>
            <p:cNvSpPr/>
            <p:nvPr/>
          </p:nvSpPr>
          <p:spPr>
            <a:xfrm>
              <a:off x="6613322" y="2466877"/>
              <a:ext cx="44313" cy="162220"/>
            </a:xfrm>
            <a:custGeom>
              <a:rect b="b" l="l" r="r" t="t"/>
              <a:pathLst>
                <a:path extrusionOk="0" h="626" w="171">
                  <a:moveTo>
                    <a:pt x="44" y="0"/>
                  </a:moveTo>
                  <a:cubicBezTo>
                    <a:pt x="44" y="0"/>
                    <a:pt x="1" y="176"/>
                    <a:pt x="44" y="433"/>
                  </a:cubicBezTo>
                  <a:cubicBezTo>
                    <a:pt x="67" y="574"/>
                    <a:pt x="102" y="625"/>
                    <a:pt x="130" y="625"/>
                  </a:cubicBezTo>
                  <a:cubicBezTo>
                    <a:pt x="153" y="625"/>
                    <a:pt x="170" y="589"/>
                    <a:pt x="170" y="537"/>
                  </a:cubicBezTo>
                  <a:cubicBezTo>
                    <a:pt x="170" y="280"/>
                    <a:pt x="44" y="0"/>
                    <a:pt x="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3"/>
            <p:cNvSpPr/>
            <p:nvPr/>
          </p:nvSpPr>
          <p:spPr>
            <a:xfrm>
              <a:off x="6276185" y="2215255"/>
              <a:ext cx="633591" cy="218971"/>
            </a:xfrm>
            <a:custGeom>
              <a:rect b="b" l="l" r="r" t="t"/>
              <a:pathLst>
                <a:path extrusionOk="0" h="845" w="2445">
                  <a:moveTo>
                    <a:pt x="1948" y="0"/>
                  </a:moveTo>
                  <a:cubicBezTo>
                    <a:pt x="1770" y="157"/>
                    <a:pt x="1579" y="279"/>
                    <a:pt x="1328" y="307"/>
                  </a:cubicBezTo>
                  <a:cubicBezTo>
                    <a:pt x="1285" y="311"/>
                    <a:pt x="1245" y="313"/>
                    <a:pt x="1206" y="313"/>
                  </a:cubicBezTo>
                  <a:cubicBezTo>
                    <a:pt x="911" y="313"/>
                    <a:pt x="700" y="189"/>
                    <a:pt x="491" y="8"/>
                  </a:cubicBezTo>
                  <a:cubicBezTo>
                    <a:pt x="277" y="224"/>
                    <a:pt x="1" y="420"/>
                    <a:pt x="1" y="420"/>
                  </a:cubicBezTo>
                  <a:cubicBezTo>
                    <a:pt x="1" y="420"/>
                    <a:pt x="518" y="844"/>
                    <a:pt x="1175" y="844"/>
                  </a:cubicBezTo>
                  <a:cubicBezTo>
                    <a:pt x="1191" y="844"/>
                    <a:pt x="1207" y="844"/>
                    <a:pt x="1222" y="844"/>
                  </a:cubicBezTo>
                  <a:cubicBezTo>
                    <a:pt x="1238" y="844"/>
                    <a:pt x="1254" y="844"/>
                    <a:pt x="1269" y="844"/>
                  </a:cubicBezTo>
                  <a:cubicBezTo>
                    <a:pt x="1928" y="844"/>
                    <a:pt x="2445" y="420"/>
                    <a:pt x="2445" y="420"/>
                  </a:cubicBezTo>
                  <a:cubicBezTo>
                    <a:pt x="2445" y="420"/>
                    <a:pt x="2162" y="219"/>
                    <a:pt x="194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3"/>
            <p:cNvSpPr/>
            <p:nvPr/>
          </p:nvSpPr>
          <p:spPr>
            <a:xfrm>
              <a:off x="6701947" y="1414781"/>
              <a:ext cx="622189" cy="1612613"/>
            </a:xfrm>
            <a:custGeom>
              <a:rect b="b" l="l" r="r" t="t"/>
              <a:pathLst>
                <a:path extrusionOk="0" h="6223" w="2401">
                  <a:moveTo>
                    <a:pt x="49" y="0"/>
                  </a:moveTo>
                  <a:cubicBezTo>
                    <a:pt x="24" y="0"/>
                    <a:pt x="11" y="5"/>
                    <a:pt x="11" y="5"/>
                  </a:cubicBezTo>
                  <a:cubicBezTo>
                    <a:pt x="11" y="5"/>
                    <a:pt x="0" y="156"/>
                    <a:pt x="178" y="473"/>
                  </a:cubicBezTo>
                  <a:cubicBezTo>
                    <a:pt x="305" y="699"/>
                    <a:pt x="396" y="815"/>
                    <a:pt x="438" y="1043"/>
                  </a:cubicBezTo>
                  <a:cubicBezTo>
                    <a:pt x="514" y="1452"/>
                    <a:pt x="465" y="1945"/>
                    <a:pt x="491" y="2733"/>
                  </a:cubicBezTo>
                  <a:cubicBezTo>
                    <a:pt x="519" y="3562"/>
                    <a:pt x="963" y="4161"/>
                    <a:pt x="1105" y="4557"/>
                  </a:cubicBezTo>
                  <a:cubicBezTo>
                    <a:pt x="1223" y="4886"/>
                    <a:pt x="1277" y="5888"/>
                    <a:pt x="1251" y="6156"/>
                  </a:cubicBezTo>
                  <a:lnTo>
                    <a:pt x="1251" y="6156"/>
                  </a:lnTo>
                  <a:lnTo>
                    <a:pt x="2400" y="5983"/>
                  </a:lnTo>
                  <a:cubicBezTo>
                    <a:pt x="2400" y="5983"/>
                    <a:pt x="2302" y="4315"/>
                    <a:pt x="2131" y="4060"/>
                  </a:cubicBezTo>
                  <a:cubicBezTo>
                    <a:pt x="1865" y="3665"/>
                    <a:pt x="1331" y="3346"/>
                    <a:pt x="1134" y="3205"/>
                  </a:cubicBezTo>
                  <a:cubicBezTo>
                    <a:pt x="936" y="3065"/>
                    <a:pt x="982" y="1028"/>
                    <a:pt x="416" y="259"/>
                  </a:cubicBezTo>
                  <a:cubicBezTo>
                    <a:pt x="249" y="32"/>
                    <a:pt x="112" y="0"/>
                    <a:pt x="49" y="0"/>
                  </a:cubicBezTo>
                  <a:close/>
                  <a:moveTo>
                    <a:pt x="1251" y="6156"/>
                  </a:moveTo>
                  <a:lnTo>
                    <a:pt x="1206" y="6163"/>
                  </a:lnTo>
                  <a:cubicBezTo>
                    <a:pt x="1216" y="6204"/>
                    <a:pt x="1225" y="6223"/>
                    <a:pt x="1232" y="6223"/>
                  </a:cubicBezTo>
                  <a:cubicBezTo>
                    <a:pt x="1240" y="6223"/>
                    <a:pt x="1246" y="6198"/>
                    <a:pt x="1251" y="615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3"/>
            <p:cNvSpPr/>
            <p:nvPr/>
          </p:nvSpPr>
          <p:spPr>
            <a:xfrm>
              <a:off x="5866230" y="2220956"/>
              <a:ext cx="1618573" cy="2989410"/>
            </a:xfrm>
            <a:custGeom>
              <a:rect b="b" l="l" r="r" t="t"/>
              <a:pathLst>
                <a:path extrusionOk="0" h="11536" w="6246">
                  <a:moveTo>
                    <a:pt x="1718" y="0"/>
                  </a:moveTo>
                  <a:cubicBezTo>
                    <a:pt x="1090" y="446"/>
                    <a:pt x="775" y="364"/>
                    <a:pt x="375" y="1216"/>
                  </a:cubicBezTo>
                  <a:cubicBezTo>
                    <a:pt x="188" y="1614"/>
                    <a:pt x="1" y="2959"/>
                    <a:pt x="1" y="2959"/>
                  </a:cubicBezTo>
                  <a:cubicBezTo>
                    <a:pt x="1" y="2959"/>
                    <a:pt x="9" y="2958"/>
                    <a:pt x="24" y="2958"/>
                  </a:cubicBezTo>
                  <a:cubicBezTo>
                    <a:pt x="123" y="2958"/>
                    <a:pt x="514" y="2999"/>
                    <a:pt x="890" y="3599"/>
                  </a:cubicBezTo>
                  <a:cubicBezTo>
                    <a:pt x="1063" y="3877"/>
                    <a:pt x="1544" y="5988"/>
                    <a:pt x="2440" y="8262"/>
                  </a:cubicBezTo>
                  <a:cubicBezTo>
                    <a:pt x="3195" y="10179"/>
                    <a:pt x="4420" y="10932"/>
                    <a:pt x="4673" y="11110"/>
                  </a:cubicBezTo>
                  <a:cubicBezTo>
                    <a:pt x="5190" y="11475"/>
                    <a:pt x="5716" y="11536"/>
                    <a:pt x="6010" y="11536"/>
                  </a:cubicBezTo>
                  <a:cubicBezTo>
                    <a:pt x="6157" y="11536"/>
                    <a:pt x="6245" y="11520"/>
                    <a:pt x="6245" y="11520"/>
                  </a:cubicBezTo>
                  <a:cubicBezTo>
                    <a:pt x="6245" y="11520"/>
                    <a:pt x="5745" y="8279"/>
                    <a:pt x="5836" y="7096"/>
                  </a:cubicBezTo>
                  <a:cubicBezTo>
                    <a:pt x="5927" y="5923"/>
                    <a:pt x="6169" y="2871"/>
                    <a:pt x="5789" y="2871"/>
                  </a:cubicBezTo>
                  <a:cubicBezTo>
                    <a:pt x="5786" y="2871"/>
                    <a:pt x="5783" y="2871"/>
                    <a:pt x="5780" y="2872"/>
                  </a:cubicBezTo>
                  <a:cubicBezTo>
                    <a:pt x="5723" y="2879"/>
                    <a:pt x="5580" y="2889"/>
                    <a:pt x="5381" y="2889"/>
                  </a:cubicBezTo>
                  <a:cubicBezTo>
                    <a:pt x="4755" y="2889"/>
                    <a:pt x="3578" y="2785"/>
                    <a:pt x="2807" y="2137"/>
                  </a:cubicBezTo>
                  <a:cubicBezTo>
                    <a:pt x="2105" y="1548"/>
                    <a:pt x="1861" y="668"/>
                    <a:pt x="1718"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3"/>
            <p:cNvSpPr/>
            <p:nvPr/>
          </p:nvSpPr>
          <p:spPr>
            <a:xfrm>
              <a:off x="6182896" y="1380057"/>
              <a:ext cx="1301129" cy="2004169"/>
            </a:xfrm>
            <a:custGeom>
              <a:rect b="b" l="l" r="r" t="t"/>
              <a:pathLst>
                <a:path extrusionOk="0" h="7734" w="5021">
                  <a:moveTo>
                    <a:pt x="1493" y="0"/>
                  </a:moveTo>
                  <a:cubicBezTo>
                    <a:pt x="803" y="0"/>
                    <a:pt x="354" y="366"/>
                    <a:pt x="197" y="993"/>
                  </a:cubicBezTo>
                  <a:cubicBezTo>
                    <a:pt x="0" y="1776"/>
                    <a:pt x="150" y="2824"/>
                    <a:pt x="604" y="4123"/>
                  </a:cubicBezTo>
                  <a:cubicBezTo>
                    <a:pt x="1057" y="5422"/>
                    <a:pt x="1730" y="5605"/>
                    <a:pt x="2419" y="5878"/>
                  </a:cubicBezTo>
                  <a:cubicBezTo>
                    <a:pt x="3108" y="6150"/>
                    <a:pt x="4248" y="6837"/>
                    <a:pt x="4248" y="6837"/>
                  </a:cubicBezTo>
                  <a:lnTo>
                    <a:pt x="4611" y="7734"/>
                  </a:lnTo>
                  <a:lnTo>
                    <a:pt x="5021" y="7343"/>
                  </a:lnTo>
                  <a:cubicBezTo>
                    <a:pt x="5021" y="7343"/>
                    <a:pt x="4542" y="5934"/>
                    <a:pt x="3939" y="5723"/>
                  </a:cubicBezTo>
                  <a:cubicBezTo>
                    <a:pt x="3883" y="5704"/>
                    <a:pt x="3800" y="5698"/>
                    <a:pt x="3697" y="5698"/>
                  </a:cubicBezTo>
                  <a:cubicBezTo>
                    <a:pt x="3553" y="5698"/>
                    <a:pt x="3371" y="5709"/>
                    <a:pt x="3176" y="5709"/>
                  </a:cubicBezTo>
                  <a:cubicBezTo>
                    <a:pt x="2834" y="5709"/>
                    <a:pt x="2449" y="5676"/>
                    <a:pt x="2150" y="5492"/>
                  </a:cubicBezTo>
                  <a:cubicBezTo>
                    <a:pt x="1403" y="5032"/>
                    <a:pt x="989" y="3950"/>
                    <a:pt x="850" y="3681"/>
                  </a:cubicBezTo>
                  <a:cubicBezTo>
                    <a:pt x="312" y="2639"/>
                    <a:pt x="198" y="970"/>
                    <a:pt x="1051" y="481"/>
                  </a:cubicBezTo>
                  <a:cubicBezTo>
                    <a:pt x="1222" y="382"/>
                    <a:pt x="1379" y="343"/>
                    <a:pt x="1522" y="343"/>
                  </a:cubicBezTo>
                  <a:cubicBezTo>
                    <a:pt x="2144" y="343"/>
                    <a:pt x="2493" y="1098"/>
                    <a:pt x="2493" y="1098"/>
                  </a:cubicBezTo>
                  <a:cubicBezTo>
                    <a:pt x="2493" y="1098"/>
                    <a:pt x="2804" y="58"/>
                    <a:pt x="1582" y="2"/>
                  </a:cubicBezTo>
                  <a:cubicBezTo>
                    <a:pt x="1552" y="1"/>
                    <a:pt x="1522" y="0"/>
                    <a:pt x="14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3"/>
            <p:cNvSpPr/>
            <p:nvPr/>
          </p:nvSpPr>
          <p:spPr>
            <a:xfrm>
              <a:off x="5649074" y="2357262"/>
              <a:ext cx="433796" cy="1009600"/>
            </a:xfrm>
            <a:custGeom>
              <a:rect b="b" l="l" r="r" t="t"/>
              <a:pathLst>
                <a:path extrusionOk="0" h="3896" w="1674">
                  <a:moveTo>
                    <a:pt x="621" y="1"/>
                  </a:moveTo>
                  <a:cubicBezTo>
                    <a:pt x="527" y="1"/>
                    <a:pt x="429" y="137"/>
                    <a:pt x="344" y="314"/>
                  </a:cubicBezTo>
                  <a:cubicBezTo>
                    <a:pt x="344" y="314"/>
                    <a:pt x="41" y="848"/>
                    <a:pt x="20" y="1400"/>
                  </a:cubicBezTo>
                  <a:cubicBezTo>
                    <a:pt x="0" y="1951"/>
                    <a:pt x="238" y="2694"/>
                    <a:pt x="476" y="3252"/>
                  </a:cubicBezTo>
                  <a:cubicBezTo>
                    <a:pt x="677" y="3723"/>
                    <a:pt x="904" y="3895"/>
                    <a:pt x="1176" y="3895"/>
                  </a:cubicBezTo>
                  <a:cubicBezTo>
                    <a:pt x="1226" y="3895"/>
                    <a:pt x="1278" y="3889"/>
                    <a:pt x="1331" y="3878"/>
                  </a:cubicBezTo>
                  <a:cubicBezTo>
                    <a:pt x="1673" y="3809"/>
                    <a:pt x="1639" y="3287"/>
                    <a:pt x="1507" y="2891"/>
                  </a:cubicBezTo>
                  <a:cubicBezTo>
                    <a:pt x="1443" y="2695"/>
                    <a:pt x="519" y="1979"/>
                    <a:pt x="556" y="1731"/>
                  </a:cubicBezTo>
                  <a:cubicBezTo>
                    <a:pt x="592" y="1482"/>
                    <a:pt x="816" y="1390"/>
                    <a:pt x="837" y="987"/>
                  </a:cubicBezTo>
                  <a:cubicBezTo>
                    <a:pt x="856" y="585"/>
                    <a:pt x="868" y="280"/>
                    <a:pt x="741" y="85"/>
                  </a:cubicBezTo>
                  <a:cubicBezTo>
                    <a:pt x="702" y="26"/>
                    <a:pt x="662" y="1"/>
                    <a:pt x="621"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53"/>
          <p:cNvGrpSpPr/>
          <p:nvPr/>
        </p:nvGrpSpPr>
        <p:grpSpPr>
          <a:xfrm>
            <a:off x="713233" y="815877"/>
            <a:ext cx="941186" cy="168547"/>
            <a:chOff x="6" y="276689"/>
            <a:chExt cx="733753" cy="131400"/>
          </a:xfrm>
        </p:grpSpPr>
        <p:grpSp>
          <p:nvGrpSpPr>
            <p:cNvPr id="2330" name="Google Shape;2330;p53"/>
            <p:cNvGrpSpPr/>
            <p:nvPr/>
          </p:nvGrpSpPr>
          <p:grpSpPr>
            <a:xfrm>
              <a:off x="6" y="276689"/>
              <a:ext cx="445357" cy="131256"/>
              <a:chOff x="888166" y="1663976"/>
              <a:chExt cx="991444" cy="292200"/>
            </a:xfrm>
          </p:grpSpPr>
          <p:sp>
            <p:nvSpPr>
              <p:cNvPr id="2331" name="Google Shape;2331;p5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4" name="Google Shape;2334;p5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 name="Google Shape;2336;p53"/>
          <p:cNvGrpSpPr/>
          <p:nvPr/>
        </p:nvGrpSpPr>
        <p:grpSpPr>
          <a:xfrm>
            <a:off x="7489583" y="815877"/>
            <a:ext cx="941186" cy="168547"/>
            <a:chOff x="6" y="276689"/>
            <a:chExt cx="733753" cy="131400"/>
          </a:xfrm>
        </p:grpSpPr>
        <p:grpSp>
          <p:nvGrpSpPr>
            <p:cNvPr id="2337" name="Google Shape;2337;p53"/>
            <p:cNvGrpSpPr/>
            <p:nvPr/>
          </p:nvGrpSpPr>
          <p:grpSpPr>
            <a:xfrm>
              <a:off x="6" y="276689"/>
              <a:ext cx="445357" cy="131256"/>
              <a:chOff x="888166" y="1663976"/>
              <a:chExt cx="991444" cy="292200"/>
            </a:xfrm>
          </p:grpSpPr>
          <p:sp>
            <p:nvSpPr>
              <p:cNvPr id="2338" name="Google Shape;2338;p5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1" name="Google Shape;2341;p5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46" name="Shape 2346"/>
        <p:cNvGrpSpPr/>
        <p:nvPr/>
      </p:nvGrpSpPr>
      <p:grpSpPr>
        <a:xfrm>
          <a:off x="0" y="0"/>
          <a:ext cx="0" cy="0"/>
          <a:chOff x="0" y="0"/>
          <a:chExt cx="0" cy="0"/>
        </a:xfrm>
      </p:grpSpPr>
      <p:sp>
        <p:nvSpPr>
          <p:cNvPr id="2347" name="Google Shape;2347;p54"/>
          <p:cNvSpPr txBox="1"/>
          <p:nvPr>
            <p:ph type="title"/>
          </p:nvPr>
        </p:nvSpPr>
        <p:spPr>
          <a:xfrm>
            <a:off x="2100900" y="1393263"/>
            <a:ext cx="4942200" cy="112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2348" name="Google Shape;2348;p54"/>
          <p:cNvSpPr txBox="1"/>
          <p:nvPr>
            <p:ph idx="1" type="subTitle"/>
          </p:nvPr>
        </p:nvSpPr>
        <p:spPr>
          <a:xfrm>
            <a:off x="2667150" y="2734438"/>
            <a:ext cx="3809700" cy="101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grpSp>
        <p:nvGrpSpPr>
          <p:cNvPr id="2349" name="Google Shape;2349;p54"/>
          <p:cNvGrpSpPr/>
          <p:nvPr/>
        </p:nvGrpSpPr>
        <p:grpSpPr>
          <a:xfrm>
            <a:off x="5911723" y="914463"/>
            <a:ext cx="2797003" cy="4518431"/>
            <a:chOff x="5743123" y="857800"/>
            <a:chExt cx="2797003" cy="4518431"/>
          </a:xfrm>
        </p:grpSpPr>
        <p:sp>
          <p:nvSpPr>
            <p:cNvPr id="2350" name="Google Shape;2350;p54"/>
            <p:cNvSpPr/>
            <p:nvPr/>
          </p:nvSpPr>
          <p:spPr>
            <a:xfrm>
              <a:off x="7474416" y="2328742"/>
              <a:ext cx="497848" cy="667903"/>
            </a:xfrm>
            <a:custGeom>
              <a:rect b="b" l="l" r="r" t="t"/>
              <a:pathLst>
                <a:path extrusionOk="0" h="3959" w="2951">
                  <a:moveTo>
                    <a:pt x="2182" y="0"/>
                  </a:moveTo>
                  <a:cubicBezTo>
                    <a:pt x="2100" y="81"/>
                    <a:pt x="2026" y="170"/>
                    <a:pt x="1960" y="264"/>
                  </a:cubicBezTo>
                  <a:cubicBezTo>
                    <a:pt x="1904" y="343"/>
                    <a:pt x="1853" y="425"/>
                    <a:pt x="1805" y="510"/>
                  </a:cubicBezTo>
                  <a:cubicBezTo>
                    <a:pt x="1628" y="826"/>
                    <a:pt x="1498" y="1169"/>
                    <a:pt x="1320" y="1486"/>
                  </a:cubicBezTo>
                  <a:cubicBezTo>
                    <a:pt x="1301" y="1521"/>
                    <a:pt x="1279" y="1556"/>
                    <a:pt x="1260" y="1590"/>
                  </a:cubicBezTo>
                  <a:cubicBezTo>
                    <a:pt x="1019" y="1980"/>
                    <a:pt x="689" y="2308"/>
                    <a:pt x="438" y="2691"/>
                  </a:cubicBezTo>
                  <a:cubicBezTo>
                    <a:pt x="382" y="2777"/>
                    <a:pt x="328" y="2866"/>
                    <a:pt x="279" y="2957"/>
                  </a:cubicBezTo>
                  <a:cubicBezTo>
                    <a:pt x="108" y="3273"/>
                    <a:pt x="1" y="3618"/>
                    <a:pt x="104" y="3958"/>
                  </a:cubicBezTo>
                  <a:cubicBezTo>
                    <a:pt x="108" y="3592"/>
                    <a:pt x="346" y="3261"/>
                    <a:pt x="644" y="3051"/>
                  </a:cubicBezTo>
                  <a:cubicBezTo>
                    <a:pt x="944" y="2840"/>
                    <a:pt x="1299" y="2728"/>
                    <a:pt x="1648" y="2619"/>
                  </a:cubicBezTo>
                  <a:cubicBezTo>
                    <a:pt x="1960" y="2522"/>
                    <a:pt x="2276" y="2384"/>
                    <a:pt x="2589" y="2288"/>
                  </a:cubicBezTo>
                  <a:cubicBezTo>
                    <a:pt x="2603" y="2271"/>
                    <a:pt x="2616" y="2254"/>
                    <a:pt x="2630" y="2237"/>
                  </a:cubicBezTo>
                  <a:cubicBezTo>
                    <a:pt x="2878" y="1916"/>
                    <a:pt x="2950" y="1445"/>
                    <a:pt x="2878" y="1030"/>
                  </a:cubicBezTo>
                  <a:cubicBezTo>
                    <a:pt x="2864" y="946"/>
                    <a:pt x="2843" y="864"/>
                    <a:pt x="2816" y="784"/>
                  </a:cubicBezTo>
                  <a:cubicBezTo>
                    <a:pt x="2706" y="459"/>
                    <a:pt x="2474" y="179"/>
                    <a:pt x="21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4"/>
            <p:cNvSpPr/>
            <p:nvPr/>
          </p:nvSpPr>
          <p:spPr>
            <a:xfrm>
              <a:off x="7474416" y="2328911"/>
              <a:ext cx="497848" cy="667734"/>
            </a:xfrm>
            <a:custGeom>
              <a:rect b="b" l="l" r="r" t="t"/>
              <a:pathLst>
                <a:path extrusionOk="0" h="3958" w="2951">
                  <a:moveTo>
                    <a:pt x="2180" y="0"/>
                  </a:moveTo>
                  <a:cubicBezTo>
                    <a:pt x="2100" y="81"/>
                    <a:pt x="2026" y="169"/>
                    <a:pt x="1960" y="264"/>
                  </a:cubicBezTo>
                  <a:cubicBezTo>
                    <a:pt x="2210" y="353"/>
                    <a:pt x="2412" y="595"/>
                    <a:pt x="2458" y="863"/>
                  </a:cubicBezTo>
                  <a:cubicBezTo>
                    <a:pt x="2522" y="1236"/>
                    <a:pt x="2338" y="1619"/>
                    <a:pt x="2069" y="1884"/>
                  </a:cubicBezTo>
                  <a:cubicBezTo>
                    <a:pt x="1799" y="2151"/>
                    <a:pt x="1453" y="2322"/>
                    <a:pt x="1111" y="2486"/>
                  </a:cubicBezTo>
                  <a:cubicBezTo>
                    <a:pt x="823" y="2624"/>
                    <a:pt x="531" y="2762"/>
                    <a:pt x="279" y="2956"/>
                  </a:cubicBezTo>
                  <a:cubicBezTo>
                    <a:pt x="108" y="3272"/>
                    <a:pt x="1" y="3617"/>
                    <a:pt x="104" y="3957"/>
                  </a:cubicBezTo>
                  <a:cubicBezTo>
                    <a:pt x="108" y="3591"/>
                    <a:pt x="346" y="3260"/>
                    <a:pt x="644" y="3050"/>
                  </a:cubicBezTo>
                  <a:cubicBezTo>
                    <a:pt x="944" y="2839"/>
                    <a:pt x="1299" y="2727"/>
                    <a:pt x="1648" y="2618"/>
                  </a:cubicBezTo>
                  <a:cubicBezTo>
                    <a:pt x="1960" y="2521"/>
                    <a:pt x="2276" y="2383"/>
                    <a:pt x="2589" y="2287"/>
                  </a:cubicBezTo>
                  <a:cubicBezTo>
                    <a:pt x="2603" y="2270"/>
                    <a:pt x="2616" y="2253"/>
                    <a:pt x="2630" y="2236"/>
                  </a:cubicBezTo>
                  <a:cubicBezTo>
                    <a:pt x="2878" y="1915"/>
                    <a:pt x="2950" y="1444"/>
                    <a:pt x="2878" y="1029"/>
                  </a:cubicBezTo>
                  <a:cubicBezTo>
                    <a:pt x="2864" y="945"/>
                    <a:pt x="2843" y="863"/>
                    <a:pt x="2816" y="783"/>
                  </a:cubicBezTo>
                  <a:cubicBezTo>
                    <a:pt x="2706" y="458"/>
                    <a:pt x="2473" y="178"/>
                    <a:pt x="2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4"/>
            <p:cNvSpPr/>
            <p:nvPr/>
          </p:nvSpPr>
          <p:spPr>
            <a:xfrm>
              <a:off x="7077285" y="955987"/>
              <a:ext cx="1257190" cy="1758750"/>
            </a:xfrm>
            <a:custGeom>
              <a:rect b="b" l="l" r="r" t="t"/>
              <a:pathLst>
                <a:path extrusionOk="0" h="10425" w="7452">
                  <a:moveTo>
                    <a:pt x="2334" y="1"/>
                  </a:moveTo>
                  <a:lnTo>
                    <a:pt x="1530" y="2065"/>
                  </a:lnTo>
                  <a:lnTo>
                    <a:pt x="698" y="4204"/>
                  </a:lnTo>
                  <a:lnTo>
                    <a:pt x="1" y="5991"/>
                  </a:lnTo>
                  <a:cubicBezTo>
                    <a:pt x="308" y="6028"/>
                    <a:pt x="607" y="6173"/>
                    <a:pt x="859" y="6359"/>
                  </a:cubicBezTo>
                  <a:cubicBezTo>
                    <a:pt x="996" y="6462"/>
                    <a:pt x="1125" y="6574"/>
                    <a:pt x="1248" y="6692"/>
                  </a:cubicBezTo>
                  <a:cubicBezTo>
                    <a:pt x="1431" y="6869"/>
                    <a:pt x="1605" y="7056"/>
                    <a:pt x="1791" y="7232"/>
                  </a:cubicBezTo>
                  <a:cubicBezTo>
                    <a:pt x="1988" y="7420"/>
                    <a:pt x="2206" y="7597"/>
                    <a:pt x="2448" y="7722"/>
                  </a:cubicBezTo>
                  <a:cubicBezTo>
                    <a:pt x="2582" y="7793"/>
                    <a:pt x="2723" y="7846"/>
                    <a:pt x="2871" y="7878"/>
                  </a:cubicBezTo>
                  <a:cubicBezTo>
                    <a:pt x="3045" y="7914"/>
                    <a:pt x="3223" y="7918"/>
                    <a:pt x="3401" y="7918"/>
                  </a:cubicBezTo>
                  <a:cubicBezTo>
                    <a:pt x="3446" y="7918"/>
                    <a:pt x="3492" y="7917"/>
                    <a:pt x="3538" y="7917"/>
                  </a:cubicBezTo>
                  <a:cubicBezTo>
                    <a:pt x="3718" y="7917"/>
                    <a:pt x="3898" y="7920"/>
                    <a:pt x="4073" y="7955"/>
                  </a:cubicBezTo>
                  <a:cubicBezTo>
                    <a:pt x="4196" y="7980"/>
                    <a:pt x="4316" y="8021"/>
                    <a:pt x="4428" y="8079"/>
                  </a:cubicBezTo>
                  <a:cubicBezTo>
                    <a:pt x="4623" y="8177"/>
                    <a:pt x="4795" y="8316"/>
                    <a:pt x="4932" y="8488"/>
                  </a:cubicBezTo>
                  <a:cubicBezTo>
                    <a:pt x="5036" y="8617"/>
                    <a:pt x="5117" y="8764"/>
                    <a:pt x="5170" y="8921"/>
                  </a:cubicBezTo>
                  <a:cubicBezTo>
                    <a:pt x="5333" y="9404"/>
                    <a:pt x="5280" y="10041"/>
                    <a:pt x="4943" y="10425"/>
                  </a:cubicBezTo>
                  <a:cubicBezTo>
                    <a:pt x="5517" y="10000"/>
                    <a:pt x="5927" y="9390"/>
                    <a:pt x="6102" y="8699"/>
                  </a:cubicBezTo>
                  <a:cubicBezTo>
                    <a:pt x="6148" y="8509"/>
                    <a:pt x="6179" y="8317"/>
                    <a:pt x="6196" y="8123"/>
                  </a:cubicBezTo>
                  <a:cubicBezTo>
                    <a:pt x="6264" y="7432"/>
                    <a:pt x="6200" y="6718"/>
                    <a:pt x="6382" y="6045"/>
                  </a:cubicBezTo>
                  <a:cubicBezTo>
                    <a:pt x="6454" y="5773"/>
                    <a:pt x="6567" y="5511"/>
                    <a:pt x="6712" y="5267"/>
                  </a:cubicBezTo>
                  <a:cubicBezTo>
                    <a:pt x="6891" y="4969"/>
                    <a:pt x="7124" y="4706"/>
                    <a:pt x="7399" y="4493"/>
                  </a:cubicBezTo>
                  <a:cubicBezTo>
                    <a:pt x="7451" y="3891"/>
                    <a:pt x="7255" y="3279"/>
                    <a:pt x="6888" y="2802"/>
                  </a:cubicBezTo>
                  <a:cubicBezTo>
                    <a:pt x="6694" y="2548"/>
                    <a:pt x="6450" y="2336"/>
                    <a:pt x="6170" y="2180"/>
                  </a:cubicBezTo>
                  <a:cubicBezTo>
                    <a:pt x="5689" y="1913"/>
                    <a:pt x="5121" y="1813"/>
                    <a:pt x="4670" y="1495"/>
                  </a:cubicBezTo>
                  <a:cubicBezTo>
                    <a:pt x="4381" y="1293"/>
                    <a:pt x="4159" y="1012"/>
                    <a:pt x="3898" y="774"/>
                  </a:cubicBezTo>
                  <a:cubicBezTo>
                    <a:pt x="3458" y="378"/>
                    <a:pt x="2916" y="110"/>
                    <a:pt x="2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4"/>
            <p:cNvSpPr/>
            <p:nvPr/>
          </p:nvSpPr>
          <p:spPr>
            <a:xfrm>
              <a:off x="7909338" y="1428699"/>
              <a:ext cx="425137" cy="1286038"/>
            </a:xfrm>
            <a:custGeom>
              <a:rect b="b" l="l" r="r" t="t"/>
              <a:pathLst>
                <a:path extrusionOk="0" h="7623" w="2520">
                  <a:moveTo>
                    <a:pt x="1956" y="0"/>
                  </a:moveTo>
                  <a:cubicBezTo>
                    <a:pt x="1369" y="500"/>
                    <a:pt x="956" y="1172"/>
                    <a:pt x="777" y="1922"/>
                  </a:cubicBezTo>
                  <a:cubicBezTo>
                    <a:pt x="613" y="2616"/>
                    <a:pt x="661" y="3340"/>
                    <a:pt x="589" y="4049"/>
                  </a:cubicBezTo>
                  <a:cubicBezTo>
                    <a:pt x="529" y="4634"/>
                    <a:pt x="368" y="5243"/>
                    <a:pt x="0" y="5686"/>
                  </a:cubicBezTo>
                  <a:cubicBezTo>
                    <a:pt x="104" y="5815"/>
                    <a:pt x="185" y="5962"/>
                    <a:pt x="238" y="6119"/>
                  </a:cubicBezTo>
                  <a:cubicBezTo>
                    <a:pt x="401" y="6602"/>
                    <a:pt x="348" y="7239"/>
                    <a:pt x="11" y="7623"/>
                  </a:cubicBezTo>
                  <a:cubicBezTo>
                    <a:pt x="585" y="7198"/>
                    <a:pt x="995" y="6588"/>
                    <a:pt x="1170" y="5897"/>
                  </a:cubicBezTo>
                  <a:cubicBezTo>
                    <a:pt x="1216" y="5707"/>
                    <a:pt x="1247" y="5515"/>
                    <a:pt x="1264" y="5321"/>
                  </a:cubicBezTo>
                  <a:cubicBezTo>
                    <a:pt x="1332" y="4630"/>
                    <a:pt x="1268" y="3916"/>
                    <a:pt x="1450" y="3243"/>
                  </a:cubicBezTo>
                  <a:cubicBezTo>
                    <a:pt x="1522" y="2971"/>
                    <a:pt x="1635" y="2709"/>
                    <a:pt x="1780" y="2465"/>
                  </a:cubicBezTo>
                  <a:cubicBezTo>
                    <a:pt x="1959" y="2167"/>
                    <a:pt x="2192" y="1904"/>
                    <a:pt x="2467" y="1691"/>
                  </a:cubicBezTo>
                  <a:cubicBezTo>
                    <a:pt x="2519" y="1089"/>
                    <a:pt x="2323" y="477"/>
                    <a:pt x="1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4"/>
            <p:cNvSpPr/>
            <p:nvPr/>
          </p:nvSpPr>
          <p:spPr>
            <a:xfrm>
              <a:off x="7287491" y="1613938"/>
              <a:ext cx="274314" cy="644791"/>
            </a:xfrm>
            <a:custGeom>
              <a:rect b="b" l="l" r="r" t="t"/>
              <a:pathLst>
                <a:path extrusionOk="0" h="3822" w="1626">
                  <a:moveTo>
                    <a:pt x="1506" y="1"/>
                  </a:moveTo>
                  <a:cubicBezTo>
                    <a:pt x="1458" y="166"/>
                    <a:pt x="1405" y="331"/>
                    <a:pt x="1345" y="492"/>
                  </a:cubicBezTo>
                  <a:cubicBezTo>
                    <a:pt x="1038" y="1333"/>
                    <a:pt x="582" y="2113"/>
                    <a:pt x="1" y="2792"/>
                  </a:cubicBezTo>
                  <a:cubicBezTo>
                    <a:pt x="184" y="2969"/>
                    <a:pt x="357" y="3156"/>
                    <a:pt x="544" y="3332"/>
                  </a:cubicBezTo>
                  <a:cubicBezTo>
                    <a:pt x="741" y="3519"/>
                    <a:pt x="960" y="3697"/>
                    <a:pt x="1201" y="3822"/>
                  </a:cubicBezTo>
                  <a:cubicBezTo>
                    <a:pt x="1503" y="2784"/>
                    <a:pt x="1626" y="1703"/>
                    <a:pt x="1563" y="624"/>
                  </a:cubicBezTo>
                  <a:cubicBezTo>
                    <a:pt x="1551" y="415"/>
                    <a:pt x="1532" y="207"/>
                    <a:pt x="1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4"/>
            <p:cNvSpPr/>
            <p:nvPr/>
          </p:nvSpPr>
          <p:spPr>
            <a:xfrm>
              <a:off x="7673994" y="1805756"/>
              <a:ext cx="187769" cy="513032"/>
            </a:xfrm>
            <a:custGeom>
              <a:rect b="b" l="l" r="r" t="t"/>
              <a:pathLst>
                <a:path extrusionOk="0" h="3041" w="1113">
                  <a:moveTo>
                    <a:pt x="876" y="1"/>
                  </a:moveTo>
                  <a:cubicBezTo>
                    <a:pt x="868" y="407"/>
                    <a:pt x="814" y="811"/>
                    <a:pt x="715" y="1205"/>
                  </a:cubicBezTo>
                  <a:cubicBezTo>
                    <a:pt x="569" y="1798"/>
                    <a:pt x="328" y="2364"/>
                    <a:pt x="1" y="2880"/>
                  </a:cubicBezTo>
                  <a:cubicBezTo>
                    <a:pt x="181" y="2880"/>
                    <a:pt x="360" y="2883"/>
                    <a:pt x="535" y="2918"/>
                  </a:cubicBezTo>
                  <a:cubicBezTo>
                    <a:pt x="658" y="2943"/>
                    <a:pt x="777" y="2984"/>
                    <a:pt x="890" y="3041"/>
                  </a:cubicBezTo>
                  <a:cubicBezTo>
                    <a:pt x="1039" y="2530"/>
                    <a:pt x="1112" y="2000"/>
                    <a:pt x="1103" y="1469"/>
                  </a:cubicBezTo>
                  <a:cubicBezTo>
                    <a:pt x="1094" y="972"/>
                    <a:pt x="1018" y="478"/>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4"/>
            <p:cNvSpPr/>
            <p:nvPr/>
          </p:nvSpPr>
          <p:spPr>
            <a:xfrm>
              <a:off x="7491793" y="2555482"/>
              <a:ext cx="1048333" cy="1222774"/>
            </a:xfrm>
            <a:custGeom>
              <a:rect b="b" l="l" r="r" t="t"/>
              <a:pathLst>
                <a:path extrusionOk="0" h="7248" w="6214">
                  <a:moveTo>
                    <a:pt x="3326" y="1"/>
                  </a:moveTo>
                  <a:cubicBezTo>
                    <a:pt x="3114" y="370"/>
                    <a:pt x="2827" y="692"/>
                    <a:pt x="2485" y="945"/>
                  </a:cubicBezTo>
                  <a:cubicBezTo>
                    <a:pt x="2403" y="969"/>
                    <a:pt x="2320" y="999"/>
                    <a:pt x="2236" y="1028"/>
                  </a:cubicBezTo>
                  <a:cubicBezTo>
                    <a:pt x="2117" y="1071"/>
                    <a:pt x="1997" y="1116"/>
                    <a:pt x="1878" y="1160"/>
                  </a:cubicBezTo>
                  <a:cubicBezTo>
                    <a:pt x="1767" y="1201"/>
                    <a:pt x="1655" y="1241"/>
                    <a:pt x="1545" y="1276"/>
                  </a:cubicBezTo>
                  <a:lnTo>
                    <a:pt x="1496" y="1290"/>
                  </a:lnTo>
                  <a:cubicBezTo>
                    <a:pt x="1303" y="1351"/>
                    <a:pt x="1107" y="1414"/>
                    <a:pt x="923" y="1496"/>
                  </a:cubicBezTo>
                  <a:cubicBezTo>
                    <a:pt x="789" y="1553"/>
                    <a:pt x="662" y="1623"/>
                    <a:pt x="541" y="1707"/>
                  </a:cubicBezTo>
                  <a:cubicBezTo>
                    <a:pt x="244" y="1918"/>
                    <a:pt x="6" y="2249"/>
                    <a:pt x="1" y="2614"/>
                  </a:cubicBezTo>
                  <a:cubicBezTo>
                    <a:pt x="39" y="2950"/>
                    <a:pt x="113" y="3192"/>
                    <a:pt x="307" y="3402"/>
                  </a:cubicBezTo>
                  <a:cubicBezTo>
                    <a:pt x="403" y="3501"/>
                    <a:pt x="508" y="3589"/>
                    <a:pt x="623" y="3666"/>
                  </a:cubicBezTo>
                  <a:cubicBezTo>
                    <a:pt x="714" y="3728"/>
                    <a:pt x="809" y="3787"/>
                    <a:pt x="903" y="3845"/>
                  </a:cubicBezTo>
                  <a:cubicBezTo>
                    <a:pt x="934" y="3865"/>
                    <a:pt x="967" y="3885"/>
                    <a:pt x="999" y="3905"/>
                  </a:cubicBezTo>
                  <a:cubicBezTo>
                    <a:pt x="1100" y="3969"/>
                    <a:pt x="1200" y="4038"/>
                    <a:pt x="1293" y="4113"/>
                  </a:cubicBezTo>
                  <a:cubicBezTo>
                    <a:pt x="1395" y="4192"/>
                    <a:pt x="1485" y="4284"/>
                    <a:pt x="1561" y="4387"/>
                  </a:cubicBezTo>
                  <a:cubicBezTo>
                    <a:pt x="1584" y="4417"/>
                    <a:pt x="1604" y="4449"/>
                    <a:pt x="1622" y="4482"/>
                  </a:cubicBezTo>
                  <a:cubicBezTo>
                    <a:pt x="1746" y="4698"/>
                    <a:pt x="1786" y="4957"/>
                    <a:pt x="1935" y="5160"/>
                  </a:cubicBezTo>
                  <a:cubicBezTo>
                    <a:pt x="2084" y="5364"/>
                    <a:pt x="2325" y="5481"/>
                    <a:pt x="2568" y="5552"/>
                  </a:cubicBezTo>
                  <a:cubicBezTo>
                    <a:pt x="2681" y="5585"/>
                    <a:pt x="2796" y="5610"/>
                    <a:pt x="2910" y="5633"/>
                  </a:cubicBezTo>
                  <a:cubicBezTo>
                    <a:pt x="3044" y="5662"/>
                    <a:pt x="3176" y="5690"/>
                    <a:pt x="3305" y="5731"/>
                  </a:cubicBezTo>
                  <a:cubicBezTo>
                    <a:pt x="3541" y="5806"/>
                    <a:pt x="3762" y="5924"/>
                    <a:pt x="3958" y="6078"/>
                  </a:cubicBezTo>
                  <a:cubicBezTo>
                    <a:pt x="4331" y="6370"/>
                    <a:pt x="4609" y="6786"/>
                    <a:pt x="4719" y="7248"/>
                  </a:cubicBezTo>
                  <a:cubicBezTo>
                    <a:pt x="5054" y="7007"/>
                    <a:pt x="5214" y="6557"/>
                    <a:pt x="5272" y="6150"/>
                  </a:cubicBezTo>
                  <a:cubicBezTo>
                    <a:pt x="5325" y="5773"/>
                    <a:pt x="5290" y="5390"/>
                    <a:pt x="5261" y="5009"/>
                  </a:cubicBezTo>
                  <a:cubicBezTo>
                    <a:pt x="5259" y="4979"/>
                    <a:pt x="5256" y="4949"/>
                    <a:pt x="5254" y="4918"/>
                  </a:cubicBezTo>
                  <a:cubicBezTo>
                    <a:pt x="5225" y="4508"/>
                    <a:pt x="5212" y="4086"/>
                    <a:pt x="5336" y="3694"/>
                  </a:cubicBezTo>
                  <a:cubicBezTo>
                    <a:pt x="5413" y="3450"/>
                    <a:pt x="5537" y="3228"/>
                    <a:pt x="5667" y="3005"/>
                  </a:cubicBezTo>
                  <a:cubicBezTo>
                    <a:pt x="5740" y="2882"/>
                    <a:pt x="5813" y="2761"/>
                    <a:pt x="5881" y="2636"/>
                  </a:cubicBezTo>
                  <a:cubicBezTo>
                    <a:pt x="6069" y="2287"/>
                    <a:pt x="6213" y="1882"/>
                    <a:pt x="6123" y="1497"/>
                  </a:cubicBezTo>
                  <a:lnTo>
                    <a:pt x="6123" y="1497"/>
                  </a:lnTo>
                  <a:cubicBezTo>
                    <a:pt x="6081" y="1504"/>
                    <a:pt x="6038" y="1507"/>
                    <a:pt x="5995" y="1507"/>
                  </a:cubicBezTo>
                  <a:cubicBezTo>
                    <a:pt x="5718" y="1507"/>
                    <a:pt x="5445" y="1369"/>
                    <a:pt x="5211" y="1217"/>
                  </a:cubicBezTo>
                  <a:cubicBezTo>
                    <a:pt x="4940" y="1042"/>
                    <a:pt x="4696" y="823"/>
                    <a:pt x="4407" y="679"/>
                  </a:cubicBezTo>
                  <a:cubicBezTo>
                    <a:pt x="4235" y="591"/>
                    <a:pt x="4049" y="534"/>
                    <a:pt x="3877" y="448"/>
                  </a:cubicBezTo>
                  <a:cubicBezTo>
                    <a:pt x="3664" y="338"/>
                    <a:pt x="3477" y="185"/>
                    <a:pt x="3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4"/>
            <p:cNvSpPr/>
            <p:nvPr/>
          </p:nvSpPr>
          <p:spPr>
            <a:xfrm>
              <a:off x="7596896" y="2832159"/>
              <a:ext cx="258287" cy="463601"/>
            </a:xfrm>
            <a:custGeom>
              <a:rect b="b" l="l" r="r" t="t"/>
              <a:pathLst>
                <a:path extrusionOk="0" h="2748" w="1531">
                  <a:moveTo>
                    <a:pt x="1530" y="1"/>
                  </a:moveTo>
                  <a:lnTo>
                    <a:pt x="1530" y="1"/>
                  </a:lnTo>
                  <a:cubicBezTo>
                    <a:pt x="1109" y="738"/>
                    <a:pt x="594" y="1418"/>
                    <a:pt x="0" y="2025"/>
                  </a:cubicBezTo>
                  <a:lnTo>
                    <a:pt x="0" y="2026"/>
                  </a:lnTo>
                  <a:cubicBezTo>
                    <a:pt x="123" y="2111"/>
                    <a:pt x="250" y="2187"/>
                    <a:pt x="376" y="2265"/>
                  </a:cubicBezTo>
                  <a:cubicBezTo>
                    <a:pt x="585" y="2398"/>
                    <a:pt x="794" y="2547"/>
                    <a:pt x="940" y="2747"/>
                  </a:cubicBezTo>
                  <a:cubicBezTo>
                    <a:pt x="1113" y="2265"/>
                    <a:pt x="1251" y="1771"/>
                    <a:pt x="1354" y="1269"/>
                  </a:cubicBezTo>
                  <a:cubicBezTo>
                    <a:pt x="1440" y="850"/>
                    <a:pt x="1500" y="427"/>
                    <a:pt x="1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4"/>
            <p:cNvSpPr/>
            <p:nvPr/>
          </p:nvSpPr>
          <p:spPr>
            <a:xfrm>
              <a:off x="7982724" y="3033931"/>
              <a:ext cx="200422" cy="546942"/>
            </a:xfrm>
            <a:custGeom>
              <a:rect b="b" l="l" r="r" t="t"/>
              <a:pathLst>
                <a:path extrusionOk="0" h="3242" w="1188">
                  <a:moveTo>
                    <a:pt x="895" y="1"/>
                  </a:moveTo>
                  <a:cubicBezTo>
                    <a:pt x="862" y="394"/>
                    <a:pt x="791" y="785"/>
                    <a:pt x="687" y="1166"/>
                  </a:cubicBezTo>
                  <a:cubicBezTo>
                    <a:pt x="532" y="1737"/>
                    <a:pt x="301" y="2286"/>
                    <a:pt x="0" y="2797"/>
                  </a:cubicBezTo>
                  <a:cubicBezTo>
                    <a:pt x="134" y="2826"/>
                    <a:pt x="266" y="2854"/>
                    <a:pt x="396" y="2895"/>
                  </a:cubicBezTo>
                  <a:cubicBezTo>
                    <a:pt x="632" y="2970"/>
                    <a:pt x="853" y="3088"/>
                    <a:pt x="1048" y="3242"/>
                  </a:cubicBezTo>
                  <a:cubicBezTo>
                    <a:pt x="1155" y="2653"/>
                    <a:pt x="1188" y="2053"/>
                    <a:pt x="1146" y="1456"/>
                  </a:cubicBezTo>
                  <a:cubicBezTo>
                    <a:pt x="1111" y="964"/>
                    <a:pt x="1028" y="476"/>
                    <a:pt x="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4"/>
            <p:cNvSpPr/>
            <p:nvPr/>
          </p:nvSpPr>
          <p:spPr>
            <a:xfrm>
              <a:off x="5743123" y="878565"/>
              <a:ext cx="1763009" cy="4497665"/>
            </a:xfrm>
            <a:custGeom>
              <a:rect b="b" l="l" r="r" t="t"/>
              <a:pathLst>
                <a:path extrusionOk="0" h="21455" w="8410">
                  <a:moveTo>
                    <a:pt x="8363" y="0"/>
                  </a:moveTo>
                  <a:cubicBezTo>
                    <a:pt x="8350" y="0"/>
                    <a:pt x="8337" y="7"/>
                    <a:pt x="8331" y="24"/>
                  </a:cubicBezTo>
                  <a:lnTo>
                    <a:pt x="5835" y="6438"/>
                  </a:lnTo>
                  <a:lnTo>
                    <a:pt x="8" y="21407"/>
                  </a:lnTo>
                  <a:cubicBezTo>
                    <a:pt x="1" y="21424"/>
                    <a:pt x="9" y="21445"/>
                    <a:pt x="28" y="21452"/>
                  </a:cubicBezTo>
                  <a:cubicBezTo>
                    <a:pt x="33" y="21455"/>
                    <a:pt x="36" y="21455"/>
                    <a:pt x="41" y="21455"/>
                  </a:cubicBezTo>
                  <a:cubicBezTo>
                    <a:pt x="56" y="21455"/>
                    <a:pt x="69" y="21445"/>
                    <a:pt x="75" y="21431"/>
                  </a:cubicBezTo>
                  <a:lnTo>
                    <a:pt x="8398" y="49"/>
                  </a:lnTo>
                  <a:cubicBezTo>
                    <a:pt x="8409" y="21"/>
                    <a:pt x="8386" y="0"/>
                    <a:pt x="8363"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4"/>
            <p:cNvSpPr/>
            <p:nvPr/>
          </p:nvSpPr>
          <p:spPr>
            <a:xfrm>
              <a:off x="7471211" y="857800"/>
              <a:ext cx="63433" cy="54154"/>
            </a:xfrm>
            <a:custGeom>
              <a:rect b="b" l="l" r="r" t="t"/>
              <a:pathLst>
                <a:path extrusionOk="0" h="321" w="376">
                  <a:moveTo>
                    <a:pt x="161" y="0"/>
                  </a:moveTo>
                  <a:cubicBezTo>
                    <a:pt x="73" y="0"/>
                    <a:pt x="1" y="72"/>
                    <a:pt x="1" y="161"/>
                  </a:cubicBezTo>
                  <a:cubicBezTo>
                    <a:pt x="1" y="257"/>
                    <a:pt x="80" y="321"/>
                    <a:pt x="162" y="321"/>
                  </a:cubicBezTo>
                  <a:cubicBezTo>
                    <a:pt x="202" y="321"/>
                    <a:pt x="242" y="306"/>
                    <a:pt x="275" y="273"/>
                  </a:cubicBezTo>
                  <a:cubicBezTo>
                    <a:pt x="375" y="172"/>
                    <a:pt x="304" y="0"/>
                    <a:pt x="161"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 name="Google Shape;2361;p54"/>
          <p:cNvGrpSpPr/>
          <p:nvPr/>
        </p:nvGrpSpPr>
        <p:grpSpPr>
          <a:xfrm flipH="1">
            <a:off x="435275" y="914463"/>
            <a:ext cx="2783977" cy="4485175"/>
            <a:chOff x="5756149" y="857800"/>
            <a:chExt cx="2783977" cy="4485175"/>
          </a:xfrm>
        </p:grpSpPr>
        <p:sp>
          <p:nvSpPr>
            <p:cNvPr id="2362" name="Google Shape;2362;p54"/>
            <p:cNvSpPr/>
            <p:nvPr/>
          </p:nvSpPr>
          <p:spPr>
            <a:xfrm>
              <a:off x="7474416" y="2328742"/>
              <a:ext cx="497848" cy="667903"/>
            </a:xfrm>
            <a:custGeom>
              <a:rect b="b" l="l" r="r" t="t"/>
              <a:pathLst>
                <a:path extrusionOk="0" h="3959" w="2951">
                  <a:moveTo>
                    <a:pt x="2182" y="0"/>
                  </a:moveTo>
                  <a:cubicBezTo>
                    <a:pt x="2100" y="81"/>
                    <a:pt x="2026" y="170"/>
                    <a:pt x="1960" y="264"/>
                  </a:cubicBezTo>
                  <a:cubicBezTo>
                    <a:pt x="1904" y="343"/>
                    <a:pt x="1853" y="425"/>
                    <a:pt x="1805" y="510"/>
                  </a:cubicBezTo>
                  <a:cubicBezTo>
                    <a:pt x="1628" y="826"/>
                    <a:pt x="1498" y="1169"/>
                    <a:pt x="1320" y="1486"/>
                  </a:cubicBezTo>
                  <a:cubicBezTo>
                    <a:pt x="1301" y="1521"/>
                    <a:pt x="1279" y="1556"/>
                    <a:pt x="1260" y="1590"/>
                  </a:cubicBezTo>
                  <a:cubicBezTo>
                    <a:pt x="1019" y="1980"/>
                    <a:pt x="689" y="2308"/>
                    <a:pt x="438" y="2691"/>
                  </a:cubicBezTo>
                  <a:cubicBezTo>
                    <a:pt x="382" y="2777"/>
                    <a:pt x="328" y="2866"/>
                    <a:pt x="279" y="2957"/>
                  </a:cubicBezTo>
                  <a:cubicBezTo>
                    <a:pt x="108" y="3273"/>
                    <a:pt x="1" y="3618"/>
                    <a:pt x="104" y="3958"/>
                  </a:cubicBezTo>
                  <a:cubicBezTo>
                    <a:pt x="108" y="3592"/>
                    <a:pt x="346" y="3261"/>
                    <a:pt x="644" y="3051"/>
                  </a:cubicBezTo>
                  <a:cubicBezTo>
                    <a:pt x="944" y="2840"/>
                    <a:pt x="1299" y="2728"/>
                    <a:pt x="1648" y="2619"/>
                  </a:cubicBezTo>
                  <a:cubicBezTo>
                    <a:pt x="1960" y="2522"/>
                    <a:pt x="2276" y="2384"/>
                    <a:pt x="2589" y="2288"/>
                  </a:cubicBezTo>
                  <a:cubicBezTo>
                    <a:pt x="2603" y="2271"/>
                    <a:pt x="2616" y="2254"/>
                    <a:pt x="2630" y="2237"/>
                  </a:cubicBezTo>
                  <a:cubicBezTo>
                    <a:pt x="2878" y="1916"/>
                    <a:pt x="2950" y="1445"/>
                    <a:pt x="2878" y="1030"/>
                  </a:cubicBezTo>
                  <a:cubicBezTo>
                    <a:pt x="2864" y="946"/>
                    <a:pt x="2843" y="864"/>
                    <a:pt x="2816" y="784"/>
                  </a:cubicBezTo>
                  <a:cubicBezTo>
                    <a:pt x="2706" y="459"/>
                    <a:pt x="2474" y="179"/>
                    <a:pt x="21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4"/>
            <p:cNvSpPr/>
            <p:nvPr/>
          </p:nvSpPr>
          <p:spPr>
            <a:xfrm>
              <a:off x="7474416" y="2328911"/>
              <a:ext cx="497848" cy="667734"/>
            </a:xfrm>
            <a:custGeom>
              <a:rect b="b" l="l" r="r" t="t"/>
              <a:pathLst>
                <a:path extrusionOk="0" h="3958" w="2951">
                  <a:moveTo>
                    <a:pt x="2180" y="0"/>
                  </a:moveTo>
                  <a:cubicBezTo>
                    <a:pt x="2100" y="81"/>
                    <a:pt x="2026" y="169"/>
                    <a:pt x="1960" y="264"/>
                  </a:cubicBezTo>
                  <a:cubicBezTo>
                    <a:pt x="2210" y="353"/>
                    <a:pt x="2412" y="595"/>
                    <a:pt x="2458" y="863"/>
                  </a:cubicBezTo>
                  <a:cubicBezTo>
                    <a:pt x="2522" y="1236"/>
                    <a:pt x="2338" y="1619"/>
                    <a:pt x="2069" y="1884"/>
                  </a:cubicBezTo>
                  <a:cubicBezTo>
                    <a:pt x="1799" y="2151"/>
                    <a:pt x="1453" y="2322"/>
                    <a:pt x="1111" y="2486"/>
                  </a:cubicBezTo>
                  <a:cubicBezTo>
                    <a:pt x="823" y="2624"/>
                    <a:pt x="531" y="2762"/>
                    <a:pt x="279" y="2956"/>
                  </a:cubicBezTo>
                  <a:cubicBezTo>
                    <a:pt x="108" y="3272"/>
                    <a:pt x="1" y="3617"/>
                    <a:pt x="104" y="3957"/>
                  </a:cubicBezTo>
                  <a:cubicBezTo>
                    <a:pt x="108" y="3591"/>
                    <a:pt x="346" y="3260"/>
                    <a:pt x="644" y="3050"/>
                  </a:cubicBezTo>
                  <a:cubicBezTo>
                    <a:pt x="944" y="2839"/>
                    <a:pt x="1299" y="2727"/>
                    <a:pt x="1648" y="2618"/>
                  </a:cubicBezTo>
                  <a:cubicBezTo>
                    <a:pt x="1960" y="2521"/>
                    <a:pt x="2276" y="2383"/>
                    <a:pt x="2589" y="2287"/>
                  </a:cubicBezTo>
                  <a:cubicBezTo>
                    <a:pt x="2603" y="2270"/>
                    <a:pt x="2616" y="2253"/>
                    <a:pt x="2630" y="2236"/>
                  </a:cubicBezTo>
                  <a:cubicBezTo>
                    <a:pt x="2878" y="1915"/>
                    <a:pt x="2950" y="1444"/>
                    <a:pt x="2878" y="1029"/>
                  </a:cubicBezTo>
                  <a:cubicBezTo>
                    <a:pt x="2864" y="945"/>
                    <a:pt x="2843" y="863"/>
                    <a:pt x="2816" y="783"/>
                  </a:cubicBezTo>
                  <a:cubicBezTo>
                    <a:pt x="2706" y="458"/>
                    <a:pt x="2473" y="178"/>
                    <a:pt x="2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4"/>
            <p:cNvSpPr/>
            <p:nvPr/>
          </p:nvSpPr>
          <p:spPr>
            <a:xfrm>
              <a:off x="7077285" y="955987"/>
              <a:ext cx="1257190" cy="1758750"/>
            </a:xfrm>
            <a:custGeom>
              <a:rect b="b" l="l" r="r" t="t"/>
              <a:pathLst>
                <a:path extrusionOk="0" h="10425" w="7452">
                  <a:moveTo>
                    <a:pt x="2334" y="1"/>
                  </a:moveTo>
                  <a:lnTo>
                    <a:pt x="1530" y="2065"/>
                  </a:lnTo>
                  <a:lnTo>
                    <a:pt x="698" y="4204"/>
                  </a:lnTo>
                  <a:lnTo>
                    <a:pt x="1" y="5991"/>
                  </a:lnTo>
                  <a:cubicBezTo>
                    <a:pt x="308" y="6028"/>
                    <a:pt x="607" y="6173"/>
                    <a:pt x="859" y="6359"/>
                  </a:cubicBezTo>
                  <a:cubicBezTo>
                    <a:pt x="996" y="6462"/>
                    <a:pt x="1125" y="6574"/>
                    <a:pt x="1248" y="6692"/>
                  </a:cubicBezTo>
                  <a:cubicBezTo>
                    <a:pt x="1431" y="6869"/>
                    <a:pt x="1605" y="7056"/>
                    <a:pt x="1791" y="7232"/>
                  </a:cubicBezTo>
                  <a:cubicBezTo>
                    <a:pt x="1988" y="7420"/>
                    <a:pt x="2206" y="7597"/>
                    <a:pt x="2448" y="7722"/>
                  </a:cubicBezTo>
                  <a:cubicBezTo>
                    <a:pt x="2582" y="7793"/>
                    <a:pt x="2723" y="7846"/>
                    <a:pt x="2871" y="7878"/>
                  </a:cubicBezTo>
                  <a:cubicBezTo>
                    <a:pt x="3045" y="7914"/>
                    <a:pt x="3223" y="7918"/>
                    <a:pt x="3401" y="7918"/>
                  </a:cubicBezTo>
                  <a:cubicBezTo>
                    <a:pt x="3446" y="7918"/>
                    <a:pt x="3492" y="7917"/>
                    <a:pt x="3538" y="7917"/>
                  </a:cubicBezTo>
                  <a:cubicBezTo>
                    <a:pt x="3718" y="7917"/>
                    <a:pt x="3898" y="7920"/>
                    <a:pt x="4073" y="7955"/>
                  </a:cubicBezTo>
                  <a:cubicBezTo>
                    <a:pt x="4196" y="7980"/>
                    <a:pt x="4316" y="8021"/>
                    <a:pt x="4428" y="8079"/>
                  </a:cubicBezTo>
                  <a:cubicBezTo>
                    <a:pt x="4623" y="8177"/>
                    <a:pt x="4795" y="8316"/>
                    <a:pt x="4932" y="8488"/>
                  </a:cubicBezTo>
                  <a:cubicBezTo>
                    <a:pt x="5036" y="8617"/>
                    <a:pt x="5117" y="8764"/>
                    <a:pt x="5170" y="8921"/>
                  </a:cubicBezTo>
                  <a:cubicBezTo>
                    <a:pt x="5333" y="9404"/>
                    <a:pt x="5280" y="10041"/>
                    <a:pt x="4943" y="10425"/>
                  </a:cubicBezTo>
                  <a:cubicBezTo>
                    <a:pt x="5517" y="10000"/>
                    <a:pt x="5927" y="9390"/>
                    <a:pt x="6102" y="8699"/>
                  </a:cubicBezTo>
                  <a:cubicBezTo>
                    <a:pt x="6148" y="8509"/>
                    <a:pt x="6179" y="8317"/>
                    <a:pt x="6196" y="8123"/>
                  </a:cubicBezTo>
                  <a:cubicBezTo>
                    <a:pt x="6264" y="7432"/>
                    <a:pt x="6200" y="6718"/>
                    <a:pt x="6382" y="6045"/>
                  </a:cubicBezTo>
                  <a:cubicBezTo>
                    <a:pt x="6454" y="5773"/>
                    <a:pt x="6567" y="5511"/>
                    <a:pt x="6712" y="5267"/>
                  </a:cubicBezTo>
                  <a:cubicBezTo>
                    <a:pt x="6891" y="4969"/>
                    <a:pt x="7124" y="4706"/>
                    <a:pt x="7399" y="4493"/>
                  </a:cubicBezTo>
                  <a:cubicBezTo>
                    <a:pt x="7451" y="3891"/>
                    <a:pt x="7255" y="3279"/>
                    <a:pt x="6888" y="2802"/>
                  </a:cubicBezTo>
                  <a:cubicBezTo>
                    <a:pt x="6694" y="2548"/>
                    <a:pt x="6450" y="2336"/>
                    <a:pt x="6170" y="2180"/>
                  </a:cubicBezTo>
                  <a:cubicBezTo>
                    <a:pt x="5689" y="1913"/>
                    <a:pt x="5121" y="1813"/>
                    <a:pt x="4670" y="1495"/>
                  </a:cubicBezTo>
                  <a:cubicBezTo>
                    <a:pt x="4381" y="1293"/>
                    <a:pt x="4159" y="1012"/>
                    <a:pt x="3898" y="774"/>
                  </a:cubicBezTo>
                  <a:cubicBezTo>
                    <a:pt x="3458" y="378"/>
                    <a:pt x="2916" y="110"/>
                    <a:pt x="2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4"/>
            <p:cNvSpPr/>
            <p:nvPr/>
          </p:nvSpPr>
          <p:spPr>
            <a:xfrm>
              <a:off x="7909338" y="1428699"/>
              <a:ext cx="425137" cy="1286038"/>
            </a:xfrm>
            <a:custGeom>
              <a:rect b="b" l="l" r="r" t="t"/>
              <a:pathLst>
                <a:path extrusionOk="0" h="7623" w="2520">
                  <a:moveTo>
                    <a:pt x="1956" y="0"/>
                  </a:moveTo>
                  <a:cubicBezTo>
                    <a:pt x="1369" y="500"/>
                    <a:pt x="956" y="1172"/>
                    <a:pt x="777" y="1922"/>
                  </a:cubicBezTo>
                  <a:cubicBezTo>
                    <a:pt x="613" y="2616"/>
                    <a:pt x="661" y="3340"/>
                    <a:pt x="589" y="4049"/>
                  </a:cubicBezTo>
                  <a:cubicBezTo>
                    <a:pt x="529" y="4634"/>
                    <a:pt x="368" y="5243"/>
                    <a:pt x="0" y="5686"/>
                  </a:cubicBezTo>
                  <a:cubicBezTo>
                    <a:pt x="104" y="5815"/>
                    <a:pt x="185" y="5962"/>
                    <a:pt x="238" y="6119"/>
                  </a:cubicBezTo>
                  <a:cubicBezTo>
                    <a:pt x="401" y="6602"/>
                    <a:pt x="348" y="7239"/>
                    <a:pt x="11" y="7623"/>
                  </a:cubicBezTo>
                  <a:cubicBezTo>
                    <a:pt x="585" y="7198"/>
                    <a:pt x="995" y="6588"/>
                    <a:pt x="1170" y="5897"/>
                  </a:cubicBezTo>
                  <a:cubicBezTo>
                    <a:pt x="1216" y="5707"/>
                    <a:pt x="1247" y="5515"/>
                    <a:pt x="1264" y="5321"/>
                  </a:cubicBezTo>
                  <a:cubicBezTo>
                    <a:pt x="1332" y="4630"/>
                    <a:pt x="1268" y="3916"/>
                    <a:pt x="1450" y="3243"/>
                  </a:cubicBezTo>
                  <a:cubicBezTo>
                    <a:pt x="1522" y="2971"/>
                    <a:pt x="1635" y="2709"/>
                    <a:pt x="1780" y="2465"/>
                  </a:cubicBezTo>
                  <a:cubicBezTo>
                    <a:pt x="1959" y="2167"/>
                    <a:pt x="2192" y="1904"/>
                    <a:pt x="2467" y="1691"/>
                  </a:cubicBezTo>
                  <a:cubicBezTo>
                    <a:pt x="2519" y="1089"/>
                    <a:pt x="2323" y="477"/>
                    <a:pt x="1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4"/>
            <p:cNvSpPr/>
            <p:nvPr/>
          </p:nvSpPr>
          <p:spPr>
            <a:xfrm>
              <a:off x="7287491" y="1613938"/>
              <a:ext cx="274314" cy="644791"/>
            </a:xfrm>
            <a:custGeom>
              <a:rect b="b" l="l" r="r" t="t"/>
              <a:pathLst>
                <a:path extrusionOk="0" h="3822" w="1626">
                  <a:moveTo>
                    <a:pt x="1506" y="1"/>
                  </a:moveTo>
                  <a:cubicBezTo>
                    <a:pt x="1458" y="166"/>
                    <a:pt x="1405" y="331"/>
                    <a:pt x="1345" y="492"/>
                  </a:cubicBezTo>
                  <a:cubicBezTo>
                    <a:pt x="1038" y="1333"/>
                    <a:pt x="582" y="2113"/>
                    <a:pt x="1" y="2792"/>
                  </a:cubicBezTo>
                  <a:cubicBezTo>
                    <a:pt x="184" y="2969"/>
                    <a:pt x="357" y="3156"/>
                    <a:pt x="544" y="3332"/>
                  </a:cubicBezTo>
                  <a:cubicBezTo>
                    <a:pt x="741" y="3519"/>
                    <a:pt x="960" y="3697"/>
                    <a:pt x="1201" y="3822"/>
                  </a:cubicBezTo>
                  <a:cubicBezTo>
                    <a:pt x="1503" y="2784"/>
                    <a:pt x="1626" y="1703"/>
                    <a:pt x="1563" y="624"/>
                  </a:cubicBezTo>
                  <a:cubicBezTo>
                    <a:pt x="1551" y="415"/>
                    <a:pt x="1532" y="207"/>
                    <a:pt x="1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4"/>
            <p:cNvSpPr/>
            <p:nvPr/>
          </p:nvSpPr>
          <p:spPr>
            <a:xfrm>
              <a:off x="7673994" y="1805756"/>
              <a:ext cx="187769" cy="513032"/>
            </a:xfrm>
            <a:custGeom>
              <a:rect b="b" l="l" r="r" t="t"/>
              <a:pathLst>
                <a:path extrusionOk="0" h="3041" w="1113">
                  <a:moveTo>
                    <a:pt x="876" y="1"/>
                  </a:moveTo>
                  <a:cubicBezTo>
                    <a:pt x="868" y="407"/>
                    <a:pt x="814" y="811"/>
                    <a:pt x="715" y="1205"/>
                  </a:cubicBezTo>
                  <a:cubicBezTo>
                    <a:pt x="569" y="1798"/>
                    <a:pt x="328" y="2364"/>
                    <a:pt x="1" y="2880"/>
                  </a:cubicBezTo>
                  <a:cubicBezTo>
                    <a:pt x="181" y="2880"/>
                    <a:pt x="360" y="2883"/>
                    <a:pt x="535" y="2918"/>
                  </a:cubicBezTo>
                  <a:cubicBezTo>
                    <a:pt x="658" y="2943"/>
                    <a:pt x="777" y="2984"/>
                    <a:pt x="890" y="3041"/>
                  </a:cubicBezTo>
                  <a:cubicBezTo>
                    <a:pt x="1039" y="2530"/>
                    <a:pt x="1112" y="2000"/>
                    <a:pt x="1103" y="1469"/>
                  </a:cubicBezTo>
                  <a:cubicBezTo>
                    <a:pt x="1094" y="972"/>
                    <a:pt x="1018" y="478"/>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4"/>
            <p:cNvSpPr/>
            <p:nvPr/>
          </p:nvSpPr>
          <p:spPr>
            <a:xfrm>
              <a:off x="7491793" y="2555482"/>
              <a:ext cx="1048333" cy="1222774"/>
            </a:xfrm>
            <a:custGeom>
              <a:rect b="b" l="l" r="r" t="t"/>
              <a:pathLst>
                <a:path extrusionOk="0" h="7248" w="6214">
                  <a:moveTo>
                    <a:pt x="3326" y="1"/>
                  </a:moveTo>
                  <a:cubicBezTo>
                    <a:pt x="3114" y="370"/>
                    <a:pt x="2827" y="692"/>
                    <a:pt x="2485" y="945"/>
                  </a:cubicBezTo>
                  <a:cubicBezTo>
                    <a:pt x="2403" y="969"/>
                    <a:pt x="2320" y="999"/>
                    <a:pt x="2236" y="1028"/>
                  </a:cubicBezTo>
                  <a:cubicBezTo>
                    <a:pt x="2117" y="1071"/>
                    <a:pt x="1997" y="1116"/>
                    <a:pt x="1878" y="1160"/>
                  </a:cubicBezTo>
                  <a:cubicBezTo>
                    <a:pt x="1767" y="1201"/>
                    <a:pt x="1655" y="1241"/>
                    <a:pt x="1545" y="1276"/>
                  </a:cubicBezTo>
                  <a:lnTo>
                    <a:pt x="1496" y="1290"/>
                  </a:lnTo>
                  <a:cubicBezTo>
                    <a:pt x="1303" y="1351"/>
                    <a:pt x="1107" y="1414"/>
                    <a:pt x="923" y="1496"/>
                  </a:cubicBezTo>
                  <a:cubicBezTo>
                    <a:pt x="789" y="1553"/>
                    <a:pt x="662" y="1623"/>
                    <a:pt x="541" y="1707"/>
                  </a:cubicBezTo>
                  <a:cubicBezTo>
                    <a:pt x="244" y="1918"/>
                    <a:pt x="6" y="2249"/>
                    <a:pt x="1" y="2614"/>
                  </a:cubicBezTo>
                  <a:cubicBezTo>
                    <a:pt x="39" y="2950"/>
                    <a:pt x="113" y="3192"/>
                    <a:pt x="307" y="3402"/>
                  </a:cubicBezTo>
                  <a:cubicBezTo>
                    <a:pt x="403" y="3501"/>
                    <a:pt x="508" y="3589"/>
                    <a:pt x="623" y="3666"/>
                  </a:cubicBezTo>
                  <a:cubicBezTo>
                    <a:pt x="714" y="3728"/>
                    <a:pt x="809" y="3787"/>
                    <a:pt x="903" y="3845"/>
                  </a:cubicBezTo>
                  <a:cubicBezTo>
                    <a:pt x="934" y="3865"/>
                    <a:pt x="967" y="3885"/>
                    <a:pt x="999" y="3905"/>
                  </a:cubicBezTo>
                  <a:cubicBezTo>
                    <a:pt x="1100" y="3969"/>
                    <a:pt x="1200" y="4038"/>
                    <a:pt x="1293" y="4113"/>
                  </a:cubicBezTo>
                  <a:cubicBezTo>
                    <a:pt x="1395" y="4192"/>
                    <a:pt x="1485" y="4284"/>
                    <a:pt x="1561" y="4387"/>
                  </a:cubicBezTo>
                  <a:cubicBezTo>
                    <a:pt x="1584" y="4417"/>
                    <a:pt x="1604" y="4449"/>
                    <a:pt x="1622" y="4482"/>
                  </a:cubicBezTo>
                  <a:cubicBezTo>
                    <a:pt x="1746" y="4698"/>
                    <a:pt x="1786" y="4957"/>
                    <a:pt x="1935" y="5160"/>
                  </a:cubicBezTo>
                  <a:cubicBezTo>
                    <a:pt x="2084" y="5364"/>
                    <a:pt x="2325" y="5481"/>
                    <a:pt x="2568" y="5552"/>
                  </a:cubicBezTo>
                  <a:cubicBezTo>
                    <a:pt x="2681" y="5585"/>
                    <a:pt x="2796" y="5610"/>
                    <a:pt x="2910" y="5633"/>
                  </a:cubicBezTo>
                  <a:cubicBezTo>
                    <a:pt x="3044" y="5662"/>
                    <a:pt x="3176" y="5690"/>
                    <a:pt x="3305" y="5731"/>
                  </a:cubicBezTo>
                  <a:cubicBezTo>
                    <a:pt x="3541" y="5806"/>
                    <a:pt x="3762" y="5924"/>
                    <a:pt x="3958" y="6078"/>
                  </a:cubicBezTo>
                  <a:cubicBezTo>
                    <a:pt x="4331" y="6370"/>
                    <a:pt x="4609" y="6786"/>
                    <a:pt x="4719" y="7248"/>
                  </a:cubicBezTo>
                  <a:cubicBezTo>
                    <a:pt x="5054" y="7007"/>
                    <a:pt x="5214" y="6557"/>
                    <a:pt x="5272" y="6150"/>
                  </a:cubicBezTo>
                  <a:cubicBezTo>
                    <a:pt x="5325" y="5773"/>
                    <a:pt x="5290" y="5390"/>
                    <a:pt x="5261" y="5009"/>
                  </a:cubicBezTo>
                  <a:cubicBezTo>
                    <a:pt x="5259" y="4979"/>
                    <a:pt x="5256" y="4949"/>
                    <a:pt x="5254" y="4918"/>
                  </a:cubicBezTo>
                  <a:cubicBezTo>
                    <a:pt x="5225" y="4508"/>
                    <a:pt x="5212" y="4086"/>
                    <a:pt x="5336" y="3694"/>
                  </a:cubicBezTo>
                  <a:cubicBezTo>
                    <a:pt x="5413" y="3450"/>
                    <a:pt x="5537" y="3228"/>
                    <a:pt x="5667" y="3005"/>
                  </a:cubicBezTo>
                  <a:cubicBezTo>
                    <a:pt x="5740" y="2882"/>
                    <a:pt x="5813" y="2761"/>
                    <a:pt x="5881" y="2636"/>
                  </a:cubicBezTo>
                  <a:cubicBezTo>
                    <a:pt x="6069" y="2287"/>
                    <a:pt x="6213" y="1882"/>
                    <a:pt x="6123" y="1497"/>
                  </a:cubicBezTo>
                  <a:lnTo>
                    <a:pt x="6123" y="1497"/>
                  </a:lnTo>
                  <a:cubicBezTo>
                    <a:pt x="6081" y="1504"/>
                    <a:pt x="6038" y="1507"/>
                    <a:pt x="5995" y="1507"/>
                  </a:cubicBezTo>
                  <a:cubicBezTo>
                    <a:pt x="5718" y="1507"/>
                    <a:pt x="5445" y="1369"/>
                    <a:pt x="5211" y="1217"/>
                  </a:cubicBezTo>
                  <a:cubicBezTo>
                    <a:pt x="4940" y="1042"/>
                    <a:pt x="4696" y="823"/>
                    <a:pt x="4407" y="679"/>
                  </a:cubicBezTo>
                  <a:cubicBezTo>
                    <a:pt x="4235" y="591"/>
                    <a:pt x="4049" y="534"/>
                    <a:pt x="3877" y="448"/>
                  </a:cubicBezTo>
                  <a:cubicBezTo>
                    <a:pt x="3664" y="338"/>
                    <a:pt x="3477" y="185"/>
                    <a:pt x="3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4"/>
            <p:cNvSpPr/>
            <p:nvPr/>
          </p:nvSpPr>
          <p:spPr>
            <a:xfrm>
              <a:off x="7596896" y="2832159"/>
              <a:ext cx="258287" cy="463601"/>
            </a:xfrm>
            <a:custGeom>
              <a:rect b="b" l="l" r="r" t="t"/>
              <a:pathLst>
                <a:path extrusionOk="0" h="2748" w="1531">
                  <a:moveTo>
                    <a:pt x="1530" y="1"/>
                  </a:moveTo>
                  <a:lnTo>
                    <a:pt x="1530" y="1"/>
                  </a:lnTo>
                  <a:cubicBezTo>
                    <a:pt x="1109" y="738"/>
                    <a:pt x="594" y="1418"/>
                    <a:pt x="0" y="2025"/>
                  </a:cubicBezTo>
                  <a:lnTo>
                    <a:pt x="0" y="2026"/>
                  </a:lnTo>
                  <a:cubicBezTo>
                    <a:pt x="123" y="2111"/>
                    <a:pt x="250" y="2187"/>
                    <a:pt x="376" y="2265"/>
                  </a:cubicBezTo>
                  <a:cubicBezTo>
                    <a:pt x="585" y="2398"/>
                    <a:pt x="794" y="2547"/>
                    <a:pt x="940" y="2747"/>
                  </a:cubicBezTo>
                  <a:cubicBezTo>
                    <a:pt x="1113" y="2265"/>
                    <a:pt x="1251" y="1771"/>
                    <a:pt x="1354" y="1269"/>
                  </a:cubicBezTo>
                  <a:cubicBezTo>
                    <a:pt x="1440" y="850"/>
                    <a:pt x="1500" y="427"/>
                    <a:pt x="1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4"/>
            <p:cNvSpPr/>
            <p:nvPr/>
          </p:nvSpPr>
          <p:spPr>
            <a:xfrm>
              <a:off x="7982724" y="3033931"/>
              <a:ext cx="200422" cy="546942"/>
            </a:xfrm>
            <a:custGeom>
              <a:rect b="b" l="l" r="r" t="t"/>
              <a:pathLst>
                <a:path extrusionOk="0" h="3242" w="1188">
                  <a:moveTo>
                    <a:pt x="895" y="1"/>
                  </a:moveTo>
                  <a:cubicBezTo>
                    <a:pt x="862" y="394"/>
                    <a:pt x="791" y="785"/>
                    <a:pt x="687" y="1166"/>
                  </a:cubicBezTo>
                  <a:cubicBezTo>
                    <a:pt x="532" y="1737"/>
                    <a:pt x="301" y="2286"/>
                    <a:pt x="0" y="2797"/>
                  </a:cubicBezTo>
                  <a:cubicBezTo>
                    <a:pt x="134" y="2826"/>
                    <a:pt x="266" y="2854"/>
                    <a:pt x="396" y="2895"/>
                  </a:cubicBezTo>
                  <a:cubicBezTo>
                    <a:pt x="632" y="2970"/>
                    <a:pt x="853" y="3088"/>
                    <a:pt x="1048" y="3242"/>
                  </a:cubicBezTo>
                  <a:cubicBezTo>
                    <a:pt x="1155" y="2653"/>
                    <a:pt x="1188" y="2053"/>
                    <a:pt x="1146" y="1456"/>
                  </a:cubicBezTo>
                  <a:cubicBezTo>
                    <a:pt x="1111" y="964"/>
                    <a:pt x="1028" y="476"/>
                    <a:pt x="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4"/>
            <p:cNvSpPr/>
            <p:nvPr/>
          </p:nvSpPr>
          <p:spPr>
            <a:xfrm>
              <a:off x="5756149" y="878565"/>
              <a:ext cx="1749974" cy="4464410"/>
            </a:xfrm>
            <a:custGeom>
              <a:rect b="b" l="l" r="r" t="t"/>
              <a:pathLst>
                <a:path extrusionOk="0" h="21455" w="8410">
                  <a:moveTo>
                    <a:pt x="8363" y="0"/>
                  </a:moveTo>
                  <a:cubicBezTo>
                    <a:pt x="8350" y="0"/>
                    <a:pt x="8337" y="7"/>
                    <a:pt x="8331" y="24"/>
                  </a:cubicBezTo>
                  <a:lnTo>
                    <a:pt x="5835" y="6438"/>
                  </a:lnTo>
                  <a:lnTo>
                    <a:pt x="8" y="21407"/>
                  </a:lnTo>
                  <a:cubicBezTo>
                    <a:pt x="1" y="21424"/>
                    <a:pt x="9" y="21445"/>
                    <a:pt x="28" y="21452"/>
                  </a:cubicBezTo>
                  <a:cubicBezTo>
                    <a:pt x="33" y="21455"/>
                    <a:pt x="36" y="21455"/>
                    <a:pt x="41" y="21455"/>
                  </a:cubicBezTo>
                  <a:cubicBezTo>
                    <a:pt x="56" y="21455"/>
                    <a:pt x="69" y="21445"/>
                    <a:pt x="75" y="21431"/>
                  </a:cubicBezTo>
                  <a:lnTo>
                    <a:pt x="8398" y="49"/>
                  </a:lnTo>
                  <a:cubicBezTo>
                    <a:pt x="8409" y="21"/>
                    <a:pt x="8386" y="0"/>
                    <a:pt x="8363"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4"/>
            <p:cNvSpPr/>
            <p:nvPr/>
          </p:nvSpPr>
          <p:spPr>
            <a:xfrm>
              <a:off x="7471211" y="857800"/>
              <a:ext cx="63433" cy="54154"/>
            </a:xfrm>
            <a:custGeom>
              <a:rect b="b" l="l" r="r" t="t"/>
              <a:pathLst>
                <a:path extrusionOk="0" h="321" w="376">
                  <a:moveTo>
                    <a:pt x="161" y="0"/>
                  </a:moveTo>
                  <a:cubicBezTo>
                    <a:pt x="73" y="0"/>
                    <a:pt x="1" y="72"/>
                    <a:pt x="1" y="161"/>
                  </a:cubicBezTo>
                  <a:cubicBezTo>
                    <a:pt x="1" y="257"/>
                    <a:pt x="80" y="321"/>
                    <a:pt x="162" y="321"/>
                  </a:cubicBezTo>
                  <a:cubicBezTo>
                    <a:pt x="202" y="321"/>
                    <a:pt x="242" y="306"/>
                    <a:pt x="275" y="273"/>
                  </a:cubicBezTo>
                  <a:cubicBezTo>
                    <a:pt x="375" y="172"/>
                    <a:pt x="304" y="0"/>
                    <a:pt x="161"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6" name="Shape 2376"/>
        <p:cNvGrpSpPr/>
        <p:nvPr/>
      </p:nvGrpSpPr>
      <p:grpSpPr>
        <a:xfrm>
          <a:off x="0" y="0"/>
          <a:ext cx="0" cy="0"/>
          <a:chOff x="0" y="0"/>
          <a:chExt cx="0" cy="0"/>
        </a:xfrm>
      </p:grpSpPr>
      <p:sp>
        <p:nvSpPr>
          <p:cNvPr id="2377" name="Google Shape;2377;p55"/>
          <p:cNvSpPr txBox="1"/>
          <p:nvPr>
            <p:ph idx="3" type="title"/>
          </p:nvPr>
        </p:nvSpPr>
        <p:spPr>
          <a:xfrm>
            <a:off x="4965939" y="1231625"/>
            <a:ext cx="233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78" name="Google Shape;2378;p55"/>
          <p:cNvSpPr txBox="1"/>
          <p:nvPr>
            <p:ph idx="2" type="title"/>
          </p:nvPr>
        </p:nvSpPr>
        <p:spPr>
          <a:xfrm flipH="1">
            <a:off x="1823611" y="1231625"/>
            <a:ext cx="233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379" name="Google Shape;2379;p55"/>
          <p:cNvSpPr txBox="1"/>
          <p:nvPr>
            <p:ph idx="4" type="subTitle"/>
          </p:nvPr>
        </p:nvSpPr>
        <p:spPr>
          <a:xfrm>
            <a:off x="4611650" y="1522375"/>
            <a:ext cx="3045300" cy="1785600"/>
          </a:xfrm>
          <a:prstGeom prst="rect">
            <a:avLst/>
          </a:prstGeom>
        </p:spPr>
        <p:txBody>
          <a:bodyPr anchorCtr="0" anchor="ctr" bIns="91425" lIns="91425" spcFirstLastPara="1" rIns="91425" wrap="square" tIns="91425">
            <a:noAutofit/>
          </a:bodyPr>
          <a:lstStyle/>
          <a:p>
            <a:pPr indent="-342900" lvl="0" marL="457200" rtl="0" algn="l">
              <a:spcBef>
                <a:spcPts val="0"/>
              </a:spcBef>
              <a:spcAft>
                <a:spcPts val="0"/>
              </a:spcAft>
              <a:buSzPts val="1800"/>
              <a:buChar char="●"/>
            </a:pPr>
            <a:r>
              <a:rPr lang="en"/>
              <a:t>You can list your reference websites or publications here</a:t>
            </a:r>
            <a:endParaRPr/>
          </a:p>
          <a:p>
            <a:pPr indent="-342900" lvl="0" marL="457200" rtl="0" algn="l">
              <a:spcBef>
                <a:spcPts val="0"/>
              </a:spcBef>
              <a:spcAft>
                <a:spcPts val="0"/>
              </a:spcAft>
              <a:buSzPts val="1800"/>
              <a:buChar char="●"/>
            </a:pPr>
            <a:r>
              <a:rPr lang="en"/>
              <a:t>You can list your reference websites or publications here</a:t>
            </a:r>
            <a:endParaRPr/>
          </a:p>
          <a:p>
            <a:pPr indent="-342900" lvl="0" marL="457200" rtl="0" algn="l">
              <a:spcBef>
                <a:spcPts val="0"/>
              </a:spcBef>
              <a:spcAft>
                <a:spcPts val="0"/>
              </a:spcAft>
              <a:buSzPts val="1800"/>
              <a:buChar char="●"/>
            </a:pPr>
            <a:r>
              <a:rPr lang="en"/>
              <a:t>You can list your reference websites or publications here</a:t>
            </a:r>
            <a:endParaRPr/>
          </a:p>
        </p:txBody>
      </p:sp>
      <p:sp>
        <p:nvSpPr>
          <p:cNvPr id="2380" name="Google Shape;2380;p55"/>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Feudal Italy</a:t>
            </a:r>
            <a:endParaRPr/>
          </a:p>
        </p:txBody>
      </p:sp>
      <p:sp>
        <p:nvSpPr>
          <p:cNvPr id="2381" name="Google Shape;2381;p55"/>
          <p:cNvSpPr txBox="1"/>
          <p:nvPr>
            <p:ph idx="1" type="subTitle"/>
          </p:nvPr>
        </p:nvSpPr>
        <p:spPr>
          <a:xfrm flipH="1">
            <a:off x="1486995" y="1522375"/>
            <a:ext cx="3428400" cy="1785600"/>
          </a:xfrm>
          <a:prstGeom prst="rect">
            <a:avLst/>
          </a:prstGeom>
        </p:spPr>
        <p:txBody>
          <a:bodyPr anchorCtr="0" anchor="ctr" bIns="91425" lIns="91425" spcFirstLastPara="1" rIns="91425" wrap="square" tIns="91425">
            <a:noAutofit/>
          </a:bodyPr>
          <a:lstStyle/>
          <a:p>
            <a:pPr indent="-342900" lvl="0" marL="457200" rtl="0" algn="l">
              <a:spcBef>
                <a:spcPts val="0"/>
              </a:spcBef>
              <a:spcAft>
                <a:spcPts val="0"/>
              </a:spcAft>
              <a:buSzPts val="1800"/>
              <a:buChar char="●"/>
            </a:pPr>
            <a:r>
              <a:rPr lang="en"/>
              <a:t>You can list your reference websites or publications here</a:t>
            </a:r>
            <a:endParaRPr/>
          </a:p>
          <a:p>
            <a:pPr indent="-342900" lvl="0" marL="457200" rtl="0" algn="l">
              <a:spcBef>
                <a:spcPts val="0"/>
              </a:spcBef>
              <a:spcAft>
                <a:spcPts val="0"/>
              </a:spcAft>
              <a:buSzPts val="1800"/>
              <a:buChar char="●"/>
            </a:pPr>
            <a:r>
              <a:rPr lang="en"/>
              <a:t>You can list your reference websites or publications here</a:t>
            </a:r>
            <a:endParaRPr/>
          </a:p>
          <a:p>
            <a:pPr indent="-342900" lvl="0" marL="457200" rtl="0" algn="l">
              <a:spcBef>
                <a:spcPts val="0"/>
              </a:spcBef>
              <a:spcAft>
                <a:spcPts val="0"/>
              </a:spcAft>
              <a:buSzPts val="1800"/>
              <a:buChar char="●"/>
            </a:pPr>
            <a:r>
              <a:rPr lang="en"/>
              <a:t>You can list your reference websites or publications here</a:t>
            </a:r>
            <a:endParaRPr/>
          </a:p>
        </p:txBody>
      </p:sp>
      <p:grpSp>
        <p:nvGrpSpPr>
          <p:cNvPr id="2382" name="Google Shape;2382;p55"/>
          <p:cNvGrpSpPr/>
          <p:nvPr/>
        </p:nvGrpSpPr>
        <p:grpSpPr>
          <a:xfrm>
            <a:off x="-128" y="3307964"/>
            <a:ext cx="9144259" cy="3350736"/>
            <a:chOff x="39797" y="2791289"/>
            <a:chExt cx="9144259" cy="3350736"/>
          </a:xfrm>
        </p:grpSpPr>
        <p:sp>
          <p:nvSpPr>
            <p:cNvPr id="2383" name="Google Shape;2383;p55"/>
            <p:cNvSpPr/>
            <p:nvPr/>
          </p:nvSpPr>
          <p:spPr>
            <a:xfrm>
              <a:off x="1919383" y="3821756"/>
              <a:ext cx="727160" cy="794625"/>
            </a:xfrm>
            <a:custGeom>
              <a:rect b="b" l="l" r="r" t="t"/>
              <a:pathLst>
                <a:path extrusionOk="0" h="7173" w="6564">
                  <a:moveTo>
                    <a:pt x="6363" y="1"/>
                  </a:moveTo>
                  <a:lnTo>
                    <a:pt x="6363" y="1"/>
                  </a:lnTo>
                  <a:cubicBezTo>
                    <a:pt x="5694" y="113"/>
                    <a:pt x="4782" y="150"/>
                    <a:pt x="3875" y="150"/>
                  </a:cubicBezTo>
                  <a:cubicBezTo>
                    <a:pt x="2150" y="150"/>
                    <a:pt x="441" y="17"/>
                    <a:pt x="440" y="17"/>
                  </a:cubicBezTo>
                  <a:lnTo>
                    <a:pt x="440" y="17"/>
                  </a:lnTo>
                  <a:cubicBezTo>
                    <a:pt x="0" y="2009"/>
                    <a:pt x="1253" y="5900"/>
                    <a:pt x="3381" y="7172"/>
                  </a:cubicBezTo>
                  <a:cubicBezTo>
                    <a:pt x="5329" y="6192"/>
                    <a:pt x="6564" y="2282"/>
                    <a:pt x="6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5"/>
            <p:cNvSpPr/>
            <p:nvPr/>
          </p:nvSpPr>
          <p:spPr>
            <a:xfrm>
              <a:off x="1767948" y="3644731"/>
              <a:ext cx="632665" cy="666563"/>
            </a:xfrm>
            <a:custGeom>
              <a:rect b="b" l="l" r="r" t="t"/>
              <a:pathLst>
                <a:path extrusionOk="0" h="6017" w="5711">
                  <a:moveTo>
                    <a:pt x="1366" y="0"/>
                  </a:moveTo>
                  <a:cubicBezTo>
                    <a:pt x="1366" y="0"/>
                    <a:pt x="0" y="545"/>
                    <a:pt x="782" y="3193"/>
                  </a:cubicBezTo>
                  <a:cubicBezTo>
                    <a:pt x="850" y="3220"/>
                    <a:pt x="920" y="3244"/>
                    <a:pt x="990" y="3265"/>
                  </a:cubicBezTo>
                  <a:lnTo>
                    <a:pt x="1062" y="4033"/>
                  </a:lnTo>
                  <a:cubicBezTo>
                    <a:pt x="1062" y="4033"/>
                    <a:pt x="1101" y="4040"/>
                    <a:pt x="1169" y="4048"/>
                  </a:cubicBezTo>
                  <a:cubicBezTo>
                    <a:pt x="1217" y="4267"/>
                    <a:pt x="1265" y="4416"/>
                    <a:pt x="1265" y="4416"/>
                  </a:cubicBezTo>
                  <a:cubicBezTo>
                    <a:pt x="1382" y="4440"/>
                    <a:pt x="1501" y="4456"/>
                    <a:pt x="1631" y="4456"/>
                  </a:cubicBezTo>
                  <a:cubicBezTo>
                    <a:pt x="1698" y="4456"/>
                    <a:pt x="1768" y="4452"/>
                    <a:pt x="1843" y="4442"/>
                  </a:cubicBezTo>
                  <a:cubicBezTo>
                    <a:pt x="1994" y="4697"/>
                    <a:pt x="2170" y="4936"/>
                    <a:pt x="2359" y="5133"/>
                  </a:cubicBezTo>
                  <a:cubicBezTo>
                    <a:pt x="2309" y="5388"/>
                    <a:pt x="2318" y="5683"/>
                    <a:pt x="2435" y="6014"/>
                  </a:cubicBezTo>
                  <a:cubicBezTo>
                    <a:pt x="2435" y="6014"/>
                    <a:pt x="2539" y="6017"/>
                    <a:pt x="2733" y="6017"/>
                  </a:cubicBezTo>
                  <a:cubicBezTo>
                    <a:pt x="3181" y="6017"/>
                    <a:pt x="4109" y="6000"/>
                    <a:pt x="5332" y="5889"/>
                  </a:cubicBezTo>
                  <a:cubicBezTo>
                    <a:pt x="5332" y="5889"/>
                    <a:pt x="5711" y="5492"/>
                    <a:pt x="5658" y="4853"/>
                  </a:cubicBezTo>
                  <a:lnTo>
                    <a:pt x="3092" y="4018"/>
                  </a:lnTo>
                  <a:cubicBezTo>
                    <a:pt x="3010" y="4078"/>
                    <a:pt x="2933" y="4143"/>
                    <a:pt x="2864" y="4216"/>
                  </a:cubicBezTo>
                  <a:cubicBezTo>
                    <a:pt x="2831" y="4181"/>
                    <a:pt x="2799" y="4145"/>
                    <a:pt x="2768" y="4106"/>
                  </a:cubicBezTo>
                  <a:cubicBezTo>
                    <a:pt x="2935" y="4016"/>
                    <a:pt x="3118" y="3906"/>
                    <a:pt x="3323" y="3772"/>
                  </a:cubicBezTo>
                  <a:cubicBezTo>
                    <a:pt x="3308" y="3662"/>
                    <a:pt x="3287" y="3554"/>
                    <a:pt x="3258" y="3447"/>
                  </a:cubicBezTo>
                  <a:cubicBezTo>
                    <a:pt x="3325" y="3383"/>
                    <a:pt x="3386" y="3314"/>
                    <a:pt x="3444" y="3242"/>
                  </a:cubicBezTo>
                  <a:lnTo>
                    <a:pt x="3329" y="2803"/>
                  </a:lnTo>
                  <a:cubicBezTo>
                    <a:pt x="3523" y="2623"/>
                    <a:pt x="3705" y="2390"/>
                    <a:pt x="3867" y="2092"/>
                  </a:cubicBezTo>
                  <a:cubicBezTo>
                    <a:pt x="3867" y="2092"/>
                    <a:pt x="3036" y="184"/>
                    <a:pt x="1366"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5"/>
            <p:cNvSpPr/>
            <p:nvPr/>
          </p:nvSpPr>
          <p:spPr>
            <a:xfrm>
              <a:off x="1767948" y="3644731"/>
              <a:ext cx="760726" cy="677641"/>
            </a:xfrm>
            <a:custGeom>
              <a:rect b="b" l="l" r="r" t="t"/>
              <a:pathLst>
                <a:path extrusionOk="0" h="6117" w="6867">
                  <a:moveTo>
                    <a:pt x="1366" y="0"/>
                  </a:moveTo>
                  <a:cubicBezTo>
                    <a:pt x="1366" y="0"/>
                    <a:pt x="0" y="545"/>
                    <a:pt x="782" y="3193"/>
                  </a:cubicBezTo>
                  <a:cubicBezTo>
                    <a:pt x="850" y="3220"/>
                    <a:pt x="920" y="3244"/>
                    <a:pt x="990" y="3265"/>
                  </a:cubicBezTo>
                  <a:lnTo>
                    <a:pt x="1062" y="4033"/>
                  </a:lnTo>
                  <a:cubicBezTo>
                    <a:pt x="1062" y="4033"/>
                    <a:pt x="1101" y="4040"/>
                    <a:pt x="1169" y="4048"/>
                  </a:cubicBezTo>
                  <a:cubicBezTo>
                    <a:pt x="1217" y="4267"/>
                    <a:pt x="1265" y="4416"/>
                    <a:pt x="1265" y="4416"/>
                  </a:cubicBezTo>
                  <a:cubicBezTo>
                    <a:pt x="1382" y="4440"/>
                    <a:pt x="1501" y="4456"/>
                    <a:pt x="1631" y="4456"/>
                  </a:cubicBezTo>
                  <a:cubicBezTo>
                    <a:pt x="1698" y="4456"/>
                    <a:pt x="1768" y="4452"/>
                    <a:pt x="1843" y="4442"/>
                  </a:cubicBezTo>
                  <a:cubicBezTo>
                    <a:pt x="1994" y="4697"/>
                    <a:pt x="2170" y="4936"/>
                    <a:pt x="2359" y="5133"/>
                  </a:cubicBezTo>
                  <a:cubicBezTo>
                    <a:pt x="2309" y="5388"/>
                    <a:pt x="2318" y="5682"/>
                    <a:pt x="2435" y="6014"/>
                  </a:cubicBezTo>
                  <a:cubicBezTo>
                    <a:pt x="2435" y="6014"/>
                    <a:pt x="2539" y="6017"/>
                    <a:pt x="2733" y="6017"/>
                  </a:cubicBezTo>
                  <a:cubicBezTo>
                    <a:pt x="3181" y="6017"/>
                    <a:pt x="4109" y="6000"/>
                    <a:pt x="5332" y="5889"/>
                  </a:cubicBezTo>
                  <a:cubicBezTo>
                    <a:pt x="5389" y="5826"/>
                    <a:pt x="5437" y="5757"/>
                    <a:pt x="5477" y="5683"/>
                  </a:cubicBezTo>
                  <a:lnTo>
                    <a:pt x="5737" y="5732"/>
                  </a:lnTo>
                  <a:lnTo>
                    <a:pt x="5705" y="5845"/>
                  </a:lnTo>
                  <a:cubicBezTo>
                    <a:pt x="5705" y="5845"/>
                    <a:pt x="6321" y="6116"/>
                    <a:pt x="6468" y="6116"/>
                  </a:cubicBezTo>
                  <a:cubicBezTo>
                    <a:pt x="6476" y="6116"/>
                    <a:pt x="6483" y="6115"/>
                    <a:pt x="6488" y="6113"/>
                  </a:cubicBezTo>
                  <a:cubicBezTo>
                    <a:pt x="6585" y="6080"/>
                    <a:pt x="6867" y="5487"/>
                    <a:pt x="6855" y="5400"/>
                  </a:cubicBezTo>
                  <a:cubicBezTo>
                    <a:pt x="6845" y="5312"/>
                    <a:pt x="6733" y="5126"/>
                    <a:pt x="6733" y="5126"/>
                  </a:cubicBezTo>
                  <a:lnTo>
                    <a:pt x="5899" y="5141"/>
                  </a:lnTo>
                  <a:lnTo>
                    <a:pt x="5878" y="5214"/>
                  </a:lnTo>
                  <a:lnTo>
                    <a:pt x="5649" y="5172"/>
                  </a:lnTo>
                  <a:cubicBezTo>
                    <a:pt x="5664" y="5067"/>
                    <a:pt x="5667" y="4960"/>
                    <a:pt x="5658" y="4853"/>
                  </a:cubicBezTo>
                  <a:lnTo>
                    <a:pt x="3093" y="4018"/>
                  </a:lnTo>
                  <a:cubicBezTo>
                    <a:pt x="3010" y="4078"/>
                    <a:pt x="2935" y="4143"/>
                    <a:pt x="2864" y="4216"/>
                  </a:cubicBezTo>
                  <a:cubicBezTo>
                    <a:pt x="2831" y="4181"/>
                    <a:pt x="2799" y="4145"/>
                    <a:pt x="2768" y="4106"/>
                  </a:cubicBezTo>
                  <a:cubicBezTo>
                    <a:pt x="2935" y="4016"/>
                    <a:pt x="3118" y="3906"/>
                    <a:pt x="3323" y="3772"/>
                  </a:cubicBezTo>
                  <a:cubicBezTo>
                    <a:pt x="3308" y="3662"/>
                    <a:pt x="3287" y="3554"/>
                    <a:pt x="3258" y="3447"/>
                  </a:cubicBezTo>
                  <a:cubicBezTo>
                    <a:pt x="3325" y="3383"/>
                    <a:pt x="3386" y="3314"/>
                    <a:pt x="3444" y="3242"/>
                  </a:cubicBezTo>
                  <a:lnTo>
                    <a:pt x="3329" y="2803"/>
                  </a:lnTo>
                  <a:cubicBezTo>
                    <a:pt x="3509" y="2632"/>
                    <a:pt x="3665" y="2437"/>
                    <a:pt x="3792" y="2223"/>
                  </a:cubicBezTo>
                  <a:lnTo>
                    <a:pt x="3792" y="2223"/>
                  </a:lnTo>
                  <a:cubicBezTo>
                    <a:pt x="3775" y="2234"/>
                    <a:pt x="3759" y="2246"/>
                    <a:pt x="3741" y="2256"/>
                  </a:cubicBezTo>
                  <a:cubicBezTo>
                    <a:pt x="3620" y="2322"/>
                    <a:pt x="3487" y="2354"/>
                    <a:pt x="3348" y="2354"/>
                  </a:cubicBezTo>
                  <a:cubicBezTo>
                    <a:pt x="2871" y="2354"/>
                    <a:pt x="2327" y="1982"/>
                    <a:pt x="1995" y="1378"/>
                  </a:cubicBezTo>
                  <a:cubicBezTo>
                    <a:pt x="1750" y="933"/>
                    <a:pt x="1674" y="458"/>
                    <a:pt x="1752" y="78"/>
                  </a:cubicBezTo>
                  <a:cubicBezTo>
                    <a:pt x="1626" y="42"/>
                    <a:pt x="1497" y="15"/>
                    <a:pt x="1366"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5"/>
            <p:cNvSpPr/>
            <p:nvPr/>
          </p:nvSpPr>
          <p:spPr>
            <a:xfrm>
              <a:off x="2331038" y="4106901"/>
              <a:ext cx="53064" cy="260111"/>
            </a:xfrm>
            <a:custGeom>
              <a:rect b="b" l="l" r="r" t="t"/>
              <a:pathLst>
                <a:path extrusionOk="0" h="2348" w="479">
                  <a:moveTo>
                    <a:pt x="10" y="0"/>
                  </a:moveTo>
                  <a:lnTo>
                    <a:pt x="10" y="0"/>
                  </a:lnTo>
                  <a:cubicBezTo>
                    <a:pt x="159" y="725"/>
                    <a:pt x="48" y="1235"/>
                    <a:pt x="1" y="2088"/>
                  </a:cubicBezTo>
                  <a:lnTo>
                    <a:pt x="210" y="2347"/>
                  </a:lnTo>
                  <a:cubicBezTo>
                    <a:pt x="169" y="1487"/>
                    <a:pt x="253" y="789"/>
                    <a:pt x="479" y="72"/>
                  </a:cubicBezTo>
                  <a:lnTo>
                    <a:pt x="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5"/>
            <p:cNvSpPr/>
            <p:nvPr/>
          </p:nvSpPr>
          <p:spPr>
            <a:xfrm>
              <a:off x="2247843" y="4098703"/>
              <a:ext cx="53174" cy="260001"/>
            </a:xfrm>
            <a:custGeom>
              <a:rect b="b" l="l" r="r" t="t"/>
              <a:pathLst>
                <a:path extrusionOk="0" h="2347" w="480">
                  <a:moveTo>
                    <a:pt x="11" y="1"/>
                  </a:moveTo>
                  <a:lnTo>
                    <a:pt x="11" y="1"/>
                  </a:lnTo>
                  <a:cubicBezTo>
                    <a:pt x="159" y="725"/>
                    <a:pt x="47" y="1235"/>
                    <a:pt x="0" y="2088"/>
                  </a:cubicBezTo>
                  <a:lnTo>
                    <a:pt x="210" y="2347"/>
                  </a:lnTo>
                  <a:cubicBezTo>
                    <a:pt x="169" y="1487"/>
                    <a:pt x="253" y="790"/>
                    <a:pt x="480" y="73"/>
                  </a:cubicBez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5"/>
            <p:cNvSpPr/>
            <p:nvPr/>
          </p:nvSpPr>
          <p:spPr>
            <a:xfrm>
              <a:off x="1504848" y="5015178"/>
              <a:ext cx="515570" cy="437249"/>
            </a:xfrm>
            <a:custGeom>
              <a:rect b="b" l="l" r="r" t="t"/>
              <a:pathLst>
                <a:path extrusionOk="0" h="3947" w="4654">
                  <a:moveTo>
                    <a:pt x="1081" y="0"/>
                  </a:moveTo>
                  <a:lnTo>
                    <a:pt x="0" y="3479"/>
                  </a:lnTo>
                  <a:lnTo>
                    <a:pt x="3648" y="3946"/>
                  </a:lnTo>
                  <a:lnTo>
                    <a:pt x="4654" y="754"/>
                  </a:lnTo>
                  <a:lnTo>
                    <a:pt x="1081" y="0"/>
                  </a:lnTo>
                  <a:close/>
                </a:path>
              </a:pathLst>
            </a:custGeom>
            <a:solidFill>
              <a:srgbClr val="F295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5"/>
            <p:cNvSpPr/>
            <p:nvPr/>
          </p:nvSpPr>
          <p:spPr>
            <a:xfrm>
              <a:off x="2364050" y="4939849"/>
              <a:ext cx="615715" cy="668668"/>
            </a:xfrm>
            <a:custGeom>
              <a:rect b="b" l="l" r="r" t="t"/>
              <a:pathLst>
                <a:path extrusionOk="0" h="6036" w="5558">
                  <a:moveTo>
                    <a:pt x="3450" y="0"/>
                  </a:moveTo>
                  <a:lnTo>
                    <a:pt x="1" y="5530"/>
                  </a:lnTo>
                  <a:cubicBezTo>
                    <a:pt x="1" y="5530"/>
                    <a:pt x="2192" y="5555"/>
                    <a:pt x="2900" y="6035"/>
                  </a:cubicBezTo>
                  <a:cubicBezTo>
                    <a:pt x="2900" y="6035"/>
                    <a:pt x="5558" y="3488"/>
                    <a:pt x="5244" y="431"/>
                  </a:cubicBezTo>
                  <a:lnTo>
                    <a:pt x="3450" y="0"/>
                  </a:lnTo>
                  <a:close/>
                </a:path>
              </a:pathLst>
            </a:custGeom>
            <a:solidFill>
              <a:srgbClr val="F295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5"/>
            <p:cNvSpPr/>
            <p:nvPr/>
          </p:nvSpPr>
          <p:spPr>
            <a:xfrm>
              <a:off x="3600121" y="5195748"/>
              <a:ext cx="241279" cy="214359"/>
            </a:xfrm>
            <a:custGeom>
              <a:rect b="b" l="l" r="r" t="t"/>
              <a:pathLst>
                <a:path extrusionOk="0" h="1935" w="2178">
                  <a:moveTo>
                    <a:pt x="639" y="1"/>
                  </a:moveTo>
                  <a:cubicBezTo>
                    <a:pt x="450" y="1"/>
                    <a:pt x="238" y="38"/>
                    <a:pt x="0" y="125"/>
                  </a:cubicBezTo>
                  <a:cubicBezTo>
                    <a:pt x="0" y="125"/>
                    <a:pt x="395" y="1045"/>
                    <a:pt x="577" y="1934"/>
                  </a:cubicBezTo>
                  <a:lnTo>
                    <a:pt x="2178" y="1110"/>
                  </a:lnTo>
                  <a:cubicBezTo>
                    <a:pt x="1910" y="824"/>
                    <a:pt x="1529" y="1"/>
                    <a:pt x="639" y="1"/>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5"/>
            <p:cNvSpPr/>
            <p:nvPr/>
          </p:nvSpPr>
          <p:spPr>
            <a:xfrm>
              <a:off x="39797" y="3997008"/>
              <a:ext cx="1306539" cy="917258"/>
            </a:xfrm>
            <a:custGeom>
              <a:rect b="b" l="l" r="r" t="t"/>
              <a:pathLst>
                <a:path extrusionOk="0" h="8280" w="11794">
                  <a:moveTo>
                    <a:pt x="8015" y="1"/>
                  </a:moveTo>
                  <a:cubicBezTo>
                    <a:pt x="7632" y="1"/>
                    <a:pt x="7200" y="67"/>
                    <a:pt x="6704" y="218"/>
                  </a:cubicBezTo>
                  <a:cubicBezTo>
                    <a:pt x="3600" y="1165"/>
                    <a:pt x="3321" y="3699"/>
                    <a:pt x="3694" y="4493"/>
                  </a:cubicBezTo>
                  <a:cubicBezTo>
                    <a:pt x="3993" y="5131"/>
                    <a:pt x="2849" y="6933"/>
                    <a:pt x="1243" y="6933"/>
                  </a:cubicBezTo>
                  <a:cubicBezTo>
                    <a:pt x="851" y="6933"/>
                    <a:pt x="432" y="6826"/>
                    <a:pt x="0" y="6569"/>
                  </a:cubicBezTo>
                  <a:lnTo>
                    <a:pt x="0" y="6569"/>
                  </a:lnTo>
                  <a:cubicBezTo>
                    <a:pt x="0" y="6569"/>
                    <a:pt x="1341" y="8280"/>
                    <a:pt x="2939" y="8280"/>
                  </a:cubicBezTo>
                  <a:cubicBezTo>
                    <a:pt x="3285" y="8280"/>
                    <a:pt x="3644" y="8199"/>
                    <a:pt x="4003" y="8003"/>
                  </a:cubicBezTo>
                  <a:cubicBezTo>
                    <a:pt x="6022" y="6905"/>
                    <a:pt x="4940" y="4157"/>
                    <a:pt x="6517" y="3088"/>
                  </a:cubicBezTo>
                  <a:cubicBezTo>
                    <a:pt x="7573" y="2373"/>
                    <a:pt x="8585" y="2150"/>
                    <a:pt x="9435" y="2150"/>
                  </a:cubicBezTo>
                  <a:cubicBezTo>
                    <a:pt x="10833" y="2150"/>
                    <a:pt x="11793" y="2752"/>
                    <a:pt x="11793" y="2752"/>
                  </a:cubicBezTo>
                  <a:cubicBezTo>
                    <a:pt x="10646" y="1829"/>
                    <a:pt x="10024" y="1"/>
                    <a:pt x="8015"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5"/>
            <p:cNvSpPr/>
            <p:nvPr/>
          </p:nvSpPr>
          <p:spPr>
            <a:xfrm>
              <a:off x="39797" y="4184225"/>
              <a:ext cx="1306539" cy="730040"/>
            </a:xfrm>
            <a:custGeom>
              <a:rect b="b" l="l" r="r" t="t"/>
              <a:pathLst>
                <a:path extrusionOk="0" h="6590" w="11794">
                  <a:moveTo>
                    <a:pt x="8704" y="0"/>
                  </a:moveTo>
                  <a:cubicBezTo>
                    <a:pt x="7892" y="0"/>
                    <a:pt x="7029" y="207"/>
                    <a:pt x="6202" y="768"/>
                  </a:cubicBezTo>
                  <a:cubicBezTo>
                    <a:pt x="4625" y="1836"/>
                    <a:pt x="5589" y="4309"/>
                    <a:pt x="3572" y="5406"/>
                  </a:cubicBezTo>
                  <a:cubicBezTo>
                    <a:pt x="3213" y="5602"/>
                    <a:pt x="2855" y="5682"/>
                    <a:pt x="2508" y="5682"/>
                  </a:cubicBezTo>
                  <a:cubicBezTo>
                    <a:pt x="1971" y="5682"/>
                    <a:pt x="1462" y="5488"/>
                    <a:pt x="1023" y="5232"/>
                  </a:cubicBezTo>
                  <a:cubicBezTo>
                    <a:pt x="696" y="5197"/>
                    <a:pt x="352" y="5088"/>
                    <a:pt x="0" y="4879"/>
                  </a:cubicBezTo>
                  <a:lnTo>
                    <a:pt x="0" y="4879"/>
                  </a:lnTo>
                  <a:cubicBezTo>
                    <a:pt x="0" y="4879"/>
                    <a:pt x="1341" y="6590"/>
                    <a:pt x="2939" y="6590"/>
                  </a:cubicBezTo>
                  <a:cubicBezTo>
                    <a:pt x="3285" y="6590"/>
                    <a:pt x="3644" y="6509"/>
                    <a:pt x="4003" y="6313"/>
                  </a:cubicBezTo>
                  <a:cubicBezTo>
                    <a:pt x="6020" y="5215"/>
                    <a:pt x="5332" y="2782"/>
                    <a:pt x="6908" y="1714"/>
                  </a:cubicBezTo>
                  <a:cubicBezTo>
                    <a:pt x="8117" y="895"/>
                    <a:pt x="9194" y="663"/>
                    <a:pt x="10027" y="663"/>
                  </a:cubicBezTo>
                  <a:cubicBezTo>
                    <a:pt x="11120" y="663"/>
                    <a:pt x="11793" y="1062"/>
                    <a:pt x="11793" y="1062"/>
                  </a:cubicBezTo>
                  <a:cubicBezTo>
                    <a:pt x="11675" y="966"/>
                    <a:pt x="11563" y="864"/>
                    <a:pt x="11457" y="754"/>
                  </a:cubicBezTo>
                  <a:cubicBezTo>
                    <a:pt x="10770" y="367"/>
                    <a:pt x="9783" y="0"/>
                    <a:pt x="8704" y="0"/>
                  </a:cubicBezTo>
                  <a:close/>
                </a:path>
              </a:pathLst>
            </a:custGeom>
            <a:solidFill>
              <a:srgbClr val="703B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2124213" y="3943723"/>
              <a:ext cx="1180139" cy="508259"/>
            </a:xfrm>
            <a:custGeom>
              <a:rect b="b" l="l" r="r" t="t"/>
              <a:pathLst>
                <a:path extrusionOk="0" h="4588" w="10653">
                  <a:moveTo>
                    <a:pt x="8360" y="0"/>
                  </a:moveTo>
                  <a:cubicBezTo>
                    <a:pt x="7761" y="0"/>
                    <a:pt x="7140" y="64"/>
                    <a:pt x="6561" y="168"/>
                  </a:cubicBezTo>
                  <a:cubicBezTo>
                    <a:pt x="5061" y="436"/>
                    <a:pt x="4833" y="1206"/>
                    <a:pt x="3729" y="1502"/>
                  </a:cubicBezTo>
                  <a:cubicBezTo>
                    <a:pt x="3729" y="1502"/>
                    <a:pt x="3800" y="1539"/>
                    <a:pt x="3964" y="1539"/>
                  </a:cubicBezTo>
                  <a:cubicBezTo>
                    <a:pt x="4129" y="1539"/>
                    <a:pt x="4387" y="1501"/>
                    <a:pt x="4761" y="1353"/>
                  </a:cubicBezTo>
                  <a:lnTo>
                    <a:pt x="4761" y="1353"/>
                  </a:lnTo>
                  <a:cubicBezTo>
                    <a:pt x="4267" y="1746"/>
                    <a:pt x="3901" y="1545"/>
                    <a:pt x="3339" y="2032"/>
                  </a:cubicBezTo>
                  <a:cubicBezTo>
                    <a:pt x="2546" y="2716"/>
                    <a:pt x="1974" y="2759"/>
                    <a:pt x="1543" y="2759"/>
                  </a:cubicBezTo>
                  <a:cubicBezTo>
                    <a:pt x="1528" y="2759"/>
                    <a:pt x="1513" y="2759"/>
                    <a:pt x="1498" y="2759"/>
                  </a:cubicBezTo>
                  <a:lnTo>
                    <a:pt x="1498" y="2759"/>
                  </a:lnTo>
                  <a:cubicBezTo>
                    <a:pt x="1697" y="2870"/>
                    <a:pt x="1876" y="2923"/>
                    <a:pt x="2110" y="2923"/>
                  </a:cubicBezTo>
                  <a:cubicBezTo>
                    <a:pt x="2275" y="2923"/>
                    <a:pt x="2466" y="2897"/>
                    <a:pt x="2710" y="2846"/>
                  </a:cubicBezTo>
                  <a:lnTo>
                    <a:pt x="2710" y="2846"/>
                  </a:lnTo>
                  <a:cubicBezTo>
                    <a:pt x="2710" y="2846"/>
                    <a:pt x="1039" y="3641"/>
                    <a:pt x="233" y="3641"/>
                  </a:cubicBezTo>
                  <a:cubicBezTo>
                    <a:pt x="144" y="3641"/>
                    <a:pt x="65" y="3631"/>
                    <a:pt x="1" y="3609"/>
                  </a:cubicBezTo>
                  <a:lnTo>
                    <a:pt x="1" y="3609"/>
                  </a:lnTo>
                  <a:cubicBezTo>
                    <a:pt x="120" y="3805"/>
                    <a:pt x="896" y="4587"/>
                    <a:pt x="2186" y="4587"/>
                  </a:cubicBezTo>
                  <a:cubicBezTo>
                    <a:pt x="2385" y="4587"/>
                    <a:pt x="2596" y="4569"/>
                    <a:pt x="2818" y="4527"/>
                  </a:cubicBezTo>
                  <a:cubicBezTo>
                    <a:pt x="4513" y="4205"/>
                    <a:pt x="10653" y="474"/>
                    <a:pt x="10653" y="474"/>
                  </a:cubicBezTo>
                  <a:cubicBezTo>
                    <a:pt x="10060" y="135"/>
                    <a:pt x="9232" y="0"/>
                    <a:pt x="8360" y="0"/>
                  </a:cubicBezTo>
                  <a:close/>
                </a:path>
              </a:pathLst>
            </a:custGeom>
            <a:solidFill>
              <a:srgbClr val="935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1077574" y="4282486"/>
              <a:ext cx="847689" cy="1050305"/>
            </a:xfrm>
            <a:custGeom>
              <a:rect b="b" l="l" r="r" t="t"/>
              <a:pathLst>
                <a:path extrusionOk="0" h="9481" w="7652">
                  <a:moveTo>
                    <a:pt x="3115" y="0"/>
                  </a:moveTo>
                  <a:cubicBezTo>
                    <a:pt x="2649" y="0"/>
                    <a:pt x="2169" y="144"/>
                    <a:pt x="1693" y="472"/>
                  </a:cubicBezTo>
                  <a:cubicBezTo>
                    <a:pt x="542" y="1266"/>
                    <a:pt x="71" y="3212"/>
                    <a:pt x="713" y="4265"/>
                  </a:cubicBezTo>
                  <a:cubicBezTo>
                    <a:pt x="1839" y="6113"/>
                    <a:pt x="1" y="9481"/>
                    <a:pt x="1" y="9481"/>
                  </a:cubicBezTo>
                  <a:cubicBezTo>
                    <a:pt x="1340" y="9206"/>
                    <a:pt x="7652" y="6644"/>
                    <a:pt x="6647" y="3401"/>
                  </a:cubicBezTo>
                  <a:cubicBezTo>
                    <a:pt x="6100" y="1635"/>
                    <a:pt x="4686" y="0"/>
                    <a:pt x="3115"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472943" y="5649499"/>
              <a:ext cx="222779" cy="195748"/>
            </a:xfrm>
            <a:custGeom>
              <a:rect b="b" l="l" r="r" t="t"/>
              <a:pathLst>
                <a:path extrusionOk="0" h="1767" w="2011">
                  <a:moveTo>
                    <a:pt x="0" y="1"/>
                  </a:moveTo>
                  <a:lnTo>
                    <a:pt x="426" y="1767"/>
                  </a:lnTo>
                  <a:cubicBezTo>
                    <a:pt x="826" y="1605"/>
                    <a:pt x="2011" y="1597"/>
                    <a:pt x="1842" y="174"/>
                  </a:cubicBezTo>
                  <a:lnTo>
                    <a:pt x="1842" y="174"/>
                  </a:lnTo>
                  <a:cubicBezTo>
                    <a:pt x="1842" y="174"/>
                    <a:pt x="1841" y="174"/>
                    <a:pt x="1838" y="174"/>
                  </a:cubicBezTo>
                  <a:cubicBezTo>
                    <a:pt x="1770" y="174"/>
                    <a:pt x="850" y="171"/>
                    <a:pt x="0" y="1"/>
                  </a:cubicBezTo>
                  <a:close/>
                </a:path>
              </a:pathLst>
            </a:custGeom>
            <a:solidFill>
              <a:srgbClr val="894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5"/>
            <p:cNvSpPr/>
            <p:nvPr/>
          </p:nvSpPr>
          <p:spPr>
            <a:xfrm>
              <a:off x="914286" y="4898306"/>
              <a:ext cx="581484" cy="460623"/>
            </a:xfrm>
            <a:custGeom>
              <a:rect b="b" l="l" r="r" t="t"/>
              <a:pathLst>
                <a:path extrusionOk="0" h="4158" w="5249">
                  <a:moveTo>
                    <a:pt x="2705" y="0"/>
                  </a:moveTo>
                  <a:cubicBezTo>
                    <a:pt x="2309" y="1900"/>
                    <a:pt x="591" y="3186"/>
                    <a:pt x="12" y="3295"/>
                  </a:cubicBezTo>
                  <a:cubicBezTo>
                    <a:pt x="12" y="3295"/>
                    <a:pt x="0" y="4157"/>
                    <a:pt x="725" y="4157"/>
                  </a:cubicBezTo>
                  <a:cubicBezTo>
                    <a:pt x="768" y="4157"/>
                    <a:pt x="814" y="4154"/>
                    <a:pt x="863" y="4148"/>
                  </a:cubicBezTo>
                  <a:cubicBezTo>
                    <a:pt x="1725" y="4032"/>
                    <a:pt x="3862" y="3193"/>
                    <a:pt x="4555" y="2439"/>
                  </a:cubicBezTo>
                  <a:cubicBezTo>
                    <a:pt x="5249" y="1687"/>
                    <a:pt x="2705" y="0"/>
                    <a:pt x="2705"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5"/>
            <p:cNvSpPr/>
            <p:nvPr/>
          </p:nvSpPr>
          <p:spPr>
            <a:xfrm>
              <a:off x="607096" y="5170047"/>
              <a:ext cx="477794" cy="604637"/>
            </a:xfrm>
            <a:custGeom>
              <a:rect b="b" l="l" r="r" t="t"/>
              <a:pathLst>
                <a:path extrusionOk="0" h="5458" w="4313">
                  <a:moveTo>
                    <a:pt x="3297" y="1"/>
                  </a:moveTo>
                  <a:cubicBezTo>
                    <a:pt x="3082" y="1"/>
                    <a:pt x="2864" y="207"/>
                    <a:pt x="2720" y="741"/>
                  </a:cubicBezTo>
                  <a:cubicBezTo>
                    <a:pt x="2530" y="1446"/>
                    <a:pt x="2216" y="3375"/>
                    <a:pt x="0" y="4238"/>
                  </a:cubicBezTo>
                  <a:lnTo>
                    <a:pt x="326" y="5457"/>
                  </a:lnTo>
                  <a:lnTo>
                    <a:pt x="831" y="5429"/>
                  </a:lnTo>
                  <a:cubicBezTo>
                    <a:pt x="831" y="5429"/>
                    <a:pt x="3087" y="2925"/>
                    <a:pt x="3806" y="1891"/>
                  </a:cubicBezTo>
                  <a:cubicBezTo>
                    <a:pt x="4312" y="1163"/>
                    <a:pt x="3809" y="1"/>
                    <a:pt x="3297"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5"/>
            <p:cNvSpPr/>
            <p:nvPr/>
          </p:nvSpPr>
          <p:spPr>
            <a:xfrm>
              <a:off x="2703476" y="5369782"/>
              <a:ext cx="544373" cy="598987"/>
            </a:xfrm>
            <a:custGeom>
              <a:rect b="b" l="l" r="r" t="t"/>
              <a:pathLst>
                <a:path extrusionOk="0" h="5407" w="4914">
                  <a:moveTo>
                    <a:pt x="1398" y="0"/>
                  </a:moveTo>
                  <a:cubicBezTo>
                    <a:pt x="1268" y="0"/>
                    <a:pt x="1150" y="55"/>
                    <a:pt x="1047" y="176"/>
                  </a:cubicBezTo>
                  <a:cubicBezTo>
                    <a:pt x="1" y="1406"/>
                    <a:pt x="2404" y="2410"/>
                    <a:pt x="3120" y="3293"/>
                  </a:cubicBezTo>
                  <a:cubicBezTo>
                    <a:pt x="3835" y="4175"/>
                    <a:pt x="3725" y="5061"/>
                    <a:pt x="3725" y="5061"/>
                  </a:cubicBezTo>
                  <a:lnTo>
                    <a:pt x="4619" y="5406"/>
                  </a:lnTo>
                  <a:lnTo>
                    <a:pt x="4913" y="5031"/>
                  </a:lnTo>
                  <a:cubicBezTo>
                    <a:pt x="4733" y="4587"/>
                    <a:pt x="2586" y="0"/>
                    <a:pt x="1398"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5"/>
            <p:cNvSpPr/>
            <p:nvPr/>
          </p:nvSpPr>
          <p:spPr>
            <a:xfrm>
              <a:off x="2569766" y="5016286"/>
              <a:ext cx="382191" cy="508923"/>
            </a:xfrm>
            <a:custGeom>
              <a:rect b="b" l="l" r="r" t="t"/>
              <a:pathLst>
                <a:path extrusionOk="0" h="4594" w="3450">
                  <a:moveTo>
                    <a:pt x="1719" y="0"/>
                  </a:moveTo>
                  <a:cubicBezTo>
                    <a:pt x="947" y="0"/>
                    <a:pt x="0" y="1090"/>
                    <a:pt x="230" y="1929"/>
                  </a:cubicBezTo>
                  <a:cubicBezTo>
                    <a:pt x="456" y="2758"/>
                    <a:pt x="1618" y="4164"/>
                    <a:pt x="2663" y="4530"/>
                  </a:cubicBezTo>
                  <a:cubicBezTo>
                    <a:pt x="2780" y="4571"/>
                    <a:pt x="2896" y="4594"/>
                    <a:pt x="3004" y="4594"/>
                  </a:cubicBezTo>
                  <a:cubicBezTo>
                    <a:pt x="3195" y="4594"/>
                    <a:pt x="3359" y="4524"/>
                    <a:pt x="3450" y="4363"/>
                  </a:cubicBezTo>
                  <a:cubicBezTo>
                    <a:pt x="3450" y="4363"/>
                    <a:pt x="3034" y="1293"/>
                    <a:pt x="2320" y="316"/>
                  </a:cubicBezTo>
                  <a:cubicBezTo>
                    <a:pt x="2158" y="94"/>
                    <a:pt x="1946" y="0"/>
                    <a:pt x="1719"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1251608" y="4280602"/>
              <a:ext cx="1784001" cy="984502"/>
            </a:xfrm>
            <a:custGeom>
              <a:rect b="b" l="l" r="r" t="t"/>
              <a:pathLst>
                <a:path extrusionOk="0" h="8887" w="16104">
                  <a:moveTo>
                    <a:pt x="1838" y="1"/>
                  </a:moveTo>
                  <a:cubicBezTo>
                    <a:pt x="877" y="1"/>
                    <a:pt x="494" y="537"/>
                    <a:pt x="363" y="1705"/>
                  </a:cubicBezTo>
                  <a:cubicBezTo>
                    <a:pt x="1" y="4944"/>
                    <a:pt x="5682" y="8421"/>
                    <a:pt x="8732" y="8778"/>
                  </a:cubicBezTo>
                  <a:cubicBezTo>
                    <a:pt x="9361" y="8851"/>
                    <a:pt x="9926" y="8886"/>
                    <a:pt x="10433" y="8886"/>
                  </a:cubicBezTo>
                  <a:cubicBezTo>
                    <a:pt x="13988" y="8886"/>
                    <a:pt x="14715" y="7173"/>
                    <a:pt x="15258" y="5152"/>
                  </a:cubicBezTo>
                  <a:cubicBezTo>
                    <a:pt x="16103" y="2002"/>
                    <a:pt x="11884" y="3568"/>
                    <a:pt x="7030" y="1615"/>
                  </a:cubicBezTo>
                  <a:cubicBezTo>
                    <a:pt x="4441" y="573"/>
                    <a:pt x="2831" y="1"/>
                    <a:pt x="1838"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5"/>
            <p:cNvSpPr/>
            <p:nvPr/>
          </p:nvSpPr>
          <p:spPr>
            <a:xfrm>
              <a:off x="1251497" y="4456298"/>
              <a:ext cx="1715650" cy="808916"/>
            </a:xfrm>
            <a:custGeom>
              <a:rect b="b" l="l" r="r" t="t"/>
              <a:pathLst>
                <a:path extrusionOk="0" h="7302" w="15487">
                  <a:moveTo>
                    <a:pt x="379" y="1"/>
                  </a:moveTo>
                  <a:cubicBezTo>
                    <a:pt x="373" y="41"/>
                    <a:pt x="369" y="79"/>
                    <a:pt x="363" y="119"/>
                  </a:cubicBezTo>
                  <a:cubicBezTo>
                    <a:pt x="1" y="3358"/>
                    <a:pt x="5682" y="6836"/>
                    <a:pt x="8733" y="7193"/>
                  </a:cubicBezTo>
                  <a:cubicBezTo>
                    <a:pt x="9361" y="7266"/>
                    <a:pt x="9925" y="7301"/>
                    <a:pt x="10431" y="7301"/>
                  </a:cubicBezTo>
                  <a:cubicBezTo>
                    <a:pt x="13989" y="7301"/>
                    <a:pt x="14716" y="5588"/>
                    <a:pt x="15258" y="3566"/>
                  </a:cubicBezTo>
                  <a:cubicBezTo>
                    <a:pt x="15486" y="2723"/>
                    <a:pt x="15348" y="2217"/>
                    <a:pt x="14933" y="1893"/>
                  </a:cubicBezTo>
                  <a:cubicBezTo>
                    <a:pt x="14313" y="3597"/>
                    <a:pt x="14716" y="6576"/>
                    <a:pt x="10239" y="6576"/>
                  </a:cubicBezTo>
                  <a:cubicBezTo>
                    <a:pt x="9820" y="6576"/>
                    <a:pt x="9359" y="6550"/>
                    <a:pt x="8850" y="6495"/>
                  </a:cubicBezTo>
                  <a:cubicBezTo>
                    <a:pt x="6481" y="6235"/>
                    <a:pt x="2120" y="2315"/>
                    <a:pt x="379" y="1"/>
                  </a:cubicBezTo>
                  <a:close/>
                </a:path>
              </a:pathLst>
            </a:custGeom>
            <a:solidFill>
              <a:srgbClr val="9E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5"/>
            <p:cNvSpPr/>
            <p:nvPr/>
          </p:nvSpPr>
          <p:spPr>
            <a:xfrm>
              <a:off x="1251497" y="4439903"/>
              <a:ext cx="1715650" cy="808916"/>
            </a:xfrm>
            <a:custGeom>
              <a:rect b="b" l="l" r="r" t="t"/>
              <a:pathLst>
                <a:path extrusionOk="0" h="7302" w="15487">
                  <a:moveTo>
                    <a:pt x="379" y="1"/>
                  </a:moveTo>
                  <a:cubicBezTo>
                    <a:pt x="373" y="40"/>
                    <a:pt x="369" y="79"/>
                    <a:pt x="363" y="119"/>
                  </a:cubicBezTo>
                  <a:cubicBezTo>
                    <a:pt x="1" y="3358"/>
                    <a:pt x="5682" y="6836"/>
                    <a:pt x="8733" y="7193"/>
                  </a:cubicBezTo>
                  <a:cubicBezTo>
                    <a:pt x="9361" y="7266"/>
                    <a:pt x="9925" y="7301"/>
                    <a:pt x="10431" y="7301"/>
                  </a:cubicBezTo>
                  <a:cubicBezTo>
                    <a:pt x="13989" y="7301"/>
                    <a:pt x="14716" y="5588"/>
                    <a:pt x="15258" y="3566"/>
                  </a:cubicBezTo>
                  <a:cubicBezTo>
                    <a:pt x="15486" y="2723"/>
                    <a:pt x="15348" y="2217"/>
                    <a:pt x="14933" y="1893"/>
                  </a:cubicBezTo>
                  <a:cubicBezTo>
                    <a:pt x="14313" y="3597"/>
                    <a:pt x="14716" y="6576"/>
                    <a:pt x="10239" y="6576"/>
                  </a:cubicBezTo>
                  <a:cubicBezTo>
                    <a:pt x="9820" y="6576"/>
                    <a:pt x="9359" y="6550"/>
                    <a:pt x="8850" y="6495"/>
                  </a:cubicBezTo>
                  <a:cubicBezTo>
                    <a:pt x="6481" y="6236"/>
                    <a:pt x="2120" y="2316"/>
                    <a:pt x="379"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1912625" y="4003322"/>
              <a:ext cx="1629241" cy="1153552"/>
            </a:xfrm>
            <a:custGeom>
              <a:rect b="b" l="l" r="r" t="t"/>
              <a:pathLst>
                <a:path extrusionOk="0" h="10413" w="14707">
                  <a:moveTo>
                    <a:pt x="12282" y="0"/>
                  </a:moveTo>
                  <a:cubicBezTo>
                    <a:pt x="12226" y="0"/>
                    <a:pt x="12168" y="1"/>
                    <a:pt x="12109" y="4"/>
                  </a:cubicBezTo>
                  <a:cubicBezTo>
                    <a:pt x="11594" y="27"/>
                    <a:pt x="10980" y="109"/>
                    <a:pt x="10245" y="271"/>
                  </a:cubicBezTo>
                  <a:cubicBezTo>
                    <a:pt x="6844" y="1019"/>
                    <a:pt x="5296" y="4054"/>
                    <a:pt x="2031" y="4054"/>
                  </a:cubicBezTo>
                  <a:cubicBezTo>
                    <a:pt x="1421" y="4054"/>
                    <a:pt x="752" y="3948"/>
                    <a:pt x="0" y="3702"/>
                  </a:cubicBezTo>
                  <a:lnTo>
                    <a:pt x="0" y="3702"/>
                  </a:lnTo>
                  <a:cubicBezTo>
                    <a:pt x="0" y="3702"/>
                    <a:pt x="2876" y="10413"/>
                    <a:pt x="7040" y="10413"/>
                  </a:cubicBezTo>
                  <a:cubicBezTo>
                    <a:pt x="7396" y="10413"/>
                    <a:pt x="7761" y="10364"/>
                    <a:pt x="8134" y="10258"/>
                  </a:cubicBezTo>
                  <a:cubicBezTo>
                    <a:pt x="10461" y="8484"/>
                    <a:pt x="8086" y="4563"/>
                    <a:pt x="13788" y="2538"/>
                  </a:cubicBezTo>
                  <a:cubicBezTo>
                    <a:pt x="14306" y="2354"/>
                    <a:pt x="14707" y="0"/>
                    <a:pt x="12282"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5"/>
            <p:cNvSpPr/>
            <p:nvPr/>
          </p:nvSpPr>
          <p:spPr>
            <a:xfrm>
              <a:off x="2873522" y="4003322"/>
              <a:ext cx="668447" cy="815452"/>
            </a:xfrm>
            <a:custGeom>
              <a:rect b="b" l="l" r="r" t="t"/>
              <a:pathLst>
                <a:path extrusionOk="0" h="7361" w="6034">
                  <a:moveTo>
                    <a:pt x="3610" y="0"/>
                  </a:moveTo>
                  <a:cubicBezTo>
                    <a:pt x="3553" y="0"/>
                    <a:pt x="3495" y="1"/>
                    <a:pt x="3436" y="4"/>
                  </a:cubicBezTo>
                  <a:cubicBezTo>
                    <a:pt x="2921" y="27"/>
                    <a:pt x="2306" y="109"/>
                    <a:pt x="1572" y="271"/>
                  </a:cubicBezTo>
                  <a:cubicBezTo>
                    <a:pt x="1029" y="393"/>
                    <a:pt x="501" y="575"/>
                    <a:pt x="0" y="816"/>
                  </a:cubicBezTo>
                  <a:cubicBezTo>
                    <a:pt x="2662" y="1148"/>
                    <a:pt x="865" y="5033"/>
                    <a:pt x="158" y="7360"/>
                  </a:cubicBezTo>
                  <a:cubicBezTo>
                    <a:pt x="158" y="7360"/>
                    <a:pt x="158" y="7360"/>
                    <a:pt x="158" y="7360"/>
                  </a:cubicBezTo>
                  <a:cubicBezTo>
                    <a:pt x="160" y="7360"/>
                    <a:pt x="1432" y="5404"/>
                    <a:pt x="1433" y="5404"/>
                  </a:cubicBezTo>
                  <a:cubicBezTo>
                    <a:pt x="1433" y="5404"/>
                    <a:pt x="1433" y="5404"/>
                    <a:pt x="1433" y="5404"/>
                  </a:cubicBezTo>
                  <a:cubicBezTo>
                    <a:pt x="1975" y="4324"/>
                    <a:pt x="2977" y="3298"/>
                    <a:pt x="5116" y="2539"/>
                  </a:cubicBezTo>
                  <a:cubicBezTo>
                    <a:pt x="5632" y="2354"/>
                    <a:pt x="6034" y="0"/>
                    <a:pt x="3610" y="0"/>
                  </a:cubicBezTo>
                  <a:close/>
                </a:path>
              </a:pathLst>
            </a:custGeom>
            <a:solidFill>
              <a:srgbClr val="CE81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5"/>
            <p:cNvSpPr/>
            <p:nvPr/>
          </p:nvSpPr>
          <p:spPr>
            <a:xfrm>
              <a:off x="2231780" y="4003322"/>
              <a:ext cx="1310195" cy="1242065"/>
            </a:xfrm>
            <a:custGeom>
              <a:rect b="b" l="l" r="r" t="t"/>
              <a:pathLst>
                <a:path extrusionOk="0" h="11212" w="11827">
                  <a:moveTo>
                    <a:pt x="9403" y="0"/>
                  </a:moveTo>
                  <a:cubicBezTo>
                    <a:pt x="9346" y="0"/>
                    <a:pt x="9288" y="1"/>
                    <a:pt x="9229" y="4"/>
                  </a:cubicBezTo>
                  <a:cubicBezTo>
                    <a:pt x="9111" y="10"/>
                    <a:pt x="8987" y="19"/>
                    <a:pt x="8858" y="30"/>
                  </a:cubicBezTo>
                  <a:cubicBezTo>
                    <a:pt x="9106" y="1480"/>
                    <a:pt x="8222" y="3698"/>
                    <a:pt x="6479" y="5658"/>
                  </a:cubicBezTo>
                  <a:cubicBezTo>
                    <a:pt x="4283" y="8129"/>
                    <a:pt x="4017" y="10706"/>
                    <a:pt x="256" y="10706"/>
                  </a:cubicBezTo>
                  <a:cubicBezTo>
                    <a:pt x="173" y="10706"/>
                    <a:pt x="88" y="10704"/>
                    <a:pt x="1" y="10702"/>
                  </a:cubicBezTo>
                  <a:lnTo>
                    <a:pt x="1" y="10702"/>
                  </a:lnTo>
                  <a:cubicBezTo>
                    <a:pt x="303" y="11037"/>
                    <a:pt x="1218" y="11212"/>
                    <a:pt x="2313" y="11212"/>
                  </a:cubicBezTo>
                  <a:cubicBezTo>
                    <a:pt x="3248" y="11212"/>
                    <a:pt x="4315" y="11084"/>
                    <a:pt x="5244" y="10820"/>
                  </a:cubicBezTo>
                  <a:cubicBezTo>
                    <a:pt x="7570" y="9046"/>
                    <a:pt x="5206" y="4563"/>
                    <a:pt x="10909" y="2538"/>
                  </a:cubicBezTo>
                  <a:cubicBezTo>
                    <a:pt x="11425" y="2354"/>
                    <a:pt x="11827" y="0"/>
                    <a:pt x="9403"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5"/>
            <p:cNvSpPr/>
            <p:nvPr/>
          </p:nvSpPr>
          <p:spPr>
            <a:xfrm>
              <a:off x="1710897" y="4630775"/>
              <a:ext cx="176362" cy="464390"/>
            </a:xfrm>
            <a:custGeom>
              <a:rect b="b" l="l" r="r" t="t"/>
              <a:pathLst>
                <a:path extrusionOk="0" h="4192" w="1592">
                  <a:moveTo>
                    <a:pt x="1061" y="0"/>
                  </a:moveTo>
                  <a:lnTo>
                    <a:pt x="0" y="3536"/>
                  </a:lnTo>
                  <a:lnTo>
                    <a:pt x="1130" y="4191"/>
                  </a:lnTo>
                  <a:cubicBezTo>
                    <a:pt x="1592" y="2732"/>
                    <a:pt x="1061" y="0"/>
                    <a:pt x="1061"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1030604" y="4242273"/>
              <a:ext cx="1033023" cy="1147238"/>
            </a:xfrm>
            <a:custGeom>
              <a:rect b="b" l="l" r="r" t="t"/>
              <a:pathLst>
                <a:path extrusionOk="0" h="10356" w="9325">
                  <a:moveTo>
                    <a:pt x="3807" y="0"/>
                  </a:moveTo>
                  <a:cubicBezTo>
                    <a:pt x="2761" y="0"/>
                    <a:pt x="1757" y="462"/>
                    <a:pt x="1090" y="1545"/>
                  </a:cubicBezTo>
                  <a:cubicBezTo>
                    <a:pt x="1" y="3313"/>
                    <a:pt x="1004" y="5592"/>
                    <a:pt x="1815" y="6301"/>
                  </a:cubicBezTo>
                  <a:cubicBezTo>
                    <a:pt x="3410" y="7696"/>
                    <a:pt x="3791" y="10355"/>
                    <a:pt x="3791" y="10355"/>
                  </a:cubicBezTo>
                  <a:cubicBezTo>
                    <a:pt x="5350" y="10105"/>
                    <a:pt x="9325" y="3853"/>
                    <a:pt x="6990" y="1436"/>
                  </a:cubicBezTo>
                  <a:cubicBezTo>
                    <a:pt x="6131" y="547"/>
                    <a:pt x="4944" y="0"/>
                    <a:pt x="3807"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1139499" y="4135150"/>
              <a:ext cx="1655718" cy="697914"/>
            </a:xfrm>
            <a:custGeom>
              <a:rect b="b" l="l" r="r" t="t"/>
              <a:pathLst>
                <a:path extrusionOk="0" h="6300" w="14946">
                  <a:moveTo>
                    <a:pt x="14946" y="1"/>
                  </a:moveTo>
                  <a:cubicBezTo>
                    <a:pt x="12932" y="1169"/>
                    <a:pt x="11450" y="2863"/>
                    <a:pt x="9010" y="2863"/>
                  </a:cubicBezTo>
                  <a:cubicBezTo>
                    <a:pt x="8421" y="2863"/>
                    <a:pt x="7777" y="2765"/>
                    <a:pt x="7056" y="2536"/>
                  </a:cubicBezTo>
                  <a:cubicBezTo>
                    <a:pt x="6487" y="2314"/>
                    <a:pt x="5974" y="2119"/>
                    <a:pt x="5510" y="1956"/>
                  </a:cubicBezTo>
                  <a:cubicBezTo>
                    <a:pt x="4720" y="1334"/>
                    <a:pt x="3755" y="967"/>
                    <a:pt x="2824" y="967"/>
                  </a:cubicBezTo>
                  <a:cubicBezTo>
                    <a:pt x="1778" y="967"/>
                    <a:pt x="775" y="1430"/>
                    <a:pt x="107" y="2512"/>
                  </a:cubicBezTo>
                  <a:cubicBezTo>
                    <a:pt x="69" y="2574"/>
                    <a:pt x="34" y="2637"/>
                    <a:pt x="0" y="2700"/>
                  </a:cubicBezTo>
                  <a:cubicBezTo>
                    <a:pt x="1144" y="4506"/>
                    <a:pt x="2946" y="6239"/>
                    <a:pt x="6249" y="6299"/>
                  </a:cubicBezTo>
                  <a:cubicBezTo>
                    <a:pt x="6290" y="6299"/>
                    <a:pt x="6331" y="6300"/>
                    <a:pt x="6371" y="6300"/>
                  </a:cubicBezTo>
                  <a:cubicBezTo>
                    <a:pt x="10753" y="6300"/>
                    <a:pt x="14305" y="2177"/>
                    <a:pt x="14946" y="1"/>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5"/>
            <p:cNvSpPr/>
            <p:nvPr/>
          </p:nvSpPr>
          <p:spPr>
            <a:xfrm>
              <a:off x="1030604" y="4242273"/>
              <a:ext cx="436584" cy="1136160"/>
            </a:xfrm>
            <a:custGeom>
              <a:rect b="b" l="l" r="r" t="t"/>
              <a:pathLst>
                <a:path extrusionOk="0" h="10256" w="3941">
                  <a:moveTo>
                    <a:pt x="3805" y="0"/>
                  </a:moveTo>
                  <a:cubicBezTo>
                    <a:pt x="2760" y="0"/>
                    <a:pt x="1757" y="463"/>
                    <a:pt x="1090" y="1545"/>
                  </a:cubicBezTo>
                  <a:cubicBezTo>
                    <a:pt x="1" y="3313"/>
                    <a:pt x="1004" y="5592"/>
                    <a:pt x="1815" y="6301"/>
                  </a:cubicBezTo>
                  <a:cubicBezTo>
                    <a:pt x="3229" y="7538"/>
                    <a:pt x="3688" y="9765"/>
                    <a:pt x="3774" y="10256"/>
                  </a:cubicBezTo>
                  <a:cubicBezTo>
                    <a:pt x="3701" y="9594"/>
                    <a:pt x="3379" y="7485"/>
                    <a:pt x="2125" y="6196"/>
                  </a:cubicBezTo>
                  <a:cubicBezTo>
                    <a:pt x="1363" y="5412"/>
                    <a:pt x="534" y="3023"/>
                    <a:pt x="1781" y="1325"/>
                  </a:cubicBezTo>
                  <a:cubicBezTo>
                    <a:pt x="2372" y="521"/>
                    <a:pt x="3136" y="108"/>
                    <a:pt x="3941" y="3"/>
                  </a:cubicBezTo>
                  <a:cubicBezTo>
                    <a:pt x="3896" y="1"/>
                    <a:pt x="3850" y="0"/>
                    <a:pt x="3805" y="0"/>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5"/>
            <p:cNvSpPr/>
            <p:nvPr/>
          </p:nvSpPr>
          <p:spPr>
            <a:xfrm>
              <a:off x="2414565" y="4827851"/>
              <a:ext cx="699022" cy="454752"/>
            </a:xfrm>
            <a:custGeom>
              <a:rect b="b" l="l" r="r" t="t"/>
              <a:pathLst>
                <a:path extrusionOk="0" h="4105" w="6310">
                  <a:moveTo>
                    <a:pt x="2613" y="1"/>
                  </a:moveTo>
                  <a:cubicBezTo>
                    <a:pt x="1298" y="1"/>
                    <a:pt x="0" y="2428"/>
                    <a:pt x="904" y="3318"/>
                  </a:cubicBezTo>
                  <a:cubicBezTo>
                    <a:pt x="1454" y="3860"/>
                    <a:pt x="2827" y="4105"/>
                    <a:pt x="4098" y="4105"/>
                  </a:cubicBezTo>
                  <a:cubicBezTo>
                    <a:pt x="4588" y="4105"/>
                    <a:pt x="5063" y="4068"/>
                    <a:pt x="5470" y="3998"/>
                  </a:cubicBezTo>
                  <a:cubicBezTo>
                    <a:pt x="5922" y="3920"/>
                    <a:pt x="6289" y="3690"/>
                    <a:pt x="6309" y="3332"/>
                  </a:cubicBezTo>
                  <a:cubicBezTo>
                    <a:pt x="6309" y="3332"/>
                    <a:pt x="4456" y="692"/>
                    <a:pt x="3024" y="85"/>
                  </a:cubicBezTo>
                  <a:cubicBezTo>
                    <a:pt x="2889" y="27"/>
                    <a:pt x="2751" y="1"/>
                    <a:pt x="2613"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2451011" y="5057164"/>
              <a:ext cx="662575" cy="228318"/>
            </a:xfrm>
            <a:custGeom>
              <a:rect b="b" l="l" r="r" t="t"/>
              <a:pathLst>
                <a:path extrusionOk="0" h="2061" w="5981">
                  <a:moveTo>
                    <a:pt x="323" y="1"/>
                  </a:moveTo>
                  <a:cubicBezTo>
                    <a:pt x="219" y="488"/>
                    <a:pt x="0" y="1071"/>
                    <a:pt x="301" y="1365"/>
                  </a:cubicBezTo>
                  <a:cubicBezTo>
                    <a:pt x="808" y="1866"/>
                    <a:pt x="2137" y="2061"/>
                    <a:pt x="3401" y="2061"/>
                  </a:cubicBezTo>
                  <a:cubicBezTo>
                    <a:pt x="4035" y="2061"/>
                    <a:pt x="4652" y="2011"/>
                    <a:pt x="5141" y="1927"/>
                  </a:cubicBezTo>
                  <a:cubicBezTo>
                    <a:pt x="5593" y="1849"/>
                    <a:pt x="5960" y="1620"/>
                    <a:pt x="5980" y="1261"/>
                  </a:cubicBezTo>
                  <a:cubicBezTo>
                    <a:pt x="5980" y="1261"/>
                    <a:pt x="5894" y="1139"/>
                    <a:pt x="5746" y="942"/>
                  </a:cubicBezTo>
                  <a:cubicBezTo>
                    <a:pt x="5666" y="1285"/>
                    <a:pt x="5276" y="1455"/>
                    <a:pt x="4823" y="1466"/>
                  </a:cubicBezTo>
                  <a:cubicBezTo>
                    <a:pt x="4774" y="1467"/>
                    <a:pt x="4724" y="1468"/>
                    <a:pt x="4673" y="1468"/>
                  </a:cubicBezTo>
                  <a:cubicBezTo>
                    <a:pt x="3190" y="1468"/>
                    <a:pt x="1028" y="955"/>
                    <a:pt x="404" y="130"/>
                  </a:cubicBezTo>
                  <a:cubicBezTo>
                    <a:pt x="373" y="89"/>
                    <a:pt x="346" y="45"/>
                    <a:pt x="323"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5"/>
            <p:cNvSpPr/>
            <p:nvPr/>
          </p:nvSpPr>
          <p:spPr>
            <a:xfrm>
              <a:off x="2987070" y="5102805"/>
              <a:ext cx="715196" cy="168939"/>
            </a:xfrm>
            <a:custGeom>
              <a:rect b="b" l="l" r="r" t="t"/>
              <a:pathLst>
                <a:path extrusionOk="0" h="1525" w="6456">
                  <a:moveTo>
                    <a:pt x="1696" y="1"/>
                  </a:moveTo>
                  <a:cubicBezTo>
                    <a:pt x="711" y="1"/>
                    <a:pt x="1" y="187"/>
                    <a:pt x="129" y="755"/>
                  </a:cubicBezTo>
                  <a:cubicBezTo>
                    <a:pt x="260" y="1337"/>
                    <a:pt x="648" y="1523"/>
                    <a:pt x="1142" y="1523"/>
                  </a:cubicBezTo>
                  <a:cubicBezTo>
                    <a:pt x="1986" y="1523"/>
                    <a:pt x="3141" y="982"/>
                    <a:pt x="3856" y="952"/>
                  </a:cubicBezTo>
                  <a:cubicBezTo>
                    <a:pt x="3897" y="950"/>
                    <a:pt x="3938" y="950"/>
                    <a:pt x="3978" y="950"/>
                  </a:cubicBezTo>
                  <a:cubicBezTo>
                    <a:pt x="5036" y="950"/>
                    <a:pt x="5662" y="1524"/>
                    <a:pt x="5662" y="1524"/>
                  </a:cubicBezTo>
                  <a:lnTo>
                    <a:pt x="6455" y="993"/>
                  </a:lnTo>
                  <a:lnTo>
                    <a:pt x="6398" y="677"/>
                  </a:lnTo>
                  <a:cubicBezTo>
                    <a:pt x="6070" y="590"/>
                    <a:pt x="3448" y="1"/>
                    <a:pt x="1696"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5"/>
            <p:cNvSpPr/>
            <p:nvPr/>
          </p:nvSpPr>
          <p:spPr>
            <a:xfrm>
              <a:off x="2994382" y="5122523"/>
              <a:ext cx="669887" cy="149221"/>
            </a:xfrm>
            <a:custGeom>
              <a:rect b="b" l="l" r="r" t="t"/>
              <a:pathLst>
                <a:path extrusionOk="0" h="1347" w="6047">
                  <a:moveTo>
                    <a:pt x="402" y="0"/>
                  </a:moveTo>
                  <a:cubicBezTo>
                    <a:pt x="135" y="117"/>
                    <a:pt x="1" y="303"/>
                    <a:pt x="63" y="578"/>
                  </a:cubicBezTo>
                  <a:cubicBezTo>
                    <a:pt x="194" y="1160"/>
                    <a:pt x="582" y="1346"/>
                    <a:pt x="1076" y="1346"/>
                  </a:cubicBezTo>
                  <a:cubicBezTo>
                    <a:pt x="1920" y="1346"/>
                    <a:pt x="3075" y="804"/>
                    <a:pt x="3790" y="774"/>
                  </a:cubicBezTo>
                  <a:cubicBezTo>
                    <a:pt x="3831" y="772"/>
                    <a:pt x="3872" y="772"/>
                    <a:pt x="3912" y="772"/>
                  </a:cubicBezTo>
                  <a:cubicBezTo>
                    <a:pt x="4970" y="772"/>
                    <a:pt x="5597" y="1346"/>
                    <a:pt x="5597" y="1346"/>
                  </a:cubicBezTo>
                  <a:lnTo>
                    <a:pt x="6046" y="1046"/>
                  </a:lnTo>
                  <a:cubicBezTo>
                    <a:pt x="5779" y="807"/>
                    <a:pt x="5201" y="398"/>
                    <a:pt x="4327" y="313"/>
                  </a:cubicBezTo>
                  <a:cubicBezTo>
                    <a:pt x="4260" y="307"/>
                    <a:pt x="4188" y="304"/>
                    <a:pt x="4112" y="304"/>
                  </a:cubicBezTo>
                  <a:cubicBezTo>
                    <a:pt x="3432" y="304"/>
                    <a:pt x="2465" y="546"/>
                    <a:pt x="1671" y="546"/>
                  </a:cubicBezTo>
                  <a:cubicBezTo>
                    <a:pt x="1104" y="546"/>
                    <a:pt x="626" y="423"/>
                    <a:pt x="402" y="0"/>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3106047" y="5907725"/>
              <a:ext cx="183784" cy="210593"/>
            </a:xfrm>
            <a:custGeom>
              <a:rect b="b" l="l" r="r" t="t"/>
              <a:pathLst>
                <a:path extrusionOk="0" h="1901" w="1659">
                  <a:moveTo>
                    <a:pt x="473" y="0"/>
                  </a:moveTo>
                  <a:cubicBezTo>
                    <a:pt x="473" y="0"/>
                    <a:pt x="180" y="1175"/>
                    <a:pt x="1" y="1900"/>
                  </a:cubicBezTo>
                  <a:lnTo>
                    <a:pt x="1479" y="1857"/>
                  </a:lnTo>
                  <a:cubicBezTo>
                    <a:pt x="1361" y="1484"/>
                    <a:pt x="1659" y="116"/>
                    <a:pt x="473" y="0"/>
                  </a:cubicBezTo>
                  <a:close/>
                </a:path>
              </a:pathLst>
            </a:custGeom>
            <a:solidFill>
              <a:srgbClr val="894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5"/>
            <p:cNvSpPr/>
            <p:nvPr/>
          </p:nvSpPr>
          <p:spPr>
            <a:xfrm>
              <a:off x="1664038" y="5903405"/>
              <a:ext cx="206605" cy="238620"/>
            </a:xfrm>
            <a:custGeom>
              <a:rect b="b" l="l" r="r" t="t"/>
              <a:pathLst>
                <a:path extrusionOk="0" h="2154" w="1865">
                  <a:moveTo>
                    <a:pt x="537" y="0"/>
                  </a:moveTo>
                  <a:cubicBezTo>
                    <a:pt x="537" y="0"/>
                    <a:pt x="343" y="1209"/>
                    <a:pt x="0" y="2154"/>
                  </a:cubicBezTo>
                  <a:lnTo>
                    <a:pt x="1692" y="2154"/>
                  </a:lnTo>
                  <a:cubicBezTo>
                    <a:pt x="1627" y="1643"/>
                    <a:pt x="1865" y="292"/>
                    <a:pt x="537" y="0"/>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5"/>
            <p:cNvSpPr/>
            <p:nvPr/>
          </p:nvSpPr>
          <p:spPr>
            <a:xfrm>
              <a:off x="1275536" y="4898639"/>
              <a:ext cx="503274" cy="571292"/>
            </a:xfrm>
            <a:custGeom>
              <a:rect b="b" l="l" r="r" t="t"/>
              <a:pathLst>
                <a:path extrusionOk="0" h="5157" w="4543">
                  <a:moveTo>
                    <a:pt x="3209" y="1"/>
                  </a:moveTo>
                  <a:cubicBezTo>
                    <a:pt x="2193" y="1"/>
                    <a:pt x="928" y="248"/>
                    <a:pt x="928" y="248"/>
                  </a:cubicBezTo>
                  <a:cubicBezTo>
                    <a:pt x="1420" y="2172"/>
                    <a:pt x="466" y="4218"/>
                    <a:pt x="0" y="4615"/>
                  </a:cubicBezTo>
                  <a:cubicBezTo>
                    <a:pt x="0" y="4615"/>
                    <a:pt x="523" y="5157"/>
                    <a:pt x="1089" y="5157"/>
                  </a:cubicBezTo>
                  <a:cubicBezTo>
                    <a:pt x="1259" y="5157"/>
                    <a:pt x="1433" y="5108"/>
                    <a:pt x="1598" y="4982"/>
                  </a:cubicBezTo>
                  <a:cubicBezTo>
                    <a:pt x="2312" y="4434"/>
                    <a:pt x="4045" y="2576"/>
                    <a:pt x="4453" y="569"/>
                  </a:cubicBezTo>
                  <a:cubicBezTo>
                    <a:pt x="4542" y="129"/>
                    <a:pt x="3940" y="1"/>
                    <a:pt x="3209"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5"/>
            <p:cNvSpPr/>
            <p:nvPr/>
          </p:nvSpPr>
          <p:spPr>
            <a:xfrm>
              <a:off x="1208404" y="5353498"/>
              <a:ext cx="619039" cy="628344"/>
            </a:xfrm>
            <a:custGeom>
              <a:rect b="b" l="l" r="r" t="t"/>
              <a:pathLst>
                <a:path extrusionOk="0" h="5672" w="5588">
                  <a:moveTo>
                    <a:pt x="1427" y="1"/>
                  </a:moveTo>
                  <a:cubicBezTo>
                    <a:pt x="616" y="1"/>
                    <a:pt x="0" y="635"/>
                    <a:pt x="1159" y="1406"/>
                  </a:cubicBezTo>
                  <a:cubicBezTo>
                    <a:pt x="1845" y="1862"/>
                    <a:pt x="3860" y="2674"/>
                    <a:pt x="4096" y="5513"/>
                  </a:cubicBezTo>
                  <a:lnTo>
                    <a:pt x="5588" y="5672"/>
                  </a:lnTo>
                  <a:lnTo>
                    <a:pt x="5575" y="5152"/>
                  </a:lnTo>
                  <a:cubicBezTo>
                    <a:pt x="5575" y="5152"/>
                    <a:pt x="3511" y="1730"/>
                    <a:pt x="2609" y="561"/>
                  </a:cubicBezTo>
                  <a:cubicBezTo>
                    <a:pt x="2304" y="165"/>
                    <a:pt x="1840" y="1"/>
                    <a:pt x="1427" y="1"/>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5"/>
            <p:cNvSpPr/>
            <p:nvPr/>
          </p:nvSpPr>
          <p:spPr>
            <a:xfrm>
              <a:off x="1301015" y="5346297"/>
              <a:ext cx="526427" cy="635545"/>
            </a:xfrm>
            <a:custGeom>
              <a:rect b="b" l="l" r="r" t="t"/>
              <a:pathLst>
                <a:path extrusionOk="0" h="5737" w="4752">
                  <a:moveTo>
                    <a:pt x="838" y="1"/>
                  </a:moveTo>
                  <a:cubicBezTo>
                    <a:pt x="522" y="1"/>
                    <a:pt x="213" y="87"/>
                    <a:pt x="1" y="199"/>
                  </a:cubicBezTo>
                  <a:cubicBezTo>
                    <a:pt x="68" y="190"/>
                    <a:pt x="138" y="185"/>
                    <a:pt x="209" y="185"/>
                  </a:cubicBezTo>
                  <a:cubicBezTo>
                    <a:pt x="622" y="185"/>
                    <a:pt x="1084" y="349"/>
                    <a:pt x="1388" y="744"/>
                  </a:cubicBezTo>
                  <a:cubicBezTo>
                    <a:pt x="2292" y="1915"/>
                    <a:pt x="4356" y="5335"/>
                    <a:pt x="4356" y="5335"/>
                  </a:cubicBezTo>
                  <a:lnTo>
                    <a:pt x="4364" y="5696"/>
                  </a:lnTo>
                  <a:lnTo>
                    <a:pt x="4752" y="5737"/>
                  </a:lnTo>
                  <a:lnTo>
                    <a:pt x="4739" y="5217"/>
                  </a:lnTo>
                  <a:cubicBezTo>
                    <a:pt x="4739" y="5217"/>
                    <a:pt x="2739" y="1613"/>
                    <a:pt x="1836" y="443"/>
                  </a:cubicBezTo>
                  <a:cubicBezTo>
                    <a:pt x="1584" y="117"/>
                    <a:pt x="1206" y="1"/>
                    <a:pt x="838"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5"/>
            <p:cNvSpPr/>
            <p:nvPr/>
          </p:nvSpPr>
          <p:spPr>
            <a:xfrm>
              <a:off x="1304338" y="5193200"/>
              <a:ext cx="254351" cy="302540"/>
            </a:xfrm>
            <a:custGeom>
              <a:rect b="b" l="l" r="r" t="t"/>
              <a:pathLst>
                <a:path extrusionOk="0" h="2731" w="2296">
                  <a:moveTo>
                    <a:pt x="1801" y="1"/>
                  </a:moveTo>
                  <a:cubicBezTo>
                    <a:pt x="1346" y="1"/>
                    <a:pt x="396" y="1124"/>
                    <a:pt x="205" y="1526"/>
                  </a:cubicBezTo>
                  <a:cubicBezTo>
                    <a:pt x="1" y="1958"/>
                    <a:pt x="159" y="2465"/>
                    <a:pt x="562" y="2657"/>
                  </a:cubicBezTo>
                  <a:cubicBezTo>
                    <a:pt x="666" y="2707"/>
                    <a:pt x="777" y="2731"/>
                    <a:pt x="888" y="2731"/>
                  </a:cubicBezTo>
                  <a:cubicBezTo>
                    <a:pt x="1200" y="2731"/>
                    <a:pt x="1507" y="2540"/>
                    <a:pt x="1659" y="2221"/>
                  </a:cubicBezTo>
                  <a:cubicBezTo>
                    <a:pt x="1864" y="1789"/>
                    <a:pt x="2295" y="212"/>
                    <a:pt x="1894" y="20"/>
                  </a:cubicBezTo>
                  <a:cubicBezTo>
                    <a:pt x="1866" y="7"/>
                    <a:pt x="1835" y="1"/>
                    <a:pt x="1801"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2907974" y="5121415"/>
              <a:ext cx="222446" cy="122190"/>
            </a:xfrm>
            <a:custGeom>
              <a:rect b="b" l="l" r="r" t="t"/>
              <a:pathLst>
                <a:path extrusionOk="0" h="1103" w="2008">
                  <a:moveTo>
                    <a:pt x="906" y="1"/>
                  </a:moveTo>
                  <a:cubicBezTo>
                    <a:pt x="518" y="1"/>
                    <a:pt x="100" y="55"/>
                    <a:pt x="62" y="231"/>
                  </a:cubicBezTo>
                  <a:cubicBezTo>
                    <a:pt x="1" y="519"/>
                    <a:pt x="972" y="1023"/>
                    <a:pt x="1280" y="1089"/>
                  </a:cubicBezTo>
                  <a:cubicBezTo>
                    <a:pt x="1322" y="1098"/>
                    <a:pt x="1365" y="1103"/>
                    <a:pt x="1406" y="1103"/>
                  </a:cubicBezTo>
                  <a:cubicBezTo>
                    <a:pt x="1664" y="1103"/>
                    <a:pt x="1894" y="936"/>
                    <a:pt x="1947" y="688"/>
                  </a:cubicBezTo>
                  <a:cubicBezTo>
                    <a:pt x="2008" y="400"/>
                    <a:pt x="1808" y="114"/>
                    <a:pt x="1502" y="48"/>
                  </a:cubicBezTo>
                  <a:cubicBezTo>
                    <a:pt x="1383" y="22"/>
                    <a:pt x="1150" y="1"/>
                    <a:pt x="906"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2575637" y="4844689"/>
              <a:ext cx="390389" cy="239063"/>
            </a:xfrm>
            <a:custGeom>
              <a:rect b="b" l="l" r="r" t="t"/>
              <a:pathLst>
                <a:path extrusionOk="0" h="2158" w="3524">
                  <a:moveTo>
                    <a:pt x="957" y="1"/>
                  </a:moveTo>
                  <a:cubicBezTo>
                    <a:pt x="948" y="1"/>
                    <a:pt x="940" y="1"/>
                    <a:pt x="932" y="1"/>
                  </a:cubicBezTo>
                  <a:cubicBezTo>
                    <a:pt x="78" y="31"/>
                    <a:pt x="0" y="1320"/>
                    <a:pt x="196" y="1509"/>
                  </a:cubicBezTo>
                  <a:cubicBezTo>
                    <a:pt x="662" y="1959"/>
                    <a:pt x="1725" y="2157"/>
                    <a:pt x="2508" y="2157"/>
                  </a:cubicBezTo>
                  <a:cubicBezTo>
                    <a:pt x="3013" y="2157"/>
                    <a:pt x="3401" y="2074"/>
                    <a:pt x="3436" y="1923"/>
                  </a:cubicBezTo>
                  <a:cubicBezTo>
                    <a:pt x="3523" y="1543"/>
                    <a:pt x="1819" y="1"/>
                    <a:pt x="957" y="1"/>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489670" y="4042095"/>
              <a:ext cx="349068" cy="439132"/>
            </a:xfrm>
            <a:custGeom>
              <a:rect b="b" l="l" r="r" t="t"/>
              <a:pathLst>
                <a:path extrusionOk="0" h="3964" w="3151">
                  <a:moveTo>
                    <a:pt x="3151" y="0"/>
                  </a:moveTo>
                  <a:lnTo>
                    <a:pt x="3151" y="0"/>
                  </a:lnTo>
                  <a:cubicBezTo>
                    <a:pt x="1" y="650"/>
                    <a:pt x="266" y="2898"/>
                    <a:pt x="442" y="3963"/>
                  </a:cubicBezTo>
                  <a:cubicBezTo>
                    <a:pt x="605" y="2004"/>
                    <a:pt x="1294" y="810"/>
                    <a:pt x="3151" y="0"/>
                  </a:cubicBezTo>
                  <a:close/>
                </a:path>
              </a:pathLst>
            </a:custGeom>
            <a:solidFill>
              <a:srgbClr val="C16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705689" y="4078431"/>
              <a:ext cx="464611" cy="156754"/>
            </a:xfrm>
            <a:custGeom>
              <a:rect b="b" l="l" r="r" t="t"/>
              <a:pathLst>
                <a:path extrusionOk="0" h="1415" w="4194">
                  <a:moveTo>
                    <a:pt x="2260" y="0"/>
                  </a:moveTo>
                  <a:cubicBezTo>
                    <a:pt x="1100" y="0"/>
                    <a:pt x="388" y="890"/>
                    <a:pt x="0" y="1414"/>
                  </a:cubicBezTo>
                  <a:cubicBezTo>
                    <a:pt x="859" y="712"/>
                    <a:pt x="1651" y="338"/>
                    <a:pt x="2542" y="338"/>
                  </a:cubicBezTo>
                  <a:cubicBezTo>
                    <a:pt x="3050" y="338"/>
                    <a:pt x="3591" y="460"/>
                    <a:pt x="4194" y="711"/>
                  </a:cubicBezTo>
                  <a:cubicBezTo>
                    <a:pt x="3443" y="194"/>
                    <a:pt x="2803" y="0"/>
                    <a:pt x="2260" y="0"/>
                  </a:cubicBezTo>
                  <a:close/>
                </a:path>
              </a:pathLst>
            </a:custGeom>
            <a:solidFill>
              <a:srgbClr val="C16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5"/>
            <p:cNvSpPr/>
            <p:nvPr/>
          </p:nvSpPr>
          <p:spPr>
            <a:xfrm>
              <a:off x="712668" y="4174587"/>
              <a:ext cx="426060" cy="229758"/>
            </a:xfrm>
            <a:custGeom>
              <a:rect b="b" l="l" r="r" t="t"/>
              <a:pathLst>
                <a:path extrusionOk="0" h="2074" w="3846">
                  <a:moveTo>
                    <a:pt x="2496" y="1"/>
                  </a:moveTo>
                  <a:cubicBezTo>
                    <a:pt x="851" y="1"/>
                    <a:pt x="275" y="1348"/>
                    <a:pt x="0" y="2074"/>
                  </a:cubicBezTo>
                  <a:cubicBezTo>
                    <a:pt x="869" y="829"/>
                    <a:pt x="1785" y="209"/>
                    <a:pt x="3183" y="209"/>
                  </a:cubicBezTo>
                  <a:cubicBezTo>
                    <a:pt x="3393" y="209"/>
                    <a:pt x="3613" y="222"/>
                    <a:pt x="3845" y="250"/>
                  </a:cubicBezTo>
                  <a:cubicBezTo>
                    <a:pt x="3330" y="76"/>
                    <a:pt x="2883" y="1"/>
                    <a:pt x="2496"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5"/>
            <p:cNvSpPr/>
            <p:nvPr/>
          </p:nvSpPr>
          <p:spPr>
            <a:xfrm>
              <a:off x="367370" y="4519553"/>
              <a:ext cx="262438" cy="336107"/>
            </a:xfrm>
            <a:custGeom>
              <a:rect b="b" l="l" r="r" t="t"/>
              <a:pathLst>
                <a:path extrusionOk="0" h="3034" w="2369">
                  <a:moveTo>
                    <a:pt x="1983" y="1"/>
                  </a:moveTo>
                  <a:lnTo>
                    <a:pt x="1983" y="1"/>
                  </a:lnTo>
                  <a:cubicBezTo>
                    <a:pt x="1892" y="1482"/>
                    <a:pt x="1389" y="2394"/>
                    <a:pt x="1" y="3034"/>
                  </a:cubicBezTo>
                  <a:cubicBezTo>
                    <a:pt x="2369" y="2494"/>
                    <a:pt x="2133" y="801"/>
                    <a:pt x="1983"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5"/>
            <p:cNvSpPr/>
            <p:nvPr/>
          </p:nvSpPr>
          <p:spPr>
            <a:xfrm>
              <a:off x="1464636" y="4930211"/>
              <a:ext cx="256566" cy="439132"/>
            </a:xfrm>
            <a:custGeom>
              <a:rect b="b" l="l" r="r" t="t"/>
              <a:pathLst>
                <a:path extrusionOk="0" h="3964" w="2316">
                  <a:moveTo>
                    <a:pt x="1757" y="0"/>
                  </a:moveTo>
                  <a:cubicBezTo>
                    <a:pt x="1603" y="0"/>
                    <a:pt x="1425" y="113"/>
                    <a:pt x="1282" y="311"/>
                  </a:cubicBezTo>
                  <a:cubicBezTo>
                    <a:pt x="760" y="1032"/>
                    <a:pt x="48" y="3449"/>
                    <a:pt x="12" y="3803"/>
                  </a:cubicBezTo>
                  <a:cubicBezTo>
                    <a:pt x="1" y="3914"/>
                    <a:pt x="31" y="3963"/>
                    <a:pt x="91" y="3963"/>
                  </a:cubicBezTo>
                  <a:cubicBezTo>
                    <a:pt x="388" y="3963"/>
                    <a:pt x="1417" y="2761"/>
                    <a:pt x="1746" y="1952"/>
                  </a:cubicBezTo>
                  <a:cubicBezTo>
                    <a:pt x="2315" y="553"/>
                    <a:pt x="2098" y="0"/>
                    <a:pt x="1757" y="0"/>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5"/>
            <p:cNvSpPr/>
            <p:nvPr/>
          </p:nvSpPr>
          <p:spPr>
            <a:xfrm>
              <a:off x="3282185" y="3939292"/>
              <a:ext cx="4099" cy="8641"/>
            </a:xfrm>
            <a:custGeom>
              <a:rect b="b" l="l" r="r" t="t"/>
              <a:pathLst>
                <a:path extrusionOk="0" h="78" w="37">
                  <a:moveTo>
                    <a:pt x="1" y="1"/>
                  </a:moveTo>
                  <a:cubicBezTo>
                    <a:pt x="1" y="26"/>
                    <a:pt x="0" y="51"/>
                    <a:pt x="0" y="77"/>
                  </a:cubicBezTo>
                  <a:cubicBezTo>
                    <a:pt x="13" y="66"/>
                    <a:pt x="24" y="53"/>
                    <a:pt x="37" y="42"/>
                  </a:cubicBezTo>
                  <a:cubicBezTo>
                    <a:pt x="37" y="42"/>
                    <a:pt x="22" y="27"/>
                    <a:pt x="1"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5"/>
            <p:cNvSpPr/>
            <p:nvPr/>
          </p:nvSpPr>
          <p:spPr>
            <a:xfrm>
              <a:off x="3085664" y="3897639"/>
              <a:ext cx="800164" cy="518340"/>
            </a:xfrm>
            <a:custGeom>
              <a:rect b="b" l="l" r="r" t="t"/>
              <a:pathLst>
                <a:path extrusionOk="0" h="4679" w="7223">
                  <a:moveTo>
                    <a:pt x="2227" y="0"/>
                  </a:moveTo>
                  <a:cubicBezTo>
                    <a:pt x="1492" y="0"/>
                    <a:pt x="800" y="246"/>
                    <a:pt x="570" y="1023"/>
                  </a:cubicBezTo>
                  <a:cubicBezTo>
                    <a:pt x="514" y="1214"/>
                    <a:pt x="0" y="3840"/>
                    <a:pt x="2239" y="3840"/>
                  </a:cubicBezTo>
                  <a:cubicBezTo>
                    <a:pt x="2389" y="3840"/>
                    <a:pt x="2551" y="3828"/>
                    <a:pt x="2727" y="3803"/>
                  </a:cubicBezTo>
                  <a:cubicBezTo>
                    <a:pt x="2836" y="3787"/>
                    <a:pt x="2951" y="3780"/>
                    <a:pt x="3071" y="3780"/>
                  </a:cubicBezTo>
                  <a:cubicBezTo>
                    <a:pt x="3996" y="3780"/>
                    <a:pt x="5206" y="4214"/>
                    <a:pt x="5944" y="4602"/>
                  </a:cubicBezTo>
                  <a:cubicBezTo>
                    <a:pt x="6045" y="4655"/>
                    <a:pt x="6142" y="4679"/>
                    <a:pt x="6233" y="4679"/>
                  </a:cubicBezTo>
                  <a:cubicBezTo>
                    <a:pt x="6871" y="4679"/>
                    <a:pt x="7222" y="3536"/>
                    <a:pt x="6806" y="3336"/>
                  </a:cubicBezTo>
                  <a:cubicBezTo>
                    <a:pt x="5742" y="2825"/>
                    <a:pt x="4462" y="1130"/>
                    <a:pt x="4199" y="485"/>
                  </a:cubicBezTo>
                  <a:cubicBezTo>
                    <a:pt x="3822" y="273"/>
                    <a:pt x="3001" y="0"/>
                    <a:pt x="2227"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5"/>
            <p:cNvSpPr/>
            <p:nvPr/>
          </p:nvSpPr>
          <p:spPr>
            <a:xfrm>
              <a:off x="3051101" y="3995457"/>
              <a:ext cx="793517" cy="420632"/>
            </a:xfrm>
            <a:custGeom>
              <a:rect b="b" l="l" r="r" t="t"/>
              <a:pathLst>
                <a:path extrusionOk="0" h="3797" w="7163">
                  <a:moveTo>
                    <a:pt x="931" y="0"/>
                  </a:moveTo>
                  <a:cubicBezTo>
                    <a:pt x="913" y="45"/>
                    <a:pt x="897" y="92"/>
                    <a:pt x="882" y="140"/>
                  </a:cubicBezTo>
                  <a:cubicBezTo>
                    <a:pt x="826" y="330"/>
                    <a:pt x="1" y="2964"/>
                    <a:pt x="2411" y="2964"/>
                  </a:cubicBezTo>
                  <a:cubicBezTo>
                    <a:pt x="2584" y="2964"/>
                    <a:pt x="2775" y="2950"/>
                    <a:pt x="2984" y="2921"/>
                  </a:cubicBezTo>
                  <a:cubicBezTo>
                    <a:pt x="3091" y="2906"/>
                    <a:pt x="3206" y="2899"/>
                    <a:pt x="3325" y="2899"/>
                  </a:cubicBezTo>
                  <a:cubicBezTo>
                    <a:pt x="4261" y="2899"/>
                    <a:pt x="5516" y="3331"/>
                    <a:pt x="6256" y="3719"/>
                  </a:cubicBezTo>
                  <a:cubicBezTo>
                    <a:pt x="6357" y="3773"/>
                    <a:pt x="6454" y="3796"/>
                    <a:pt x="6546" y="3796"/>
                  </a:cubicBezTo>
                  <a:cubicBezTo>
                    <a:pt x="6814" y="3796"/>
                    <a:pt x="7032" y="3593"/>
                    <a:pt x="7163" y="3343"/>
                  </a:cubicBezTo>
                  <a:cubicBezTo>
                    <a:pt x="6188" y="2990"/>
                    <a:pt x="4694" y="2289"/>
                    <a:pt x="3414" y="2084"/>
                  </a:cubicBezTo>
                  <a:cubicBezTo>
                    <a:pt x="1356" y="1755"/>
                    <a:pt x="1538" y="568"/>
                    <a:pt x="931" y="0"/>
                  </a:cubicBezTo>
                  <a:close/>
                </a:path>
              </a:pathLst>
            </a:custGeom>
            <a:solidFill>
              <a:srgbClr val="CC8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5"/>
            <p:cNvSpPr/>
            <p:nvPr/>
          </p:nvSpPr>
          <p:spPr>
            <a:xfrm>
              <a:off x="3158335" y="3908717"/>
              <a:ext cx="188215" cy="433925"/>
            </a:xfrm>
            <a:custGeom>
              <a:rect b="b" l="l" r="r" t="t"/>
              <a:pathLst>
                <a:path extrusionOk="0" h="3917" w="1699">
                  <a:moveTo>
                    <a:pt x="909" y="0"/>
                  </a:moveTo>
                  <a:lnTo>
                    <a:pt x="659" y="55"/>
                  </a:lnTo>
                  <a:cubicBezTo>
                    <a:pt x="0" y="2004"/>
                    <a:pt x="1272" y="3880"/>
                    <a:pt x="1272" y="3880"/>
                  </a:cubicBezTo>
                  <a:cubicBezTo>
                    <a:pt x="1328" y="3906"/>
                    <a:pt x="1379" y="3916"/>
                    <a:pt x="1424" y="3916"/>
                  </a:cubicBezTo>
                  <a:cubicBezTo>
                    <a:pt x="1610" y="3916"/>
                    <a:pt x="1698" y="3735"/>
                    <a:pt x="1698" y="3735"/>
                  </a:cubicBezTo>
                  <a:lnTo>
                    <a:pt x="909" y="0"/>
                  </a:ln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5"/>
            <p:cNvSpPr/>
            <p:nvPr/>
          </p:nvSpPr>
          <p:spPr>
            <a:xfrm>
              <a:off x="3691181" y="4352055"/>
              <a:ext cx="184006" cy="130056"/>
            </a:xfrm>
            <a:custGeom>
              <a:rect b="b" l="l" r="r" t="t"/>
              <a:pathLst>
                <a:path extrusionOk="0" h="1174" w="1661">
                  <a:moveTo>
                    <a:pt x="56" y="0"/>
                  </a:moveTo>
                  <a:cubicBezTo>
                    <a:pt x="55" y="0"/>
                    <a:pt x="55" y="0"/>
                    <a:pt x="54" y="0"/>
                  </a:cubicBezTo>
                  <a:cubicBezTo>
                    <a:pt x="1" y="9"/>
                    <a:pt x="279" y="380"/>
                    <a:pt x="221" y="857"/>
                  </a:cubicBezTo>
                  <a:cubicBezTo>
                    <a:pt x="231" y="1092"/>
                    <a:pt x="383" y="1173"/>
                    <a:pt x="580" y="1173"/>
                  </a:cubicBezTo>
                  <a:cubicBezTo>
                    <a:pt x="863" y="1173"/>
                    <a:pt x="1238" y="1006"/>
                    <a:pt x="1419" y="886"/>
                  </a:cubicBezTo>
                  <a:cubicBezTo>
                    <a:pt x="1661" y="726"/>
                    <a:pt x="126" y="0"/>
                    <a:pt x="56" y="0"/>
                  </a:cubicBezTo>
                  <a:close/>
                </a:path>
              </a:pathLst>
            </a:custGeom>
            <a:solidFill>
              <a:srgbClr val="7F44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5"/>
            <p:cNvSpPr/>
            <p:nvPr/>
          </p:nvSpPr>
          <p:spPr>
            <a:xfrm>
              <a:off x="3706801" y="4244710"/>
              <a:ext cx="271965" cy="228096"/>
            </a:xfrm>
            <a:custGeom>
              <a:rect b="b" l="l" r="r" t="t"/>
              <a:pathLst>
                <a:path extrusionOk="0" h="2059" w="2455">
                  <a:moveTo>
                    <a:pt x="704" y="0"/>
                  </a:moveTo>
                  <a:cubicBezTo>
                    <a:pt x="447" y="0"/>
                    <a:pt x="777" y="721"/>
                    <a:pt x="150" y="1029"/>
                  </a:cubicBezTo>
                  <a:cubicBezTo>
                    <a:pt x="1" y="1102"/>
                    <a:pt x="495" y="1263"/>
                    <a:pt x="723" y="1766"/>
                  </a:cubicBezTo>
                  <a:cubicBezTo>
                    <a:pt x="822" y="1984"/>
                    <a:pt x="954" y="2059"/>
                    <a:pt x="1087" y="2059"/>
                  </a:cubicBezTo>
                  <a:cubicBezTo>
                    <a:pt x="1259" y="2059"/>
                    <a:pt x="1432" y="1931"/>
                    <a:pt x="1534" y="1829"/>
                  </a:cubicBezTo>
                  <a:cubicBezTo>
                    <a:pt x="2455" y="906"/>
                    <a:pt x="1486" y="189"/>
                    <a:pt x="752" y="7"/>
                  </a:cubicBezTo>
                  <a:cubicBezTo>
                    <a:pt x="734" y="3"/>
                    <a:pt x="718" y="0"/>
                    <a:pt x="704" y="0"/>
                  </a:cubicBezTo>
                  <a:close/>
                </a:path>
              </a:pathLst>
            </a:custGeom>
            <a:solidFill>
              <a:srgbClr val="935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5"/>
            <p:cNvSpPr/>
            <p:nvPr/>
          </p:nvSpPr>
          <p:spPr>
            <a:xfrm>
              <a:off x="3226574" y="3896421"/>
              <a:ext cx="501390" cy="456081"/>
            </a:xfrm>
            <a:custGeom>
              <a:rect b="b" l="l" r="r" t="t"/>
              <a:pathLst>
                <a:path extrusionOk="0" h="4117" w="4526">
                  <a:moveTo>
                    <a:pt x="1036" y="0"/>
                  </a:moveTo>
                  <a:cubicBezTo>
                    <a:pt x="702" y="0"/>
                    <a:pt x="378" y="45"/>
                    <a:pt x="101" y="158"/>
                  </a:cubicBezTo>
                  <a:cubicBezTo>
                    <a:pt x="1" y="1488"/>
                    <a:pt x="368" y="2946"/>
                    <a:pt x="772" y="3953"/>
                  </a:cubicBezTo>
                  <a:cubicBezTo>
                    <a:pt x="841" y="3958"/>
                    <a:pt x="911" y="3960"/>
                    <a:pt x="981" y="3960"/>
                  </a:cubicBezTo>
                  <a:cubicBezTo>
                    <a:pt x="1137" y="3960"/>
                    <a:pt x="1293" y="3948"/>
                    <a:pt x="1448" y="3924"/>
                  </a:cubicBezTo>
                  <a:cubicBezTo>
                    <a:pt x="1555" y="3909"/>
                    <a:pt x="1668" y="3901"/>
                    <a:pt x="1786" y="3901"/>
                  </a:cubicBezTo>
                  <a:cubicBezTo>
                    <a:pt x="2190" y="3901"/>
                    <a:pt x="2649" y="3987"/>
                    <a:pt x="3101" y="4117"/>
                  </a:cubicBezTo>
                  <a:lnTo>
                    <a:pt x="4526" y="2446"/>
                  </a:lnTo>
                  <a:cubicBezTo>
                    <a:pt x="3838" y="1733"/>
                    <a:pt x="3166" y="889"/>
                    <a:pt x="2996" y="459"/>
                  </a:cubicBezTo>
                  <a:cubicBezTo>
                    <a:pt x="2630" y="245"/>
                    <a:pt x="1810" y="0"/>
                    <a:pt x="1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5"/>
            <p:cNvSpPr/>
            <p:nvPr/>
          </p:nvSpPr>
          <p:spPr>
            <a:xfrm>
              <a:off x="3226574" y="3893208"/>
              <a:ext cx="416533" cy="459294"/>
            </a:xfrm>
            <a:custGeom>
              <a:rect b="b" l="l" r="r" t="t"/>
              <a:pathLst>
                <a:path extrusionOk="0" h="4146" w="3760">
                  <a:moveTo>
                    <a:pt x="739" y="1"/>
                  </a:moveTo>
                  <a:cubicBezTo>
                    <a:pt x="513" y="1"/>
                    <a:pt x="296" y="27"/>
                    <a:pt x="102" y="106"/>
                  </a:cubicBezTo>
                  <a:cubicBezTo>
                    <a:pt x="1" y="1435"/>
                    <a:pt x="267" y="2982"/>
                    <a:pt x="772" y="3983"/>
                  </a:cubicBezTo>
                  <a:cubicBezTo>
                    <a:pt x="841" y="3987"/>
                    <a:pt x="910" y="3990"/>
                    <a:pt x="980" y="3990"/>
                  </a:cubicBezTo>
                  <a:cubicBezTo>
                    <a:pt x="1136" y="3990"/>
                    <a:pt x="1292" y="3978"/>
                    <a:pt x="1448" y="3954"/>
                  </a:cubicBezTo>
                  <a:cubicBezTo>
                    <a:pt x="1556" y="3938"/>
                    <a:pt x="1670" y="3931"/>
                    <a:pt x="1789" y="3931"/>
                  </a:cubicBezTo>
                  <a:cubicBezTo>
                    <a:pt x="2193" y="3931"/>
                    <a:pt x="2651" y="4016"/>
                    <a:pt x="3101" y="4146"/>
                  </a:cubicBezTo>
                  <a:lnTo>
                    <a:pt x="3760" y="3398"/>
                  </a:lnTo>
                  <a:cubicBezTo>
                    <a:pt x="3641" y="3274"/>
                    <a:pt x="1793" y="2764"/>
                    <a:pt x="1455" y="52"/>
                  </a:cubicBezTo>
                  <a:cubicBezTo>
                    <a:pt x="1216" y="28"/>
                    <a:pt x="972"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5"/>
            <p:cNvSpPr/>
            <p:nvPr/>
          </p:nvSpPr>
          <p:spPr>
            <a:xfrm>
              <a:off x="2599012" y="3887669"/>
              <a:ext cx="788532" cy="728600"/>
            </a:xfrm>
            <a:custGeom>
              <a:rect b="b" l="l" r="r" t="t"/>
              <a:pathLst>
                <a:path extrusionOk="0" h="6577" w="7118">
                  <a:moveTo>
                    <a:pt x="6488" y="0"/>
                  </a:moveTo>
                  <a:cubicBezTo>
                    <a:pt x="4244" y="0"/>
                    <a:pt x="459" y="1869"/>
                    <a:pt x="459" y="1869"/>
                  </a:cubicBezTo>
                  <a:cubicBezTo>
                    <a:pt x="0" y="4309"/>
                    <a:pt x="4219" y="6576"/>
                    <a:pt x="4219" y="6576"/>
                  </a:cubicBezTo>
                  <a:cubicBezTo>
                    <a:pt x="4735" y="4854"/>
                    <a:pt x="6972" y="3965"/>
                    <a:pt x="6972" y="3965"/>
                  </a:cubicBezTo>
                  <a:lnTo>
                    <a:pt x="7118" y="62"/>
                  </a:lnTo>
                  <a:cubicBezTo>
                    <a:pt x="6927" y="19"/>
                    <a:pt x="6716" y="0"/>
                    <a:pt x="64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5"/>
            <p:cNvSpPr/>
            <p:nvPr/>
          </p:nvSpPr>
          <p:spPr>
            <a:xfrm>
              <a:off x="3300907" y="3973301"/>
              <a:ext cx="173814" cy="88292"/>
            </a:xfrm>
            <a:custGeom>
              <a:rect b="b" l="l" r="r" t="t"/>
              <a:pathLst>
                <a:path extrusionOk="0" h="797" w="1569">
                  <a:moveTo>
                    <a:pt x="519" y="0"/>
                  </a:moveTo>
                  <a:cubicBezTo>
                    <a:pt x="258" y="0"/>
                    <a:pt x="0" y="53"/>
                    <a:pt x="11" y="265"/>
                  </a:cubicBezTo>
                  <a:cubicBezTo>
                    <a:pt x="32" y="688"/>
                    <a:pt x="1568" y="797"/>
                    <a:pt x="1568" y="797"/>
                  </a:cubicBezTo>
                  <a:lnTo>
                    <a:pt x="1048" y="54"/>
                  </a:lnTo>
                  <a:cubicBezTo>
                    <a:pt x="1048" y="54"/>
                    <a:pt x="782" y="0"/>
                    <a:pt x="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5"/>
            <p:cNvSpPr/>
            <p:nvPr/>
          </p:nvSpPr>
          <p:spPr>
            <a:xfrm>
              <a:off x="3846382" y="4315166"/>
              <a:ext cx="79318" cy="66468"/>
            </a:xfrm>
            <a:custGeom>
              <a:rect b="b" l="l" r="r" t="t"/>
              <a:pathLst>
                <a:path extrusionOk="0" h="600" w="716">
                  <a:moveTo>
                    <a:pt x="52" y="0"/>
                  </a:moveTo>
                  <a:cubicBezTo>
                    <a:pt x="11" y="0"/>
                    <a:pt x="0" y="21"/>
                    <a:pt x="46" y="66"/>
                  </a:cubicBezTo>
                  <a:cubicBezTo>
                    <a:pt x="231" y="253"/>
                    <a:pt x="253" y="599"/>
                    <a:pt x="330" y="599"/>
                  </a:cubicBezTo>
                  <a:cubicBezTo>
                    <a:pt x="339" y="599"/>
                    <a:pt x="348" y="595"/>
                    <a:pt x="359" y="586"/>
                  </a:cubicBezTo>
                  <a:cubicBezTo>
                    <a:pt x="715" y="263"/>
                    <a:pt x="196" y="0"/>
                    <a:pt x="52" y="0"/>
                  </a:cubicBez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5"/>
            <p:cNvSpPr/>
            <p:nvPr/>
          </p:nvSpPr>
          <p:spPr>
            <a:xfrm>
              <a:off x="3444144" y="4009969"/>
              <a:ext cx="122301" cy="110669"/>
            </a:xfrm>
            <a:custGeom>
              <a:rect b="b" l="l" r="r" t="t"/>
              <a:pathLst>
                <a:path extrusionOk="0" h="999" w="1104">
                  <a:moveTo>
                    <a:pt x="471" y="0"/>
                  </a:moveTo>
                  <a:cubicBezTo>
                    <a:pt x="429" y="0"/>
                    <a:pt x="387" y="6"/>
                    <a:pt x="346" y="18"/>
                  </a:cubicBezTo>
                  <a:cubicBezTo>
                    <a:pt x="104" y="92"/>
                    <a:pt x="0" y="366"/>
                    <a:pt x="114" y="632"/>
                  </a:cubicBezTo>
                  <a:cubicBezTo>
                    <a:pt x="208" y="853"/>
                    <a:pt x="425" y="998"/>
                    <a:pt x="634" y="998"/>
                  </a:cubicBezTo>
                  <a:cubicBezTo>
                    <a:pt x="676" y="998"/>
                    <a:pt x="717" y="993"/>
                    <a:pt x="757" y="981"/>
                  </a:cubicBezTo>
                  <a:cubicBezTo>
                    <a:pt x="999" y="907"/>
                    <a:pt x="1103" y="632"/>
                    <a:pt x="990" y="366"/>
                  </a:cubicBezTo>
                  <a:cubicBezTo>
                    <a:pt x="895" y="145"/>
                    <a:pt x="680" y="0"/>
                    <a:pt x="471"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5"/>
            <p:cNvSpPr/>
            <p:nvPr/>
          </p:nvSpPr>
          <p:spPr>
            <a:xfrm>
              <a:off x="3452785" y="4025921"/>
              <a:ext cx="99924" cy="90507"/>
            </a:xfrm>
            <a:custGeom>
              <a:rect b="b" l="l" r="r" t="t"/>
              <a:pathLst>
                <a:path extrusionOk="0" h="817" w="902">
                  <a:moveTo>
                    <a:pt x="384" y="1"/>
                  </a:moveTo>
                  <a:cubicBezTo>
                    <a:pt x="349" y="1"/>
                    <a:pt x="315" y="6"/>
                    <a:pt x="282" y="16"/>
                  </a:cubicBezTo>
                  <a:cubicBezTo>
                    <a:pt x="85" y="74"/>
                    <a:pt x="0" y="300"/>
                    <a:pt x="92" y="517"/>
                  </a:cubicBezTo>
                  <a:cubicBezTo>
                    <a:pt x="169" y="697"/>
                    <a:pt x="347" y="817"/>
                    <a:pt x="518" y="817"/>
                  </a:cubicBezTo>
                  <a:cubicBezTo>
                    <a:pt x="552" y="817"/>
                    <a:pt x="585" y="812"/>
                    <a:pt x="618" y="802"/>
                  </a:cubicBezTo>
                  <a:cubicBezTo>
                    <a:pt x="817" y="741"/>
                    <a:pt x="901" y="518"/>
                    <a:pt x="809" y="300"/>
                  </a:cubicBezTo>
                  <a:cubicBezTo>
                    <a:pt x="731" y="119"/>
                    <a:pt x="555" y="1"/>
                    <a:pt x="384"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5"/>
            <p:cNvSpPr/>
            <p:nvPr/>
          </p:nvSpPr>
          <p:spPr>
            <a:xfrm>
              <a:off x="3480590" y="4047523"/>
              <a:ext cx="57606" cy="40324"/>
            </a:xfrm>
            <a:custGeom>
              <a:rect b="b" l="l" r="r" t="t"/>
              <a:pathLst>
                <a:path extrusionOk="0" h="364" w="520">
                  <a:moveTo>
                    <a:pt x="0" y="1"/>
                  </a:moveTo>
                  <a:lnTo>
                    <a:pt x="0" y="1"/>
                  </a:lnTo>
                  <a:cubicBezTo>
                    <a:pt x="10" y="278"/>
                    <a:pt x="90" y="363"/>
                    <a:pt x="185" y="363"/>
                  </a:cubicBezTo>
                  <a:cubicBezTo>
                    <a:pt x="334" y="363"/>
                    <a:pt x="520" y="148"/>
                    <a:pt x="520" y="148"/>
                  </a:cubicBezTo>
                  <a:lnTo>
                    <a:pt x="0" y="1"/>
                  </a:ln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5"/>
            <p:cNvSpPr/>
            <p:nvPr/>
          </p:nvSpPr>
          <p:spPr>
            <a:xfrm>
              <a:off x="3665702" y="4319264"/>
              <a:ext cx="87184" cy="87295"/>
            </a:xfrm>
            <a:custGeom>
              <a:rect b="b" l="l" r="r" t="t"/>
              <a:pathLst>
                <a:path extrusionOk="0" h="788" w="787">
                  <a:moveTo>
                    <a:pt x="434" y="0"/>
                  </a:moveTo>
                  <a:cubicBezTo>
                    <a:pt x="428" y="0"/>
                    <a:pt x="423" y="0"/>
                    <a:pt x="417" y="0"/>
                  </a:cubicBezTo>
                  <a:cubicBezTo>
                    <a:pt x="209" y="11"/>
                    <a:pt x="29" y="194"/>
                    <a:pt x="14" y="411"/>
                  </a:cubicBezTo>
                  <a:cubicBezTo>
                    <a:pt x="0" y="623"/>
                    <a:pt x="151" y="787"/>
                    <a:pt x="352" y="787"/>
                  </a:cubicBezTo>
                  <a:cubicBezTo>
                    <a:pt x="357" y="787"/>
                    <a:pt x="363" y="787"/>
                    <a:pt x="368" y="787"/>
                  </a:cubicBezTo>
                  <a:cubicBezTo>
                    <a:pt x="578" y="777"/>
                    <a:pt x="759" y="593"/>
                    <a:pt x="772" y="377"/>
                  </a:cubicBezTo>
                  <a:cubicBezTo>
                    <a:pt x="786" y="164"/>
                    <a:pt x="636" y="0"/>
                    <a:pt x="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5"/>
            <p:cNvSpPr/>
            <p:nvPr/>
          </p:nvSpPr>
          <p:spPr>
            <a:xfrm>
              <a:off x="3137176" y="3781321"/>
              <a:ext cx="337104" cy="196081"/>
            </a:xfrm>
            <a:custGeom>
              <a:rect b="b" l="l" r="r" t="t"/>
              <a:pathLst>
                <a:path extrusionOk="0" h="1770" w="3043">
                  <a:moveTo>
                    <a:pt x="1" y="13"/>
                  </a:moveTo>
                  <a:lnTo>
                    <a:pt x="1" y="13"/>
                  </a:lnTo>
                  <a:cubicBezTo>
                    <a:pt x="282" y="1069"/>
                    <a:pt x="1528" y="1376"/>
                    <a:pt x="2163" y="1722"/>
                  </a:cubicBezTo>
                  <a:cubicBezTo>
                    <a:pt x="2223" y="1755"/>
                    <a:pt x="2288" y="1769"/>
                    <a:pt x="2353" y="1769"/>
                  </a:cubicBezTo>
                  <a:cubicBezTo>
                    <a:pt x="2684" y="1769"/>
                    <a:pt x="3043" y="1407"/>
                    <a:pt x="2942" y="1236"/>
                  </a:cubicBezTo>
                  <a:cubicBezTo>
                    <a:pt x="2205" y="0"/>
                    <a:pt x="1016" y="523"/>
                    <a:pt x="1" y="13"/>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5"/>
            <p:cNvSpPr/>
            <p:nvPr/>
          </p:nvSpPr>
          <p:spPr>
            <a:xfrm>
              <a:off x="3137176" y="3782651"/>
              <a:ext cx="302319" cy="194751"/>
            </a:xfrm>
            <a:custGeom>
              <a:rect b="b" l="l" r="r" t="t"/>
              <a:pathLst>
                <a:path extrusionOk="0" h="1758" w="2729">
                  <a:moveTo>
                    <a:pt x="1" y="1"/>
                  </a:moveTo>
                  <a:cubicBezTo>
                    <a:pt x="282" y="1057"/>
                    <a:pt x="1528" y="1364"/>
                    <a:pt x="2163" y="1712"/>
                  </a:cubicBezTo>
                  <a:cubicBezTo>
                    <a:pt x="2223" y="1744"/>
                    <a:pt x="2287" y="1758"/>
                    <a:pt x="2352" y="1758"/>
                  </a:cubicBezTo>
                  <a:cubicBezTo>
                    <a:pt x="2483" y="1758"/>
                    <a:pt x="2619" y="1701"/>
                    <a:pt x="2729" y="1621"/>
                  </a:cubicBezTo>
                  <a:cubicBezTo>
                    <a:pt x="2134" y="1327"/>
                    <a:pt x="1199" y="1015"/>
                    <a:pt x="834" y="240"/>
                  </a:cubicBezTo>
                  <a:cubicBezTo>
                    <a:pt x="552" y="198"/>
                    <a:pt x="270" y="136"/>
                    <a:pt x="1" y="1"/>
                  </a:cubicBezTo>
                  <a:close/>
                </a:path>
              </a:pathLst>
            </a:custGeom>
            <a:solidFill>
              <a:srgbClr val="CE81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5"/>
            <p:cNvSpPr/>
            <p:nvPr/>
          </p:nvSpPr>
          <p:spPr>
            <a:xfrm>
              <a:off x="3209514" y="3836932"/>
              <a:ext cx="206937" cy="108011"/>
            </a:xfrm>
            <a:custGeom>
              <a:rect b="b" l="l" r="r" t="t"/>
              <a:pathLst>
                <a:path extrusionOk="0" h="975" w="1868">
                  <a:moveTo>
                    <a:pt x="0" y="0"/>
                  </a:moveTo>
                  <a:lnTo>
                    <a:pt x="0" y="0"/>
                  </a:lnTo>
                  <a:cubicBezTo>
                    <a:pt x="148" y="735"/>
                    <a:pt x="916" y="725"/>
                    <a:pt x="1313" y="946"/>
                  </a:cubicBezTo>
                  <a:cubicBezTo>
                    <a:pt x="1348" y="966"/>
                    <a:pt x="1387" y="975"/>
                    <a:pt x="1427" y="975"/>
                  </a:cubicBezTo>
                  <a:cubicBezTo>
                    <a:pt x="1632" y="975"/>
                    <a:pt x="1867" y="750"/>
                    <a:pt x="1817" y="647"/>
                  </a:cubicBezTo>
                  <a:cubicBezTo>
                    <a:pt x="1102" y="99"/>
                    <a:pt x="717" y="387"/>
                    <a:pt x="0" y="0"/>
                  </a:cubicBezTo>
                  <a:close/>
                </a:path>
              </a:pathLst>
            </a:custGeom>
            <a:solidFill>
              <a:srgbClr val="A559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5"/>
            <p:cNvSpPr/>
            <p:nvPr/>
          </p:nvSpPr>
          <p:spPr>
            <a:xfrm>
              <a:off x="1974108" y="4453529"/>
              <a:ext cx="934983" cy="1284273"/>
            </a:xfrm>
            <a:custGeom>
              <a:rect b="b" l="l" r="r" t="t"/>
              <a:pathLst>
                <a:path extrusionOk="0" h="11593" w="8440">
                  <a:moveTo>
                    <a:pt x="1773" y="0"/>
                  </a:moveTo>
                  <a:cubicBezTo>
                    <a:pt x="1524" y="429"/>
                    <a:pt x="965" y="518"/>
                    <a:pt x="541" y="518"/>
                  </a:cubicBezTo>
                  <a:cubicBezTo>
                    <a:pt x="236" y="518"/>
                    <a:pt x="0" y="472"/>
                    <a:pt x="0" y="472"/>
                  </a:cubicBezTo>
                  <a:lnTo>
                    <a:pt x="0" y="472"/>
                  </a:lnTo>
                  <a:cubicBezTo>
                    <a:pt x="1223" y="3329"/>
                    <a:pt x="978" y="11344"/>
                    <a:pt x="978" y="11344"/>
                  </a:cubicBezTo>
                  <a:cubicBezTo>
                    <a:pt x="1567" y="11533"/>
                    <a:pt x="2322" y="11592"/>
                    <a:pt x="3033" y="11592"/>
                  </a:cubicBezTo>
                  <a:cubicBezTo>
                    <a:pt x="4205" y="11592"/>
                    <a:pt x="5259" y="11432"/>
                    <a:pt x="5259" y="11432"/>
                  </a:cubicBezTo>
                  <a:cubicBezTo>
                    <a:pt x="5962" y="7897"/>
                    <a:pt x="7582" y="4861"/>
                    <a:pt x="8225" y="4773"/>
                  </a:cubicBezTo>
                  <a:lnTo>
                    <a:pt x="8439" y="3772"/>
                  </a:lnTo>
                  <a:lnTo>
                    <a:pt x="17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5"/>
            <p:cNvSpPr/>
            <p:nvPr/>
          </p:nvSpPr>
          <p:spPr>
            <a:xfrm>
              <a:off x="2829986" y="4861528"/>
              <a:ext cx="167056" cy="187772"/>
            </a:xfrm>
            <a:custGeom>
              <a:rect b="b" l="l" r="r" t="t"/>
              <a:pathLst>
                <a:path extrusionOk="0" h="1695" w="1508">
                  <a:moveTo>
                    <a:pt x="1232" y="1"/>
                  </a:moveTo>
                  <a:lnTo>
                    <a:pt x="161" y="89"/>
                  </a:lnTo>
                  <a:lnTo>
                    <a:pt x="1" y="1227"/>
                  </a:lnTo>
                  <a:cubicBezTo>
                    <a:pt x="1" y="1227"/>
                    <a:pt x="145" y="1145"/>
                    <a:pt x="386" y="1145"/>
                  </a:cubicBezTo>
                  <a:cubicBezTo>
                    <a:pt x="659" y="1145"/>
                    <a:pt x="1056" y="1250"/>
                    <a:pt x="1508" y="1694"/>
                  </a:cubicBezTo>
                  <a:lnTo>
                    <a:pt x="12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5"/>
            <p:cNvSpPr/>
            <p:nvPr/>
          </p:nvSpPr>
          <p:spPr>
            <a:xfrm>
              <a:off x="2170630" y="4391382"/>
              <a:ext cx="819661" cy="525651"/>
            </a:xfrm>
            <a:custGeom>
              <a:rect b="b" l="l" r="r" t="t"/>
              <a:pathLst>
                <a:path extrusionOk="0" h="4745" w="7399">
                  <a:moveTo>
                    <a:pt x="122" y="1"/>
                  </a:moveTo>
                  <a:lnTo>
                    <a:pt x="0" y="561"/>
                  </a:lnTo>
                  <a:cubicBezTo>
                    <a:pt x="0" y="561"/>
                    <a:pt x="3064" y="4137"/>
                    <a:pt x="7238" y="4745"/>
                  </a:cubicBezTo>
                  <a:lnTo>
                    <a:pt x="7399" y="3994"/>
                  </a:lnTo>
                  <a:cubicBezTo>
                    <a:pt x="7399" y="3994"/>
                    <a:pt x="3773" y="3553"/>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5"/>
            <p:cNvSpPr/>
            <p:nvPr/>
          </p:nvSpPr>
          <p:spPr>
            <a:xfrm>
              <a:off x="957379" y="4176359"/>
              <a:ext cx="1148456" cy="1355504"/>
            </a:xfrm>
            <a:custGeom>
              <a:rect b="b" l="l" r="r" t="t"/>
              <a:pathLst>
                <a:path extrusionOk="0" h="12236" w="10367">
                  <a:moveTo>
                    <a:pt x="3344" y="0"/>
                  </a:moveTo>
                  <a:cubicBezTo>
                    <a:pt x="1034" y="0"/>
                    <a:pt x="1" y="2024"/>
                    <a:pt x="328" y="3549"/>
                  </a:cubicBezTo>
                  <a:cubicBezTo>
                    <a:pt x="662" y="5104"/>
                    <a:pt x="355" y="10186"/>
                    <a:pt x="355" y="10186"/>
                  </a:cubicBezTo>
                  <a:cubicBezTo>
                    <a:pt x="1858" y="11146"/>
                    <a:pt x="6028" y="12236"/>
                    <a:pt x="6028" y="12236"/>
                  </a:cubicBezTo>
                  <a:cubicBezTo>
                    <a:pt x="6028" y="12236"/>
                    <a:pt x="6862" y="7608"/>
                    <a:pt x="7447" y="7339"/>
                  </a:cubicBezTo>
                  <a:cubicBezTo>
                    <a:pt x="7511" y="7310"/>
                    <a:pt x="7662" y="7298"/>
                    <a:pt x="7863" y="7298"/>
                  </a:cubicBezTo>
                  <a:cubicBezTo>
                    <a:pt x="8690" y="7298"/>
                    <a:pt x="10366" y="7501"/>
                    <a:pt x="10366" y="7501"/>
                  </a:cubicBezTo>
                  <a:lnTo>
                    <a:pt x="9755" y="2694"/>
                  </a:lnTo>
                  <a:cubicBezTo>
                    <a:pt x="8364" y="1702"/>
                    <a:pt x="5015" y="57"/>
                    <a:pt x="3485" y="3"/>
                  </a:cubicBezTo>
                  <a:cubicBezTo>
                    <a:pt x="3438" y="1"/>
                    <a:pt x="3391" y="0"/>
                    <a:pt x="3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5"/>
            <p:cNvSpPr/>
            <p:nvPr/>
          </p:nvSpPr>
          <p:spPr>
            <a:xfrm>
              <a:off x="744794" y="4185111"/>
              <a:ext cx="1361043" cy="1346752"/>
            </a:xfrm>
            <a:custGeom>
              <a:rect b="b" l="l" r="r" t="t"/>
              <a:pathLst>
                <a:path extrusionOk="0" h="12157" w="12286">
                  <a:moveTo>
                    <a:pt x="5990" y="0"/>
                  </a:moveTo>
                  <a:lnTo>
                    <a:pt x="5990" y="0"/>
                  </a:lnTo>
                  <a:cubicBezTo>
                    <a:pt x="6014" y="761"/>
                    <a:pt x="5992" y="1563"/>
                    <a:pt x="5893" y="2378"/>
                  </a:cubicBezTo>
                  <a:cubicBezTo>
                    <a:pt x="5536" y="5351"/>
                    <a:pt x="4976" y="6310"/>
                    <a:pt x="4399" y="6310"/>
                  </a:cubicBezTo>
                  <a:cubicBezTo>
                    <a:pt x="3358" y="6310"/>
                    <a:pt x="2261" y="3189"/>
                    <a:pt x="2196" y="3142"/>
                  </a:cubicBezTo>
                  <a:cubicBezTo>
                    <a:pt x="1620" y="8136"/>
                    <a:pt x="0" y="8963"/>
                    <a:pt x="0" y="8963"/>
                  </a:cubicBezTo>
                  <a:cubicBezTo>
                    <a:pt x="2710" y="11441"/>
                    <a:pt x="7947" y="12157"/>
                    <a:pt x="7947" y="12157"/>
                  </a:cubicBezTo>
                  <a:cubicBezTo>
                    <a:pt x="7947" y="12157"/>
                    <a:pt x="9232" y="7778"/>
                    <a:pt x="9815" y="7509"/>
                  </a:cubicBezTo>
                  <a:cubicBezTo>
                    <a:pt x="9994" y="7427"/>
                    <a:pt x="10696" y="7408"/>
                    <a:pt x="11307" y="7408"/>
                  </a:cubicBezTo>
                  <a:cubicBezTo>
                    <a:pt x="11830" y="7408"/>
                    <a:pt x="12285" y="7422"/>
                    <a:pt x="12285" y="7422"/>
                  </a:cubicBezTo>
                  <a:lnTo>
                    <a:pt x="11673" y="2615"/>
                  </a:lnTo>
                  <a:cubicBezTo>
                    <a:pt x="10440" y="1735"/>
                    <a:pt x="7669" y="343"/>
                    <a:pt x="59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5"/>
            <p:cNvSpPr/>
            <p:nvPr/>
          </p:nvSpPr>
          <p:spPr>
            <a:xfrm>
              <a:off x="1930904" y="4453196"/>
              <a:ext cx="323367" cy="1232760"/>
            </a:xfrm>
            <a:custGeom>
              <a:rect b="b" l="l" r="r" t="t"/>
              <a:pathLst>
                <a:path extrusionOk="0" h="11128" w="2919">
                  <a:moveTo>
                    <a:pt x="0" y="0"/>
                  </a:moveTo>
                  <a:lnTo>
                    <a:pt x="0" y="0"/>
                  </a:lnTo>
                  <a:cubicBezTo>
                    <a:pt x="1113" y="3133"/>
                    <a:pt x="1467" y="11103"/>
                    <a:pt x="1467" y="11103"/>
                  </a:cubicBezTo>
                  <a:cubicBezTo>
                    <a:pt x="1481" y="11112"/>
                    <a:pt x="1497" y="11120"/>
                    <a:pt x="1511" y="11128"/>
                  </a:cubicBezTo>
                  <a:cubicBezTo>
                    <a:pt x="1531" y="11037"/>
                    <a:pt x="1552" y="10947"/>
                    <a:pt x="1577" y="10856"/>
                  </a:cubicBezTo>
                  <a:cubicBezTo>
                    <a:pt x="2919" y="5849"/>
                    <a:pt x="2400" y="2178"/>
                    <a:pt x="2123" y="26"/>
                  </a:cubicBezTo>
                  <a:lnTo>
                    <a:pt x="2123" y="26"/>
                  </a:lnTo>
                  <a:cubicBezTo>
                    <a:pt x="1979" y="185"/>
                    <a:pt x="1708" y="239"/>
                    <a:pt x="1407" y="239"/>
                  </a:cubicBezTo>
                  <a:cubicBezTo>
                    <a:pt x="771" y="239"/>
                    <a:pt x="1"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5"/>
            <p:cNvSpPr/>
            <p:nvPr/>
          </p:nvSpPr>
          <p:spPr>
            <a:xfrm>
              <a:off x="1404815" y="4186662"/>
              <a:ext cx="677863" cy="809691"/>
            </a:xfrm>
            <a:custGeom>
              <a:rect b="b" l="l" r="r" t="t"/>
              <a:pathLst>
                <a:path extrusionOk="0" h="7309" w="6119">
                  <a:moveTo>
                    <a:pt x="187" y="0"/>
                  </a:moveTo>
                  <a:cubicBezTo>
                    <a:pt x="187" y="0"/>
                    <a:pt x="1" y="3078"/>
                    <a:pt x="1716" y="4759"/>
                  </a:cubicBezTo>
                  <a:cubicBezTo>
                    <a:pt x="2722" y="5743"/>
                    <a:pt x="3732" y="5806"/>
                    <a:pt x="3974" y="5806"/>
                  </a:cubicBezTo>
                  <a:cubicBezTo>
                    <a:pt x="4009" y="5806"/>
                    <a:pt x="4028" y="5805"/>
                    <a:pt x="4028" y="5805"/>
                  </a:cubicBezTo>
                  <a:lnTo>
                    <a:pt x="4028" y="5805"/>
                  </a:lnTo>
                  <a:lnTo>
                    <a:pt x="3942" y="7215"/>
                  </a:lnTo>
                  <a:lnTo>
                    <a:pt x="4795" y="7308"/>
                  </a:lnTo>
                  <a:cubicBezTo>
                    <a:pt x="4795" y="7308"/>
                    <a:pt x="5415" y="5139"/>
                    <a:pt x="5286" y="4708"/>
                  </a:cubicBezTo>
                  <a:cubicBezTo>
                    <a:pt x="5286" y="4708"/>
                    <a:pt x="6012" y="3878"/>
                    <a:pt x="6119" y="2614"/>
                  </a:cubicBezTo>
                  <a:lnTo>
                    <a:pt x="3600" y="1476"/>
                  </a:lnTo>
                  <a:lnTo>
                    <a:pt x="1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5"/>
            <p:cNvSpPr/>
            <p:nvPr/>
          </p:nvSpPr>
          <p:spPr>
            <a:xfrm>
              <a:off x="1668026" y="4443448"/>
              <a:ext cx="336993" cy="420632"/>
            </a:xfrm>
            <a:custGeom>
              <a:rect b="b" l="l" r="r" t="t"/>
              <a:pathLst>
                <a:path extrusionOk="0" h="3797" w="3042">
                  <a:moveTo>
                    <a:pt x="2033" y="1"/>
                  </a:moveTo>
                  <a:cubicBezTo>
                    <a:pt x="2033" y="1"/>
                    <a:pt x="1" y="907"/>
                    <a:pt x="288" y="1658"/>
                  </a:cubicBezTo>
                  <a:lnTo>
                    <a:pt x="1787" y="3797"/>
                  </a:lnTo>
                  <a:lnTo>
                    <a:pt x="3042" y="3317"/>
                  </a:lnTo>
                  <a:lnTo>
                    <a:pt x="2033" y="1"/>
                  </a:ln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5"/>
            <p:cNvSpPr/>
            <p:nvPr/>
          </p:nvSpPr>
          <p:spPr>
            <a:xfrm>
              <a:off x="1331812" y="4290905"/>
              <a:ext cx="725609" cy="570739"/>
            </a:xfrm>
            <a:custGeom>
              <a:rect b="b" l="l" r="r" t="t"/>
              <a:pathLst>
                <a:path extrusionOk="0" h="5152" w="6550">
                  <a:moveTo>
                    <a:pt x="1886" y="1"/>
                  </a:moveTo>
                  <a:lnTo>
                    <a:pt x="1886" y="1"/>
                  </a:lnTo>
                  <a:cubicBezTo>
                    <a:pt x="1928" y="545"/>
                    <a:pt x="1569" y="625"/>
                    <a:pt x="1169" y="625"/>
                  </a:cubicBezTo>
                  <a:cubicBezTo>
                    <a:pt x="1003" y="625"/>
                    <a:pt x="828" y="611"/>
                    <a:pt x="673" y="611"/>
                  </a:cubicBezTo>
                  <a:cubicBezTo>
                    <a:pt x="416" y="611"/>
                    <a:pt x="210" y="650"/>
                    <a:pt x="177" y="855"/>
                  </a:cubicBezTo>
                  <a:cubicBezTo>
                    <a:pt x="0" y="1946"/>
                    <a:pt x="1289" y="4920"/>
                    <a:pt x="3190" y="5135"/>
                  </a:cubicBezTo>
                  <a:cubicBezTo>
                    <a:pt x="3293" y="5146"/>
                    <a:pt x="3394" y="5152"/>
                    <a:pt x="3491" y="5152"/>
                  </a:cubicBezTo>
                  <a:cubicBezTo>
                    <a:pt x="5725" y="5152"/>
                    <a:pt x="6330" y="2179"/>
                    <a:pt x="6549" y="1488"/>
                  </a:cubicBezTo>
                  <a:cubicBezTo>
                    <a:pt x="5577" y="1113"/>
                    <a:pt x="5004" y="157"/>
                    <a:pt x="5004" y="157"/>
                  </a:cubicBezTo>
                  <a:lnTo>
                    <a:pt x="1886"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5"/>
            <p:cNvSpPr/>
            <p:nvPr/>
          </p:nvSpPr>
          <p:spPr>
            <a:xfrm>
              <a:off x="1540741" y="4290905"/>
              <a:ext cx="111" cy="332"/>
            </a:xfrm>
            <a:custGeom>
              <a:rect b="b" l="l" r="r" t="t"/>
              <a:pathLst>
                <a:path extrusionOk="0" h="3" w="1">
                  <a:moveTo>
                    <a:pt x="1" y="1"/>
                  </a:moveTo>
                  <a:lnTo>
                    <a:pt x="1" y="1"/>
                  </a:lnTo>
                  <a:lnTo>
                    <a:pt x="1" y="3"/>
                  </a:lnTo>
                  <a:cubicBezTo>
                    <a:pt x="1" y="2"/>
                    <a:pt x="1" y="2"/>
                    <a:pt x="1" y="1"/>
                  </a:cubicBezTo>
                  <a:close/>
                </a:path>
              </a:pathLst>
            </a:custGeom>
            <a:solidFill>
              <a:srgbClr val="6777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5"/>
            <p:cNvSpPr/>
            <p:nvPr/>
          </p:nvSpPr>
          <p:spPr>
            <a:xfrm>
              <a:off x="1344330" y="4402459"/>
              <a:ext cx="713091" cy="459183"/>
            </a:xfrm>
            <a:custGeom>
              <a:rect b="b" l="l" r="r" t="t"/>
              <a:pathLst>
                <a:path extrusionOk="0" h="4145" w="6437">
                  <a:moveTo>
                    <a:pt x="50" y="1"/>
                  </a:moveTo>
                  <a:lnTo>
                    <a:pt x="50" y="1"/>
                  </a:lnTo>
                  <a:cubicBezTo>
                    <a:pt x="1" y="1192"/>
                    <a:pt x="1259" y="3922"/>
                    <a:pt x="3077" y="4128"/>
                  </a:cubicBezTo>
                  <a:cubicBezTo>
                    <a:pt x="3180" y="4139"/>
                    <a:pt x="3281" y="4145"/>
                    <a:pt x="3378" y="4145"/>
                  </a:cubicBezTo>
                  <a:cubicBezTo>
                    <a:pt x="5612" y="4145"/>
                    <a:pt x="6217" y="1172"/>
                    <a:pt x="6436" y="481"/>
                  </a:cubicBezTo>
                  <a:cubicBezTo>
                    <a:pt x="6424" y="476"/>
                    <a:pt x="6411" y="471"/>
                    <a:pt x="6399" y="466"/>
                  </a:cubicBezTo>
                  <a:cubicBezTo>
                    <a:pt x="6150" y="1330"/>
                    <a:pt x="5497" y="4004"/>
                    <a:pt x="3378" y="4004"/>
                  </a:cubicBezTo>
                  <a:cubicBezTo>
                    <a:pt x="3281" y="4004"/>
                    <a:pt x="3180" y="3998"/>
                    <a:pt x="3077" y="3987"/>
                  </a:cubicBezTo>
                  <a:cubicBezTo>
                    <a:pt x="1328" y="3789"/>
                    <a:pt x="97" y="1253"/>
                    <a:pt x="50"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5"/>
            <p:cNvSpPr/>
            <p:nvPr/>
          </p:nvSpPr>
          <p:spPr>
            <a:xfrm>
              <a:off x="1398833" y="4293120"/>
              <a:ext cx="516013" cy="568523"/>
            </a:xfrm>
            <a:custGeom>
              <a:rect b="b" l="l" r="r" t="t"/>
              <a:pathLst>
                <a:path extrusionOk="0" h="5132" w="4658">
                  <a:moveTo>
                    <a:pt x="1666" y="0"/>
                  </a:moveTo>
                  <a:cubicBezTo>
                    <a:pt x="1704" y="78"/>
                    <a:pt x="660" y="10"/>
                    <a:pt x="678" y="115"/>
                  </a:cubicBezTo>
                  <a:cubicBezTo>
                    <a:pt x="825" y="1056"/>
                    <a:pt x="921" y="2439"/>
                    <a:pt x="1" y="2731"/>
                  </a:cubicBezTo>
                  <a:cubicBezTo>
                    <a:pt x="515" y="3850"/>
                    <a:pt x="1438" y="4985"/>
                    <a:pt x="2585" y="5115"/>
                  </a:cubicBezTo>
                  <a:cubicBezTo>
                    <a:pt x="2688" y="5126"/>
                    <a:pt x="2787" y="5132"/>
                    <a:pt x="2884" y="5132"/>
                  </a:cubicBezTo>
                  <a:cubicBezTo>
                    <a:pt x="3650" y="5132"/>
                    <a:pt x="4224" y="4782"/>
                    <a:pt x="4658" y="4296"/>
                  </a:cubicBezTo>
                  <a:cubicBezTo>
                    <a:pt x="3828" y="4045"/>
                    <a:pt x="3013" y="3282"/>
                    <a:pt x="2543" y="2209"/>
                  </a:cubicBezTo>
                  <a:cubicBezTo>
                    <a:pt x="2215" y="1459"/>
                    <a:pt x="2113" y="689"/>
                    <a:pt x="2210" y="27"/>
                  </a:cubicBezTo>
                  <a:lnTo>
                    <a:pt x="166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5"/>
            <p:cNvSpPr/>
            <p:nvPr/>
          </p:nvSpPr>
          <p:spPr>
            <a:xfrm>
              <a:off x="1383545" y="4300321"/>
              <a:ext cx="638979" cy="414650"/>
            </a:xfrm>
            <a:custGeom>
              <a:rect b="b" l="l" r="r" t="t"/>
              <a:pathLst>
                <a:path extrusionOk="0" h="3743" w="5768">
                  <a:moveTo>
                    <a:pt x="1140" y="1"/>
                  </a:moveTo>
                  <a:cubicBezTo>
                    <a:pt x="1140" y="1"/>
                    <a:pt x="1181" y="653"/>
                    <a:pt x="558" y="653"/>
                  </a:cubicBezTo>
                  <a:cubicBezTo>
                    <a:pt x="532" y="653"/>
                    <a:pt x="505" y="652"/>
                    <a:pt x="477" y="650"/>
                  </a:cubicBezTo>
                  <a:lnTo>
                    <a:pt x="477" y="650"/>
                  </a:lnTo>
                  <a:cubicBezTo>
                    <a:pt x="477" y="650"/>
                    <a:pt x="0" y="1818"/>
                    <a:pt x="993" y="2711"/>
                  </a:cubicBezTo>
                  <a:cubicBezTo>
                    <a:pt x="1002" y="2719"/>
                    <a:pt x="1014" y="2723"/>
                    <a:pt x="1030" y="2723"/>
                  </a:cubicBezTo>
                  <a:cubicBezTo>
                    <a:pt x="1300" y="2723"/>
                    <a:pt x="2568" y="1602"/>
                    <a:pt x="2838" y="1602"/>
                  </a:cubicBezTo>
                  <a:cubicBezTo>
                    <a:pt x="2849" y="1602"/>
                    <a:pt x="2857" y="1604"/>
                    <a:pt x="2865" y="1607"/>
                  </a:cubicBezTo>
                  <a:cubicBezTo>
                    <a:pt x="3136" y="1732"/>
                    <a:pt x="2814" y="3742"/>
                    <a:pt x="3173" y="3742"/>
                  </a:cubicBezTo>
                  <a:cubicBezTo>
                    <a:pt x="3174" y="3742"/>
                    <a:pt x="3174" y="3742"/>
                    <a:pt x="3174" y="3742"/>
                  </a:cubicBezTo>
                  <a:cubicBezTo>
                    <a:pt x="5501" y="3729"/>
                    <a:pt x="5767" y="1327"/>
                    <a:pt x="5767" y="1327"/>
                  </a:cubicBezTo>
                  <a:cubicBezTo>
                    <a:pt x="5767" y="1327"/>
                    <a:pt x="4853" y="745"/>
                    <a:pt x="4838" y="392"/>
                  </a:cubicBezTo>
                  <a:lnTo>
                    <a:pt x="11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5"/>
            <p:cNvSpPr/>
            <p:nvPr/>
          </p:nvSpPr>
          <p:spPr>
            <a:xfrm>
              <a:off x="1381773" y="4118200"/>
              <a:ext cx="638868" cy="574284"/>
            </a:xfrm>
            <a:custGeom>
              <a:rect b="b" l="l" r="r" t="t"/>
              <a:pathLst>
                <a:path extrusionOk="0" h="5184" w="5767">
                  <a:moveTo>
                    <a:pt x="1967" y="0"/>
                  </a:moveTo>
                  <a:cubicBezTo>
                    <a:pt x="1967" y="0"/>
                    <a:pt x="1206" y="2091"/>
                    <a:pt x="506" y="2091"/>
                  </a:cubicBezTo>
                  <a:cubicBezTo>
                    <a:pt x="497" y="2091"/>
                    <a:pt x="487" y="2090"/>
                    <a:pt x="477" y="2089"/>
                  </a:cubicBezTo>
                  <a:lnTo>
                    <a:pt x="477" y="2089"/>
                  </a:lnTo>
                  <a:cubicBezTo>
                    <a:pt x="477" y="2090"/>
                    <a:pt x="0" y="3259"/>
                    <a:pt x="993" y="4152"/>
                  </a:cubicBezTo>
                  <a:cubicBezTo>
                    <a:pt x="1002" y="4160"/>
                    <a:pt x="1014" y="4164"/>
                    <a:pt x="1029" y="4164"/>
                  </a:cubicBezTo>
                  <a:cubicBezTo>
                    <a:pt x="1300" y="4164"/>
                    <a:pt x="2567" y="3042"/>
                    <a:pt x="2838" y="3042"/>
                  </a:cubicBezTo>
                  <a:cubicBezTo>
                    <a:pt x="2849" y="3042"/>
                    <a:pt x="2857" y="3044"/>
                    <a:pt x="2865" y="3047"/>
                  </a:cubicBezTo>
                  <a:cubicBezTo>
                    <a:pt x="3136" y="3172"/>
                    <a:pt x="2813" y="5183"/>
                    <a:pt x="3174" y="5183"/>
                  </a:cubicBezTo>
                  <a:cubicBezTo>
                    <a:pt x="3174" y="5183"/>
                    <a:pt x="3174" y="5183"/>
                    <a:pt x="3174" y="5183"/>
                  </a:cubicBezTo>
                  <a:cubicBezTo>
                    <a:pt x="5502" y="5168"/>
                    <a:pt x="5767" y="2767"/>
                    <a:pt x="5767" y="2767"/>
                  </a:cubicBezTo>
                  <a:cubicBezTo>
                    <a:pt x="5767" y="2767"/>
                    <a:pt x="4853" y="2185"/>
                    <a:pt x="4838" y="1831"/>
                  </a:cubicBezTo>
                  <a:lnTo>
                    <a:pt x="19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5"/>
            <p:cNvSpPr/>
            <p:nvPr/>
          </p:nvSpPr>
          <p:spPr>
            <a:xfrm>
              <a:off x="1459207" y="4174144"/>
              <a:ext cx="480231" cy="518340"/>
            </a:xfrm>
            <a:custGeom>
              <a:rect b="b" l="l" r="r" t="t"/>
              <a:pathLst>
                <a:path extrusionOk="0" h="4679" w="4335">
                  <a:moveTo>
                    <a:pt x="1204" y="1"/>
                  </a:moveTo>
                  <a:cubicBezTo>
                    <a:pt x="1134" y="1"/>
                    <a:pt x="1089" y="12"/>
                    <a:pt x="1085" y="41"/>
                  </a:cubicBezTo>
                  <a:lnTo>
                    <a:pt x="346" y="1298"/>
                  </a:lnTo>
                  <a:cubicBezTo>
                    <a:pt x="463" y="1630"/>
                    <a:pt x="593" y="2127"/>
                    <a:pt x="1" y="3321"/>
                  </a:cubicBezTo>
                  <a:cubicBezTo>
                    <a:pt x="87" y="3440"/>
                    <a:pt x="184" y="3550"/>
                    <a:pt x="294" y="3647"/>
                  </a:cubicBezTo>
                  <a:cubicBezTo>
                    <a:pt x="303" y="3655"/>
                    <a:pt x="315" y="3659"/>
                    <a:pt x="330" y="3659"/>
                  </a:cubicBezTo>
                  <a:cubicBezTo>
                    <a:pt x="601" y="3659"/>
                    <a:pt x="1867" y="2537"/>
                    <a:pt x="2139" y="2537"/>
                  </a:cubicBezTo>
                  <a:cubicBezTo>
                    <a:pt x="2149" y="2537"/>
                    <a:pt x="2158" y="2539"/>
                    <a:pt x="2166" y="2542"/>
                  </a:cubicBezTo>
                  <a:cubicBezTo>
                    <a:pt x="2437" y="2667"/>
                    <a:pt x="2114" y="4678"/>
                    <a:pt x="2473" y="4678"/>
                  </a:cubicBezTo>
                  <a:cubicBezTo>
                    <a:pt x="2474" y="4678"/>
                    <a:pt x="2474" y="4678"/>
                    <a:pt x="2474" y="4678"/>
                  </a:cubicBezTo>
                  <a:cubicBezTo>
                    <a:pt x="3359" y="4673"/>
                    <a:pt x="3947" y="4322"/>
                    <a:pt x="4334" y="3889"/>
                  </a:cubicBezTo>
                  <a:cubicBezTo>
                    <a:pt x="4094" y="3665"/>
                    <a:pt x="3877" y="3360"/>
                    <a:pt x="3717" y="2996"/>
                  </a:cubicBezTo>
                  <a:cubicBezTo>
                    <a:pt x="3434" y="2355"/>
                    <a:pt x="3404" y="1701"/>
                    <a:pt x="3596" y="1269"/>
                  </a:cubicBezTo>
                  <a:lnTo>
                    <a:pt x="2127" y="90"/>
                  </a:lnTo>
                  <a:lnTo>
                    <a:pt x="2127" y="90"/>
                  </a:lnTo>
                  <a:cubicBezTo>
                    <a:pt x="2136" y="109"/>
                    <a:pt x="2115" y="117"/>
                    <a:pt x="2074" y="117"/>
                  </a:cubicBezTo>
                  <a:cubicBezTo>
                    <a:pt x="1911" y="117"/>
                    <a:pt x="1429" y="1"/>
                    <a:pt x="1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5"/>
            <p:cNvSpPr/>
            <p:nvPr/>
          </p:nvSpPr>
          <p:spPr>
            <a:xfrm>
              <a:off x="1591921" y="4357594"/>
              <a:ext cx="406673" cy="464611"/>
            </a:xfrm>
            <a:custGeom>
              <a:rect b="b" l="l" r="r" t="t"/>
              <a:pathLst>
                <a:path extrusionOk="0" h="4194" w="3671">
                  <a:moveTo>
                    <a:pt x="164" y="1"/>
                  </a:moveTo>
                  <a:lnTo>
                    <a:pt x="164" y="1"/>
                  </a:lnTo>
                  <a:cubicBezTo>
                    <a:pt x="1" y="2623"/>
                    <a:pt x="1343" y="4193"/>
                    <a:pt x="1343" y="4193"/>
                  </a:cubicBezTo>
                  <a:cubicBezTo>
                    <a:pt x="2877" y="3771"/>
                    <a:pt x="3670" y="1784"/>
                    <a:pt x="3670" y="1784"/>
                  </a:cubicBezTo>
                  <a:cubicBezTo>
                    <a:pt x="3173" y="686"/>
                    <a:pt x="2613" y="139"/>
                    <a:pt x="2613" y="139"/>
                  </a:cubicBezTo>
                  <a:lnTo>
                    <a:pt x="1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5"/>
            <p:cNvSpPr/>
            <p:nvPr/>
          </p:nvSpPr>
          <p:spPr>
            <a:xfrm>
              <a:off x="1598789" y="4329899"/>
              <a:ext cx="406784" cy="430159"/>
            </a:xfrm>
            <a:custGeom>
              <a:rect b="b" l="l" r="r" t="t"/>
              <a:pathLst>
                <a:path extrusionOk="0" h="3883" w="3672">
                  <a:moveTo>
                    <a:pt x="164" y="1"/>
                  </a:moveTo>
                  <a:cubicBezTo>
                    <a:pt x="1" y="2623"/>
                    <a:pt x="1323" y="3882"/>
                    <a:pt x="1323" y="3882"/>
                  </a:cubicBezTo>
                  <a:cubicBezTo>
                    <a:pt x="2857" y="3460"/>
                    <a:pt x="3672" y="1784"/>
                    <a:pt x="3672" y="1784"/>
                  </a:cubicBezTo>
                  <a:cubicBezTo>
                    <a:pt x="3173" y="686"/>
                    <a:pt x="2614" y="139"/>
                    <a:pt x="2614" y="139"/>
                  </a:cubicBezTo>
                  <a:lnTo>
                    <a:pt x="164"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5"/>
            <p:cNvSpPr/>
            <p:nvPr/>
          </p:nvSpPr>
          <p:spPr>
            <a:xfrm>
              <a:off x="1727625" y="4504598"/>
              <a:ext cx="213251" cy="161185"/>
            </a:xfrm>
            <a:custGeom>
              <a:rect b="b" l="l" r="r" t="t"/>
              <a:pathLst>
                <a:path extrusionOk="0" h="1455" w="1925">
                  <a:moveTo>
                    <a:pt x="1925" y="0"/>
                  </a:moveTo>
                  <a:cubicBezTo>
                    <a:pt x="1925" y="1"/>
                    <a:pt x="763" y="998"/>
                    <a:pt x="1" y="1151"/>
                  </a:cubicBezTo>
                  <a:lnTo>
                    <a:pt x="153" y="1455"/>
                  </a:lnTo>
                  <a:cubicBezTo>
                    <a:pt x="153" y="1455"/>
                    <a:pt x="1502" y="727"/>
                    <a:pt x="1925"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5"/>
            <p:cNvSpPr/>
            <p:nvPr/>
          </p:nvSpPr>
          <p:spPr>
            <a:xfrm>
              <a:off x="1699819" y="4420849"/>
              <a:ext cx="198296" cy="118202"/>
            </a:xfrm>
            <a:custGeom>
              <a:rect b="b" l="l" r="r" t="t"/>
              <a:pathLst>
                <a:path extrusionOk="0" h="1067" w="1790">
                  <a:moveTo>
                    <a:pt x="1789" y="1"/>
                  </a:moveTo>
                  <a:cubicBezTo>
                    <a:pt x="1788" y="1"/>
                    <a:pt x="676" y="737"/>
                    <a:pt x="1" y="785"/>
                  </a:cubicBezTo>
                  <a:lnTo>
                    <a:pt x="99" y="1066"/>
                  </a:lnTo>
                  <a:cubicBezTo>
                    <a:pt x="99" y="1066"/>
                    <a:pt x="1344" y="584"/>
                    <a:pt x="1789"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5"/>
            <p:cNvSpPr/>
            <p:nvPr/>
          </p:nvSpPr>
          <p:spPr>
            <a:xfrm>
              <a:off x="1588708" y="4218123"/>
              <a:ext cx="312400" cy="541825"/>
            </a:xfrm>
            <a:custGeom>
              <a:rect b="b" l="l" r="r" t="t"/>
              <a:pathLst>
                <a:path extrusionOk="0" h="4891" w="2820">
                  <a:moveTo>
                    <a:pt x="312" y="1"/>
                  </a:moveTo>
                  <a:cubicBezTo>
                    <a:pt x="0" y="2685"/>
                    <a:pt x="1414" y="4890"/>
                    <a:pt x="1414" y="4890"/>
                  </a:cubicBezTo>
                  <a:cubicBezTo>
                    <a:pt x="1564" y="4849"/>
                    <a:pt x="1712" y="4794"/>
                    <a:pt x="1854" y="4729"/>
                  </a:cubicBezTo>
                  <a:cubicBezTo>
                    <a:pt x="1659" y="4364"/>
                    <a:pt x="1544" y="3918"/>
                    <a:pt x="1544" y="3435"/>
                  </a:cubicBezTo>
                  <a:cubicBezTo>
                    <a:pt x="1544" y="2385"/>
                    <a:pt x="2088" y="1505"/>
                    <a:pt x="2820" y="1273"/>
                  </a:cubicBezTo>
                  <a:cubicBezTo>
                    <a:pt x="2748" y="1191"/>
                    <a:pt x="2705" y="1148"/>
                    <a:pt x="2705" y="1148"/>
                  </a:cubicBezTo>
                  <a:lnTo>
                    <a:pt x="312"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5"/>
            <p:cNvSpPr/>
            <p:nvPr/>
          </p:nvSpPr>
          <p:spPr>
            <a:xfrm>
              <a:off x="1599010" y="4329899"/>
              <a:ext cx="406563" cy="430159"/>
            </a:xfrm>
            <a:custGeom>
              <a:rect b="b" l="l" r="r" t="t"/>
              <a:pathLst>
                <a:path extrusionOk="0" h="3883" w="3670">
                  <a:moveTo>
                    <a:pt x="163" y="1"/>
                  </a:moveTo>
                  <a:cubicBezTo>
                    <a:pt x="0" y="2624"/>
                    <a:pt x="1321" y="3882"/>
                    <a:pt x="1321" y="3882"/>
                  </a:cubicBezTo>
                  <a:cubicBezTo>
                    <a:pt x="2855" y="3460"/>
                    <a:pt x="3670" y="1785"/>
                    <a:pt x="3670" y="1785"/>
                  </a:cubicBezTo>
                  <a:cubicBezTo>
                    <a:pt x="3667" y="1779"/>
                    <a:pt x="3665" y="1774"/>
                    <a:pt x="3662" y="1768"/>
                  </a:cubicBezTo>
                  <a:cubicBezTo>
                    <a:pt x="3519" y="2038"/>
                    <a:pt x="2721" y="3439"/>
                    <a:pt x="1337" y="3819"/>
                  </a:cubicBezTo>
                  <a:cubicBezTo>
                    <a:pt x="1337" y="3819"/>
                    <a:pt x="38" y="2580"/>
                    <a:pt x="17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5"/>
            <p:cNvSpPr/>
            <p:nvPr/>
          </p:nvSpPr>
          <p:spPr>
            <a:xfrm>
              <a:off x="1492330" y="4138362"/>
              <a:ext cx="462839" cy="364466"/>
            </a:xfrm>
            <a:custGeom>
              <a:rect b="b" l="l" r="r" t="t"/>
              <a:pathLst>
                <a:path extrusionOk="0" h="3290" w="4178">
                  <a:moveTo>
                    <a:pt x="1960" y="0"/>
                  </a:moveTo>
                  <a:cubicBezTo>
                    <a:pt x="1636" y="0"/>
                    <a:pt x="1436" y="104"/>
                    <a:pt x="1190" y="104"/>
                  </a:cubicBezTo>
                  <a:cubicBezTo>
                    <a:pt x="1112" y="104"/>
                    <a:pt x="1029" y="94"/>
                    <a:pt x="936" y="66"/>
                  </a:cubicBezTo>
                  <a:lnTo>
                    <a:pt x="936" y="66"/>
                  </a:lnTo>
                  <a:cubicBezTo>
                    <a:pt x="958" y="159"/>
                    <a:pt x="1" y="1594"/>
                    <a:pt x="26" y="1686"/>
                  </a:cubicBezTo>
                  <a:cubicBezTo>
                    <a:pt x="26" y="1686"/>
                    <a:pt x="137" y="1624"/>
                    <a:pt x="290" y="1624"/>
                  </a:cubicBezTo>
                  <a:cubicBezTo>
                    <a:pt x="592" y="1624"/>
                    <a:pt x="1058" y="1864"/>
                    <a:pt x="1167" y="3289"/>
                  </a:cubicBezTo>
                  <a:cubicBezTo>
                    <a:pt x="1369" y="2599"/>
                    <a:pt x="3580" y="2290"/>
                    <a:pt x="4177" y="2136"/>
                  </a:cubicBezTo>
                  <a:cubicBezTo>
                    <a:pt x="4177" y="2136"/>
                    <a:pt x="3605" y="1701"/>
                    <a:pt x="3439" y="597"/>
                  </a:cubicBezTo>
                  <a:cubicBezTo>
                    <a:pt x="3281" y="766"/>
                    <a:pt x="3179" y="831"/>
                    <a:pt x="3103" y="831"/>
                  </a:cubicBezTo>
                  <a:cubicBezTo>
                    <a:pt x="2834" y="831"/>
                    <a:pt x="2897" y="0"/>
                    <a:pt x="19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5"/>
            <p:cNvSpPr/>
            <p:nvPr/>
          </p:nvSpPr>
          <p:spPr>
            <a:xfrm>
              <a:off x="1464192" y="3611719"/>
              <a:ext cx="705890" cy="796176"/>
            </a:xfrm>
            <a:custGeom>
              <a:rect b="b" l="l" r="r" t="t"/>
              <a:pathLst>
                <a:path extrusionOk="0" h="7187" w="6372">
                  <a:moveTo>
                    <a:pt x="2944" y="0"/>
                  </a:moveTo>
                  <a:cubicBezTo>
                    <a:pt x="2292" y="616"/>
                    <a:pt x="0" y="1723"/>
                    <a:pt x="878" y="5253"/>
                  </a:cubicBezTo>
                  <a:cubicBezTo>
                    <a:pt x="878" y="5253"/>
                    <a:pt x="3294" y="7032"/>
                    <a:pt x="4516" y="7187"/>
                  </a:cubicBezTo>
                  <a:cubicBezTo>
                    <a:pt x="4516" y="7187"/>
                    <a:pt x="6372" y="3336"/>
                    <a:pt x="4991" y="754"/>
                  </a:cubicBezTo>
                  <a:lnTo>
                    <a:pt x="2944"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5"/>
            <p:cNvSpPr/>
            <p:nvPr/>
          </p:nvSpPr>
          <p:spPr>
            <a:xfrm>
              <a:off x="1561346" y="3611719"/>
              <a:ext cx="353056" cy="784212"/>
            </a:xfrm>
            <a:custGeom>
              <a:rect b="b" l="l" r="r" t="t"/>
              <a:pathLst>
                <a:path extrusionOk="0" h="7079" w="3187">
                  <a:moveTo>
                    <a:pt x="2067" y="0"/>
                  </a:moveTo>
                  <a:cubicBezTo>
                    <a:pt x="1415" y="616"/>
                    <a:pt x="256" y="2846"/>
                    <a:pt x="1" y="5253"/>
                  </a:cubicBezTo>
                  <a:cubicBezTo>
                    <a:pt x="1" y="5253"/>
                    <a:pt x="1739" y="6531"/>
                    <a:pt x="3186" y="7079"/>
                  </a:cubicBezTo>
                  <a:cubicBezTo>
                    <a:pt x="1808" y="5030"/>
                    <a:pt x="2133" y="2950"/>
                    <a:pt x="2603" y="197"/>
                  </a:cubicBezTo>
                  <a:lnTo>
                    <a:pt x="2067"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5"/>
            <p:cNvSpPr/>
            <p:nvPr/>
          </p:nvSpPr>
          <p:spPr>
            <a:xfrm>
              <a:off x="1909302" y="3718288"/>
              <a:ext cx="250030" cy="689606"/>
            </a:xfrm>
            <a:custGeom>
              <a:rect b="b" l="l" r="r" t="t"/>
              <a:pathLst>
                <a:path extrusionOk="0" h="6225" w="2257">
                  <a:moveTo>
                    <a:pt x="1075" y="0"/>
                  </a:moveTo>
                  <a:lnTo>
                    <a:pt x="1075" y="0"/>
                  </a:lnTo>
                  <a:cubicBezTo>
                    <a:pt x="1854" y="2390"/>
                    <a:pt x="338" y="5466"/>
                    <a:pt x="0" y="6101"/>
                  </a:cubicBezTo>
                  <a:cubicBezTo>
                    <a:pt x="179" y="6162"/>
                    <a:pt x="348" y="6206"/>
                    <a:pt x="498" y="6225"/>
                  </a:cubicBezTo>
                  <a:cubicBezTo>
                    <a:pt x="498" y="6225"/>
                    <a:pt x="2256" y="2575"/>
                    <a:pt x="10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5"/>
            <p:cNvSpPr/>
            <p:nvPr/>
          </p:nvSpPr>
          <p:spPr>
            <a:xfrm>
              <a:off x="1465079" y="3850669"/>
              <a:ext cx="311292" cy="322481"/>
            </a:xfrm>
            <a:custGeom>
              <a:rect b="b" l="l" r="r" t="t"/>
              <a:pathLst>
                <a:path extrusionOk="0" h="2911" w="2810">
                  <a:moveTo>
                    <a:pt x="1441" y="0"/>
                  </a:moveTo>
                  <a:cubicBezTo>
                    <a:pt x="0" y="2086"/>
                    <a:pt x="1895" y="2911"/>
                    <a:pt x="1895" y="2911"/>
                  </a:cubicBezTo>
                  <a:lnTo>
                    <a:pt x="2464" y="1487"/>
                  </a:lnTo>
                  <a:lnTo>
                    <a:pt x="2652" y="1485"/>
                  </a:lnTo>
                  <a:lnTo>
                    <a:pt x="2810" y="1001"/>
                  </a:lnTo>
                  <a:lnTo>
                    <a:pt x="14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5"/>
            <p:cNvSpPr/>
            <p:nvPr/>
          </p:nvSpPr>
          <p:spPr>
            <a:xfrm>
              <a:off x="1723083" y="4794728"/>
              <a:ext cx="292681" cy="530082"/>
            </a:xfrm>
            <a:custGeom>
              <a:rect b="b" l="l" r="r" t="t"/>
              <a:pathLst>
                <a:path extrusionOk="0" h="4785" w="2642">
                  <a:moveTo>
                    <a:pt x="2128" y="1"/>
                  </a:moveTo>
                  <a:cubicBezTo>
                    <a:pt x="1658" y="1"/>
                    <a:pt x="1225" y="693"/>
                    <a:pt x="1225" y="693"/>
                  </a:cubicBezTo>
                  <a:cubicBezTo>
                    <a:pt x="1238" y="2483"/>
                    <a:pt x="0" y="4785"/>
                    <a:pt x="0" y="4785"/>
                  </a:cubicBezTo>
                  <a:lnTo>
                    <a:pt x="857" y="4639"/>
                  </a:lnTo>
                  <a:cubicBezTo>
                    <a:pt x="565" y="3840"/>
                    <a:pt x="2384" y="952"/>
                    <a:pt x="2532" y="590"/>
                  </a:cubicBezTo>
                  <a:cubicBezTo>
                    <a:pt x="2619" y="378"/>
                    <a:pt x="2641" y="33"/>
                    <a:pt x="2159" y="2"/>
                  </a:cubicBezTo>
                  <a:cubicBezTo>
                    <a:pt x="2148" y="1"/>
                    <a:pt x="2138" y="1"/>
                    <a:pt x="2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5"/>
            <p:cNvSpPr/>
            <p:nvPr/>
          </p:nvSpPr>
          <p:spPr>
            <a:xfrm>
              <a:off x="1723194" y="5272186"/>
              <a:ext cx="246818" cy="122080"/>
            </a:xfrm>
            <a:custGeom>
              <a:rect b="b" l="l" r="r" t="t"/>
              <a:pathLst>
                <a:path extrusionOk="0" h="1102" w="2228">
                  <a:moveTo>
                    <a:pt x="689" y="1"/>
                  </a:moveTo>
                  <a:cubicBezTo>
                    <a:pt x="497" y="1"/>
                    <a:pt x="1" y="475"/>
                    <a:pt x="1" y="475"/>
                  </a:cubicBezTo>
                  <a:cubicBezTo>
                    <a:pt x="277" y="1011"/>
                    <a:pt x="2007" y="1102"/>
                    <a:pt x="2007" y="1102"/>
                  </a:cubicBezTo>
                  <a:cubicBezTo>
                    <a:pt x="2227" y="910"/>
                    <a:pt x="990" y="601"/>
                    <a:pt x="755" y="41"/>
                  </a:cubicBezTo>
                  <a:cubicBezTo>
                    <a:pt x="743" y="13"/>
                    <a:pt x="720" y="1"/>
                    <a:pt x="689"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5"/>
            <p:cNvSpPr/>
            <p:nvPr/>
          </p:nvSpPr>
          <p:spPr>
            <a:xfrm>
              <a:off x="1783900" y="4861971"/>
              <a:ext cx="249698" cy="405012"/>
            </a:xfrm>
            <a:custGeom>
              <a:rect b="b" l="l" r="r" t="t"/>
              <a:pathLst>
                <a:path extrusionOk="0" h="3656" w="2254">
                  <a:moveTo>
                    <a:pt x="1518" y="0"/>
                  </a:moveTo>
                  <a:cubicBezTo>
                    <a:pt x="1281" y="0"/>
                    <a:pt x="1090" y="31"/>
                    <a:pt x="1090" y="31"/>
                  </a:cubicBezTo>
                  <a:lnTo>
                    <a:pt x="1" y="3494"/>
                  </a:lnTo>
                  <a:lnTo>
                    <a:pt x="354" y="3656"/>
                  </a:lnTo>
                  <a:lnTo>
                    <a:pt x="2254" y="179"/>
                  </a:lnTo>
                  <a:cubicBezTo>
                    <a:pt x="2072" y="35"/>
                    <a:pt x="1769" y="0"/>
                    <a:pt x="1518"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5"/>
            <p:cNvSpPr/>
            <p:nvPr/>
          </p:nvSpPr>
          <p:spPr>
            <a:xfrm>
              <a:off x="1909524" y="4717626"/>
              <a:ext cx="168164" cy="139694"/>
            </a:xfrm>
            <a:custGeom>
              <a:rect b="b" l="l" r="r" t="t"/>
              <a:pathLst>
                <a:path extrusionOk="0" h="1261" w="1518">
                  <a:moveTo>
                    <a:pt x="752" y="1"/>
                  </a:moveTo>
                  <a:lnTo>
                    <a:pt x="1" y="1025"/>
                  </a:lnTo>
                  <a:lnTo>
                    <a:pt x="1120" y="1261"/>
                  </a:lnTo>
                  <a:cubicBezTo>
                    <a:pt x="1518" y="442"/>
                    <a:pt x="752" y="1"/>
                    <a:pt x="752"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5"/>
            <p:cNvSpPr/>
            <p:nvPr/>
          </p:nvSpPr>
          <p:spPr>
            <a:xfrm>
              <a:off x="1703807" y="3394038"/>
              <a:ext cx="358263" cy="452758"/>
            </a:xfrm>
            <a:custGeom>
              <a:rect b="b" l="l" r="r" t="t"/>
              <a:pathLst>
                <a:path extrusionOk="0" h="4087" w="3234">
                  <a:moveTo>
                    <a:pt x="1326" y="1"/>
                  </a:moveTo>
                  <a:cubicBezTo>
                    <a:pt x="1326" y="1"/>
                    <a:pt x="1452" y="1829"/>
                    <a:pt x="0" y="1850"/>
                  </a:cubicBezTo>
                  <a:cubicBezTo>
                    <a:pt x="0" y="1850"/>
                    <a:pt x="1819" y="4087"/>
                    <a:pt x="2987" y="4087"/>
                  </a:cubicBezTo>
                  <a:cubicBezTo>
                    <a:pt x="3073" y="4087"/>
                    <a:pt x="3156" y="4075"/>
                    <a:pt x="3234" y="4049"/>
                  </a:cubicBezTo>
                  <a:cubicBezTo>
                    <a:pt x="3003" y="2639"/>
                    <a:pt x="2033" y="2520"/>
                    <a:pt x="2846" y="799"/>
                  </a:cubicBezTo>
                  <a:lnTo>
                    <a:pt x="13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5"/>
            <p:cNvSpPr/>
            <p:nvPr/>
          </p:nvSpPr>
          <p:spPr>
            <a:xfrm>
              <a:off x="1712005" y="3382517"/>
              <a:ext cx="360146" cy="457189"/>
            </a:xfrm>
            <a:custGeom>
              <a:rect b="b" l="l" r="r" t="t"/>
              <a:pathLst>
                <a:path extrusionOk="0" h="4127" w="3251">
                  <a:moveTo>
                    <a:pt x="1327" y="0"/>
                  </a:moveTo>
                  <a:lnTo>
                    <a:pt x="1327" y="0"/>
                  </a:lnTo>
                  <a:cubicBezTo>
                    <a:pt x="1327" y="1"/>
                    <a:pt x="1453" y="1827"/>
                    <a:pt x="1" y="1850"/>
                  </a:cubicBezTo>
                  <a:cubicBezTo>
                    <a:pt x="1" y="1850"/>
                    <a:pt x="1900" y="4127"/>
                    <a:pt x="3064" y="4127"/>
                  </a:cubicBezTo>
                  <a:cubicBezTo>
                    <a:pt x="3091" y="4127"/>
                    <a:pt x="3119" y="4126"/>
                    <a:pt x="3146" y="4123"/>
                  </a:cubicBezTo>
                  <a:cubicBezTo>
                    <a:pt x="3208" y="4117"/>
                    <a:pt x="3250" y="4059"/>
                    <a:pt x="3239" y="3999"/>
                  </a:cubicBezTo>
                  <a:cubicBezTo>
                    <a:pt x="2979" y="2685"/>
                    <a:pt x="2054" y="2476"/>
                    <a:pt x="2849" y="799"/>
                  </a:cubicBezTo>
                  <a:lnTo>
                    <a:pt x="13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5"/>
            <p:cNvSpPr/>
            <p:nvPr/>
          </p:nvSpPr>
          <p:spPr>
            <a:xfrm>
              <a:off x="1712005" y="3382517"/>
              <a:ext cx="337436" cy="456746"/>
            </a:xfrm>
            <a:custGeom>
              <a:rect b="b" l="l" r="r" t="t"/>
              <a:pathLst>
                <a:path extrusionOk="0" h="4123" w="3046">
                  <a:moveTo>
                    <a:pt x="1327" y="0"/>
                  </a:moveTo>
                  <a:lnTo>
                    <a:pt x="1327" y="0"/>
                  </a:lnTo>
                  <a:cubicBezTo>
                    <a:pt x="1327" y="1"/>
                    <a:pt x="1453" y="1827"/>
                    <a:pt x="1" y="1850"/>
                  </a:cubicBezTo>
                  <a:cubicBezTo>
                    <a:pt x="1" y="1850"/>
                    <a:pt x="1828" y="4039"/>
                    <a:pt x="2997" y="4123"/>
                  </a:cubicBezTo>
                  <a:cubicBezTo>
                    <a:pt x="2905" y="4097"/>
                    <a:pt x="2815" y="4066"/>
                    <a:pt x="2726" y="4030"/>
                  </a:cubicBezTo>
                  <a:cubicBezTo>
                    <a:pt x="2205" y="3821"/>
                    <a:pt x="1842" y="3503"/>
                    <a:pt x="1917" y="3316"/>
                  </a:cubicBezTo>
                  <a:cubicBezTo>
                    <a:pt x="1951" y="3229"/>
                    <a:pt x="2073" y="3187"/>
                    <a:pt x="2246" y="3187"/>
                  </a:cubicBezTo>
                  <a:cubicBezTo>
                    <a:pt x="2447" y="3187"/>
                    <a:pt x="2716" y="3244"/>
                    <a:pt x="2996" y="3356"/>
                  </a:cubicBezTo>
                  <a:cubicBezTo>
                    <a:pt x="3013" y="3363"/>
                    <a:pt x="3029" y="3371"/>
                    <a:pt x="3045" y="3376"/>
                  </a:cubicBezTo>
                  <a:cubicBezTo>
                    <a:pt x="2699" y="2561"/>
                    <a:pt x="2200" y="2171"/>
                    <a:pt x="2849" y="799"/>
                  </a:cubicBezTo>
                  <a:lnTo>
                    <a:pt x="13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5"/>
            <p:cNvSpPr/>
            <p:nvPr/>
          </p:nvSpPr>
          <p:spPr>
            <a:xfrm>
              <a:off x="1703807" y="3492188"/>
              <a:ext cx="354385" cy="262770"/>
            </a:xfrm>
            <a:custGeom>
              <a:rect b="b" l="l" r="r" t="t"/>
              <a:pathLst>
                <a:path extrusionOk="0" h="2372" w="3199">
                  <a:moveTo>
                    <a:pt x="1611" y="0"/>
                  </a:moveTo>
                  <a:lnTo>
                    <a:pt x="1163" y="149"/>
                  </a:lnTo>
                  <a:cubicBezTo>
                    <a:pt x="1125" y="247"/>
                    <a:pt x="1078" y="340"/>
                    <a:pt x="1022" y="427"/>
                  </a:cubicBezTo>
                  <a:cubicBezTo>
                    <a:pt x="823" y="672"/>
                    <a:pt x="525" y="853"/>
                    <a:pt x="76" y="860"/>
                  </a:cubicBezTo>
                  <a:lnTo>
                    <a:pt x="90" y="876"/>
                  </a:lnTo>
                  <a:cubicBezTo>
                    <a:pt x="93" y="878"/>
                    <a:pt x="94" y="882"/>
                    <a:pt x="98" y="885"/>
                  </a:cubicBezTo>
                  <a:lnTo>
                    <a:pt x="116" y="907"/>
                  </a:lnTo>
                  <a:lnTo>
                    <a:pt x="123" y="915"/>
                  </a:lnTo>
                  <a:cubicBezTo>
                    <a:pt x="131" y="925"/>
                    <a:pt x="141" y="937"/>
                    <a:pt x="153" y="948"/>
                  </a:cubicBezTo>
                  <a:cubicBezTo>
                    <a:pt x="154" y="951"/>
                    <a:pt x="155" y="952"/>
                    <a:pt x="156" y="954"/>
                  </a:cubicBezTo>
                  <a:cubicBezTo>
                    <a:pt x="106" y="960"/>
                    <a:pt x="55" y="963"/>
                    <a:pt x="0" y="964"/>
                  </a:cubicBezTo>
                  <a:cubicBezTo>
                    <a:pt x="0" y="964"/>
                    <a:pt x="126" y="1117"/>
                    <a:pt x="331" y="1343"/>
                  </a:cubicBezTo>
                  <a:cubicBezTo>
                    <a:pt x="268" y="1437"/>
                    <a:pt x="205" y="1536"/>
                    <a:pt x="142" y="1638"/>
                  </a:cubicBezTo>
                  <a:lnTo>
                    <a:pt x="170" y="1672"/>
                  </a:lnTo>
                  <a:cubicBezTo>
                    <a:pt x="232" y="1568"/>
                    <a:pt x="295" y="1468"/>
                    <a:pt x="359" y="1373"/>
                  </a:cubicBezTo>
                  <a:cubicBezTo>
                    <a:pt x="388" y="1405"/>
                    <a:pt x="419" y="1437"/>
                    <a:pt x="451" y="1471"/>
                  </a:cubicBezTo>
                  <a:cubicBezTo>
                    <a:pt x="385" y="1562"/>
                    <a:pt x="318" y="1663"/>
                    <a:pt x="250" y="1773"/>
                  </a:cubicBezTo>
                  <a:lnTo>
                    <a:pt x="508" y="2099"/>
                  </a:lnTo>
                  <a:cubicBezTo>
                    <a:pt x="793" y="2040"/>
                    <a:pt x="1074" y="2017"/>
                    <a:pt x="1340" y="2017"/>
                  </a:cubicBezTo>
                  <a:cubicBezTo>
                    <a:pt x="2361" y="2017"/>
                    <a:pt x="3167" y="2358"/>
                    <a:pt x="3198" y="2372"/>
                  </a:cubicBezTo>
                  <a:lnTo>
                    <a:pt x="3190" y="2357"/>
                  </a:lnTo>
                  <a:lnTo>
                    <a:pt x="3018" y="2099"/>
                  </a:lnTo>
                  <a:cubicBezTo>
                    <a:pt x="2990" y="2061"/>
                    <a:pt x="2961" y="2023"/>
                    <a:pt x="2930" y="1986"/>
                  </a:cubicBezTo>
                  <a:lnTo>
                    <a:pt x="2891" y="1909"/>
                  </a:lnTo>
                  <a:lnTo>
                    <a:pt x="16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5"/>
            <p:cNvSpPr/>
            <p:nvPr/>
          </p:nvSpPr>
          <p:spPr>
            <a:xfrm>
              <a:off x="1880943" y="3492299"/>
              <a:ext cx="295007" cy="259890"/>
            </a:xfrm>
            <a:custGeom>
              <a:rect b="b" l="l" r="r" t="t"/>
              <a:pathLst>
                <a:path extrusionOk="0" h="2346" w="2663">
                  <a:moveTo>
                    <a:pt x="110" y="0"/>
                  </a:moveTo>
                  <a:lnTo>
                    <a:pt x="110" y="0"/>
                  </a:lnTo>
                  <a:cubicBezTo>
                    <a:pt x="0" y="839"/>
                    <a:pt x="564" y="1896"/>
                    <a:pt x="1548" y="2328"/>
                  </a:cubicBezTo>
                  <a:lnTo>
                    <a:pt x="1548" y="2328"/>
                  </a:lnTo>
                  <a:cubicBezTo>
                    <a:pt x="1534" y="2231"/>
                    <a:pt x="1561" y="1766"/>
                    <a:pt x="1927" y="1544"/>
                  </a:cubicBezTo>
                  <a:cubicBezTo>
                    <a:pt x="2662" y="1095"/>
                    <a:pt x="110" y="0"/>
                    <a:pt x="110" y="0"/>
                  </a:cubicBezTo>
                  <a:close/>
                  <a:moveTo>
                    <a:pt x="1548" y="2328"/>
                  </a:moveTo>
                  <a:lnTo>
                    <a:pt x="1548" y="2328"/>
                  </a:lnTo>
                  <a:cubicBezTo>
                    <a:pt x="1550" y="2339"/>
                    <a:pt x="1552" y="2345"/>
                    <a:pt x="1555" y="2345"/>
                  </a:cubicBezTo>
                  <a:cubicBezTo>
                    <a:pt x="1557" y="2345"/>
                    <a:pt x="1559" y="2341"/>
                    <a:pt x="1560" y="2333"/>
                  </a:cubicBezTo>
                  <a:cubicBezTo>
                    <a:pt x="1556" y="2331"/>
                    <a:pt x="1552" y="2329"/>
                    <a:pt x="1548" y="2328"/>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5"/>
            <p:cNvSpPr/>
            <p:nvPr/>
          </p:nvSpPr>
          <p:spPr>
            <a:xfrm>
              <a:off x="1883048" y="3492299"/>
              <a:ext cx="309298" cy="226877"/>
            </a:xfrm>
            <a:custGeom>
              <a:rect b="b" l="l" r="r" t="t"/>
              <a:pathLst>
                <a:path extrusionOk="0" h="2048" w="2792">
                  <a:moveTo>
                    <a:pt x="91" y="0"/>
                  </a:moveTo>
                  <a:cubicBezTo>
                    <a:pt x="0" y="692"/>
                    <a:pt x="368" y="1532"/>
                    <a:pt x="1053" y="2047"/>
                  </a:cubicBezTo>
                  <a:cubicBezTo>
                    <a:pt x="1040" y="1975"/>
                    <a:pt x="1042" y="1901"/>
                    <a:pt x="1061" y="1830"/>
                  </a:cubicBezTo>
                  <a:cubicBezTo>
                    <a:pt x="1107" y="1650"/>
                    <a:pt x="1234" y="1470"/>
                    <a:pt x="1496" y="1470"/>
                  </a:cubicBezTo>
                  <a:cubicBezTo>
                    <a:pt x="1600" y="1470"/>
                    <a:pt x="1725" y="1498"/>
                    <a:pt x="1874" y="1566"/>
                  </a:cubicBezTo>
                  <a:cubicBezTo>
                    <a:pt x="2791" y="991"/>
                    <a:pt x="91" y="0"/>
                    <a:pt x="91"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5"/>
            <p:cNvSpPr/>
            <p:nvPr/>
          </p:nvSpPr>
          <p:spPr>
            <a:xfrm>
              <a:off x="1630361" y="3214576"/>
              <a:ext cx="601757" cy="377427"/>
            </a:xfrm>
            <a:custGeom>
              <a:rect b="b" l="l" r="r" t="t"/>
              <a:pathLst>
                <a:path extrusionOk="0" h="3407" w="5432">
                  <a:moveTo>
                    <a:pt x="3005" y="0"/>
                  </a:moveTo>
                  <a:cubicBezTo>
                    <a:pt x="2048" y="0"/>
                    <a:pt x="1740" y="843"/>
                    <a:pt x="1635" y="1065"/>
                  </a:cubicBezTo>
                  <a:cubicBezTo>
                    <a:pt x="1514" y="1321"/>
                    <a:pt x="1122" y="2312"/>
                    <a:pt x="203" y="2312"/>
                  </a:cubicBezTo>
                  <a:cubicBezTo>
                    <a:pt x="138" y="2312"/>
                    <a:pt x="71" y="2307"/>
                    <a:pt x="0" y="2296"/>
                  </a:cubicBezTo>
                  <a:lnTo>
                    <a:pt x="0" y="2296"/>
                  </a:lnTo>
                  <a:cubicBezTo>
                    <a:pt x="0" y="2296"/>
                    <a:pt x="1266" y="3194"/>
                    <a:pt x="2280" y="3406"/>
                  </a:cubicBezTo>
                  <a:lnTo>
                    <a:pt x="3146" y="2444"/>
                  </a:lnTo>
                  <a:lnTo>
                    <a:pt x="4614" y="2971"/>
                  </a:lnTo>
                  <a:cubicBezTo>
                    <a:pt x="4614" y="2971"/>
                    <a:pt x="5431" y="784"/>
                    <a:pt x="3820" y="169"/>
                  </a:cubicBezTo>
                  <a:cubicBezTo>
                    <a:pt x="3506" y="49"/>
                    <a:pt x="3236" y="0"/>
                    <a:pt x="3005"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5"/>
            <p:cNvSpPr/>
            <p:nvPr/>
          </p:nvSpPr>
          <p:spPr>
            <a:xfrm>
              <a:off x="1630361" y="3214686"/>
              <a:ext cx="460291" cy="392826"/>
            </a:xfrm>
            <a:custGeom>
              <a:rect b="b" l="l" r="r" t="t"/>
              <a:pathLst>
                <a:path extrusionOk="0" h="3546" w="4155">
                  <a:moveTo>
                    <a:pt x="3005" y="0"/>
                  </a:moveTo>
                  <a:cubicBezTo>
                    <a:pt x="2048" y="0"/>
                    <a:pt x="1740" y="842"/>
                    <a:pt x="1635" y="1064"/>
                  </a:cubicBezTo>
                  <a:cubicBezTo>
                    <a:pt x="1515" y="1319"/>
                    <a:pt x="1122" y="2311"/>
                    <a:pt x="201" y="2311"/>
                  </a:cubicBezTo>
                  <a:cubicBezTo>
                    <a:pt x="137" y="2311"/>
                    <a:pt x="70" y="2307"/>
                    <a:pt x="0" y="2296"/>
                  </a:cubicBezTo>
                  <a:lnTo>
                    <a:pt x="0" y="2296"/>
                  </a:lnTo>
                  <a:cubicBezTo>
                    <a:pt x="0" y="2296"/>
                    <a:pt x="1286" y="3333"/>
                    <a:pt x="2301" y="3545"/>
                  </a:cubicBezTo>
                  <a:lnTo>
                    <a:pt x="3146" y="2443"/>
                  </a:lnTo>
                  <a:lnTo>
                    <a:pt x="4155" y="2806"/>
                  </a:lnTo>
                  <a:cubicBezTo>
                    <a:pt x="3411" y="2365"/>
                    <a:pt x="2957" y="1510"/>
                    <a:pt x="2966" y="864"/>
                  </a:cubicBezTo>
                  <a:cubicBezTo>
                    <a:pt x="2970" y="499"/>
                    <a:pt x="3123" y="204"/>
                    <a:pt x="3375" y="38"/>
                  </a:cubicBezTo>
                  <a:cubicBezTo>
                    <a:pt x="3242" y="12"/>
                    <a:pt x="3119" y="0"/>
                    <a:pt x="3005"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5"/>
            <p:cNvSpPr/>
            <p:nvPr/>
          </p:nvSpPr>
          <p:spPr>
            <a:xfrm>
              <a:off x="1954168" y="3216459"/>
              <a:ext cx="50183" cy="174035"/>
            </a:xfrm>
            <a:custGeom>
              <a:rect b="b" l="l" r="r" t="t"/>
              <a:pathLst>
                <a:path extrusionOk="0" h="1571" w="453">
                  <a:moveTo>
                    <a:pt x="321" y="1"/>
                  </a:moveTo>
                  <a:cubicBezTo>
                    <a:pt x="124" y="173"/>
                    <a:pt x="7" y="439"/>
                    <a:pt x="3" y="756"/>
                  </a:cubicBezTo>
                  <a:cubicBezTo>
                    <a:pt x="0" y="1009"/>
                    <a:pt x="68" y="1292"/>
                    <a:pt x="195" y="1571"/>
                  </a:cubicBezTo>
                  <a:cubicBezTo>
                    <a:pt x="93" y="1322"/>
                    <a:pt x="39" y="1073"/>
                    <a:pt x="43" y="848"/>
                  </a:cubicBezTo>
                  <a:cubicBezTo>
                    <a:pt x="47" y="483"/>
                    <a:pt x="200" y="188"/>
                    <a:pt x="452" y="22"/>
                  </a:cubicBezTo>
                  <a:cubicBezTo>
                    <a:pt x="407" y="13"/>
                    <a:pt x="364" y="6"/>
                    <a:pt x="321" y="1"/>
                  </a:cubicBezTo>
                  <a:close/>
                </a:path>
              </a:pathLst>
            </a:custGeom>
            <a:solidFill>
              <a:srgbClr val="7496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5"/>
            <p:cNvSpPr/>
            <p:nvPr/>
          </p:nvSpPr>
          <p:spPr>
            <a:xfrm>
              <a:off x="1918054" y="3217124"/>
              <a:ext cx="172595" cy="308412"/>
            </a:xfrm>
            <a:custGeom>
              <a:rect b="b" l="l" r="r" t="t"/>
              <a:pathLst>
                <a:path extrusionOk="0" h="2784" w="1558">
                  <a:moveTo>
                    <a:pt x="689" y="0"/>
                  </a:moveTo>
                  <a:lnTo>
                    <a:pt x="689" y="0"/>
                  </a:lnTo>
                  <a:cubicBezTo>
                    <a:pt x="1" y="497"/>
                    <a:pt x="100" y="1682"/>
                    <a:pt x="765" y="2499"/>
                  </a:cubicBezTo>
                  <a:lnTo>
                    <a:pt x="1558" y="2784"/>
                  </a:lnTo>
                  <a:cubicBezTo>
                    <a:pt x="814" y="2343"/>
                    <a:pt x="360" y="1488"/>
                    <a:pt x="368" y="842"/>
                  </a:cubicBezTo>
                  <a:cubicBezTo>
                    <a:pt x="373" y="477"/>
                    <a:pt x="526" y="182"/>
                    <a:pt x="778" y="16"/>
                  </a:cubicBezTo>
                  <a:cubicBezTo>
                    <a:pt x="747" y="10"/>
                    <a:pt x="718" y="5"/>
                    <a:pt x="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5"/>
            <p:cNvSpPr/>
            <p:nvPr/>
          </p:nvSpPr>
          <p:spPr>
            <a:xfrm>
              <a:off x="318849" y="4072559"/>
              <a:ext cx="4628167" cy="165395"/>
            </a:xfrm>
            <a:custGeom>
              <a:rect b="b" l="l" r="r" t="t"/>
              <a:pathLst>
                <a:path extrusionOk="0" h="1493" w="41778">
                  <a:moveTo>
                    <a:pt x="41778" y="0"/>
                  </a:moveTo>
                  <a:lnTo>
                    <a:pt x="12961" y="19"/>
                  </a:lnTo>
                  <a:lnTo>
                    <a:pt x="12542" y="624"/>
                  </a:lnTo>
                  <a:lnTo>
                    <a:pt x="10735" y="342"/>
                  </a:lnTo>
                  <a:lnTo>
                    <a:pt x="514" y="339"/>
                  </a:lnTo>
                  <a:lnTo>
                    <a:pt x="1" y="916"/>
                  </a:lnTo>
                  <a:lnTo>
                    <a:pt x="882" y="1492"/>
                  </a:lnTo>
                  <a:lnTo>
                    <a:pt x="10831" y="1047"/>
                  </a:lnTo>
                  <a:lnTo>
                    <a:pt x="12551" y="848"/>
                  </a:lnTo>
                  <a:lnTo>
                    <a:pt x="13180" y="1420"/>
                  </a:lnTo>
                  <a:lnTo>
                    <a:pt x="41733" y="151"/>
                  </a:lnTo>
                  <a:lnTo>
                    <a:pt x="417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5"/>
            <p:cNvSpPr/>
            <p:nvPr/>
          </p:nvSpPr>
          <p:spPr>
            <a:xfrm>
              <a:off x="1819239" y="4074332"/>
              <a:ext cx="345855" cy="153873"/>
            </a:xfrm>
            <a:custGeom>
              <a:rect b="b" l="l" r="r" t="t"/>
              <a:pathLst>
                <a:path extrusionOk="0" h="1389" w="3122">
                  <a:moveTo>
                    <a:pt x="3122" y="1"/>
                  </a:moveTo>
                  <a:lnTo>
                    <a:pt x="1022" y="2"/>
                  </a:lnTo>
                  <a:lnTo>
                    <a:pt x="0" y="1388"/>
                  </a:lnTo>
                  <a:lnTo>
                    <a:pt x="2170" y="1292"/>
                  </a:lnTo>
                  <a:lnTo>
                    <a:pt x="31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5"/>
            <p:cNvSpPr/>
            <p:nvPr/>
          </p:nvSpPr>
          <p:spPr>
            <a:xfrm>
              <a:off x="1188242" y="4110446"/>
              <a:ext cx="301100" cy="92944"/>
            </a:xfrm>
            <a:custGeom>
              <a:rect b="b" l="l" r="r" t="t"/>
              <a:pathLst>
                <a:path extrusionOk="0" h="839" w="2718">
                  <a:moveTo>
                    <a:pt x="620" y="0"/>
                  </a:moveTo>
                  <a:lnTo>
                    <a:pt x="1" y="838"/>
                  </a:lnTo>
                  <a:lnTo>
                    <a:pt x="1" y="838"/>
                  </a:lnTo>
                  <a:lnTo>
                    <a:pt x="2171" y="742"/>
                  </a:lnTo>
                  <a:lnTo>
                    <a:pt x="27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5"/>
            <p:cNvSpPr/>
            <p:nvPr/>
          </p:nvSpPr>
          <p:spPr>
            <a:xfrm>
              <a:off x="652072" y="4110113"/>
              <a:ext cx="318825" cy="117316"/>
            </a:xfrm>
            <a:custGeom>
              <a:rect b="b" l="l" r="r" t="t"/>
              <a:pathLst>
                <a:path extrusionOk="0" h="1059" w="2878">
                  <a:moveTo>
                    <a:pt x="779" y="1"/>
                  </a:moveTo>
                  <a:lnTo>
                    <a:pt x="0" y="1058"/>
                  </a:lnTo>
                  <a:lnTo>
                    <a:pt x="2170" y="962"/>
                  </a:lnTo>
                  <a:lnTo>
                    <a:pt x="2877" y="2"/>
                  </a:lnTo>
                  <a:lnTo>
                    <a:pt x="7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5"/>
            <p:cNvSpPr/>
            <p:nvPr/>
          </p:nvSpPr>
          <p:spPr>
            <a:xfrm>
              <a:off x="2315528" y="4074000"/>
              <a:ext cx="329903" cy="132050"/>
            </a:xfrm>
            <a:custGeom>
              <a:rect b="b" l="l" r="r" t="t"/>
              <a:pathLst>
                <a:path extrusionOk="0" h="1192" w="2978">
                  <a:moveTo>
                    <a:pt x="2978" y="0"/>
                  </a:moveTo>
                  <a:lnTo>
                    <a:pt x="878" y="2"/>
                  </a:lnTo>
                  <a:lnTo>
                    <a:pt x="1" y="1192"/>
                  </a:lnTo>
                  <a:lnTo>
                    <a:pt x="2171" y="1095"/>
                  </a:lnTo>
                  <a:lnTo>
                    <a:pt x="29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5"/>
            <p:cNvSpPr/>
            <p:nvPr/>
          </p:nvSpPr>
          <p:spPr>
            <a:xfrm>
              <a:off x="2812040" y="4073667"/>
              <a:ext cx="313840" cy="110226"/>
            </a:xfrm>
            <a:custGeom>
              <a:rect b="b" l="l" r="r" t="t"/>
              <a:pathLst>
                <a:path extrusionOk="0" h="995" w="2833">
                  <a:moveTo>
                    <a:pt x="2832" y="1"/>
                  </a:moveTo>
                  <a:lnTo>
                    <a:pt x="733" y="2"/>
                  </a:lnTo>
                  <a:lnTo>
                    <a:pt x="0" y="995"/>
                  </a:lnTo>
                  <a:lnTo>
                    <a:pt x="0" y="995"/>
                  </a:lnTo>
                  <a:lnTo>
                    <a:pt x="2170" y="899"/>
                  </a:lnTo>
                  <a:lnTo>
                    <a:pt x="28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5"/>
            <p:cNvSpPr/>
            <p:nvPr/>
          </p:nvSpPr>
          <p:spPr>
            <a:xfrm>
              <a:off x="3308329" y="4073335"/>
              <a:ext cx="297887" cy="88624"/>
            </a:xfrm>
            <a:custGeom>
              <a:rect b="b" l="l" r="r" t="t"/>
              <a:pathLst>
                <a:path extrusionOk="0" h="800" w="2689">
                  <a:moveTo>
                    <a:pt x="2688" y="0"/>
                  </a:moveTo>
                  <a:lnTo>
                    <a:pt x="589" y="3"/>
                  </a:lnTo>
                  <a:lnTo>
                    <a:pt x="0" y="800"/>
                  </a:lnTo>
                  <a:lnTo>
                    <a:pt x="0" y="800"/>
                  </a:lnTo>
                  <a:lnTo>
                    <a:pt x="2171" y="703"/>
                  </a:lnTo>
                  <a:lnTo>
                    <a:pt x="2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5"/>
            <p:cNvSpPr/>
            <p:nvPr/>
          </p:nvSpPr>
          <p:spPr>
            <a:xfrm>
              <a:off x="3804730" y="4073113"/>
              <a:ext cx="281714" cy="66800"/>
            </a:xfrm>
            <a:custGeom>
              <a:rect b="b" l="l" r="r" t="t"/>
              <a:pathLst>
                <a:path extrusionOk="0" h="603" w="2543">
                  <a:moveTo>
                    <a:pt x="2543" y="0"/>
                  </a:moveTo>
                  <a:lnTo>
                    <a:pt x="443" y="1"/>
                  </a:lnTo>
                  <a:lnTo>
                    <a:pt x="1" y="602"/>
                  </a:lnTo>
                  <a:lnTo>
                    <a:pt x="1" y="602"/>
                  </a:lnTo>
                  <a:lnTo>
                    <a:pt x="2170" y="506"/>
                  </a:lnTo>
                  <a:lnTo>
                    <a:pt x="25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5"/>
            <p:cNvSpPr/>
            <p:nvPr/>
          </p:nvSpPr>
          <p:spPr>
            <a:xfrm>
              <a:off x="4301241" y="4072781"/>
              <a:ext cx="265540" cy="44977"/>
            </a:xfrm>
            <a:custGeom>
              <a:rect b="b" l="l" r="r" t="t"/>
              <a:pathLst>
                <a:path extrusionOk="0" h="406" w="2397">
                  <a:moveTo>
                    <a:pt x="2397" y="1"/>
                  </a:moveTo>
                  <a:lnTo>
                    <a:pt x="297" y="2"/>
                  </a:lnTo>
                  <a:lnTo>
                    <a:pt x="0" y="406"/>
                  </a:lnTo>
                  <a:lnTo>
                    <a:pt x="2170" y="309"/>
                  </a:lnTo>
                  <a:lnTo>
                    <a:pt x="23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5"/>
            <p:cNvSpPr/>
            <p:nvPr/>
          </p:nvSpPr>
          <p:spPr>
            <a:xfrm>
              <a:off x="4797530" y="4072559"/>
              <a:ext cx="149442" cy="23153"/>
            </a:xfrm>
            <a:custGeom>
              <a:rect b="b" l="l" r="r" t="t"/>
              <a:pathLst>
                <a:path extrusionOk="0" h="209" w="1349">
                  <a:moveTo>
                    <a:pt x="154" y="0"/>
                  </a:moveTo>
                  <a:lnTo>
                    <a:pt x="0" y="208"/>
                  </a:lnTo>
                  <a:lnTo>
                    <a:pt x="0" y="208"/>
                  </a:lnTo>
                  <a:lnTo>
                    <a:pt x="1304" y="151"/>
                  </a:lnTo>
                  <a:lnTo>
                    <a:pt x="13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5"/>
            <p:cNvSpPr/>
            <p:nvPr/>
          </p:nvSpPr>
          <p:spPr>
            <a:xfrm>
              <a:off x="318849" y="4072559"/>
              <a:ext cx="4628167" cy="118202"/>
            </a:xfrm>
            <a:custGeom>
              <a:rect b="b" l="l" r="r" t="t"/>
              <a:pathLst>
                <a:path extrusionOk="0" h="1067" w="41778">
                  <a:moveTo>
                    <a:pt x="41778" y="0"/>
                  </a:moveTo>
                  <a:lnTo>
                    <a:pt x="12961" y="19"/>
                  </a:lnTo>
                  <a:lnTo>
                    <a:pt x="12542" y="624"/>
                  </a:lnTo>
                  <a:lnTo>
                    <a:pt x="10735" y="342"/>
                  </a:lnTo>
                  <a:lnTo>
                    <a:pt x="514" y="339"/>
                  </a:lnTo>
                  <a:lnTo>
                    <a:pt x="1" y="916"/>
                  </a:lnTo>
                  <a:lnTo>
                    <a:pt x="233" y="1067"/>
                  </a:lnTo>
                  <a:lnTo>
                    <a:pt x="41763" y="47"/>
                  </a:lnTo>
                  <a:lnTo>
                    <a:pt x="4177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5"/>
            <p:cNvSpPr/>
            <p:nvPr/>
          </p:nvSpPr>
          <p:spPr>
            <a:xfrm>
              <a:off x="1900883" y="3403232"/>
              <a:ext cx="277504" cy="262438"/>
            </a:xfrm>
            <a:custGeom>
              <a:rect b="b" l="l" r="r" t="t"/>
              <a:pathLst>
                <a:path extrusionOk="0" h="2369" w="2505">
                  <a:moveTo>
                    <a:pt x="359" y="0"/>
                  </a:moveTo>
                  <a:lnTo>
                    <a:pt x="1" y="1294"/>
                  </a:lnTo>
                  <a:cubicBezTo>
                    <a:pt x="1" y="1294"/>
                    <a:pt x="1320" y="2139"/>
                    <a:pt x="2106" y="2368"/>
                  </a:cubicBezTo>
                  <a:cubicBezTo>
                    <a:pt x="2106" y="2368"/>
                    <a:pt x="2284" y="1262"/>
                    <a:pt x="2504" y="907"/>
                  </a:cubicBezTo>
                  <a:lnTo>
                    <a:pt x="359"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5"/>
            <p:cNvSpPr/>
            <p:nvPr/>
          </p:nvSpPr>
          <p:spPr>
            <a:xfrm>
              <a:off x="1900883" y="3403232"/>
              <a:ext cx="200179" cy="250695"/>
            </a:xfrm>
            <a:custGeom>
              <a:rect b="b" l="l" r="r" t="t"/>
              <a:pathLst>
                <a:path extrusionOk="0" h="2263" w="1807">
                  <a:moveTo>
                    <a:pt x="359" y="0"/>
                  </a:moveTo>
                  <a:lnTo>
                    <a:pt x="1" y="1294"/>
                  </a:lnTo>
                  <a:cubicBezTo>
                    <a:pt x="1" y="1294"/>
                    <a:pt x="1025" y="1950"/>
                    <a:pt x="1807" y="2263"/>
                  </a:cubicBezTo>
                  <a:cubicBezTo>
                    <a:pt x="1742" y="2218"/>
                    <a:pt x="1677" y="2172"/>
                    <a:pt x="1615" y="2121"/>
                  </a:cubicBezTo>
                  <a:cubicBezTo>
                    <a:pt x="891" y="1529"/>
                    <a:pt x="594" y="694"/>
                    <a:pt x="943" y="248"/>
                  </a:cubicBezTo>
                  <a:lnTo>
                    <a:pt x="359"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5"/>
            <p:cNvSpPr/>
            <p:nvPr/>
          </p:nvSpPr>
          <p:spPr>
            <a:xfrm>
              <a:off x="1897892" y="3403232"/>
              <a:ext cx="236626" cy="262438"/>
            </a:xfrm>
            <a:custGeom>
              <a:rect b="b" l="l" r="r" t="t"/>
              <a:pathLst>
                <a:path extrusionOk="0" h="2369" w="2136">
                  <a:moveTo>
                    <a:pt x="386" y="0"/>
                  </a:moveTo>
                  <a:lnTo>
                    <a:pt x="0" y="1302"/>
                  </a:lnTo>
                  <a:cubicBezTo>
                    <a:pt x="0" y="1302"/>
                    <a:pt x="1317" y="2150"/>
                    <a:pt x="2133" y="2368"/>
                  </a:cubicBezTo>
                  <a:cubicBezTo>
                    <a:pt x="2133" y="2368"/>
                    <a:pt x="2133" y="2363"/>
                    <a:pt x="2135" y="2353"/>
                  </a:cubicBezTo>
                  <a:cubicBezTo>
                    <a:pt x="1344" y="2074"/>
                    <a:pt x="179" y="1234"/>
                    <a:pt x="179" y="1234"/>
                  </a:cubicBezTo>
                  <a:lnTo>
                    <a:pt x="438" y="22"/>
                  </a:lnTo>
                  <a:lnTo>
                    <a:pt x="3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5"/>
            <p:cNvSpPr/>
            <p:nvPr/>
          </p:nvSpPr>
          <p:spPr>
            <a:xfrm>
              <a:off x="1319626" y="3752962"/>
              <a:ext cx="357266" cy="353721"/>
            </a:xfrm>
            <a:custGeom>
              <a:rect b="b" l="l" r="r" t="t"/>
              <a:pathLst>
                <a:path extrusionOk="0" h="3193" w="3225">
                  <a:moveTo>
                    <a:pt x="2447" y="0"/>
                  </a:moveTo>
                  <a:cubicBezTo>
                    <a:pt x="2443" y="0"/>
                    <a:pt x="2439" y="0"/>
                    <a:pt x="2435" y="0"/>
                  </a:cubicBezTo>
                  <a:cubicBezTo>
                    <a:pt x="1639" y="14"/>
                    <a:pt x="0" y="2009"/>
                    <a:pt x="245" y="3101"/>
                  </a:cubicBezTo>
                  <a:cubicBezTo>
                    <a:pt x="289" y="3167"/>
                    <a:pt x="354" y="3193"/>
                    <a:pt x="432" y="3193"/>
                  </a:cubicBezTo>
                  <a:cubicBezTo>
                    <a:pt x="754" y="3193"/>
                    <a:pt x="1279" y="2739"/>
                    <a:pt x="1279" y="2739"/>
                  </a:cubicBezTo>
                  <a:cubicBezTo>
                    <a:pt x="1279" y="2739"/>
                    <a:pt x="1482" y="1703"/>
                    <a:pt x="2008" y="1458"/>
                  </a:cubicBezTo>
                  <a:cubicBezTo>
                    <a:pt x="2531" y="1215"/>
                    <a:pt x="3225" y="0"/>
                    <a:pt x="2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5"/>
            <p:cNvSpPr/>
            <p:nvPr/>
          </p:nvSpPr>
          <p:spPr>
            <a:xfrm>
              <a:off x="1282626" y="3688045"/>
              <a:ext cx="413099" cy="345523"/>
            </a:xfrm>
            <a:custGeom>
              <a:rect b="b" l="l" r="r" t="t"/>
              <a:pathLst>
                <a:path extrusionOk="0" h="3119" w="3729">
                  <a:moveTo>
                    <a:pt x="2745" y="1"/>
                  </a:moveTo>
                  <a:cubicBezTo>
                    <a:pt x="1956" y="1"/>
                    <a:pt x="1" y="2040"/>
                    <a:pt x="1" y="2040"/>
                  </a:cubicBezTo>
                  <a:cubicBezTo>
                    <a:pt x="133" y="2555"/>
                    <a:pt x="1189" y="2403"/>
                    <a:pt x="2455" y="3118"/>
                  </a:cubicBezTo>
                  <a:cubicBezTo>
                    <a:pt x="2455" y="3118"/>
                    <a:pt x="3729" y="2332"/>
                    <a:pt x="3674" y="1524"/>
                  </a:cubicBezTo>
                  <a:cubicBezTo>
                    <a:pt x="3653" y="1222"/>
                    <a:pt x="3234" y="30"/>
                    <a:pt x="2772" y="1"/>
                  </a:cubicBezTo>
                  <a:cubicBezTo>
                    <a:pt x="2763" y="1"/>
                    <a:pt x="2754" y="1"/>
                    <a:pt x="274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5"/>
            <p:cNvSpPr/>
            <p:nvPr/>
          </p:nvSpPr>
          <p:spPr>
            <a:xfrm>
              <a:off x="1282626" y="3688045"/>
              <a:ext cx="381859" cy="294896"/>
            </a:xfrm>
            <a:custGeom>
              <a:rect b="b" l="l" r="r" t="t"/>
              <a:pathLst>
                <a:path extrusionOk="0" h="2662" w="3447">
                  <a:moveTo>
                    <a:pt x="2745" y="1"/>
                  </a:moveTo>
                  <a:cubicBezTo>
                    <a:pt x="1956" y="1"/>
                    <a:pt x="1" y="2041"/>
                    <a:pt x="1" y="2041"/>
                  </a:cubicBezTo>
                  <a:cubicBezTo>
                    <a:pt x="92" y="2398"/>
                    <a:pt x="631" y="2434"/>
                    <a:pt x="1374" y="2662"/>
                  </a:cubicBezTo>
                  <a:cubicBezTo>
                    <a:pt x="1538" y="2291"/>
                    <a:pt x="1841" y="1883"/>
                    <a:pt x="2251" y="1517"/>
                  </a:cubicBezTo>
                  <a:cubicBezTo>
                    <a:pt x="2646" y="1163"/>
                    <a:pt x="3069" y="912"/>
                    <a:pt x="3447" y="786"/>
                  </a:cubicBezTo>
                  <a:cubicBezTo>
                    <a:pt x="3277" y="401"/>
                    <a:pt x="3031" y="18"/>
                    <a:pt x="2772" y="1"/>
                  </a:cubicBezTo>
                  <a:cubicBezTo>
                    <a:pt x="2763" y="1"/>
                    <a:pt x="2754" y="1"/>
                    <a:pt x="274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5"/>
            <p:cNvSpPr/>
            <p:nvPr/>
          </p:nvSpPr>
          <p:spPr>
            <a:xfrm>
              <a:off x="1585163" y="4173036"/>
              <a:ext cx="126289" cy="74666"/>
            </a:xfrm>
            <a:custGeom>
              <a:rect b="b" l="l" r="r" t="t"/>
              <a:pathLst>
                <a:path extrusionOk="0" h="674" w="1140">
                  <a:moveTo>
                    <a:pt x="55" y="1"/>
                  </a:moveTo>
                  <a:lnTo>
                    <a:pt x="0" y="568"/>
                  </a:lnTo>
                  <a:lnTo>
                    <a:pt x="1085" y="674"/>
                  </a:lnTo>
                  <a:lnTo>
                    <a:pt x="1140" y="106"/>
                  </a:lnTo>
                  <a:lnTo>
                    <a:pt x="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5"/>
            <p:cNvSpPr/>
            <p:nvPr/>
          </p:nvSpPr>
          <p:spPr>
            <a:xfrm>
              <a:off x="1280853" y="4007754"/>
              <a:ext cx="388616" cy="257010"/>
            </a:xfrm>
            <a:custGeom>
              <a:rect b="b" l="l" r="r" t="t"/>
              <a:pathLst>
                <a:path extrusionOk="0" h="2320" w="3508">
                  <a:moveTo>
                    <a:pt x="1506" y="1"/>
                  </a:moveTo>
                  <a:cubicBezTo>
                    <a:pt x="1506" y="1"/>
                    <a:pt x="1" y="286"/>
                    <a:pt x="85" y="1667"/>
                  </a:cubicBezTo>
                  <a:cubicBezTo>
                    <a:pt x="85" y="1667"/>
                    <a:pt x="1181" y="2009"/>
                    <a:pt x="2912" y="2319"/>
                  </a:cubicBezTo>
                  <a:cubicBezTo>
                    <a:pt x="2912" y="2319"/>
                    <a:pt x="3385" y="2020"/>
                    <a:pt x="3507" y="1364"/>
                  </a:cubicBezTo>
                  <a:lnTo>
                    <a:pt x="1506"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5"/>
            <p:cNvSpPr/>
            <p:nvPr/>
          </p:nvSpPr>
          <p:spPr>
            <a:xfrm>
              <a:off x="1280853" y="4007754"/>
              <a:ext cx="346963" cy="257010"/>
            </a:xfrm>
            <a:custGeom>
              <a:rect b="b" l="l" r="r" t="t"/>
              <a:pathLst>
                <a:path extrusionOk="0" h="2320" w="3132">
                  <a:moveTo>
                    <a:pt x="1506" y="1"/>
                  </a:moveTo>
                  <a:cubicBezTo>
                    <a:pt x="1506" y="1"/>
                    <a:pt x="1" y="286"/>
                    <a:pt x="85" y="1667"/>
                  </a:cubicBezTo>
                  <a:cubicBezTo>
                    <a:pt x="85" y="1667"/>
                    <a:pt x="1181" y="2009"/>
                    <a:pt x="2912" y="2319"/>
                  </a:cubicBezTo>
                  <a:cubicBezTo>
                    <a:pt x="2992" y="2263"/>
                    <a:pt x="3067" y="2198"/>
                    <a:pt x="3131" y="2123"/>
                  </a:cubicBezTo>
                  <a:lnTo>
                    <a:pt x="3131" y="2123"/>
                  </a:lnTo>
                  <a:cubicBezTo>
                    <a:pt x="3105" y="2124"/>
                    <a:pt x="3079" y="2125"/>
                    <a:pt x="3052" y="2125"/>
                  </a:cubicBezTo>
                  <a:cubicBezTo>
                    <a:pt x="2825" y="2125"/>
                    <a:pt x="2569" y="2089"/>
                    <a:pt x="2307" y="2017"/>
                  </a:cubicBezTo>
                  <a:cubicBezTo>
                    <a:pt x="1509" y="1795"/>
                    <a:pt x="947" y="1306"/>
                    <a:pt x="1052" y="923"/>
                  </a:cubicBezTo>
                  <a:cubicBezTo>
                    <a:pt x="1123" y="667"/>
                    <a:pt x="1476" y="525"/>
                    <a:pt x="1940" y="525"/>
                  </a:cubicBezTo>
                  <a:cubicBezTo>
                    <a:pt x="2059" y="525"/>
                    <a:pt x="2186" y="534"/>
                    <a:pt x="2317" y="553"/>
                  </a:cubicBezTo>
                  <a:lnTo>
                    <a:pt x="1506"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5"/>
            <p:cNvSpPr/>
            <p:nvPr/>
          </p:nvSpPr>
          <p:spPr>
            <a:xfrm>
              <a:off x="1417222" y="3610832"/>
              <a:ext cx="479456" cy="409886"/>
            </a:xfrm>
            <a:custGeom>
              <a:rect b="b" l="l" r="r" t="t"/>
              <a:pathLst>
                <a:path extrusionOk="0" h="3700" w="4328">
                  <a:moveTo>
                    <a:pt x="2654" y="0"/>
                  </a:moveTo>
                  <a:cubicBezTo>
                    <a:pt x="2038" y="0"/>
                    <a:pt x="1174" y="189"/>
                    <a:pt x="0" y="811"/>
                  </a:cubicBezTo>
                  <a:cubicBezTo>
                    <a:pt x="0" y="811"/>
                    <a:pt x="760" y="2482"/>
                    <a:pt x="2354" y="3699"/>
                  </a:cubicBezTo>
                  <a:cubicBezTo>
                    <a:pt x="2354" y="3699"/>
                    <a:pt x="4328" y="2071"/>
                    <a:pt x="3965" y="452"/>
                  </a:cubicBezTo>
                  <a:cubicBezTo>
                    <a:pt x="3965" y="452"/>
                    <a:pt x="3606" y="0"/>
                    <a:pt x="265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5"/>
            <p:cNvSpPr/>
            <p:nvPr/>
          </p:nvSpPr>
          <p:spPr>
            <a:xfrm>
              <a:off x="1545615" y="3661015"/>
              <a:ext cx="302540" cy="234964"/>
            </a:xfrm>
            <a:custGeom>
              <a:rect b="b" l="l" r="r" t="t"/>
              <a:pathLst>
                <a:path extrusionOk="0" h="2121" w="2731">
                  <a:moveTo>
                    <a:pt x="2696" y="0"/>
                  </a:moveTo>
                  <a:cubicBezTo>
                    <a:pt x="2118" y="271"/>
                    <a:pt x="1476" y="686"/>
                    <a:pt x="850" y="1217"/>
                  </a:cubicBezTo>
                  <a:cubicBezTo>
                    <a:pt x="551" y="1470"/>
                    <a:pt x="266" y="1743"/>
                    <a:pt x="0" y="2032"/>
                  </a:cubicBezTo>
                  <a:cubicBezTo>
                    <a:pt x="24" y="2061"/>
                    <a:pt x="49" y="2091"/>
                    <a:pt x="74" y="2120"/>
                  </a:cubicBezTo>
                  <a:cubicBezTo>
                    <a:pt x="334" y="1810"/>
                    <a:pt x="617" y="1518"/>
                    <a:pt x="919" y="1249"/>
                  </a:cubicBezTo>
                  <a:cubicBezTo>
                    <a:pt x="1536" y="697"/>
                    <a:pt x="2175" y="279"/>
                    <a:pt x="2731" y="31"/>
                  </a:cubicBezTo>
                  <a:cubicBezTo>
                    <a:pt x="2720" y="23"/>
                    <a:pt x="2710" y="12"/>
                    <a:pt x="2696" y="0"/>
                  </a:cubicBezTo>
                  <a:close/>
                </a:path>
              </a:pathLst>
            </a:custGeom>
            <a:solidFill>
              <a:srgbClr val="88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5"/>
            <p:cNvSpPr/>
            <p:nvPr/>
          </p:nvSpPr>
          <p:spPr>
            <a:xfrm>
              <a:off x="1672346" y="4155865"/>
              <a:ext cx="123852" cy="112885"/>
            </a:xfrm>
            <a:custGeom>
              <a:rect b="b" l="l" r="r" t="t"/>
              <a:pathLst>
                <a:path extrusionOk="0" h="1019" w="1118">
                  <a:moveTo>
                    <a:pt x="714" y="1"/>
                  </a:moveTo>
                  <a:lnTo>
                    <a:pt x="1" y="160"/>
                  </a:lnTo>
                  <a:cubicBezTo>
                    <a:pt x="1" y="160"/>
                    <a:pt x="56" y="909"/>
                    <a:pt x="132" y="978"/>
                  </a:cubicBezTo>
                  <a:cubicBezTo>
                    <a:pt x="163" y="1007"/>
                    <a:pt x="300" y="1019"/>
                    <a:pt x="452" y="1019"/>
                  </a:cubicBezTo>
                  <a:cubicBezTo>
                    <a:pt x="658" y="1019"/>
                    <a:pt x="893" y="997"/>
                    <a:pt x="934" y="967"/>
                  </a:cubicBezTo>
                  <a:cubicBezTo>
                    <a:pt x="1007" y="916"/>
                    <a:pt x="1118" y="730"/>
                    <a:pt x="1118" y="730"/>
                  </a:cubicBezTo>
                  <a:lnTo>
                    <a:pt x="714"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5"/>
            <p:cNvSpPr/>
            <p:nvPr/>
          </p:nvSpPr>
          <p:spPr>
            <a:xfrm>
              <a:off x="1545615" y="3661015"/>
              <a:ext cx="302540" cy="234964"/>
            </a:xfrm>
            <a:custGeom>
              <a:rect b="b" l="l" r="r" t="t"/>
              <a:pathLst>
                <a:path extrusionOk="0" h="2121" w="2731">
                  <a:moveTo>
                    <a:pt x="2696" y="0"/>
                  </a:moveTo>
                  <a:cubicBezTo>
                    <a:pt x="2118" y="271"/>
                    <a:pt x="1476" y="686"/>
                    <a:pt x="850" y="1217"/>
                  </a:cubicBezTo>
                  <a:cubicBezTo>
                    <a:pt x="551" y="1470"/>
                    <a:pt x="266" y="1743"/>
                    <a:pt x="0" y="2032"/>
                  </a:cubicBezTo>
                  <a:cubicBezTo>
                    <a:pt x="24" y="2061"/>
                    <a:pt x="49" y="2091"/>
                    <a:pt x="74" y="2120"/>
                  </a:cubicBezTo>
                  <a:cubicBezTo>
                    <a:pt x="334" y="1810"/>
                    <a:pt x="617" y="1518"/>
                    <a:pt x="919" y="1249"/>
                  </a:cubicBezTo>
                  <a:cubicBezTo>
                    <a:pt x="1536" y="697"/>
                    <a:pt x="2175" y="279"/>
                    <a:pt x="2731" y="31"/>
                  </a:cubicBezTo>
                  <a:cubicBezTo>
                    <a:pt x="2720" y="23"/>
                    <a:pt x="2710" y="12"/>
                    <a:pt x="2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5"/>
            <p:cNvSpPr/>
            <p:nvPr/>
          </p:nvSpPr>
          <p:spPr>
            <a:xfrm>
              <a:off x="1439489" y="3620138"/>
              <a:ext cx="257342" cy="237955"/>
            </a:xfrm>
            <a:custGeom>
              <a:rect b="b" l="l" r="r" t="t"/>
              <a:pathLst>
                <a:path extrusionOk="0" h="2148" w="2323">
                  <a:moveTo>
                    <a:pt x="2323" y="1"/>
                  </a:moveTo>
                  <a:cubicBezTo>
                    <a:pt x="2323" y="1"/>
                    <a:pt x="1138" y="85"/>
                    <a:pt x="1" y="836"/>
                  </a:cubicBezTo>
                  <a:cubicBezTo>
                    <a:pt x="307" y="1366"/>
                    <a:pt x="557" y="1835"/>
                    <a:pt x="891" y="2148"/>
                  </a:cubicBezTo>
                  <a:cubicBezTo>
                    <a:pt x="891" y="2148"/>
                    <a:pt x="953" y="439"/>
                    <a:pt x="232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5"/>
            <p:cNvSpPr/>
            <p:nvPr/>
          </p:nvSpPr>
          <p:spPr>
            <a:xfrm>
              <a:off x="1683313" y="3698680"/>
              <a:ext cx="165727" cy="291684"/>
            </a:xfrm>
            <a:custGeom>
              <a:rect b="b" l="l" r="r" t="t"/>
              <a:pathLst>
                <a:path extrusionOk="0" h="2633" w="1496">
                  <a:moveTo>
                    <a:pt x="1465" y="1"/>
                  </a:moveTo>
                  <a:lnTo>
                    <a:pt x="1465" y="1"/>
                  </a:lnTo>
                  <a:cubicBezTo>
                    <a:pt x="1024" y="1050"/>
                    <a:pt x="752" y="1662"/>
                    <a:pt x="0" y="2632"/>
                  </a:cubicBezTo>
                  <a:cubicBezTo>
                    <a:pt x="1496" y="1442"/>
                    <a:pt x="1465" y="1"/>
                    <a:pt x="1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5"/>
            <p:cNvSpPr/>
            <p:nvPr/>
          </p:nvSpPr>
          <p:spPr>
            <a:xfrm>
              <a:off x="2115240" y="3512460"/>
              <a:ext cx="43647" cy="121526"/>
            </a:xfrm>
            <a:custGeom>
              <a:rect b="b" l="l" r="r" t="t"/>
              <a:pathLst>
                <a:path extrusionOk="0" h="1097" w="394">
                  <a:moveTo>
                    <a:pt x="394" y="1"/>
                  </a:moveTo>
                  <a:cubicBezTo>
                    <a:pt x="0" y="607"/>
                    <a:pt x="89" y="1097"/>
                    <a:pt x="89" y="1097"/>
                  </a:cubicBezTo>
                  <a:cubicBezTo>
                    <a:pt x="160" y="634"/>
                    <a:pt x="394"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5"/>
            <p:cNvSpPr/>
            <p:nvPr/>
          </p:nvSpPr>
          <p:spPr>
            <a:xfrm>
              <a:off x="2090093" y="3507143"/>
              <a:ext cx="41653" cy="113106"/>
            </a:xfrm>
            <a:custGeom>
              <a:rect b="b" l="l" r="r" t="t"/>
              <a:pathLst>
                <a:path extrusionOk="0" h="1021" w="376">
                  <a:moveTo>
                    <a:pt x="375" y="0"/>
                  </a:moveTo>
                  <a:lnTo>
                    <a:pt x="375" y="0"/>
                  </a:lnTo>
                  <a:cubicBezTo>
                    <a:pt x="0" y="560"/>
                    <a:pt x="100" y="1021"/>
                    <a:pt x="100" y="1021"/>
                  </a:cubicBezTo>
                  <a:cubicBezTo>
                    <a:pt x="158" y="588"/>
                    <a:pt x="375" y="1"/>
                    <a:pt x="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5"/>
            <p:cNvSpPr/>
            <p:nvPr/>
          </p:nvSpPr>
          <p:spPr>
            <a:xfrm>
              <a:off x="2062620" y="3496730"/>
              <a:ext cx="40989" cy="110780"/>
            </a:xfrm>
            <a:custGeom>
              <a:rect b="b" l="l" r="r" t="t"/>
              <a:pathLst>
                <a:path extrusionOk="0" h="1000" w="370">
                  <a:moveTo>
                    <a:pt x="370" y="0"/>
                  </a:moveTo>
                  <a:cubicBezTo>
                    <a:pt x="1" y="545"/>
                    <a:pt x="104" y="999"/>
                    <a:pt x="104" y="999"/>
                  </a:cubicBezTo>
                  <a:cubicBezTo>
                    <a:pt x="160" y="575"/>
                    <a:pt x="370" y="1"/>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5"/>
            <p:cNvSpPr/>
            <p:nvPr/>
          </p:nvSpPr>
          <p:spPr>
            <a:xfrm>
              <a:off x="2035369" y="3486760"/>
              <a:ext cx="40102" cy="107124"/>
            </a:xfrm>
            <a:custGeom>
              <a:rect b="b" l="l" r="r" t="t"/>
              <a:pathLst>
                <a:path extrusionOk="0" h="967" w="362">
                  <a:moveTo>
                    <a:pt x="361" y="1"/>
                  </a:moveTo>
                  <a:lnTo>
                    <a:pt x="361" y="1"/>
                  </a:lnTo>
                  <a:cubicBezTo>
                    <a:pt x="0" y="525"/>
                    <a:pt x="108" y="966"/>
                    <a:pt x="108" y="966"/>
                  </a:cubicBezTo>
                  <a:cubicBezTo>
                    <a:pt x="158" y="556"/>
                    <a:pt x="361"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5"/>
            <p:cNvSpPr/>
            <p:nvPr/>
          </p:nvSpPr>
          <p:spPr>
            <a:xfrm>
              <a:off x="2004683" y="3482107"/>
              <a:ext cx="36890" cy="85854"/>
            </a:xfrm>
            <a:custGeom>
              <a:rect b="b" l="l" r="r" t="t"/>
              <a:pathLst>
                <a:path extrusionOk="0" h="775" w="333">
                  <a:moveTo>
                    <a:pt x="332" y="0"/>
                  </a:moveTo>
                  <a:cubicBezTo>
                    <a:pt x="1" y="396"/>
                    <a:pt x="120" y="775"/>
                    <a:pt x="120" y="775"/>
                  </a:cubicBezTo>
                  <a:cubicBezTo>
                    <a:pt x="154" y="439"/>
                    <a:pt x="332" y="1"/>
                    <a:pt x="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5"/>
            <p:cNvSpPr/>
            <p:nvPr/>
          </p:nvSpPr>
          <p:spPr>
            <a:xfrm>
              <a:off x="4031162" y="3509580"/>
              <a:ext cx="4626284" cy="227210"/>
            </a:xfrm>
            <a:custGeom>
              <a:rect b="b" l="l" r="r" t="t"/>
              <a:pathLst>
                <a:path extrusionOk="0" h="2051" w="41761">
                  <a:moveTo>
                    <a:pt x="0" y="0"/>
                  </a:moveTo>
                  <a:lnTo>
                    <a:pt x="43" y="150"/>
                  </a:lnTo>
                  <a:lnTo>
                    <a:pt x="28575" y="1811"/>
                  </a:lnTo>
                  <a:lnTo>
                    <a:pt x="29212" y="1247"/>
                  </a:lnTo>
                  <a:lnTo>
                    <a:pt x="30929" y="1470"/>
                  </a:lnTo>
                  <a:lnTo>
                    <a:pt x="40870" y="2051"/>
                  </a:lnTo>
                  <a:lnTo>
                    <a:pt x="41760" y="1485"/>
                  </a:lnTo>
                  <a:lnTo>
                    <a:pt x="41255" y="902"/>
                  </a:lnTo>
                  <a:lnTo>
                    <a:pt x="31034" y="766"/>
                  </a:lnTo>
                  <a:lnTo>
                    <a:pt x="29223" y="1023"/>
                  </a:lnTo>
                  <a:lnTo>
                    <a:pt x="28813" y="412"/>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5"/>
            <p:cNvSpPr/>
            <p:nvPr/>
          </p:nvSpPr>
          <p:spPr>
            <a:xfrm>
              <a:off x="6812599" y="3549350"/>
              <a:ext cx="343861" cy="158637"/>
            </a:xfrm>
            <a:custGeom>
              <a:rect b="b" l="l" r="r" t="t"/>
              <a:pathLst>
                <a:path extrusionOk="0" h="1432" w="3104">
                  <a:moveTo>
                    <a:pt x="1" y="0"/>
                  </a:moveTo>
                  <a:lnTo>
                    <a:pt x="935" y="1304"/>
                  </a:lnTo>
                  <a:lnTo>
                    <a:pt x="3104" y="1431"/>
                  </a:lnTo>
                  <a:lnTo>
                    <a:pt x="2100" y="3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5"/>
            <p:cNvSpPr/>
            <p:nvPr/>
          </p:nvSpPr>
          <p:spPr>
            <a:xfrm>
              <a:off x="7487797" y="3594659"/>
              <a:ext cx="299771" cy="97043"/>
            </a:xfrm>
            <a:custGeom>
              <a:rect b="b" l="l" r="r" t="t"/>
              <a:pathLst>
                <a:path extrusionOk="0" h="876" w="2706">
                  <a:moveTo>
                    <a:pt x="1" y="0"/>
                  </a:moveTo>
                  <a:lnTo>
                    <a:pt x="537" y="749"/>
                  </a:lnTo>
                  <a:lnTo>
                    <a:pt x="2706" y="875"/>
                  </a:lnTo>
                  <a:lnTo>
                    <a:pt x="2099" y="2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5"/>
            <p:cNvSpPr/>
            <p:nvPr/>
          </p:nvSpPr>
          <p:spPr>
            <a:xfrm>
              <a:off x="8006242" y="3601527"/>
              <a:ext cx="317274" cy="121526"/>
            </a:xfrm>
            <a:custGeom>
              <a:rect b="b" l="l" r="r" t="t"/>
              <a:pathLst>
                <a:path extrusionOk="0" h="1097" w="2864">
                  <a:moveTo>
                    <a:pt x="0" y="0"/>
                  </a:moveTo>
                  <a:lnTo>
                    <a:pt x="695" y="969"/>
                  </a:lnTo>
                  <a:lnTo>
                    <a:pt x="2864" y="1097"/>
                  </a:lnTo>
                  <a:lnTo>
                    <a:pt x="2099" y="2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5"/>
            <p:cNvSpPr/>
            <p:nvPr/>
          </p:nvSpPr>
          <p:spPr>
            <a:xfrm>
              <a:off x="8464424" y="3607620"/>
              <a:ext cx="192979" cy="129169"/>
            </a:xfrm>
            <a:custGeom>
              <a:rect b="b" l="l" r="r" t="t"/>
              <a:pathLst>
                <a:path extrusionOk="0" h="1166" w="1742">
                  <a:moveTo>
                    <a:pt x="1" y="0"/>
                  </a:moveTo>
                  <a:lnTo>
                    <a:pt x="833" y="1164"/>
                  </a:lnTo>
                  <a:lnTo>
                    <a:pt x="851" y="1166"/>
                  </a:lnTo>
                  <a:lnTo>
                    <a:pt x="1741" y="600"/>
                  </a:lnTo>
                  <a:lnTo>
                    <a:pt x="1236" y="1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5"/>
            <p:cNvSpPr/>
            <p:nvPr/>
          </p:nvSpPr>
          <p:spPr>
            <a:xfrm>
              <a:off x="6332262" y="3542482"/>
              <a:ext cx="328130" cy="136481"/>
            </a:xfrm>
            <a:custGeom>
              <a:rect b="b" l="l" r="r" t="t"/>
              <a:pathLst>
                <a:path extrusionOk="0" h="1232" w="2962">
                  <a:moveTo>
                    <a:pt x="1" y="0"/>
                  </a:moveTo>
                  <a:lnTo>
                    <a:pt x="793" y="1106"/>
                  </a:lnTo>
                  <a:lnTo>
                    <a:pt x="2962" y="1232"/>
                  </a:lnTo>
                  <a:lnTo>
                    <a:pt x="2101" y="3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5"/>
            <p:cNvSpPr/>
            <p:nvPr/>
          </p:nvSpPr>
          <p:spPr>
            <a:xfrm>
              <a:off x="5852035" y="3535613"/>
              <a:ext cx="312289" cy="114547"/>
            </a:xfrm>
            <a:custGeom>
              <a:rect b="b" l="l" r="r" t="t"/>
              <a:pathLst>
                <a:path extrusionOk="0" h="1034" w="2819">
                  <a:moveTo>
                    <a:pt x="0" y="0"/>
                  </a:moveTo>
                  <a:lnTo>
                    <a:pt x="650" y="907"/>
                  </a:lnTo>
                  <a:lnTo>
                    <a:pt x="2819" y="1033"/>
                  </a:lnTo>
                  <a:lnTo>
                    <a:pt x="2100" y="3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5"/>
            <p:cNvSpPr/>
            <p:nvPr/>
          </p:nvSpPr>
          <p:spPr>
            <a:xfrm>
              <a:off x="5371698" y="3528745"/>
              <a:ext cx="296558" cy="92612"/>
            </a:xfrm>
            <a:custGeom>
              <a:rect b="b" l="l" r="r" t="t"/>
              <a:pathLst>
                <a:path extrusionOk="0" h="836" w="2677">
                  <a:moveTo>
                    <a:pt x="0" y="0"/>
                  </a:moveTo>
                  <a:lnTo>
                    <a:pt x="508" y="709"/>
                  </a:lnTo>
                  <a:lnTo>
                    <a:pt x="2677" y="835"/>
                  </a:lnTo>
                  <a:lnTo>
                    <a:pt x="2100" y="3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5"/>
            <p:cNvSpPr/>
            <p:nvPr/>
          </p:nvSpPr>
          <p:spPr>
            <a:xfrm>
              <a:off x="4891360" y="3521877"/>
              <a:ext cx="280827" cy="70567"/>
            </a:xfrm>
            <a:custGeom>
              <a:rect b="b" l="l" r="r" t="t"/>
              <a:pathLst>
                <a:path extrusionOk="0" h="637" w="2535">
                  <a:moveTo>
                    <a:pt x="1" y="0"/>
                  </a:moveTo>
                  <a:lnTo>
                    <a:pt x="367" y="511"/>
                  </a:lnTo>
                  <a:lnTo>
                    <a:pt x="2535" y="637"/>
                  </a:lnTo>
                  <a:lnTo>
                    <a:pt x="2100" y="3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5"/>
            <p:cNvSpPr/>
            <p:nvPr/>
          </p:nvSpPr>
          <p:spPr>
            <a:xfrm>
              <a:off x="4411244" y="3515008"/>
              <a:ext cx="264986" cy="48632"/>
            </a:xfrm>
            <a:custGeom>
              <a:rect b="b" l="l" r="r" t="t"/>
              <a:pathLst>
                <a:path extrusionOk="0" h="439" w="2392">
                  <a:moveTo>
                    <a:pt x="0" y="0"/>
                  </a:moveTo>
                  <a:lnTo>
                    <a:pt x="223" y="312"/>
                  </a:lnTo>
                  <a:lnTo>
                    <a:pt x="2391" y="439"/>
                  </a:lnTo>
                  <a:lnTo>
                    <a:pt x="2099" y="3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5"/>
            <p:cNvSpPr/>
            <p:nvPr/>
          </p:nvSpPr>
          <p:spPr>
            <a:xfrm>
              <a:off x="4031162" y="3509580"/>
              <a:ext cx="148999" cy="25147"/>
            </a:xfrm>
            <a:custGeom>
              <a:rect b="b" l="l" r="r" t="t"/>
              <a:pathLst>
                <a:path extrusionOk="0" h="227" w="1345">
                  <a:moveTo>
                    <a:pt x="0" y="0"/>
                  </a:moveTo>
                  <a:lnTo>
                    <a:pt x="43" y="150"/>
                  </a:lnTo>
                  <a:lnTo>
                    <a:pt x="1344" y="226"/>
                  </a:lnTo>
                  <a:lnTo>
                    <a:pt x="1195" y="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5"/>
            <p:cNvSpPr/>
            <p:nvPr/>
          </p:nvSpPr>
          <p:spPr>
            <a:xfrm>
              <a:off x="4031162" y="3509580"/>
              <a:ext cx="4626284" cy="181125"/>
            </a:xfrm>
            <a:custGeom>
              <a:rect b="b" l="l" r="r" t="t"/>
              <a:pathLst>
                <a:path extrusionOk="0" h="1635" w="41761">
                  <a:moveTo>
                    <a:pt x="0" y="0"/>
                  </a:moveTo>
                  <a:lnTo>
                    <a:pt x="13" y="48"/>
                  </a:lnTo>
                  <a:lnTo>
                    <a:pt x="41525" y="1634"/>
                  </a:lnTo>
                  <a:lnTo>
                    <a:pt x="41760" y="1485"/>
                  </a:lnTo>
                  <a:lnTo>
                    <a:pt x="41255" y="902"/>
                  </a:lnTo>
                  <a:lnTo>
                    <a:pt x="31034" y="766"/>
                  </a:lnTo>
                  <a:lnTo>
                    <a:pt x="29223" y="1023"/>
                  </a:lnTo>
                  <a:lnTo>
                    <a:pt x="28813" y="41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5"/>
            <p:cNvSpPr/>
            <p:nvPr/>
          </p:nvSpPr>
          <p:spPr>
            <a:xfrm>
              <a:off x="7125328" y="3796609"/>
              <a:ext cx="144679" cy="128948"/>
            </a:xfrm>
            <a:custGeom>
              <a:rect b="b" l="l" r="r" t="t"/>
              <a:pathLst>
                <a:path extrusionOk="0" h="1164" w="1306">
                  <a:moveTo>
                    <a:pt x="814" y="1"/>
                  </a:moveTo>
                  <a:lnTo>
                    <a:pt x="39" y="262"/>
                  </a:lnTo>
                  <a:cubicBezTo>
                    <a:pt x="39" y="262"/>
                    <a:pt x="1" y="485"/>
                    <a:pt x="23" y="575"/>
                  </a:cubicBezTo>
                  <a:cubicBezTo>
                    <a:pt x="43" y="666"/>
                    <a:pt x="515" y="1161"/>
                    <a:pt x="614" y="1164"/>
                  </a:cubicBezTo>
                  <a:cubicBezTo>
                    <a:pt x="615" y="1164"/>
                    <a:pt x="615" y="1164"/>
                    <a:pt x="615" y="1164"/>
                  </a:cubicBezTo>
                  <a:cubicBezTo>
                    <a:pt x="718" y="1164"/>
                    <a:pt x="1306" y="729"/>
                    <a:pt x="1306" y="729"/>
                  </a:cubicBezTo>
                  <a:lnTo>
                    <a:pt x="814" y="1"/>
                  </a:lnTo>
                  <a:close/>
                </a:path>
              </a:pathLst>
            </a:custGeom>
            <a:solidFill>
              <a:srgbClr val="4556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5"/>
            <p:cNvSpPr/>
            <p:nvPr/>
          </p:nvSpPr>
          <p:spPr>
            <a:xfrm>
              <a:off x="7057420" y="3375648"/>
              <a:ext cx="440129" cy="357930"/>
            </a:xfrm>
            <a:custGeom>
              <a:rect b="b" l="l" r="r" t="t"/>
              <a:pathLst>
                <a:path extrusionOk="0" h="3231" w="3973">
                  <a:moveTo>
                    <a:pt x="1641" y="0"/>
                  </a:moveTo>
                  <a:cubicBezTo>
                    <a:pt x="1430" y="0"/>
                    <a:pt x="1212" y="30"/>
                    <a:pt x="990" y="99"/>
                  </a:cubicBezTo>
                  <a:cubicBezTo>
                    <a:pt x="990" y="99"/>
                    <a:pt x="0" y="1928"/>
                    <a:pt x="2061" y="3231"/>
                  </a:cubicBezTo>
                  <a:cubicBezTo>
                    <a:pt x="2061" y="3231"/>
                    <a:pt x="3773" y="2217"/>
                    <a:pt x="3973" y="1128"/>
                  </a:cubicBezTo>
                  <a:cubicBezTo>
                    <a:pt x="3973" y="1128"/>
                    <a:pt x="2942" y="0"/>
                    <a:pt x="1641" y="0"/>
                  </a:cubicBezTo>
                  <a:close/>
                </a:path>
              </a:pathLst>
            </a:custGeom>
            <a:solidFill>
              <a:srgbClr val="4556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5"/>
            <p:cNvSpPr/>
            <p:nvPr/>
          </p:nvSpPr>
          <p:spPr>
            <a:xfrm>
              <a:off x="7108822" y="3370109"/>
              <a:ext cx="412655" cy="348846"/>
            </a:xfrm>
            <a:custGeom>
              <a:rect b="b" l="l" r="r" t="t"/>
              <a:pathLst>
                <a:path extrusionOk="0" h="3149" w="3725">
                  <a:moveTo>
                    <a:pt x="1356" y="1"/>
                  </a:moveTo>
                  <a:cubicBezTo>
                    <a:pt x="1116" y="1"/>
                    <a:pt x="868" y="35"/>
                    <a:pt x="616" y="117"/>
                  </a:cubicBezTo>
                  <a:cubicBezTo>
                    <a:pt x="616" y="117"/>
                    <a:pt x="1" y="1894"/>
                    <a:pt x="1800" y="3149"/>
                  </a:cubicBezTo>
                  <a:cubicBezTo>
                    <a:pt x="1800" y="3149"/>
                    <a:pt x="3544" y="2108"/>
                    <a:pt x="3724" y="1036"/>
                  </a:cubicBezTo>
                  <a:cubicBezTo>
                    <a:pt x="3724" y="1036"/>
                    <a:pt x="2668" y="1"/>
                    <a:pt x="1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5"/>
            <p:cNvSpPr/>
            <p:nvPr/>
          </p:nvSpPr>
          <p:spPr>
            <a:xfrm>
              <a:off x="7197667" y="3568736"/>
              <a:ext cx="375101" cy="311956"/>
            </a:xfrm>
            <a:custGeom>
              <a:rect b="b" l="l" r="r" t="t"/>
              <a:pathLst>
                <a:path extrusionOk="0" h="2816" w="3386">
                  <a:moveTo>
                    <a:pt x="1910" y="1"/>
                  </a:moveTo>
                  <a:lnTo>
                    <a:pt x="0" y="1911"/>
                  </a:lnTo>
                  <a:cubicBezTo>
                    <a:pt x="238" y="2575"/>
                    <a:pt x="752" y="2816"/>
                    <a:pt x="752" y="2816"/>
                  </a:cubicBezTo>
                  <a:cubicBezTo>
                    <a:pt x="2381" y="2244"/>
                    <a:pt x="3386" y="1731"/>
                    <a:pt x="3386" y="1731"/>
                  </a:cubicBezTo>
                  <a:cubicBezTo>
                    <a:pt x="3218" y="286"/>
                    <a:pt x="1910" y="1"/>
                    <a:pt x="1910" y="1"/>
                  </a:cubicBezTo>
                  <a:close/>
                </a:path>
              </a:pathLst>
            </a:custGeom>
            <a:solidFill>
              <a:srgbClr val="4556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5"/>
            <p:cNvSpPr/>
            <p:nvPr/>
          </p:nvSpPr>
          <p:spPr>
            <a:xfrm>
              <a:off x="7207415" y="3568736"/>
              <a:ext cx="365352" cy="311956"/>
            </a:xfrm>
            <a:custGeom>
              <a:rect b="b" l="l" r="r" t="t"/>
              <a:pathLst>
                <a:path extrusionOk="0" h="2816" w="3298">
                  <a:moveTo>
                    <a:pt x="1822" y="1"/>
                  </a:moveTo>
                  <a:lnTo>
                    <a:pt x="1246" y="576"/>
                  </a:lnTo>
                  <a:cubicBezTo>
                    <a:pt x="1259" y="585"/>
                    <a:pt x="1270" y="596"/>
                    <a:pt x="1282" y="607"/>
                  </a:cubicBezTo>
                  <a:cubicBezTo>
                    <a:pt x="1495" y="837"/>
                    <a:pt x="1261" y="1342"/>
                    <a:pt x="759" y="1734"/>
                  </a:cubicBezTo>
                  <a:cubicBezTo>
                    <a:pt x="506" y="1932"/>
                    <a:pt x="236" y="2064"/>
                    <a:pt x="1" y="2116"/>
                  </a:cubicBezTo>
                  <a:cubicBezTo>
                    <a:pt x="259" y="2624"/>
                    <a:pt x="664" y="2816"/>
                    <a:pt x="664" y="2816"/>
                  </a:cubicBezTo>
                  <a:cubicBezTo>
                    <a:pt x="2293" y="2244"/>
                    <a:pt x="3298" y="1731"/>
                    <a:pt x="3298" y="1731"/>
                  </a:cubicBezTo>
                  <a:cubicBezTo>
                    <a:pt x="3131" y="286"/>
                    <a:pt x="1822" y="1"/>
                    <a:pt x="1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5"/>
            <p:cNvSpPr/>
            <p:nvPr/>
          </p:nvSpPr>
          <p:spPr>
            <a:xfrm>
              <a:off x="7269230" y="3678629"/>
              <a:ext cx="70899" cy="61483"/>
            </a:xfrm>
            <a:custGeom>
              <a:rect b="b" l="l" r="r" t="t"/>
              <a:pathLst>
                <a:path extrusionOk="0" h="555" w="640">
                  <a:moveTo>
                    <a:pt x="521" y="0"/>
                  </a:moveTo>
                  <a:lnTo>
                    <a:pt x="0" y="491"/>
                  </a:lnTo>
                  <a:lnTo>
                    <a:pt x="122" y="554"/>
                  </a:lnTo>
                  <a:lnTo>
                    <a:pt x="640" y="206"/>
                  </a:lnTo>
                  <a:lnTo>
                    <a:pt x="521" y="0"/>
                  </a:lnTo>
                  <a:close/>
                </a:path>
              </a:pathLst>
            </a:custGeom>
            <a:solidFill>
              <a:srgbClr val="4556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5"/>
            <p:cNvSpPr/>
            <p:nvPr/>
          </p:nvSpPr>
          <p:spPr>
            <a:xfrm>
              <a:off x="7031720" y="2791289"/>
              <a:ext cx="575613" cy="418305"/>
            </a:xfrm>
            <a:custGeom>
              <a:rect b="b" l="l" r="r" t="t"/>
              <a:pathLst>
                <a:path extrusionOk="0" h="3776" w="5196">
                  <a:moveTo>
                    <a:pt x="1749" y="1"/>
                  </a:moveTo>
                  <a:cubicBezTo>
                    <a:pt x="1477" y="1"/>
                    <a:pt x="1209" y="39"/>
                    <a:pt x="972" y="122"/>
                  </a:cubicBezTo>
                  <a:cubicBezTo>
                    <a:pt x="1" y="465"/>
                    <a:pt x="550" y="1619"/>
                    <a:pt x="1115" y="1850"/>
                  </a:cubicBezTo>
                  <a:cubicBezTo>
                    <a:pt x="1562" y="1499"/>
                    <a:pt x="1541" y="1332"/>
                    <a:pt x="1689" y="1171"/>
                  </a:cubicBezTo>
                  <a:cubicBezTo>
                    <a:pt x="1779" y="1074"/>
                    <a:pt x="1906" y="985"/>
                    <a:pt x="2058" y="985"/>
                  </a:cubicBezTo>
                  <a:cubicBezTo>
                    <a:pt x="2345" y="985"/>
                    <a:pt x="2721" y="1304"/>
                    <a:pt x="3098" y="2491"/>
                  </a:cubicBezTo>
                  <a:cubicBezTo>
                    <a:pt x="3446" y="3590"/>
                    <a:pt x="4252" y="3776"/>
                    <a:pt x="4758" y="3776"/>
                  </a:cubicBezTo>
                  <a:cubicBezTo>
                    <a:pt x="5016" y="3776"/>
                    <a:pt x="5195" y="3727"/>
                    <a:pt x="5195" y="3727"/>
                  </a:cubicBezTo>
                  <a:lnTo>
                    <a:pt x="5195" y="3727"/>
                  </a:lnTo>
                  <a:cubicBezTo>
                    <a:pt x="5195" y="3727"/>
                    <a:pt x="5194" y="3727"/>
                    <a:pt x="5193" y="3727"/>
                  </a:cubicBezTo>
                  <a:cubicBezTo>
                    <a:pt x="4449" y="3727"/>
                    <a:pt x="3840" y="1620"/>
                    <a:pt x="3637" y="909"/>
                  </a:cubicBezTo>
                  <a:cubicBezTo>
                    <a:pt x="3484" y="369"/>
                    <a:pt x="2594" y="1"/>
                    <a:pt x="1749"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5"/>
            <p:cNvSpPr/>
            <p:nvPr/>
          </p:nvSpPr>
          <p:spPr>
            <a:xfrm>
              <a:off x="7106163" y="2792618"/>
              <a:ext cx="501279" cy="416976"/>
            </a:xfrm>
            <a:custGeom>
              <a:rect b="b" l="l" r="r" t="t"/>
              <a:pathLst>
                <a:path extrusionOk="0" h="3764" w="4525">
                  <a:moveTo>
                    <a:pt x="1333" y="0"/>
                  </a:moveTo>
                  <a:cubicBezTo>
                    <a:pt x="1276" y="313"/>
                    <a:pt x="1084" y="664"/>
                    <a:pt x="775" y="966"/>
                  </a:cubicBezTo>
                  <a:cubicBezTo>
                    <a:pt x="534" y="1201"/>
                    <a:pt x="261" y="1367"/>
                    <a:pt x="1" y="1456"/>
                  </a:cubicBezTo>
                  <a:cubicBezTo>
                    <a:pt x="124" y="1632"/>
                    <a:pt x="284" y="1772"/>
                    <a:pt x="445" y="1838"/>
                  </a:cubicBezTo>
                  <a:cubicBezTo>
                    <a:pt x="891" y="1487"/>
                    <a:pt x="870" y="1320"/>
                    <a:pt x="1018" y="1159"/>
                  </a:cubicBezTo>
                  <a:cubicBezTo>
                    <a:pt x="1108" y="1062"/>
                    <a:pt x="1235" y="973"/>
                    <a:pt x="1387" y="973"/>
                  </a:cubicBezTo>
                  <a:cubicBezTo>
                    <a:pt x="1674" y="973"/>
                    <a:pt x="2050" y="1293"/>
                    <a:pt x="2427" y="2479"/>
                  </a:cubicBezTo>
                  <a:cubicBezTo>
                    <a:pt x="2776" y="3578"/>
                    <a:pt x="3581" y="3764"/>
                    <a:pt x="4087" y="3764"/>
                  </a:cubicBezTo>
                  <a:cubicBezTo>
                    <a:pt x="4345" y="3764"/>
                    <a:pt x="4525" y="3715"/>
                    <a:pt x="4525" y="3715"/>
                  </a:cubicBezTo>
                  <a:lnTo>
                    <a:pt x="4525" y="3715"/>
                  </a:lnTo>
                  <a:cubicBezTo>
                    <a:pt x="4524" y="3715"/>
                    <a:pt x="4523" y="3715"/>
                    <a:pt x="4522" y="3715"/>
                  </a:cubicBezTo>
                  <a:cubicBezTo>
                    <a:pt x="3776" y="3715"/>
                    <a:pt x="3168" y="1608"/>
                    <a:pt x="2965" y="897"/>
                  </a:cubicBezTo>
                  <a:cubicBezTo>
                    <a:pt x="2827" y="412"/>
                    <a:pt x="2094" y="65"/>
                    <a:pt x="1333"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5"/>
            <p:cNvSpPr/>
            <p:nvPr/>
          </p:nvSpPr>
          <p:spPr>
            <a:xfrm>
              <a:off x="7114472" y="4973858"/>
              <a:ext cx="423401" cy="359149"/>
            </a:xfrm>
            <a:custGeom>
              <a:rect b="b" l="l" r="r" t="t"/>
              <a:pathLst>
                <a:path extrusionOk="0" h="3242" w="3822">
                  <a:moveTo>
                    <a:pt x="2935" y="0"/>
                  </a:moveTo>
                  <a:lnTo>
                    <a:pt x="0" y="619"/>
                  </a:lnTo>
                  <a:lnTo>
                    <a:pt x="825" y="3241"/>
                  </a:lnTo>
                  <a:lnTo>
                    <a:pt x="3821" y="2858"/>
                  </a:lnTo>
                  <a:lnTo>
                    <a:pt x="29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5"/>
            <p:cNvSpPr/>
            <p:nvPr/>
          </p:nvSpPr>
          <p:spPr>
            <a:xfrm>
              <a:off x="6144602" y="4694805"/>
              <a:ext cx="409775" cy="778783"/>
            </a:xfrm>
            <a:custGeom>
              <a:rect b="b" l="l" r="r" t="t"/>
              <a:pathLst>
                <a:path extrusionOk="0" h="7030" w="3699">
                  <a:moveTo>
                    <a:pt x="2408" y="0"/>
                  </a:moveTo>
                  <a:lnTo>
                    <a:pt x="804" y="282"/>
                  </a:lnTo>
                  <a:cubicBezTo>
                    <a:pt x="0" y="3281"/>
                    <a:pt x="804" y="7030"/>
                    <a:pt x="803" y="7030"/>
                  </a:cubicBezTo>
                  <a:cubicBezTo>
                    <a:pt x="1634" y="6477"/>
                    <a:pt x="3698" y="6464"/>
                    <a:pt x="3698" y="6464"/>
                  </a:cubicBezTo>
                  <a:lnTo>
                    <a:pt x="24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5"/>
            <p:cNvSpPr/>
            <p:nvPr/>
          </p:nvSpPr>
          <p:spPr>
            <a:xfrm>
              <a:off x="6352866" y="5814782"/>
              <a:ext cx="222225" cy="202838"/>
            </a:xfrm>
            <a:custGeom>
              <a:rect b="b" l="l" r="r" t="t"/>
              <a:pathLst>
                <a:path extrusionOk="0" h="1831" w="2006">
                  <a:moveTo>
                    <a:pt x="119" y="1"/>
                  </a:moveTo>
                  <a:lnTo>
                    <a:pt x="119" y="1"/>
                  </a:lnTo>
                  <a:cubicBezTo>
                    <a:pt x="1" y="1438"/>
                    <a:pt x="1216" y="1611"/>
                    <a:pt x="1635" y="1831"/>
                  </a:cubicBezTo>
                  <a:lnTo>
                    <a:pt x="2005" y="79"/>
                  </a:lnTo>
                  <a:lnTo>
                    <a:pt x="2005" y="79"/>
                  </a:lnTo>
                  <a:cubicBezTo>
                    <a:pt x="1845" y="89"/>
                    <a:pt x="1682" y="94"/>
                    <a:pt x="1522" y="94"/>
                  </a:cubicBezTo>
                  <a:cubicBezTo>
                    <a:pt x="785" y="94"/>
                    <a:pt x="119" y="1"/>
                    <a:pt x="119" y="1"/>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5"/>
            <p:cNvSpPr/>
            <p:nvPr/>
          </p:nvSpPr>
          <p:spPr>
            <a:xfrm>
              <a:off x="7884828" y="3961116"/>
              <a:ext cx="1299117" cy="912052"/>
            </a:xfrm>
            <a:custGeom>
              <a:rect b="b" l="l" r="r" t="t"/>
              <a:pathLst>
                <a:path extrusionOk="0" h="8233" w="11727">
                  <a:moveTo>
                    <a:pt x="3758" y="0"/>
                  </a:moveTo>
                  <a:cubicBezTo>
                    <a:pt x="1759" y="0"/>
                    <a:pt x="1141" y="1818"/>
                    <a:pt x="0" y="2736"/>
                  </a:cubicBezTo>
                  <a:cubicBezTo>
                    <a:pt x="0" y="2736"/>
                    <a:pt x="955" y="2137"/>
                    <a:pt x="2346" y="2137"/>
                  </a:cubicBezTo>
                  <a:cubicBezTo>
                    <a:pt x="3191" y="2137"/>
                    <a:pt x="4196" y="2358"/>
                    <a:pt x="5246" y="3069"/>
                  </a:cubicBezTo>
                  <a:cubicBezTo>
                    <a:pt x="6814" y="4132"/>
                    <a:pt x="5741" y="6865"/>
                    <a:pt x="7746" y="7958"/>
                  </a:cubicBezTo>
                  <a:cubicBezTo>
                    <a:pt x="8104" y="8153"/>
                    <a:pt x="8460" y="8233"/>
                    <a:pt x="8805" y="8233"/>
                  </a:cubicBezTo>
                  <a:cubicBezTo>
                    <a:pt x="10393" y="8233"/>
                    <a:pt x="11726" y="6532"/>
                    <a:pt x="11726" y="6531"/>
                  </a:cubicBezTo>
                  <a:lnTo>
                    <a:pt x="11726" y="6531"/>
                  </a:lnTo>
                  <a:cubicBezTo>
                    <a:pt x="11297" y="6787"/>
                    <a:pt x="10881" y="6894"/>
                    <a:pt x="10492" y="6894"/>
                  </a:cubicBezTo>
                  <a:cubicBezTo>
                    <a:pt x="8896" y="6894"/>
                    <a:pt x="7757" y="5102"/>
                    <a:pt x="8055" y="4467"/>
                  </a:cubicBezTo>
                  <a:cubicBezTo>
                    <a:pt x="8425" y="3677"/>
                    <a:pt x="8146" y="1158"/>
                    <a:pt x="5062" y="216"/>
                  </a:cubicBezTo>
                  <a:cubicBezTo>
                    <a:pt x="4568" y="66"/>
                    <a:pt x="4138" y="0"/>
                    <a:pt x="3758"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5"/>
            <p:cNvSpPr/>
            <p:nvPr/>
          </p:nvSpPr>
          <p:spPr>
            <a:xfrm>
              <a:off x="7884939" y="4147224"/>
              <a:ext cx="1299117" cy="725941"/>
            </a:xfrm>
            <a:custGeom>
              <a:rect b="b" l="l" r="r" t="t"/>
              <a:pathLst>
                <a:path extrusionOk="0" h="6553" w="11727">
                  <a:moveTo>
                    <a:pt x="3073" y="0"/>
                  </a:moveTo>
                  <a:cubicBezTo>
                    <a:pt x="1999" y="0"/>
                    <a:pt x="1017" y="365"/>
                    <a:pt x="335" y="750"/>
                  </a:cubicBezTo>
                  <a:cubicBezTo>
                    <a:pt x="230" y="858"/>
                    <a:pt x="118" y="961"/>
                    <a:pt x="0" y="1056"/>
                  </a:cubicBezTo>
                  <a:cubicBezTo>
                    <a:pt x="0" y="1056"/>
                    <a:pt x="670" y="659"/>
                    <a:pt x="1756" y="659"/>
                  </a:cubicBezTo>
                  <a:cubicBezTo>
                    <a:pt x="2585" y="659"/>
                    <a:pt x="3656" y="889"/>
                    <a:pt x="4858" y="1704"/>
                  </a:cubicBezTo>
                  <a:cubicBezTo>
                    <a:pt x="6425" y="2767"/>
                    <a:pt x="5741" y="5185"/>
                    <a:pt x="7746" y="6278"/>
                  </a:cubicBezTo>
                  <a:cubicBezTo>
                    <a:pt x="8104" y="6473"/>
                    <a:pt x="8460" y="6553"/>
                    <a:pt x="8805" y="6553"/>
                  </a:cubicBezTo>
                  <a:cubicBezTo>
                    <a:pt x="10393" y="6553"/>
                    <a:pt x="11726" y="4852"/>
                    <a:pt x="11727" y="4851"/>
                  </a:cubicBezTo>
                  <a:lnTo>
                    <a:pt x="11727" y="4851"/>
                  </a:lnTo>
                  <a:cubicBezTo>
                    <a:pt x="11376" y="5060"/>
                    <a:pt x="11034" y="5168"/>
                    <a:pt x="10709" y="5202"/>
                  </a:cubicBezTo>
                  <a:cubicBezTo>
                    <a:pt x="10273" y="5458"/>
                    <a:pt x="9767" y="5651"/>
                    <a:pt x="9232" y="5651"/>
                  </a:cubicBezTo>
                  <a:cubicBezTo>
                    <a:pt x="8888" y="5651"/>
                    <a:pt x="8532" y="5571"/>
                    <a:pt x="8175" y="5377"/>
                  </a:cubicBezTo>
                  <a:cubicBezTo>
                    <a:pt x="6170" y="4284"/>
                    <a:pt x="7127" y="1825"/>
                    <a:pt x="5560" y="763"/>
                  </a:cubicBezTo>
                  <a:cubicBezTo>
                    <a:pt x="4737" y="206"/>
                    <a:pt x="3879" y="0"/>
                    <a:pt x="3073" y="0"/>
                  </a:cubicBezTo>
                  <a:close/>
                </a:path>
              </a:pathLst>
            </a:custGeom>
            <a:solidFill>
              <a:srgbClr val="703B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5"/>
            <p:cNvSpPr/>
            <p:nvPr/>
          </p:nvSpPr>
          <p:spPr>
            <a:xfrm>
              <a:off x="5937667" y="3907942"/>
              <a:ext cx="1173493" cy="505378"/>
            </a:xfrm>
            <a:custGeom>
              <a:rect b="b" l="l" r="r" t="t"/>
              <a:pathLst>
                <a:path extrusionOk="0" h="4562" w="10593">
                  <a:moveTo>
                    <a:pt x="2281" y="1"/>
                  </a:moveTo>
                  <a:cubicBezTo>
                    <a:pt x="1414" y="1"/>
                    <a:pt x="591" y="135"/>
                    <a:pt x="0" y="472"/>
                  </a:cubicBezTo>
                  <a:cubicBezTo>
                    <a:pt x="0" y="472"/>
                    <a:pt x="6106" y="4181"/>
                    <a:pt x="7791" y="4501"/>
                  </a:cubicBezTo>
                  <a:cubicBezTo>
                    <a:pt x="8013" y="4543"/>
                    <a:pt x="8223" y="4562"/>
                    <a:pt x="8421" y="4562"/>
                  </a:cubicBezTo>
                  <a:cubicBezTo>
                    <a:pt x="9703" y="4562"/>
                    <a:pt x="10474" y="3785"/>
                    <a:pt x="10592" y="3590"/>
                  </a:cubicBezTo>
                  <a:lnTo>
                    <a:pt x="10592" y="3590"/>
                  </a:lnTo>
                  <a:cubicBezTo>
                    <a:pt x="10528" y="3611"/>
                    <a:pt x="10450" y="3621"/>
                    <a:pt x="10361" y="3621"/>
                  </a:cubicBezTo>
                  <a:cubicBezTo>
                    <a:pt x="9560" y="3621"/>
                    <a:pt x="7898" y="2830"/>
                    <a:pt x="7898" y="2830"/>
                  </a:cubicBezTo>
                  <a:lnTo>
                    <a:pt x="7898" y="2830"/>
                  </a:lnTo>
                  <a:cubicBezTo>
                    <a:pt x="8140" y="2881"/>
                    <a:pt x="8330" y="2907"/>
                    <a:pt x="8494" y="2907"/>
                  </a:cubicBezTo>
                  <a:cubicBezTo>
                    <a:pt x="8727" y="2907"/>
                    <a:pt x="8906" y="2854"/>
                    <a:pt x="9104" y="2743"/>
                  </a:cubicBezTo>
                  <a:lnTo>
                    <a:pt x="9104" y="2743"/>
                  </a:lnTo>
                  <a:cubicBezTo>
                    <a:pt x="9085" y="2743"/>
                    <a:pt x="9066" y="2744"/>
                    <a:pt x="9046" y="2744"/>
                  </a:cubicBezTo>
                  <a:cubicBezTo>
                    <a:pt x="8618" y="2744"/>
                    <a:pt x="8053" y="2694"/>
                    <a:pt x="7274" y="2021"/>
                  </a:cubicBezTo>
                  <a:cubicBezTo>
                    <a:pt x="6714" y="1538"/>
                    <a:pt x="6351" y="1736"/>
                    <a:pt x="5859" y="1345"/>
                  </a:cubicBezTo>
                  <a:lnTo>
                    <a:pt x="5859" y="1345"/>
                  </a:lnTo>
                  <a:cubicBezTo>
                    <a:pt x="6231" y="1494"/>
                    <a:pt x="6489" y="1531"/>
                    <a:pt x="6653" y="1531"/>
                  </a:cubicBezTo>
                  <a:cubicBezTo>
                    <a:pt x="6815" y="1531"/>
                    <a:pt x="6886" y="1494"/>
                    <a:pt x="6886" y="1494"/>
                  </a:cubicBezTo>
                  <a:cubicBezTo>
                    <a:pt x="5788" y="1200"/>
                    <a:pt x="5561" y="435"/>
                    <a:pt x="4070" y="168"/>
                  </a:cubicBezTo>
                  <a:cubicBezTo>
                    <a:pt x="3494" y="64"/>
                    <a:pt x="2877" y="1"/>
                    <a:pt x="2281" y="1"/>
                  </a:cubicBezTo>
                  <a:close/>
                </a:path>
              </a:pathLst>
            </a:custGeom>
            <a:solidFill>
              <a:srgbClr val="935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5"/>
            <p:cNvSpPr/>
            <p:nvPr/>
          </p:nvSpPr>
          <p:spPr>
            <a:xfrm>
              <a:off x="7234999" y="4272183"/>
              <a:ext cx="894992" cy="1098051"/>
            </a:xfrm>
            <a:custGeom>
              <a:rect b="b" l="l" r="r" t="t"/>
              <a:pathLst>
                <a:path extrusionOk="0" h="9912" w="8079">
                  <a:moveTo>
                    <a:pt x="5292" y="0"/>
                  </a:moveTo>
                  <a:cubicBezTo>
                    <a:pt x="3896" y="0"/>
                    <a:pt x="2438" y="1199"/>
                    <a:pt x="1637" y="2642"/>
                  </a:cubicBezTo>
                  <a:cubicBezTo>
                    <a:pt x="1" y="5594"/>
                    <a:pt x="5625" y="9371"/>
                    <a:pt x="6872" y="9911"/>
                  </a:cubicBezTo>
                  <a:cubicBezTo>
                    <a:pt x="6872" y="9911"/>
                    <a:pt x="5766" y="6259"/>
                    <a:pt x="7239" y="4688"/>
                  </a:cubicBezTo>
                  <a:cubicBezTo>
                    <a:pt x="8078" y="3793"/>
                    <a:pt x="8014" y="1804"/>
                    <a:pt x="7055" y="797"/>
                  </a:cubicBezTo>
                  <a:cubicBezTo>
                    <a:pt x="6522" y="238"/>
                    <a:pt x="5913" y="0"/>
                    <a:pt x="5292"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5"/>
            <p:cNvSpPr/>
            <p:nvPr/>
          </p:nvSpPr>
          <p:spPr>
            <a:xfrm>
              <a:off x="7579300" y="5726048"/>
              <a:ext cx="215578" cy="195416"/>
            </a:xfrm>
            <a:custGeom>
              <a:rect b="b" l="l" r="r" t="t"/>
              <a:pathLst>
                <a:path extrusionOk="0" h="1764" w="1946">
                  <a:moveTo>
                    <a:pt x="1421" y="0"/>
                  </a:moveTo>
                  <a:cubicBezTo>
                    <a:pt x="0" y="110"/>
                    <a:pt x="220" y="1267"/>
                    <a:pt x="140" y="1688"/>
                  </a:cubicBezTo>
                  <a:lnTo>
                    <a:pt x="1945" y="1764"/>
                  </a:lnTo>
                  <a:cubicBezTo>
                    <a:pt x="1602" y="937"/>
                    <a:pt x="1421" y="0"/>
                    <a:pt x="1421" y="0"/>
                  </a:cubicBezTo>
                  <a:close/>
                </a:path>
              </a:pathLst>
            </a:custGeom>
            <a:solidFill>
              <a:srgbClr val="894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5"/>
            <p:cNvSpPr/>
            <p:nvPr/>
          </p:nvSpPr>
          <p:spPr>
            <a:xfrm>
              <a:off x="7639564" y="4919354"/>
              <a:ext cx="528753" cy="494965"/>
            </a:xfrm>
            <a:custGeom>
              <a:rect b="b" l="l" r="r" t="t"/>
              <a:pathLst>
                <a:path extrusionOk="0" h="4468" w="4773">
                  <a:moveTo>
                    <a:pt x="2820" y="1"/>
                  </a:moveTo>
                  <a:cubicBezTo>
                    <a:pt x="2820" y="1"/>
                    <a:pt x="1" y="1127"/>
                    <a:pt x="523" y="2000"/>
                  </a:cubicBezTo>
                  <a:cubicBezTo>
                    <a:pt x="1046" y="2873"/>
                    <a:pt x="2955" y="4125"/>
                    <a:pt x="3770" y="4413"/>
                  </a:cubicBezTo>
                  <a:cubicBezTo>
                    <a:pt x="3878" y="4451"/>
                    <a:pt x="3975" y="4468"/>
                    <a:pt x="4062" y="4468"/>
                  </a:cubicBezTo>
                  <a:cubicBezTo>
                    <a:pt x="4632" y="4468"/>
                    <a:pt x="4772" y="3755"/>
                    <a:pt x="4772" y="3755"/>
                  </a:cubicBezTo>
                  <a:cubicBezTo>
                    <a:pt x="4230" y="3532"/>
                    <a:pt x="2820" y="1932"/>
                    <a:pt x="2820"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5"/>
            <p:cNvSpPr/>
            <p:nvPr/>
          </p:nvSpPr>
          <p:spPr>
            <a:xfrm>
              <a:off x="7632363" y="5286255"/>
              <a:ext cx="596661" cy="502498"/>
            </a:xfrm>
            <a:custGeom>
              <a:rect b="b" l="l" r="r" t="t"/>
              <a:pathLst>
                <a:path extrusionOk="0" h="4536" w="5386">
                  <a:moveTo>
                    <a:pt x="3839" y="0"/>
                  </a:moveTo>
                  <a:cubicBezTo>
                    <a:pt x="3496" y="0"/>
                    <a:pt x="3134" y="108"/>
                    <a:pt x="2880" y="371"/>
                  </a:cubicBezTo>
                  <a:cubicBezTo>
                    <a:pt x="2008" y="1271"/>
                    <a:pt x="1" y="3954"/>
                    <a:pt x="1" y="3954"/>
                  </a:cubicBezTo>
                  <a:lnTo>
                    <a:pt x="69" y="4452"/>
                  </a:lnTo>
                  <a:lnTo>
                    <a:pt x="1322" y="4536"/>
                  </a:lnTo>
                  <a:cubicBezTo>
                    <a:pt x="1738" y="2208"/>
                    <a:pt x="3560" y="1530"/>
                    <a:pt x="4210" y="1208"/>
                  </a:cubicBezTo>
                  <a:cubicBezTo>
                    <a:pt x="5386" y="629"/>
                    <a:pt x="4668" y="0"/>
                    <a:pt x="3839"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5"/>
            <p:cNvSpPr/>
            <p:nvPr/>
          </p:nvSpPr>
          <p:spPr>
            <a:xfrm>
              <a:off x="6113916" y="5331009"/>
              <a:ext cx="752418" cy="355825"/>
            </a:xfrm>
            <a:custGeom>
              <a:rect b="b" l="l" r="r" t="t"/>
              <a:pathLst>
                <a:path extrusionOk="0" h="3212" w="6792">
                  <a:moveTo>
                    <a:pt x="1709" y="1"/>
                  </a:moveTo>
                  <a:cubicBezTo>
                    <a:pt x="1455" y="1"/>
                    <a:pt x="1213" y="113"/>
                    <a:pt x="994" y="391"/>
                  </a:cubicBezTo>
                  <a:cubicBezTo>
                    <a:pt x="1" y="1651"/>
                    <a:pt x="5964" y="3114"/>
                    <a:pt x="6484" y="3212"/>
                  </a:cubicBezTo>
                  <a:lnTo>
                    <a:pt x="6792" y="2851"/>
                  </a:lnTo>
                  <a:lnTo>
                    <a:pt x="6281" y="2048"/>
                  </a:lnTo>
                  <a:cubicBezTo>
                    <a:pt x="6281" y="2048"/>
                    <a:pt x="6057" y="2123"/>
                    <a:pt x="5702" y="2123"/>
                  </a:cubicBezTo>
                  <a:cubicBezTo>
                    <a:pt x="5369" y="2123"/>
                    <a:pt x="4922" y="2057"/>
                    <a:pt x="4439" y="1804"/>
                  </a:cubicBezTo>
                  <a:cubicBezTo>
                    <a:pt x="3659" y="1394"/>
                    <a:pt x="2606" y="1"/>
                    <a:pt x="1709"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5"/>
            <p:cNvSpPr/>
            <p:nvPr/>
          </p:nvSpPr>
          <p:spPr>
            <a:xfrm>
              <a:off x="6287950" y="4974633"/>
              <a:ext cx="380197" cy="506043"/>
            </a:xfrm>
            <a:custGeom>
              <a:rect b="b" l="l" r="r" t="t"/>
              <a:pathLst>
                <a:path extrusionOk="0" h="4568" w="3432">
                  <a:moveTo>
                    <a:pt x="1723" y="1"/>
                  </a:moveTo>
                  <a:cubicBezTo>
                    <a:pt x="1497" y="1"/>
                    <a:pt x="1287" y="94"/>
                    <a:pt x="1126" y="315"/>
                  </a:cubicBezTo>
                  <a:cubicBezTo>
                    <a:pt x="415" y="1285"/>
                    <a:pt x="1" y="4338"/>
                    <a:pt x="1" y="4338"/>
                  </a:cubicBezTo>
                  <a:cubicBezTo>
                    <a:pt x="92" y="4498"/>
                    <a:pt x="255" y="4567"/>
                    <a:pt x="445" y="4567"/>
                  </a:cubicBezTo>
                  <a:cubicBezTo>
                    <a:pt x="552" y="4567"/>
                    <a:pt x="668" y="4545"/>
                    <a:pt x="784" y="4505"/>
                  </a:cubicBezTo>
                  <a:cubicBezTo>
                    <a:pt x="1823" y="4140"/>
                    <a:pt x="2979" y="2742"/>
                    <a:pt x="3204" y="1918"/>
                  </a:cubicBezTo>
                  <a:cubicBezTo>
                    <a:pt x="3431" y="1083"/>
                    <a:pt x="2490" y="1"/>
                    <a:pt x="1723"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5"/>
            <p:cNvSpPr/>
            <p:nvPr/>
          </p:nvSpPr>
          <p:spPr>
            <a:xfrm>
              <a:off x="6204866" y="4243048"/>
              <a:ext cx="1774031" cy="978963"/>
            </a:xfrm>
            <a:custGeom>
              <a:rect b="b" l="l" r="r" t="t"/>
              <a:pathLst>
                <a:path extrusionOk="0" h="8837" w="16014">
                  <a:moveTo>
                    <a:pt x="14187" y="0"/>
                  </a:moveTo>
                  <a:cubicBezTo>
                    <a:pt x="13199" y="0"/>
                    <a:pt x="11598" y="570"/>
                    <a:pt x="9023" y="1606"/>
                  </a:cubicBezTo>
                  <a:cubicBezTo>
                    <a:pt x="4196" y="3548"/>
                    <a:pt x="1" y="1990"/>
                    <a:pt x="841" y="5123"/>
                  </a:cubicBezTo>
                  <a:cubicBezTo>
                    <a:pt x="1381" y="7134"/>
                    <a:pt x="2104" y="8837"/>
                    <a:pt x="5642" y="8837"/>
                  </a:cubicBezTo>
                  <a:cubicBezTo>
                    <a:pt x="6145" y="8837"/>
                    <a:pt x="6706" y="8802"/>
                    <a:pt x="7331" y="8729"/>
                  </a:cubicBezTo>
                  <a:cubicBezTo>
                    <a:pt x="10365" y="8375"/>
                    <a:pt x="16014" y="4916"/>
                    <a:pt x="15654" y="1695"/>
                  </a:cubicBezTo>
                  <a:cubicBezTo>
                    <a:pt x="15523" y="534"/>
                    <a:pt x="15142" y="0"/>
                    <a:pt x="14187"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5"/>
            <p:cNvSpPr/>
            <p:nvPr/>
          </p:nvSpPr>
          <p:spPr>
            <a:xfrm>
              <a:off x="6273106" y="4417858"/>
              <a:ext cx="1705680" cy="804152"/>
            </a:xfrm>
            <a:custGeom>
              <a:rect b="b" l="l" r="r" t="t"/>
              <a:pathLst>
                <a:path extrusionOk="0" h="7259" w="15397">
                  <a:moveTo>
                    <a:pt x="15022" y="0"/>
                  </a:moveTo>
                  <a:cubicBezTo>
                    <a:pt x="13291" y="2302"/>
                    <a:pt x="8954" y="6199"/>
                    <a:pt x="6598" y="6457"/>
                  </a:cubicBezTo>
                  <a:cubicBezTo>
                    <a:pt x="6092" y="6513"/>
                    <a:pt x="5633" y="6539"/>
                    <a:pt x="5217" y="6539"/>
                  </a:cubicBezTo>
                  <a:cubicBezTo>
                    <a:pt x="767" y="6539"/>
                    <a:pt x="1166" y="3575"/>
                    <a:pt x="549" y="1881"/>
                  </a:cubicBezTo>
                  <a:cubicBezTo>
                    <a:pt x="137" y="2204"/>
                    <a:pt x="1" y="2707"/>
                    <a:pt x="225" y="3545"/>
                  </a:cubicBezTo>
                  <a:cubicBezTo>
                    <a:pt x="765" y="5556"/>
                    <a:pt x="1488" y="7259"/>
                    <a:pt x="5026" y="7259"/>
                  </a:cubicBezTo>
                  <a:cubicBezTo>
                    <a:pt x="5529" y="7259"/>
                    <a:pt x="6090" y="7224"/>
                    <a:pt x="6715" y="7151"/>
                  </a:cubicBezTo>
                  <a:cubicBezTo>
                    <a:pt x="9749" y="6797"/>
                    <a:pt x="15396" y="3338"/>
                    <a:pt x="15036" y="117"/>
                  </a:cubicBezTo>
                  <a:cubicBezTo>
                    <a:pt x="15032" y="76"/>
                    <a:pt x="15026" y="38"/>
                    <a:pt x="15022" y="0"/>
                  </a:cubicBezTo>
                  <a:close/>
                </a:path>
              </a:pathLst>
            </a:custGeom>
            <a:solidFill>
              <a:srgbClr val="9E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5"/>
            <p:cNvSpPr/>
            <p:nvPr/>
          </p:nvSpPr>
          <p:spPr>
            <a:xfrm>
              <a:off x="6273106" y="4401462"/>
              <a:ext cx="1705680" cy="804263"/>
            </a:xfrm>
            <a:custGeom>
              <a:rect b="b" l="l" r="r" t="t"/>
              <a:pathLst>
                <a:path extrusionOk="0" h="7260" w="15397">
                  <a:moveTo>
                    <a:pt x="15022" y="0"/>
                  </a:moveTo>
                  <a:cubicBezTo>
                    <a:pt x="13291" y="2302"/>
                    <a:pt x="8954" y="6200"/>
                    <a:pt x="6598" y="6458"/>
                  </a:cubicBezTo>
                  <a:cubicBezTo>
                    <a:pt x="6091" y="6513"/>
                    <a:pt x="5632" y="6539"/>
                    <a:pt x="5215" y="6539"/>
                  </a:cubicBezTo>
                  <a:cubicBezTo>
                    <a:pt x="767" y="6539"/>
                    <a:pt x="1166" y="3576"/>
                    <a:pt x="549" y="1881"/>
                  </a:cubicBezTo>
                  <a:cubicBezTo>
                    <a:pt x="137" y="2205"/>
                    <a:pt x="1" y="2708"/>
                    <a:pt x="225" y="3546"/>
                  </a:cubicBezTo>
                  <a:cubicBezTo>
                    <a:pt x="765" y="5556"/>
                    <a:pt x="1488" y="7259"/>
                    <a:pt x="5024" y="7259"/>
                  </a:cubicBezTo>
                  <a:cubicBezTo>
                    <a:pt x="5528" y="7259"/>
                    <a:pt x="6089" y="7225"/>
                    <a:pt x="6715" y="7151"/>
                  </a:cubicBezTo>
                  <a:cubicBezTo>
                    <a:pt x="9749" y="6797"/>
                    <a:pt x="15396" y="3340"/>
                    <a:pt x="15036" y="117"/>
                  </a:cubicBezTo>
                  <a:cubicBezTo>
                    <a:pt x="15032" y="77"/>
                    <a:pt x="15026" y="39"/>
                    <a:pt x="15022"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5"/>
            <p:cNvSpPr/>
            <p:nvPr/>
          </p:nvSpPr>
          <p:spPr>
            <a:xfrm>
              <a:off x="5701376" y="3967319"/>
              <a:ext cx="1620268" cy="1147127"/>
            </a:xfrm>
            <a:custGeom>
              <a:rect b="b" l="l" r="r" t="t"/>
              <a:pathLst>
                <a:path extrusionOk="0" h="10355" w="14626">
                  <a:moveTo>
                    <a:pt x="2410" y="1"/>
                  </a:moveTo>
                  <a:cubicBezTo>
                    <a:pt x="0" y="1"/>
                    <a:pt x="399" y="2341"/>
                    <a:pt x="913" y="2524"/>
                  </a:cubicBezTo>
                  <a:cubicBezTo>
                    <a:pt x="6584" y="4537"/>
                    <a:pt x="4222" y="8436"/>
                    <a:pt x="6537" y="10200"/>
                  </a:cubicBezTo>
                  <a:cubicBezTo>
                    <a:pt x="6908" y="10306"/>
                    <a:pt x="7271" y="10354"/>
                    <a:pt x="7625" y="10354"/>
                  </a:cubicBezTo>
                  <a:cubicBezTo>
                    <a:pt x="11767" y="10354"/>
                    <a:pt x="14625" y="3682"/>
                    <a:pt x="14625" y="3682"/>
                  </a:cubicBezTo>
                  <a:lnTo>
                    <a:pt x="14625" y="3682"/>
                  </a:lnTo>
                  <a:cubicBezTo>
                    <a:pt x="13878" y="3926"/>
                    <a:pt x="13213" y="4031"/>
                    <a:pt x="12607" y="4031"/>
                  </a:cubicBezTo>
                  <a:cubicBezTo>
                    <a:pt x="9360" y="4031"/>
                    <a:pt x="7819" y="1013"/>
                    <a:pt x="4437" y="270"/>
                  </a:cubicBezTo>
                  <a:cubicBezTo>
                    <a:pt x="3706" y="109"/>
                    <a:pt x="3096" y="26"/>
                    <a:pt x="2584" y="4"/>
                  </a:cubicBezTo>
                  <a:cubicBezTo>
                    <a:pt x="2524" y="2"/>
                    <a:pt x="2466" y="1"/>
                    <a:pt x="2410"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5"/>
            <p:cNvSpPr/>
            <p:nvPr/>
          </p:nvSpPr>
          <p:spPr>
            <a:xfrm>
              <a:off x="5701376" y="3967209"/>
              <a:ext cx="664680" cy="810910"/>
            </a:xfrm>
            <a:custGeom>
              <a:rect b="b" l="l" r="r" t="t"/>
              <a:pathLst>
                <a:path extrusionOk="0" h="7320" w="6000">
                  <a:moveTo>
                    <a:pt x="2412" y="0"/>
                  </a:moveTo>
                  <a:cubicBezTo>
                    <a:pt x="0" y="0"/>
                    <a:pt x="399" y="2342"/>
                    <a:pt x="912" y="2525"/>
                  </a:cubicBezTo>
                  <a:cubicBezTo>
                    <a:pt x="3039" y="3280"/>
                    <a:pt x="4036" y="4300"/>
                    <a:pt x="4573" y="5373"/>
                  </a:cubicBezTo>
                  <a:cubicBezTo>
                    <a:pt x="4573" y="5373"/>
                    <a:pt x="4573" y="5373"/>
                    <a:pt x="4573" y="5373"/>
                  </a:cubicBezTo>
                  <a:cubicBezTo>
                    <a:pt x="4574" y="5373"/>
                    <a:pt x="5840" y="7319"/>
                    <a:pt x="5842" y="7319"/>
                  </a:cubicBezTo>
                  <a:cubicBezTo>
                    <a:pt x="5842" y="7319"/>
                    <a:pt x="5842" y="7319"/>
                    <a:pt x="5842" y="7319"/>
                  </a:cubicBezTo>
                  <a:cubicBezTo>
                    <a:pt x="5140" y="5005"/>
                    <a:pt x="3353" y="1143"/>
                    <a:pt x="6000" y="812"/>
                  </a:cubicBezTo>
                  <a:cubicBezTo>
                    <a:pt x="5501" y="572"/>
                    <a:pt x="4977" y="391"/>
                    <a:pt x="4437" y="270"/>
                  </a:cubicBezTo>
                  <a:cubicBezTo>
                    <a:pt x="3706" y="110"/>
                    <a:pt x="3096" y="27"/>
                    <a:pt x="2584" y="4"/>
                  </a:cubicBezTo>
                  <a:cubicBezTo>
                    <a:pt x="2525" y="2"/>
                    <a:pt x="2467" y="0"/>
                    <a:pt x="2412" y="0"/>
                  </a:cubicBezTo>
                  <a:close/>
                </a:path>
              </a:pathLst>
            </a:custGeom>
            <a:solidFill>
              <a:srgbClr val="CE81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5"/>
            <p:cNvSpPr/>
            <p:nvPr/>
          </p:nvSpPr>
          <p:spPr>
            <a:xfrm>
              <a:off x="5701376" y="3967209"/>
              <a:ext cx="1302773" cy="1235197"/>
            </a:xfrm>
            <a:custGeom>
              <a:rect b="b" l="l" r="r" t="t"/>
              <a:pathLst>
                <a:path extrusionOk="0" h="11150" w="11760">
                  <a:moveTo>
                    <a:pt x="2412" y="0"/>
                  </a:moveTo>
                  <a:cubicBezTo>
                    <a:pt x="0" y="0"/>
                    <a:pt x="399" y="2342"/>
                    <a:pt x="913" y="2525"/>
                  </a:cubicBezTo>
                  <a:cubicBezTo>
                    <a:pt x="6584" y="4540"/>
                    <a:pt x="4233" y="8996"/>
                    <a:pt x="6546" y="10761"/>
                  </a:cubicBezTo>
                  <a:cubicBezTo>
                    <a:pt x="7469" y="11023"/>
                    <a:pt x="8529" y="11150"/>
                    <a:pt x="9459" y="11150"/>
                  </a:cubicBezTo>
                  <a:cubicBezTo>
                    <a:pt x="10549" y="11150"/>
                    <a:pt x="11459" y="10976"/>
                    <a:pt x="11760" y="10642"/>
                  </a:cubicBezTo>
                  <a:lnTo>
                    <a:pt x="11760" y="10642"/>
                  </a:lnTo>
                  <a:cubicBezTo>
                    <a:pt x="11673" y="10645"/>
                    <a:pt x="11588" y="10646"/>
                    <a:pt x="11505" y="10646"/>
                  </a:cubicBezTo>
                  <a:cubicBezTo>
                    <a:pt x="7765" y="10646"/>
                    <a:pt x="7502" y="8083"/>
                    <a:pt x="5319" y="5628"/>
                  </a:cubicBezTo>
                  <a:cubicBezTo>
                    <a:pt x="3586" y="3677"/>
                    <a:pt x="2705" y="1472"/>
                    <a:pt x="2953" y="31"/>
                  </a:cubicBezTo>
                  <a:cubicBezTo>
                    <a:pt x="2825" y="19"/>
                    <a:pt x="2702" y="10"/>
                    <a:pt x="2584" y="4"/>
                  </a:cubicBezTo>
                  <a:cubicBezTo>
                    <a:pt x="2525" y="2"/>
                    <a:pt x="2467" y="0"/>
                    <a:pt x="2412"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5"/>
            <p:cNvSpPr/>
            <p:nvPr/>
          </p:nvSpPr>
          <p:spPr>
            <a:xfrm>
              <a:off x="7346775" y="4591227"/>
              <a:ext cx="175476" cy="461842"/>
            </a:xfrm>
            <a:custGeom>
              <a:rect b="b" l="l" r="r" t="t"/>
              <a:pathLst>
                <a:path extrusionOk="0" h="4169" w="1584">
                  <a:moveTo>
                    <a:pt x="528" y="1"/>
                  </a:moveTo>
                  <a:cubicBezTo>
                    <a:pt x="528" y="1"/>
                    <a:pt x="1" y="2717"/>
                    <a:pt x="459" y="4169"/>
                  </a:cubicBezTo>
                  <a:lnTo>
                    <a:pt x="1583" y="3515"/>
                  </a:lnTo>
                  <a:lnTo>
                    <a:pt x="528" y="1"/>
                  </a:ln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5"/>
            <p:cNvSpPr/>
            <p:nvPr/>
          </p:nvSpPr>
          <p:spPr>
            <a:xfrm>
              <a:off x="7181493" y="4199955"/>
              <a:ext cx="1027041" cy="1180472"/>
            </a:xfrm>
            <a:custGeom>
              <a:rect b="b" l="l" r="r" t="t"/>
              <a:pathLst>
                <a:path extrusionOk="0" h="10656" w="9271">
                  <a:moveTo>
                    <a:pt x="5487" y="0"/>
                  </a:moveTo>
                  <a:cubicBezTo>
                    <a:pt x="4352" y="0"/>
                    <a:pt x="3167" y="568"/>
                    <a:pt x="2313" y="1491"/>
                  </a:cubicBezTo>
                  <a:cubicBezTo>
                    <a:pt x="1" y="3988"/>
                    <a:pt x="3978" y="10405"/>
                    <a:pt x="5529" y="10656"/>
                  </a:cubicBezTo>
                  <a:cubicBezTo>
                    <a:pt x="5529" y="10656"/>
                    <a:pt x="5897" y="7919"/>
                    <a:pt x="7479" y="6476"/>
                  </a:cubicBezTo>
                  <a:cubicBezTo>
                    <a:pt x="8281" y="5743"/>
                    <a:pt x="9271" y="3394"/>
                    <a:pt x="8180" y="1580"/>
                  </a:cubicBezTo>
                  <a:cubicBezTo>
                    <a:pt x="7515" y="473"/>
                    <a:pt x="6521" y="0"/>
                    <a:pt x="5487"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5"/>
            <p:cNvSpPr/>
            <p:nvPr/>
          </p:nvSpPr>
          <p:spPr>
            <a:xfrm>
              <a:off x="6443927" y="4098371"/>
              <a:ext cx="1646523" cy="693926"/>
            </a:xfrm>
            <a:custGeom>
              <a:rect b="b" l="l" r="r" t="t"/>
              <a:pathLst>
                <a:path extrusionOk="0" h="6264" w="14863">
                  <a:moveTo>
                    <a:pt x="1" y="0"/>
                  </a:moveTo>
                  <a:cubicBezTo>
                    <a:pt x="637" y="2164"/>
                    <a:pt x="4169" y="6264"/>
                    <a:pt x="8526" y="6264"/>
                  </a:cubicBezTo>
                  <a:cubicBezTo>
                    <a:pt x="8567" y="6264"/>
                    <a:pt x="8607" y="6263"/>
                    <a:pt x="8648" y="6263"/>
                  </a:cubicBezTo>
                  <a:cubicBezTo>
                    <a:pt x="11934" y="6204"/>
                    <a:pt x="13726" y="4482"/>
                    <a:pt x="14862" y="2685"/>
                  </a:cubicBezTo>
                  <a:cubicBezTo>
                    <a:pt x="14830" y="2623"/>
                    <a:pt x="14795" y="2560"/>
                    <a:pt x="14757" y="2499"/>
                  </a:cubicBezTo>
                  <a:cubicBezTo>
                    <a:pt x="14093" y="1422"/>
                    <a:pt x="13094" y="962"/>
                    <a:pt x="12054" y="962"/>
                  </a:cubicBezTo>
                  <a:cubicBezTo>
                    <a:pt x="11128" y="962"/>
                    <a:pt x="10169" y="1326"/>
                    <a:pt x="9383" y="1944"/>
                  </a:cubicBezTo>
                  <a:cubicBezTo>
                    <a:pt x="8922" y="2108"/>
                    <a:pt x="8412" y="2301"/>
                    <a:pt x="7847" y="2522"/>
                  </a:cubicBezTo>
                  <a:cubicBezTo>
                    <a:pt x="7130" y="2749"/>
                    <a:pt x="6489" y="2847"/>
                    <a:pt x="5903" y="2847"/>
                  </a:cubicBezTo>
                  <a:cubicBezTo>
                    <a:pt x="3476" y="2847"/>
                    <a:pt x="2002" y="1162"/>
                    <a:pt x="1" y="0"/>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5"/>
            <p:cNvSpPr/>
            <p:nvPr/>
          </p:nvSpPr>
          <p:spPr>
            <a:xfrm>
              <a:off x="7772942" y="4199845"/>
              <a:ext cx="435587" cy="1169283"/>
            </a:xfrm>
            <a:custGeom>
              <a:rect b="b" l="l" r="r" t="t"/>
              <a:pathLst>
                <a:path extrusionOk="0" h="10555" w="3932">
                  <a:moveTo>
                    <a:pt x="147" y="1"/>
                  </a:moveTo>
                  <a:cubicBezTo>
                    <a:pt x="98" y="1"/>
                    <a:pt x="50" y="2"/>
                    <a:pt x="1" y="4"/>
                  </a:cubicBezTo>
                  <a:cubicBezTo>
                    <a:pt x="802" y="111"/>
                    <a:pt x="1563" y="531"/>
                    <a:pt x="2153" y="1357"/>
                  </a:cubicBezTo>
                  <a:cubicBezTo>
                    <a:pt x="3400" y="3100"/>
                    <a:pt x="2584" y="5561"/>
                    <a:pt x="1830" y="6371"/>
                  </a:cubicBezTo>
                  <a:cubicBezTo>
                    <a:pt x="589" y="7702"/>
                    <a:pt x="276" y="9874"/>
                    <a:pt x="206" y="10555"/>
                  </a:cubicBezTo>
                  <a:cubicBezTo>
                    <a:pt x="291" y="10049"/>
                    <a:pt x="738" y="7756"/>
                    <a:pt x="2140" y="6477"/>
                  </a:cubicBezTo>
                  <a:cubicBezTo>
                    <a:pt x="2942" y="5744"/>
                    <a:pt x="3932" y="3396"/>
                    <a:pt x="2843" y="1581"/>
                  </a:cubicBezTo>
                  <a:cubicBezTo>
                    <a:pt x="2176" y="473"/>
                    <a:pt x="1183" y="1"/>
                    <a:pt x="147" y="1"/>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5"/>
            <p:cNvSpPr/>
            <p:nvPr/>
          </p:nvSpPr>
          <p:spPr>
            <a:xfrm>
              <a:off x="6135297" y="4850450"/>
              <a:ext cx="640752" cy="511360"/>
            </a:xfrm>
            <a:custGeom>
              <a:rect b="b" l="l" r="r" t="t"/>
              <a:pathLst>
                <a:path extrusionOk="0" h="4616" w="5784">
                  <a:moveTo>
                    <a:pt x="2998" y="0"/>
                  </a:moveTo>
                  <a:cubicBezTo>
                    <a:pt x="2757" y="0"/>
                    <a:pt x="2527" y="68"/>
                    <a:pt x="2328" y="223"/>
                  </a:cubicBezTo>
                  <a:cubicBezTo>
                    <a:pt x="1107" y="1172"/>
                    <a:pt x="0" y="4182"/>
                    <a:pt x="0" y="4182"/>
                  </a:cubicBezTo>
                  <a:cubicBezTo>
                    <a:pt x="97" y="4481"/>
                    <a:pt x="428" y="4616"/>
                    <a:pt x="815" y="4616"/>
                  </a:cubicBezTo>
                  <a:cubicBezTo>
                    <a:pt x="868" y="4616"/>
                    <a:pt x="922" y="4613"/>
                    <a:pt x="976" y="4609"/>
                  </a:cubicBezTo>
                  <a:cubicBezTo>
                    <a:pt x="2445" y="4478"/>
                    <a:pt x="4649" y="3706"/>
                    <a:pt x="5190" y="2790"/>
                  </a:cubicBezTo>
                  <a:cubicBezTo>
                    <a:pt x="5783" y="1786"/>
                    <a:pt x="4234" y="0"/>
                    <a:pt x="2998"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5"/>
            <p:cNvSpPr/>
            <p:nvPr/>
          </p:nvSpPr>
          <p:spPr>
            <a:xfrm>
              <a:off x="6135186" y="5019610"/>
              <a:ext cx="631335" cy="342199"/>
            </a:xfrm>
            <a:custGeom>
              <a:rect b="b" l="l" r="r" t="t"/>
              <a:pathLst>
                <a:path extrusionOk="0" h="3089" w="5699">
                  <a:moveTo>
                    <a:pt x="5116" y="0"/>
                  </a:moveTo>
                  <a:cubicBezTo>
                    <a:pt x="5104" y="50"/>
                    <a:pt x="5089" y="98"/>
                    <a:pt x="5071" y="145"/>
                  </a:cubicBezTo>
                  <a:cubicBezTo>
                    <a:pt x="4669" y="1130"/>
                    <a:pt x="2600" y="2213"/>
                    <a:pt x="1165" y="2556"/>
                  </a:cubicBezTo>
                  <a:cubicBezTo>
                    <a:pt x="1037" y="2587"/>
                    <a:pt x="911" y="2603"/>
                    <a:pt x="792" y="2603"/>
                  </a:cubicBezTo>
                  <a:cubicBezTo>
                    <a:pt x="504" y="2603"/>
                    <a:pt x="260" y="2507"/>
                    <a:pt x="144" y="2288"/>
                  </a:cubicBezTo>
                  <a:cubicBezTo>
                    <a:pt x="52" y="2516"/>
                    <a:pt x="0" y="2655"/>
                    <a:pt x="0" y="2655"/>
                  </a:cubicBezTo>
                  <a:cubicBezTo>
                    <a:pt x="98" y="2954"/>
                    <a:pt x="429" y="3089"/>
                    <a:pt x="818" y="3089"/>
                  </a:cubicBezTo>
                  <a:cubicBezTo>
                    <a:pt x="870" y="3089"/>
                    <a:pt x="924" y="3086"/>
                    <a:pt x="977" y="3082"/>
                  </a:cubicBezTo>
                  <a:cubicBezTo>
                    <a:pt x="2447" y="2950"/>
                    <a:pt x="4945" y="2223"/>
                    <a:pt x="5486" y="1306"/>
                  </a:cubicBezTo>
                  <a:cubicBezTo>
                    <a:pt x="5698" y="946"/>
                    <a:pt x="5341" y="442"/>
                    <a:pt x="5116" y="0"/>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5"/>
            <p:cNvSpPr/>
            <p:nvPr/>
          </p:nvSpPr>
          <p:spPr>
            <a:xfrm>
              <a:off x="6009009" y="5246263"/>
              <a:ext cx="420299" cy="668779"/>
            </a:xfrm>
            <a:custGeom>
              <a:rect b="b" l="l" r="r" t="t"/>
              <a:pathLst>
                <a:path extrusionOk="0" h="6037" w="3794">
                  <a:moveTo>
                    <a:pt x="1673" y="1"/>
                  </a:moveTo>
                  <a:cubicBezTo>
                    <a:pt x="1651" y="1"/>
                    <a:pt x="1629" y="1"/>
                    <a:pt x="1606" y="2"/>
                  </a:cubicBezTo>
                  <a:cubicBezTo>
                    <a:pt x="1" y="73"/>
                    <a:pt x="2910" y="5580"/>
                    <a:pt x="3175" y="6036"/>
                  </a:cubicBezTo>
                  <a:lnTo>
                    <a:pt x="3492" y="6010"/>
                  </a:lnTo>
                  <a:lnTo>
                    <a:pt x="3794" y="5109"/>
                  </a:lnTo>
                  <a:cubicBezTo>
                    <a:pt x="3794" y="5109"/>
                    <a:pt x="3022" y="4625"/>
                    <a:pt x="2771" y="3526"/>
                  </a:cubicBezTo>
                  <a:cubicBezTo>
                    <a:pt x="2523" y="2443"/>
                    <a:pt x="3192" y="1"/>
                    <a:pt x="1673"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5"/>
            <p:cNvSpPr/>
            <p:nvPr/>
          </p:nvSpPr>
          <p:spPr>
            <a:xfrm>
              <a:off x="6135186" y="5246263"/>
              <a:ext cx="294121" cy="622694"/>
            </a:xfrm>
            <a:custGeom>
              <a:rect b="b" l="l" r="r" t="t"/>
              <a:pathLst>
                <a:path extrusionOk="0" h="5621" w="2655">
                  <a:moveTo>
                    <a:pt x="533" y="1"/>
                  </a:moveTo>
                  <a:cubicBezTo>
                    <a:pt x="511" y="1"/>
                    <a:pt x="489" y="1"/>
                    <a:pt x="466" y="2"/>
                  </a:cubicBezTo>
                  <a:cubicBezTo>
                    <a:pt x="187" y="15"/>
                    <a:pt x="44" y="193"/>
                    <a:pt x="0" y="479"/>
                  </a:cubicBezTo>
                  <a:cubicBezTo>
                    <a:pt x="1188" y="745"/>
                    <a:pt x="934" y="3121"/>
                    <a:pt x="1330" y="4163"/>
                  </a:cubicBezTo>
                  <a:cubicBezTo>
                    <a:pt x="1641" y="4978"/>
                    <a:pt x="2186" y="5425"/>
                    <a:pt x="2483" y="5620"/>
                  </a:cubicBezTo>
                  <a:lnTo>
                    <a:pt x="2655" y="5109"/>
                  </a:lnTo>
                  <a:cubicBezTo>
                    <a:pt x="2655" y="5109"/>
                    <a:pt x="1883" y="4625"/>
                    <a:pt x="1632" y="3526"/>
                  </a:cubicBezTo>
                  <a:cubicBezTo>
                    <a:pt x="1384" y="2442"/>
                    <a:pt x="2052" y="1"/>
                    <a:pt x="533" y="1"/>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5"/>
            <p:cNvSpPr/>
            <p:nvPr/>
          </p:nvSpPr>
          <p:spPr>
            <a:xfrm>
              <a:off x="6802186" y="5491528"/>
              <a:ext cx="231309" cy="195527"/>
            </a:xfrm>
            <a:custGeom>
              <a:rect b="b" l="l" r="r" t="t"/>
              <a:pathLst>
                <a:path extrusionOk="0" h="1765" w="2088">
                  <a:moveTo>
                    <a:pt x="1787" y="0"/>
                  </a:moveTo>
                  <a:cubicBezTo>
                    <a:pt x="970" y="385"/>
                    <a:pt x="1" y="617"/>
                    <a:pt x="1" y="617"/>
                  </a:cubicBezTo>
                  <a:cubicBezTo>
                    <a:pt x="331" y="1701"/>
                    <a:pt x="1141" y="1757"/>
                    <a:pt x="1701" y="1757"/>
                  </a:cubicBezTo>
                  <a:cubicBezTo>
                    <a:pt x="1765" y="1757"/>
                    <a:pt x="1826" y="1756"/>
                    <a:pt x="1883" y="1756"/>
                  </a:cubicBezTo>
                  <a:cubicBezTo>
                    <a:pt x="1960" y="1756"/>
                    <a:pt x="2030" y="1758"/>
                    <a:pt x="2088" y="1764"/>
                  </a:cubicBezTo>
                  <a:lnTo>
                    <a:pt x="1787" y="0"/>
                  </a:lnTo>
                  <a:close/>
                </a:path>
              </a:pathLst>
            </a:custGeom>
            <a:solidFill>
              <a:srgbClr val="894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5"/>
            <p:cNvSpPr/>
            <p:nvPr/>
          </p:nvSpPr>
          <p:spPr>
            <a:xfrm>
              <a:off x="7156789" y="5718515"/>
              <a:ext cx="207934" cy="245045"/>
            </a:xfrm>
            <a:custGeom>
              <a:rect b="b" l="l" r="r" t="t"/>
              <a:pathLst>
                <a:path extrusionOk="0" h="2212" w="1877">
                  <a:moveTo>
                    <a:pt x="1580" y="0"/>
                  </a:moveTo>
                  <a:cubicBezTo>
                    <a:pt x="499" y="0"/>
                    <a:pt x="233" y="1162"/>
                    <a:pt x="0" y="1572"/>
                  </a:cubicBezTo>
                  <a:lnTo>
                    <a:pt x="1555" y="2211"/>
                  </a:lnTo>
                  <a:cubicBezTo>
                    <a:pt x="1598" y="1213"/>
                    <a:pt x="1876" y="27"/>
                    <a:pt x="1876" y="27"/>
                  </a:cubicBezTo>
                  <a:cubicBezTo>
                    <a:pt x="1771" y="9"/>
                    <a:pt x="1672" y="0"/>
                    <a:pt x="1580" y="0"/>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5"/>
            <p:cNvSpPr/>
            <p:nvPr/>
          </p:nvSpPr>
          <p:spPr>
            <a:xfrm>
              <a:off x="7465530" y="4876151"/>
              <a:ext cx="502609" cy="586912"/>
            </a:xfrm>
            <a:custGeom>
              <a:rect b="b" l="l" r="r" t="t"/>
              <a:pathLst>
                <a:path extrusionOk="0" h="5298" w="4537">
                  <a:moveTo>
                    <a:pt x="1351" y="0"/>
                  </a:moveTo>
                  <a:cubicBezTo>
                    <a:pt x="614" y="0"/>
                    <a:pt x="1" y="132"/>
                    <a:pt x="93" y="590"/>
                  </a:cubicBezTo>
                  <a:cubicBezTo>
                    <a:pt x="507" y="2653"/>
                    <a:pt x="2236" y="4559"/>
                    <a:pt x="2949" y="5120"/>
                  </a:cubicBezTo>
                  <a:cubicBezTo>
                    <a:pt x="3112" y="5248"/>
                    <a:pt x="3284" y="5298"/>
                    <a:pt x="3452" y="5298"/>
                  </a:cubicBezTo>
                  <a:cubicBezTo>
                    <a:pt x="4017" y="5298"/>
                    <a:pt x="4536" y="4735"/>
                    <a:pt x="4536" y="4735"/>
                  </a:cubicBezTo>
                  <a:cubicBezTo>
                    <a:pt x="4072" y="4330"/>
                    <a:pt x="3115" y="2226"/>
                    <a:pt x="3597" y="246"/>
                  </a:cubicBezTo>
                  <a:cubicBezTo>
                    <a:pt x="3597" y="246"/>
                    <a:pt x="2358" y="0"/>
                    <a:pt x="1351"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5"/>
            <p:cNvSpPr/>
            <p:nvPr/>
          </p:nvSpPr>
          <p:spPr>
            <a:xfrm>
              <a:off x="7239319" y="5337878"/>
              <a:ext cx="816781" cy="462950"/>
            </a:xfrm>
            <a:custGeom>
              <a:rect b="b" l="l" r="r" t="t"/>
              <a:pathLst>
                <a:path extrusionOk="0" h="4179" w="7373">
                  <a:moveTo>
                    <a:pt x="5380" y="1"/>
                  </a:moveTo>
                  <a:cubicBezTo>
                    <a:pt x="5145" y="1"/>
                    <a:pt x="4901" y="56"/>
                    <a:pt x="4675" y="187"/>
                  </a:cubicBezTo>
                  <a:cubicBezTo>
                    <a:pt x="3402" y="922"/>
                    <a:pt x="209" y="3286"/>
                    <a:pt x="209" y="3286"/>
                  </a:cubicBezTo>
                  <a:lnTo>
                    <a:pt x="1" y="3760"/>
                  </a:lnTo>
                  <a:lnTo>
                    <a:pt x="1433" y="4178"/>
                  </a:lnTo>
                  <a:cubicBezTo>
                    <a:pt x="2724" y="1657"/>
                    <a:pt x="4884" y="1672"/>
                    <a:pt x="5688" y="1512"/>
                  </a:cubicBezTo>
                  <a:cubicBezTo>
                    <a:pt x="7373" y="1177"/>
                    <a:pt x="6464" y="1"/>
                    <a:pt x="5380" y="1"/>
                  </a:cubicBez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5"/>
            <p:cNvSpPr/>
            <p:nvPr/>
          </p:nvSpPr>
          <p:spPr>
            <a:xfrm>
              <a:off x="7239319" y="5321261"/>
              <a:ext cx="716193" cy="445114"/>
            </a:xfrm>
            <a:custGeom>
              <a:rect b="b" l="l" r="r" t="t"/>
              <a:pathLst>
                <a:path extrusionOk="0" h="4018" w="6465">
                  <a:moveTo>
                    <a:pt x="5228" y="1"/>
                  </a:moveTo>
                  <a:cubicBezTo>
                    <a:pt x="5046" y="1"/>
                    <a:pt x="4861" y="43"/>
                    <a:pt x="4685" y="144"/>
                  </a:cubicBezTo>
                  <a:cubicBezTo>
                    <a:pt x="3412" y="879"/>
                    <a:pt x="209" y="3436"/>
                    <a:pt x="209" y="3436"/>
                  </a:cubicBezTo>
                  <a:lnTo>
                    <a:pt x="1" y="3910"/>
                  </a:lnTo>
                  <a:lnTo>
                    <a:pt x="372" y="4018"/>
                  </a:lnTo>
                  <a:lnTo>
                    <a:pt x="517" y="3690"/>
                  </a:lnTo>
                  <a:cubicBezTo>
                    <a:pt x="517" y="3690"/>
                    <a:pt x="3709" y="1324"/>
                    <a:pt x="4983" y="590"/>
                  </a:cubicBezTo>
                  <a:cubicBezTo>
                    <a:pt x="5209" y="459"/>
                    <a:pt x="5452" y="404"/>
                    <a:pt x="5686" y="404"/>
                  </a:cubicBezTo>
                  <a:cubicBezTo>
                    <a:pt x="5973" y="404"/>
                    <a:pt x="6247" y="487"/>
                    <a:pt x="6465" y="614"/>
                  </a:cubicBezTo>
                  <a:cubicBezTo>
                    <a:pt x="6222" y="323"/>
                    <a:pt x="5733" y="1"/>
                    <a:pt x="5228"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5"/>
            <p:cNvSpPr/>
            <p:nvPr/>
          </p:nvSpPr>
          <p:spPr>
            <a:xfrm>
              <a:off x="7685759" y="5178577"/>
              <a:ext cx="253797" cy="311070"/>
            </a:xfrm>
            <a:custGeom>
              <a:rect b="b" l="l" r="r" t="t"/>
              <a:pathLst>
                <a:path extrusionOk="0" h="2808" w="2291">
                  <a:moveTo>
                    <a:pt x="492" y="1"/>
                  </a:moveTo>
                  <a:cubicBezTo>
                    <a:pt x="458" y="1"/>
                    <a:pt x="426" y="8"/>
                    <a:pt x="398" y="22"/>
                  </a:cubicBezTo>
                  <a:cubicBezTo>
                    <a:pt x="0" y="222"/>
                    <a:pt x="436" y="1843"/>
                    <a:pt x="641" y="2286"/>
                  </a:cubicBezTo>
                  <a:cubicBezTo>
                    <a:pt x="792" y="2614"/>
                    <a:pt x="1097" y="2808"/>
                    <a:pt x="1407" y="2808"/>
                  </a:cubicBezTo>
                  <a:cubicBezTo>
                    <a:pt x="1518" y="2808"/>
                    <a:pt x="1630" y="2783"/>
                    <a:pt x="1735" y="2730"/>
                  </a:cubicBezTo>
                  <a:cubicBezTo>
                    <a:pt x="2133" y="2532"/>
                    <a:pt x="2290" y="2010"/>
                    <a:pt x="2084" y="1565"/>
                  </a:cubicBezTo>
                  <a:cubicBezTo>
                    <a:pt x="1893" y="1153"/>
                    <a:pt x="945" y="1"/>
                    <a:pt x="492"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5"/>
            <p:cNvSpPr/>
            <p:nvPr/>
          </p:nvSpPr>
          <p:spPr>
            <a:xfrm>
              <a:off x="6110925" y="5203946"/>
              <a:ext cx="217129" cy="144125"/>
            </a:xfrm>
            <a:custGeom>
              <a:rect b="b" l="l" r="r" t="t"/>
              <a:pathLst>
                <a:path extrusionOk="0" h="1301" w="1960">
                  <a:moveTo>
                    <a:pt x="1546" y="0"/>
                  </a:moveTo>
                  <a:cubicBezTo>
                    <a:pt x="1185" y="0"/>
                    <a:pt x="598" y="190"/>
                    <a:pt x="397" y="293"/>
                  </a:cubicBezTo>
                  <a:cubicBezTo>
                    <a:pt x="120" y="434"/>
                    <a:pt x="0" y="759"/>
                    <a:pt x="133" y="1021"/>
                  </a:cubicBezTo>
                  <a:cubicBezTo>
                    <a:pt x="224" y="1199"/>
                    <a:pt x="409" y="1301"/>
                    <a:pt x="607" y="1301"/>
                  </a:cubicBezTo>
                  <a:cubicBezTo>
                    <a:pt x="697" y="1301"/>
                    <a:pt x="789" y="1280"/>
                    <a:pt x="876" y="1235"/>
                  </a:cubicBezTo>
                  <a:cubicBezTo>
                    <a:pt x="1155" y="1094"/>
                    <a:pt x="1960" y="361"/>
                    <a:pt x="1828" y="101"/>
                  </a:cubicBezTo>
                  <a:cubicBezTo>
                    <a:pt x="1791" y="29"/>
                    <a:pt x="1685" y="0"/>
                    <a:pt x="1546"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5"/>
            <p:cNvSpPr/>
            <p:nvPr/>
          </p:nvSpPr>
          <p:spPr>
            <a:xfrm>
              <a:off x="6229570" y="4858648"/>
              <a:ext cx="368011" cy="288139"/>
            </a:xfrm>
            <a:custGeom>
              <a:rect b="b" l="l" r="r" t="t"/>
              <a:pathLst>
                <a:path extrusionOk="0" h="2601" w="3322">
                  <a:moveTo>
                    <a:pt x="2271" y="1"/>
                  </a:moveTo>
                  <a:cubicBezTo>
                    <a:pt x="2216" y="1"/>
                    <a:pt x="2158" y="7"/>
                    <a:pt x="2099" y="21"/>
                  </a:cubicBezTo>
                  <a:cubicBezTo>
                    <a:pt x="1271" y="211"/>
                    <a:pt x="0" y="2160"/>
                    <a:pt x="184" y="2507"/>
                  </a:cubicBezTo>
                  <a:cubicBezTo>
                    <a:pt x="218" y="2571"/>
                    <a:pt x="323" y="2601"/>
                    <a:pt x="475" y="2601"/>
                  </a:cubicBezTo>
                  <a:cubicBezTo>
                    <a:pt x="1148" y="2601"/>
                    <a:pt x="2745" y="2021"/>
                    <a:pt x="3192" y="1282"/>
                  </a:cubicBezTo>
                  <a:cubicBezTo>
                    <a:pt x="3321" y="1067"/>
                    <a:pt x="2982" y="1"/>
                    <a:pt x="2271" y="1"/>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5"/>
            <p:cNvSpPr/>
            <p:nvPr/>
          </p:nvSpPr>
          <p:spPr>
            <a:xfrm>
              <a:off x="8389315" y="4005760"/>
              <a:ext cx="347185" cy="436695"/>
            </a:xfrm>
            <a:custGeom>
              <a:rect b="b" l="l" r="r" t="t"/>
              <a:pathLst>
                <a:path extrusionOk="0" h="3942" w="3134">
                  <a:moveTo>
                    <a:pt x="1" y="0"/>
                  </a:moveTo>
                  <a:lnTo>
                    <a:pt x="1" y="0"/>
                  </a:lnTo>
                  <a:cubicBezTo>
                    <a:pt x="1847" y="806"/>
                    <a:pt x="2533" y="1993"/>
                    <a:pt x="2696" y="3942"/>
                  </a:cubicBezTo>
                  <a:cubicBezTo>
                    <a:pt x="2871" y="2883"/>
                    <a:pt x="3134" y="647"/>
                    <a:pt x="1" y="0"/>
                  </a:cubicBezTo>
                  <a:close/>
                </a:path>
              </a:pathLst>
            </a:custGeom>
            <a:solidFill>
              <a:srgbClr val="C16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5"/>
            <p:cNvSpPr/>
            <p:nvPr/>
          </p:nvSpPr>
          <p:spPr>
            <a:xfrm>
              <a:off x="8059748" y="4041874"/>
              <a:ext cx="462063" cy="156089"/>
            </a:xfrm>
            <a:custGeom>
              <a:rect b="b" l="l" r="r" t="t"/>
              <a:pathLst>
                <a:path extrusionOk="0" h="1409" w="4171">
                  <a:moveTo>
                    <a:pt x="1922" y="1"/>
                  </a:moveTo>
                  <a:cubicBezTo>
                    <a:pt x="1383" y="1"/>
                    <a:pt x="746" y="194"/>
                    <a:pt x="0" y="707"/>
                  </a:cubicBezTo>
                  <a:cubicBezTo>
                    <a:pt x="599" y="458"/>
                    <a:pt x="1136" y="337"/>
                    <a:pt x="1642" y="337"/>
                  </a:cubicBezTo>
                  <a:cubicBezTo>
                    <a:pt x="2528" y="337"/>
                    <a:pt x="3317" y="709"/>
                    <a:pt x="4171" y="1408"/>
                  </a:cubicBezTo>
                  <a:cubicBezTo>
                    <a:pt x="3785" y="886"/>
                    <a:pt x="3077" y="1"/>
                    <a:pt x="1922" y="1"/>
                  </a:cubicBezTo>
                  <a:close/>
                </a:path>
              </a:pathLst>
            </a:custGeom>
            <a:solidFill>
              <a:srgbClr val="C16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5"/>
            <p:cNvSpPr/>
            <p:nvPr/>
          </p:nvSpPr>
          <p:spPr>
            <a:xfrm>
              <a:off x="8091209" y="4137697"/>
              <a:ext cx="423623" cy="228318"/>
            </a:xfrm>
            <a:custGeom>
              <a:rect b="b" l="l" r="r" t="t"/>
              <a:pathLst>
                <a:path extrusionOk="0" h="2061" w="3824">
                  <a:moveTo>
                    <a:pt x="1342" y="0"/>
                  </a:moveTo>
                  <a:cubicBezTo>
                    <a:pt x="957" y="0"/>
                    <a:pt x="513" y="74"/>
                    <a:pt x="0" y="248"/>
                  </a:cubicBezTo>
                  <a:cubicBezTo>
                    <a:pt x="232" y="221"/>
                    <a:pt x="451" y="207"/>
                    <a:pt x="659" y="207"/>
                  </a:cubicBezTo>
                  <a:cubicBezTo>
                    <a:pt x="2049" y="207"/>
                    <a:pt x="2960" y="823"/>
                    <a:pt x="3824" y="2060"/>
                  </a:cubicBezTo>
                  <a:cubicBezTo>
                    <a:pt x="3551" y="1339"/>
                    <a:pt x="2978" y="0"/>
                    <a:pt x="1342"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5"/>
            <p:cNvSpPr/>
            <p:nvPr/>
          </p:nvSpPr>
          <p:spPr>
            <a:xfrm>
              <a:off x="8597358" y="4480669"/>
              <a:ext cx="260887" cy="334223"/>
            </a:xfrm>
            <a:custGeom>
              <a:rect b="b" l="l" r="r" t="t"/>
              <a:pathLst>
                <a:path extrusionOk="0" h="3017" w="2355">
                  <a:moveTo>
                    <a:pt x="382" y="1"/>
                  </a:moveTo>
                  <a:cubicBezTo>
                    <a:pt x="233" y="797"/>
                    <a:pt x="0" y="2479"/>
                    <a:pt x="2354" y="3017"/>
                  </a:cubicBezTo>
                  <a:cubicBezTo>
                    <a:pt x="974" y="2380"/>
                    <a:pt x="474" y="1473"/>
                    <a:pt x="382"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5"/>
            <p:cNvSpPr/>
            <p:nvPr/>
          </p:nvSpPr>
          <p:spPr>
            <a:xfrm>
              <a:off x="7523135" y="4908720"/>
              <a:ext cx="256788" cy="451207"/>
            </a:xfrm>
            <a:custGeom>
              <a:rect b="b" l="l" r="r" t="t"/>
              <a:pathLst>
                <a:path extrusionOk="0" h="4073" w="2318">
                  <a:moveTo>
                    <a:pt x="557" y="0"/>
                  </a:moveTo>
                  <a:cubicBezTo>
                    <a:pt x="216" y="0"/>
                    <a:pt x="1" y="570"/>
                    <a:pt x="574" y="2009"/>
                  </a:cubicBezTo>
                  <a:cubicBezTo>
                    <a:pt x="903" y="2839"/>
                    <a:pt x="1930" y="4072"/>
                    <a:pt x="2227" y="4072"/>
                  </a:cubicBezTo>
                  <a:cubicBezTo>
                    <a:pt x="2287" y="4072"/>
                    <a:pt x="2317" y="4021"/>
                    <a:pt x="2305" y="3906"/>
                  </a:cubicBezTo>
                  <a:cubicBezTo>
                    <a:pt x="2267" y="3542"/>
                    <a:pt x="1552" y="1059"/>
                    <a:pt x="1030" y="318"/>
                  </a:cubicBezTo>
                  <a:cubicBezTo>
                    <a:pt x="887" y="115"/>
                    <a:pt x="709" y="0"/>
                    <a:pt x="557" y="0"/>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5"/>
            <p:cNvSpPr/>
            <p:nvPr/>
          </p:nvSpPr>
          <p:spPr>
            <a:xfrm>
              <a:off x="5782023" y="3846459"/>
              <a:ext cx="5207" cy="8752"/>
            </a:xfrm>
            <a:custGeom>
              <a:rect b="b" l="l" r="r" t="t"/>
              <a:pathLst>
                <a:path extrusionOk="0" h="79" w="47">
                  <a:moveTo>
                    <a:pt x="26" y="0"/>
                  </a:moveTo>
                  <a:cubicBezTo>
                    <a:pt x="10" y="32"/>
                    <a:pt x="0" y="52"/>
                    <a:pt x="0" y="52"/>
                  </a:cubicBezTo>
                  <a:cubicBezTo>
                    <a:pt x="16" y="60"/>
                    <a:pt x="30" y="70"/>
                    <a:pt x="46" y="78"/>
                  </a:cubicBezTo>
                  <a:cubicBezTo>
                    <a:pt x="38" y="52"/>
                    <a:pt x="31" y="26"/>
                    <a:pt x="26"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5"/>
            <p:cNvSpPr/>
            <p:nvPr/>
          </p:nvSpPr>
          <p:spPr>
            <a:xfrm>
              <a:off x="5265350" y="3807354"/>
              <a:ext cx="833066" cy="647398"/>
            </a:xfrm>
            <a:custGeom>
              <a:rect b="b" l="l" r="r" t="t"/>
              <a:pathLst>
                <a:path extrusionOk="0" h="5844" w="7520">
                  <a:moveTo>
                    <a:pt x="4784" y="0"/>
                  </a:moveTo>
                  <a:cubicBezTo>
                    <a:pt x="3810" y="0"/>
                    <a:pt x="2683" y="678"/>
                    <a:pt x="2264" y="1075"/>
                  </a:cubicBezTo>
                  <a:cubicBezTo>
                    <a:pt x="2160" y="1792"/>
                    <a:pt x="1293" y="3829"/>
                    <a:pt x="345" y="4613"/>
                  </a:cubicBezTo>
                  <a:cubicBezTo>
                    <a:pt x="0" y="4900"/>
                    <a:pt x="533" y="5844"/>
                    <a:pt x="1128" y="5844"/>
                  </a:cubicBezTo>
                  <a:cubicBezTo>
                    <a:pt x="1264" y="5844"/>
                    <a:pt x="1403" y="5794"/>
                    <a:pt x="1536" y="5676"/>
                  </a:cubicBezTo>
                  <a:cubicBezTo>
                    <a:pt x="2270" y="5024"/>
                    <a:pt x="3596" y="4159"/>
                    <a:pt x="4589" y="4058"/>
                  </a:cubicBezTo>
                  <a:cubicBezTo>
                    <a:pt x="7520" y="3760"/>
                    <a:pt x="6183" y="895"/>
                    <a:pt x="6071" y="704"/>
                  </a:cubicBezTo>
                  <a:cubicBezTo>
                    <a:pt x="5768" y="188"/>
                    <a:pt x="5298" y="0"/>
                    <a:pt x="4784"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5"/>
            <p:cNvSpPr/>
            <p:nvPr/>
          </p:nvSpPr>
          <p:spPr>
            <a:xfrm>
              <a:off x="5323398" y="3870942"/>
              <a:ext cx="816781" cy="583921"/>
            </a:xfrm>
            <a:custGeom>
              <a:rect b="b" l="l" r="r" t="t"/>
              <a:pathLst>
                <a:path extrusionOk="0" h="5271" w="7373">
                  <a:moveTo>
                    <a:pt x="5463" y="1"/>
                  </a:moveTo>
                  <a:cubicBezTo>
                    <a:pt x="4991" y="728"/>
                    <a:pt x="5474" y="1884"/>
                    <a:pt x="3474" y="2734"/>
                  </a:cubicBezTo>
                  <a:cubicBezTo>
                    <a:pt x="2231" y="3263"/>
                    <a:pt x="896" y="4348"/>
                    <a:pt x="1" y="4951"/>
                  </a:cubicBezTo>
                  <a:cubicBezTo>
                    <a:pt x="163" y="5135"/>
                    <a:pt x="379" y="5270"/>
                    <a:pt x="604" y="5270"/>
                  </a:cubicBezTo>
                  <a:cubicBezTo>
                    <a:pt x="740" y="5270"/>
                    <a:pt x="879" y="5221"/>
                    <a:pt x="1012" y="5104"/>
                  </a:cubicBezTo>
                  <a:cubicBezTo>
                    <a:pt x="1746" y="4450"/>
                    <a:pt x="3128" y="3576"/>
                    <a:pt x="4121" y="3472"/>
                  </a:cubicBezTo>
                  <a:cubicBezTo>
                    <a:pt x="7373" y="3132"/>
                    <a:pt x="5659" y="321"/>
                    <a:pt x="5547" y="130"/>
                  </a:cubicBezTo>
                  <a:cubicBezTo>
                    <a:pt x="5520" y="84"/>
                    <a:pt x="5492" y="42"/>
                    <a:pt x="5463" y="1"/>
                  </a:cubicBezTo>
                  <a:close/>
                </a:path>
              </a:pathLst>
            </a:custGeom>
            <a:solidFill>
              <a:srgbClr val="CC8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5"/>
            <p:cNvSpPr/>
            <p:nvPr/>
          </p:nvSpPr>
          <p:spPr>
            <a:xfrm>
              <a:off x="5800523" y="3808794"/>
              <a:ext cx="103690" cy="441458"/>
            </a:xfrm>
            <a:custGeom>
              <a:rect b="b" l="l" r="r" t="t"/>
              <a:pathLst>
                <a:path extrusionOk="0" h="3985" w="936">
                  <a:moveTo>
                    <a:pt x="268" y="1"/>
                  </a:moveTo>
                  <a:lnTo>
                    <a:pt x="1" y="8"/>
                  </a:lnTo>
                  <a:lnTo>
                    <a:pt x="142" y="3985"/>
                  </a:lnTo>
                  <a:cubicBezTo>
                    <a:pt x="142" y="3985"/>
                    <a:pt x="675" y="3930"/>
                    <a:pt x="935" y="3722"/>
                  </a:cubicBezTo>
                  <a:cubicBezTo>
                    <a:pt x="935" y="3722"/>
                    <a:pt x="730" y="1191"/>
                    <a:pt x="268"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5"/>
            <p:cNvSpPr/>
            <p:nvPr/>
          </p:nvSpPr>
          <p:spPr>
            <a:xfrm>
              <a:off x="5308997" y="4368450"/>
              <a:ext cx="172928" cy="149442"/>
            </a:xfrm>
            <a:custGeom>
              <a:rect b="b" l="l" r="r" t="t"/>
              <a:pathLst>
                <a:path extrusionOk="0" h="1349" w="1561">
                  <a:moveTo>
                    <a:pt x="1446" y="0"/>
                  </a:moveTo>
                  <a:cubicBezTo>
                    <a:pt x="1445" y="0"/>
                    <a:pt x="1445" y="0"/>
                    <a:pt x="1445" y="0"/>
                  </a:cubicBezTo>
                  <a:cubicBezTo>
                    <a:pt x="1389" y="5"/>
                    <a:pt x="0" y="1138"/>
                    <a:pt x="287" y="1240"/>
                  </a:cubicBezTo>
                  <a:cubicBezTo>
                    <a:pt x="440" y="1294"/>
                    <a:pt x="699" y="1348"/>
                    <a:pt x="939" y="1348"/>
                  </a:cubicBezTo>
                  <a:cubicBezTo>
                    <a:pt x="1268" y="1348"/>
                    <a:pt x="1560" y="1247"/>
                    <a:pt x="1492" y="908"/>
                  </a:cubicBezTo>
                  <a:cubicBezTo>
                    <a:pt x="1314" y="443"/>
                    <a:pt x="1499" y="0"/>
                    <a:pt x="1446" y="0"/>
                  </a:cubicBezTo>
                  <a:close/>
                </a:path>
              </a:pathLst>
            </a:custGeom>
            <a:solidFill>
              <a:srgbClr val="7F44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5"/>
            <p:cNvSpPr/>
            <p:nvPr/>
          </p:nvSpPr>
          <p:spPr>
            <a:xfrm>
              <a:off x="5182376" y="4281489"/>
              <a:ext cx="280495" cy="243162"/>
            </a:xfrm>
            <a:custGeom>
              <a:rect b="b" l="l" r="r" t="t"/>
              <a:pathLst>
                <a:path extrusionOk="0" h="2195" w="2532">
                  <a:moveTo>
                    <a:pt x="1570" y="0"/>
                  </a:moveTo>
                  <a:cubicBezTo>
                    <a:pt x="1549" y="0"/>
                    <a:pt x="1524" y="7"/>
                    <a:pt x="1495" y="23"/>
                  </a:cubicBezTo>
                  <a:cubicBezTo>
                    <a:pt x="801" y="392"/>
                    <a:pt x="1" y="1361"/>
                    <a:pt x="1165" y="2063"/>
                  </a:cubicBezTo>
                  <a:cubicBezTo>
                    <a:pt x="1269" y="2126"/>
                    <a:pt x="1425" y="2194"/>
                    <a:pt x="1573" y="2194"/>
                  </a:cubicBezTo>
                  <a:cubicBezTo>
                    <a:pt x="1748" y="2194"/>
                    <a:pt x="1912" y="2100"/>
                    <a:pt x="1969" y="1794"/>
                  </a:cubicBezTo>
                  <a:cubicBezTo>
                    <a:pt x="2074" y="1228"/>
                    <a:pt x="2532" y="941"/>
                    <a:pt x="2362" y="904"/>
                  </a:cubicBezTo>
                  <a:cubicBezTo>
                    <a:pt x="1678" y="757"/>
                    <a:pt x="1793" y="0"/>
                    <a:pt x="1570" y="0"/>
                  </a:cubicBezTo>
                  <a:close/>
                </a:path>
              </a:pathLst>
            </a:custGeom>
            <a:solidFill>
              <a:srgbClr val="935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5"/>
            <p:cNvSpPr/>
            <p:nvPr/>
          </p:nvSpPr>
          <p:spPr>
            <a:xfrm>
              <a:off x="5391305" y="3807465"/>
              <a:ext cx="480674" cy="529418"/>
            </a:xfrm>
            <a:custGeom>
              <a:rect b="b" l="l" r="r" t="t"/>
              <a:pathLst>
                <a:path extrusionOk="0" h="4779" w="4339">
                  <a:moveTo>
                    <a:pt x="3622" y="0"/>
                  </a:moveTo>
                  <a:cubicBezTo>
                    <a:pt x="2640" y="0"/>
                    <a:pt x="1461" y="650"/>
                    <a:pt x="1048" y="1052"/>
                  </a:cubicBezTo>
                  <a:cubicBezTo>
                    <a:pt x="984" y="1529"/>
                    <a:pt x="517" y="2553"/>
                    <a:pt x="0" y="3447"/>
                  </a:cubicBezTo>
                  <a:lnTo>
                    <a:pt x="1863" y="4779"/>
                  </a:lnTo>
                  <a:cubicBezTo>
                    <a:pt x="2410" y="4463"/>
                    <a:pt x="2990" y="4218"/>
                    <a:pt x="3487" y="4169"/>
                  </a:cubicBezTo>
                  <a:cubicBezTo>
                    <a:pt x="3722" y="4147"/>
                    <a:pt x="3954" y="4100"/>
                    <a:pt x="4179" y="4028"/>
                  </a:cubicBezTo>
                  <a:cubicBezTo>
                    <a:pt x="4334" y="2907"/>
                    <a:pt x="4338" y="1340"/>
                    <a:pt x="3902" y="20"/>
                  </a:cubicBezTo>
                  <a:cubicBezTo>
                    <a:pt x="3811" y="7"/>
                    <a:pt x="3718" y="0"/>
                    <a:pt x="3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5"/>
            <p:cNvSpPr/>
            <p:nvPr/>
          </p:nvSpPr>
          <p:spPr>
            <a:xfrm>
              <a:off x="5503081" y="3799046"/>
              <a:ext cx="379754" cy="537837"/>
            </a:xfrm>
            <a:custGeom>
              <a:rect b="b" l="l" r="r" t="t"/>
              <a:pathLst>
                <a:path extrusionOk="0" h="4855" w="3428">
                  <a:moveTo>
                    <a:pt x="2687" y="0"/>
                  </a:moveTo>
                  <a:cubicBezTo>
                    <a:pt x="2301" y="0"/>
                    <a:pt x="1891" y="156"/>
                    <a:pt x="1489" y="300"/>
                  </a:cubicBezTo>
                  <a:cubicBezTo>
                    <a:pt x="1828" y="3129"/>
                    <a:pt x="88" y="4109"/>
                    <a:pt x="0" y="4264"/>
                  </a:cubicBezTo>
                  <a:lnTo>
                    <a:pt x="856" y="4855"/>
                  </a:lnTo>
                  <a:cubicBezTo>
                    <a:pt x="1401" y="4539"/>
                    <a:pt x="1981" y="4294"/>
                    <a:pt x="2478" y="4245"/>
                  </a:cubicBezTo>
                  <a:cubicBezTo>
                    <a:pt x="2713" y="4223"/>
                    <a:pt x="2946" y="4176"/>
                    <a:pt x="3171" y="4104"/>
                  </a:cubicBezTo>
                  <a:cubicBezTo>
                    <a:pt x="3428" y="2965"/>
                    <a:pt x="3308" y="1333"/>
                    <a:pt x="2872" y="13"/>
                  </a:cubicBezTo>
                  <a:cubicBezTo>
                    <a:pt x="2811" y="4"/>
                    <a:pt x="2749" y="0"/>
                    <a:pt x="26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5"/>
            <p:cNvSpPr/>
            <p:nvPr/>
          </p:nvSpPr>
          <p:spPr>
            <a:xfrm>
              <a:off x="5533102" y="3787857"/>
              <a:ext cx="960795" cy="623027"/>
            </a:xfrm>
            <a:custGeom>
              <a:rect b="b" l="l" r="r" t="t"/>
              <a:pathLst>
                <a:path extrusionOk="0" h="5624" w="8673">
                  <a:moveTo>
                    <a:pt x="3080" y="0"/>
                  </a:moveTo>
                  <a:cubicBezTo>
                    <a:pt x="2220" y="0"/>
                    <a:pt x="1510" y="189"/>
                    <a:pt x="1186" y="708"/>
                  </a:cubicBezTo>
                  <a:cubicBezTo>
                    <a:pt x="1" y="2601"/>
                    <a:pt x="3383" y="1991"/>
                    <a:pt x="4231" y="5623"/>
                  </a:cubicBezTo>
                  <a:lnTo>
                    <a:pt x="5028" y="5358"/>
                  </a:lnTo>
                  <a:lnTo>
                    <a:pt x="4949" y="4852"/>
                  </a:lnTo>
                  <a:lnTo>
                    <a:pt x="5446" y="4495"/>
                  </a:lnTo>
                  <a:lnTo>
                    <a:pt x="5766" y="4940"/>
                  </a:lnTo>
                  <a:lnTo>
                    <a:pt x="6436" y="4175"/>
                  </a:lnTo>
                  <a:lnTo>
                    <a:pt x="6043" y="3700"/>
                  </a:lnTo>
                  <a:lnTo>
                    <a:pt x="6575" y="3176"/>
                  </a:lnTo>
                  <a:lnTo>
                    <a:pt x="7019" y="3503"/>
                  </a:lnTo>
                  <a:lnTo>
                    <a:pt x="7462" y="2819"/>
                  </a:lnTo>
                  <a:lnTo>
                    <a:pt x="7013" y="2412"/>
                  </a:lnTo>
                  <a:lnTo>
                    <a:pt x="7241" y="2079"/>
                  </a:lnTo>
                  <a:lnTo>
                    <a:pt x="7791" y="2301"/>
                  </a:lnTo>
                  <a:lnTo>
                    <a:pt x="8672" y="1318"/>
                  </a:lnTo>
                  <a:cubicBezTo>
                    <a:pt x="8672" y="1318"/>
                    <a:pt x="5354" y="0"/>
                    <a:pt x="3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5"/>
            <p:cNvSpPr/>
            <p:nvPr/>
          </p:nvSpPr>
          <p:spPr>
            <a:xfrm>
              <a:off x="5484803" y="3829953"/>
              <a:ext cx="602311" cy="578715"/>
            </a:xfrm>
            <a:custGeom>
              <a:rect b="b" l="l" r="r" t="t"/>
              <a:pathLst>
                <a:path extrusionOk="0" h="5224" w="5437">
                  <a:moveTo>
                    <a:pt x="1930" y="0"/>
                  </a:moveTo>
                  <a:cubicBezTo>
                    <a:pt x="1808" y="89"/>
                    <a:pt x="1265" y="2892"/>
                    <a:pt x="1182" y="3024"/>
                  </a:cubicBezTo>
                  <a:cubicBezTo>
                    <a:pt x="0" y="4913"/>
                    <a:pt x="3152" y="2796"/>
                    <a:pt x="4663" y="5224"/>
                  </a:cubicBezTo>
                  <a:cubicBezTo>
                    <a:pt x="5437" y="4460"/>
                    <a:pt x="5338" y="2891"/>
                    <a:pt x="4392" y="1578"/>
                  </a:cubicBezTo>
                  <a:cubicBezTo>
                    <a:pt x="3712" y="633"/>
                    <a:pt x="2767" y="63"/>
                    <a:pt x="19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5"/>
            <p:cNvSpPr/>
            <p:nvPr/>
          </p:nvSpPr>
          <p:spPr>
            <a:xfrm>
              <a:off x="5590818" y="3651488"/>
              <a:ext cx="301432" cy="264321"/>
            </a:xfrm>
            <a:custGeom>
              <a:rect b="b" l="l" r="r" t="t"/>
              <a:pathLst>
                <a:path extrusionOk="0" h="2386" w="2721">
                  <a:moveTo>
                    <a:pt x="2721" y="0"/>
                  </a:moveTo>
                  <a:lnTo>
                    <a:pt x="2721" y="0"/>
                  </a:lnTo>
                  <a:cubicBezTo>
                    <a:pt x="1823" y="772"/>
                    <a:pt x="487" y="542"/>
                    <a:pt x="53" y="1978"/>
                  </a:cubicBezTo>
                  <a:cubicBezTo>
                    <a:pt x="1" y="2151"/>
                    <a:pt x="342" y="2385"/>
                    <a:pt x="653" y="2385"/>
                  </a:cubicBezTo>
                  <a:cubicBezTo>
                    <a:pt x="768" y="2385"/>
                    <a:pt x="878" y="2354"/>
                    <a:pt x="963" y="2275"/>
                  </a:cubicBezTo>
                  <a:cubicBezTo>
                    <a:pt x="1519" y="1764"/>
                    <a:pt x="2702" y="1140"/>
                    <a:pt x="2721"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5"/>
            <p:cNvSpPr/>
            <p:nvPr/>
          </p:nvSpPr>
          <p:spPr>
            <a:xfrm>
              <a:off x="5631585" y="3651488"/>
              <a:ext cx="260665" cy="264321"/>
            </a:xfrm>
            <a:custGeom>
              <a:rect b="b" l="l" r="r" t="t"/>
              <a:pathLst>
                <a:path extrusionOk="0" h="2386" w="2353">
                  <a:moveTo>
                    <a:pt x="2353" y="0"/>
                  </a:moveTo>
                  <a:lnTo>
                    <a:pt x="2353" y="0"/>
                  </a:lnTo>
                  <a:cubicBezTo>
                    <a:pt x="2113" y="205"/>
                    <a:pt x="1843" y="339"/>
                    <a:pt x="1568" y="453"/>
                  </a:cubicBezTo>
                  <a:cubicBezTo>
                    <a:pt x="1396" y="1329"/>
                    <a:pt x="529" y="1880"/>
                    <a:pt x="1" y="2327"/>
                  </a:cubicBezTo>
                  <a:cubicBezTo>
                    <a:pt x="90" y="2363"/>
                    <a:pt x="189" y="2385"/>
                    <a:pt x="285" y="2385"/>
                  </a:cubicBezTo>
                  <a:cubicBezTo>
                    <a:pt x="400" y="2385"/>
                    <a:pt x="510" y="2354"/>
                    <a:pt x="595" y="2275"/>
                  </a:cubicBezTo>
                  <a:cubicBezTo>
                    <a:pt x="1151" y="1764"/>
                    <a:pt x="2334" y="1140"/>
                    <a:pt x="2353" y="0"/>
                  </a:cubicBezTo>
                  <a:close/>
                </a:path>
              </a:pathLst>
            </a:custGeom>
            <a:solidFill>
              <a:srgbClr val="CE81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5"/>
            <p:cNvSpPr/>
            <p:nvPr/>
          </p:nvSpPr>
          <p:spPr>
            <a:xfrm>
              <a:off x="5644546" y="3724492"/>
              <a:ext cx="192093" cy="150107"/>
            </a:xfrm>
            <a:custGeom>
              <a:rect b="b" l="l" r="r" t="t"/>
              <a:pathLst>
                <a:path extrusionOk="0" h="1355" w="1734">
                  <a:moveTo>
                    <a:pt x="1698" y="0"/>
                  </a:moveTo>
                  <a:lnTo>
                    <a:pt x="1698" y="0"/>
                  </a:lnTo>
                  <a:cubicBezTo>
                    <a:pt x="1069" y="572"/>
                    <a:pt x="608" y="378"/>
                    <a:pt x="22" y="1112"/>
                  </a:cubicBezTo>
                  <a:cubicBezTo>
                    <a:pt x="1" y="1215"/>
                    <a:pt x="223" y="1355"/>
                    <a:pt x="417" y="1355"/>
                  </a:cubicBezTo>
                  <a:cubicBezTo>
                    <a:pt x="489" y="1355"/>
                    <a:pt x="558" y="1336"/>
                    <a:pt x="608" y="1288"/>
                  </a:cubicBezTo>
                  <a:cubicBezTo>
                    <a:pt x="954" y="965"/>
                    <a:pt x="1733" y="781"/>
                    <a:pt x="1698" y="0"/>
                  </a:cubicBezTo>
                  <a:close/>
                </a:path>
              </a:pathLst>
            </a:custGeom>
            <a:solidFill>
              <a:srgbClr val="A559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5"/>
            <p:cNvSpPr/>
            <p:nvPr/>
          </p:nvSpPr>
          <p:spPr>
            <a:xfrm>
              <a:off x="5620950" y="3895313"/>
              <a:ext cx="169272" cy="123187"/>
            </a:xfrm>
            <a:custGeom>
              <a:rect b="b" l="l" r="r" t="t"/>
              <a:pathLst>
                <a:path extrusionOk="0" h="1112" w="1528">
                  <a:moveTo>
                    <a:pt x="1151" y="0"/>
                  </a:moveTo>
                  <a:cubicBezTo>
                    <a:pt x="823" y="0"/>
                    <a:pt x="340" y="229"/>
                    <a:pt x="340" y="229"/>
                  </a:cubicBezTo>
                  <a:lnTo>
                    <a:pt x="0" y="1112"/>
                  </a:lnTo>
                  <a:cubicBezTo>
                    <a:pt x="0" y="1112"/>
                    <a:pt x="1528" y="615"/>
                    <a:pt x="1443" y="182"/>
                  </a:cubicBezTo>
                  <a:cubicBezTo>
                    <a:pt x="1416" y="47"/>
                    <a:pt x="1299" y="0"/>
                    <a:pt x="1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5"/>
            <p:cNvSpPr/>
            <p:nvPr/>
          </p:nvSpPr>
          <p:spPr>
            <a:xfrm>
              <a:off x="5233445" y="4369780"/>
              <a:ext cx="75330" cy="75330"/>
            </a:xfrm>
            <a:custGeom>
              <a:rect b="b" l="l" r="r" t="t"/>
              <a:pathLst>
                <a:path extrusionOk="0" h="680" w="680">
                  <a:moveTo>
                    <a:pt x="647" y="1"/>
                  </a:moveTo>
                  <a:cubicBezTo>
                    <a:pt x="528" y="1"/>
                    <a:pt x="1" y="424"/>
                    <a:pt x="464" y="672"/>
                  </a:cubicBezTo>
                  <a:cubicBezTo>
                    <a:pt x="474" y="677"/>
                    <a:pt x="482" y="680"/>
                    <a:pt x="490" y="680"/>
                  </a:cubicBezTo>
                  <a:cubicBezTo>
                    <a:pt x="579" y="680"/>
                    <a:pt x="506" y="311"/>
                    <a:pt x="651" y="68"/>
                  </a:cubicBezTo>
                  <a:cubicBezTo>
                    <a:pt x="679" y="21"/>
                    <a:pt x="673" y="1"/>
                    <a:pt x="647" y="1"/>
                  </a:cubicBez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5"/>
            <p:cNvSpPr/>
            <p:nvPr/>
          </p:nvSpPr>
          <p:spPr>
            <a:xfrm>
              <a:off x="5532770" y="3970200"/>
              <a:ext cx="116319" cy="119532"/>
            </a:xfrm>
            <a:custGeom>
              <a:rect b="b" l="l" r="r" t="t"/>
              <a:pathLst>
                <a:path extrusionOk="0" h="1079" w="1050">
                  <a:moveTo>
                    <a:pt x="591" y="1"/>
                  </a:moveTo>
                  <a:cubicBezTo>
                    <a:pt x="336" y="1"/>
                    <a:pt x="96" y="226"/>
                    <a:pt x="49" y="516"/>
                  </a:cubicBezTo>
                  <a:cubicBezTo>
                    <a:pt x="1" y="813"/>
                    <a:pt x="175" y="1066"/>
                    <a:pt x="439" y="1078"/>
                  </a:cubicBezTo>
                  <a:cubicBezTo>
                    <a:pt x="446" y="1078"/>
                    <a:pt x="452" y="1079"/>
                    <a:pt x="459" y="1079"/>
                  </a:cubicBezTo>
                  <a:cubicBezTo>
                    <a:pt x="715" y="1079"/>
                    <a:pt x="955" y="854"/>
                    <a:pt x="1002" y="563"/>
                  </a:cubicBezTo>
                  <a:cubicBezTo>
                    <a:pt x="1050" y="266"/>
                    <a:pt x="875" y="15"/>
                    <a:pt x="612" y="1"/>
                  </a:cubicBezTo>
                  <a:cubicBezTo>
                    <a:pt x="605" y="1"/>
                    <a:pt x="598" y="1"/>
                    <a:pt x="591" y="1"/>
                  </a:cubicBezTo>
                  <a:close/>
                </a:path>
              </a:pathLst>
            </a:custGeom>
            <a:solidFill>
              <a:srgbClr val="8E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5"/>
            <p:cNvSpPr/>
            <p:nvPr/>
          </p:nvSpPr>
          <p:spPr>
            <a:xfrm>
              <a:off x="5547504" y="3986484"/>
              <a:ext cx="95160" cy="97819"/>
            </a:xfrm>
            <a:custGeom>
              <a:rect b="b" l="l" r="r" t="t"/>
              <a:pathLst>
                <a:path extrusionOk="0" h="883" w="859">
                  <a:moveTo>
                    <a:pt x="482" y="1"/>
                  </a:moveTo>
                  <a:cubicBezTo>
                    <a:pt x="273" y="1"/>
                    <a:pt x="77" y="185"/>
                    <a:pt x="40" y="422"/>
                  </a:cubicBezTo>
                  <a:cubicBezTo>
                    <a:pt x="1" y="665"/>
                    <a:pt x="143" y="870"/>
                    <a:pt x="358" y="882"/>
                  </a:cubicBezTo>
                  <a:cubicBezTo>
                    <a:pt x="364" y="882"/>
                    <a:pt x="370" y="882"/>
                    <a:pt x="375" y="882"/>
                  </a:cubicBezTo>
                  <a:cubicBezTo>
                    <a:pt x="585" y="882"/>
                    <a:pt x="780" y="698"/>
                    <a:pt x="819" y="461"/>
                  </a:cubicBezTo>
                  <a:cubicBezTo>
                    <a:pt x="858" y="218"/>
                    <a:pt x="716" y="11"/>
                    <a:pt x="501" y="1"/>
                  </a:cubicBezTo>
                  <a:cubicBezTo>
                    <a:pt x="494" y="1"/>
                    <a:pt x="488" y="1"/>
                    <a:pt x="482"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5"/>
            <p:cNvSpPr/>
            <p:nvPr/>
          </p:nvSpPr>
          <p:spPr>
            <a:xfrm>
              <a:off x="5557252" y="4005870"/>
              <a:ext cx="61815" cy="46417"/>
            </a:xfrm>
            <a:custGeom>
              <a:rect b="b" l="l" r="r" t="t"/>
              <a:pathLst>
                <a:path extrusionOk="0" h="419" w="558">
                  <a:moveTo>
                    <a:pt x="488" y="0"/>
                  </a:moveTo>
                  <a:lnTo>
                    <a:pt x="1" y="280"/>
                  </a:lnTo>
                  <a:cubicBezTo>
                    <a:pt x="1" y="280"/>
                    <a:pt x="197" y="419"/>
                    <a:pt x="346" y="419"/>
                  </a:cubicBezTo>
                  <a:cubicBezTo>
                    <a:pt x="467" y="419"/>
                    <a:pt x="557" y="328"/>
                    <a:pt x="488" y="0"/>
                  </a:cubicBez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5"/>
            <p:cNvSpPr/>
            <p:nvPr/>
          </p:nvSpPr>
          <p:spPr>
            <a:xfrm>
              <a:off x="5958050" y="3894981"/>
              <a:ext cx="535732" cy="515902"/>
            </a:xfrm>
            <a:custGeom>
              <a:rect b="b" l="l" r="r" t="t"/>
              <a:pathLst>
                <a:path extrusionOk="0" h="4657" w="4836">
                  <a:moveTo>
                    <a:pt x="3942" y="0"/>
                  </a:moveTo>
                  <a:cubicBezTo>
                    <a:pt x="3611" y="686"/>
                    <a:pt x="2763" y="1813"/>
                    <a:pt x="2190" y="2454"/>
                  </a:cubicBezTo>
                  <a:cubicBezTo>
                    <a:pt x="1580" y="3137"/>
                    <a:pt x="678" y="3741"/>
                    <a:pt x="1" y="4146"/>
                  </a:cubicBezTo>
                  <a:cubicBezTo>
                    <a:pt x="63" y="4322"/>
                    <a:pt x="348" y="4454"/>
                    <a:pt x="395" y="4656"/>
                  </a:cubicBezTo>
                  <a:lnTo>
                    <a:pt x="1192" y="4391"/>
                  </a:lnTo>
                  <a:lnTo>
                    <a:pt x="1113" y="3885"/>
                  </a:lnTo>
                  <a:lnTo>
                    <a:pt x="1610" y="3528"/>
                  </a:lnTo>
                  <a:lnTo>
                    <a:pt x="1930" y="3973"/>
                  </a:lnTo>
                  <a:lnTo>
                    <a:pt x="2600" y="3208"/>
                  </a:lnTo>
                  <a:lnTo>
                    <a:pt x="2207" y="2733"/>
                  </a:lnTo>
                  <a:lnTo>
                    <a:pt x="2739" y="2209"/>
                  </a:lnTo>
                  <a:lnTo>
                    <a:pt x="3183" y="2536"/>
                  </a:lnTo>
                  <a:lnTo>
                    <a:pt x="3626" y="1852"/>
                  </a:lnTo>
                  <a:lnTo>
                    <a:pt x="3340" y="1532"/>
                  </a:lnTo>
                  <a:lnTo>
                    <a:pt x="3601" y="1191"/>
                  </a:lnTo>
                  <a:lnTo>
                    <a:pt x="3953" y="1333"/>
                  </a:lnTo>
                  <a:lnTo>
                    <a:pt x="4835" y="351"/>
                  </a:lnTo>
                  <a:cubicBezTo>
                    <a:pt x="4835" y="351"/>
                    <a:pt x="4280" y="156"/>
                    <a:pt x="3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5"/>
            <p:cNvSpPr/>
            <p:nvPr/>
          </p:nvSpPr>
          <p:spPr>
            <a:xfrm>
              <a:off x="6842066" y="4708653"/>
              <a:ext cx="752196" cy="512247"/>
            </a:xfrm>
            <a:custGeom>
              <a:rect b="b" l="l" r="r" t="t"/>
              <a:pathLst>
                <a:path extrusionOk="0" h="4624" w="6790">
                  <a:moveTo>
                    <a:pt x="1" y="0"/>
                  </a:moveTo>
                  <a:lnTo>
                    <a:pt x="28" y="4538"/>
                  </a:lnTo>
                  <a:cubicBezTo>
                    <a:pt x="451" y="4594"/>
                    <a:pt x="878" y="4623"/>
                    <a:pt x="1305" y="4624"/>
                  </a:cubicBezTo>
                  <a:lnTo>
                    <a:pt x="1502" y="1344"/>
                  </a:lnTo>
                  <a:cubicBezTo>
                    <a:pt x="1502" y="1344"/>
                    <a:pt x="3661" y="1626"/>
                    <a:pt x="3848" y="1877"/>
                  </a:cubicBezTo>
                  <a:cubicBezTo>
                    <a:pt x="4036" y="2127"/>
                    <a:pt x="4661" y="4128"/>
                    <a:pt x="4661" y="4128"/>
                  </a:cubicBezTo>
                  <a:lnTo>
                    <a:pt x="6789" y="3190"/>
                  </a:lnTo>
                  <a:lnTo>
                    <a:pt x="5037" y="219"/>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5"/>
            <p:cNvSpPr/>
            <p:nvPr/>
          </p:nvSpPr>
          <p:spPr>
            <a:xfrm>
              <a:off x="6204866" y="4614712"/>
              <a:ext cx="128172" cy="284151"/>
            </a:xfrm>
            <a:custGeom>
              <a:rect b="b" l="l" r="r" t="t"/>
              <a:pathLst>
                <a:path extrusionOk="0" h="2565" w="1157">
                  <a:moveTo>
                    <a:pt x="1" y="1"/>
                  </a:moveTo>
                  <a:lnTo>
                    <a:pt x="1" y="2565"/>
                  </a:lnTo>
                  <a:cubicBezTo>
                    <a:pt x="375" y="1241"/>
                    <a:pt x="1157" y="1237"/>
                    <a:pt x="1157" y="1237"/>
                  </a:cubicBezTo>
                  <a:lnTo>
                    <a:pt x="1004" y="9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5"/>
            <p:cNvSpPr/>
            <p:nvPr/>
          </p:nvSpPr>
          <p:spPr>
            <a:xfrm>
              <a:off x="6259037" y="4146449"/>
              <a:ext cx="1947291" cy="1349744"/>
            </a:xfrm>
            <a:custGeom>
              <a:rect b="b" l="l" r="r" t="t"/>
              <a:pathLst>
                <a:path extrusionOk="0" h="12184" w="17578">
                  <a:moveTo>
                    <a:pt x="13060" y="0"/>
                  </a:moveTo>
                  <a:cubicBezTo>
                    <a:pt x="11369" y="0"/>
                    <a:pt x="8872" y="600"/>
                    <a:pt x="7629" y="1121"/>
                  </a:cubicBezTo>
                  <a:cubicBezTo>
                    <a:pt x="7568" y="1126"/>
                    <a:pt x="7500" y="1129"/>
                    <a:pt x="7427" y="1129"/>
                  </a:cubicBezTo>
                  <a:cubicBezTo>
                    <a:pt x="7027" y="1129"/>
                    <a:pt x="6489" y="1039"/>
                    <a:pt x="6251" y="601"/>
                  </a:cubicBezTo>
                  <a:lnTo>
                    <a:pt x="0" y="4321"/>
                  </a:lnTo>
                  <a:lnTo>
                    <a:pt x="201" y="5324"/>
                  </a:lnTo>
                  <a:cubicBezTo>
                    <a:pt x="802" y="5417"/>
                    <a:pt x="2321" y="8465"/>
                    <a:pt x="2982" y="12006"/>
                  </a:cubicBezTo>
                  <a:cubicBezTo>
                    <a:pt x="2982" y="12006"/>
                    <a:pt x="4026" y="12183"/>
                    <a:pt x="5161" y="12183"/>
                  </a:cubicBezTo>
                  <a:cubicBezTo>
                    <a:pt x="5800" y="12183"/>
                    <a:pt x="6469" y="12127"/>
                    <a:pt x="6996" y="11951"/>
                  </a:cubicBezTo>
                  <a:cubicBezTo>
                    <a:pt x="6996" y="11951"/>
                    <a:pt x="6908" y="8872"/>
                    <a:pt x="7115" y="5853"/>
                  </a:cubicBezTo>
                  <a:cubicBezTo>
                    <a:pt x="7771" y="5943"/>
                    <a:pt x="9612" y="6212"/>
                    <a:pt x="9893" y="6406"/>
                  </a:cubicBezTo>
                  <a:cubicBezTo>
                    <a:pt x="10495" y="6824"/>
                    <a:pt x="11355" y="11664"/>
                    <a:pt x="11355" y="11664"/>
                  </a:cubicBezTo>
                  <a:cubicBezTo>
                    <a:pt x="11355" y="11664"/>
                    <a:pt x="15656" y="11640"/>
                    <a:pt x="17205" y="11063"/>
                  </a:cubicBezTo>
                  <a:cubicBezTo>
                    <a:pt x="17205" y="11063"/>
                    <a:pt x="16889" y="5904"/>
                    <a:pt x="17233" y="4433"/>
                  </a:cubicBezTo>
                  <a:cubicBezTo>
                    <a:pt x="17577" y="2963"/>
                    <a:pt x="16463" y="612"/>
                    <a:pt x="13978" y="81"/>
                  </a:cubicBezTo>
                  <a:cubicBezTo>
                    <a:pt x="13717" y="25"/>
                    <a:pt x="13405" y="0"/>
                    <a:pt x="130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5"/>
            <p:cNvSpPr/>
            <p:nvPr/>
          </p:nvSpPr>
          <p:spPr>
            <a:xfrm>
              <a:off x="6259037" y="4424172"/>
              <a:ext cx="337657" cy="540163"/>
            </a:xfrm>
            <a:custGeom>
              <a:rect b="b" l="l" r="r" t="t"/>
              <a:pathLst>
                <a:path extrusionOk="0" h="4876" w="3048">
                  <a:moveTo>
                    <a:pt x="3047" y="1"/>
                  </a:moveTo>
                  <a:lnTo>
                    <a:pt x="0" y="1814"/>
                  </a:lnTo>
                  <a:lnTo>
                    <a:pt x="201" y="2817"/>
                  </a:lnTo>
                  <a:cubicBezTo>
                    <a:pt x="503" y="2864"/>
                    <a:pt x="1035" y="3654"/>
                    <a:pt x="1574" y="4875"/>
                  </a:cubicBezTo>
                  <a:cubicBezTo>
                    <a:pt x="2090" y="3176"/>
                    <a:pt x="2626" y="1400"/>
                    <a:pt x="30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5"/>
            <p:cNvSpPr/>
            <p:nvPr/>
          </p:nvSpPr>
          <p:spPr>
            <a:xfrm>
              <a:off x="6642775" y="4196078"/>
              <a:ext cx="703342" cy="1300114"/>
            </a:xfrm>
            <a:custGeom>
              <a:rect b="b" l="l" r="r" t="t"/>
              <a:pathLst>
                <a:path extrusionOk="0" h="11736" w="6349">
                  <a:moveTo>
                    <a:pt x="6349" y="0"/>
                  </a:moveTo>
                  <a:lnTo>
                    <a:pt x="6349" y="0"/>
                  </a:lnTo>
                  <a:cubicBezTo>
                    <a:pt x="5496" y="202"/>
                    <a:pt x="4710" y="445"/>
                    <a:pt x="4165" y="673"/>
                  </a:cubicBezTo>
                  <a:cubicBezTo>
                    <a:pt x="4104" y="678"/>
                    <a:pt x="4036" y="681"/>
                    <a:pt x="3963" y="681"/>
                  </a:cubicBezTo>
                  <a:cubicBezTo>
                    <a:pt x="3563" y="681"/>
                    <a:pt x="3025" y="591"/>
                    <a:pt x="2787" y="153"/>
                  </a:cubicBezTo>
                  <a:lnTo>
                    <a:pt x="2664" y="226"/>
                  </a:lnTo>
                  <a:cubicBezTo>
                    <a:pt x="2215" y="3822"/>
                    <a:pt x="755" y="9060"/>
                    <a:pt x="1" y="11626"/>
                  </a:cubicBezTo>
                  <a:cubicBezTo>
                    <a:pt x="412" y="11676"/>
                    <a:pt x="1040" y="11735"/>
                    <a:pt x="1698" y="11735"/>
                  </a:cubicBezTo>
                  <a:cubicBezTo>
                    <a:pt x="2338" y="11735"/>
                    <a:pt x="3006" y="11679"/>
                    <a:pt x="3532" y="11503"/>
                  </a:cubicBezTo>
                  <a:cubicBezTo>
                    <a:pt x="3532" y="11503"/>
                    <a:pt x="3444" y="8424"/>
                    <a:pt x="3651" y="5405"/>
                  </a:cubicBezTo>
                  <a:cubicBezTo>
                    <a:pt x="4086" y="5465"/>
                    <a:pt x="5044" y="5603"/>
                    <a:pt x="5722" y="5746"/>
                  </a:cubicBezTo>
                  <a:cubicBezTo>
                    <a:pt x="6012" y="3594"/>
                    <a:pt x="6217" y="1523"/>
                    <a:pt x="6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5"/>
            <p:cNvSpPr/>
            <p:nvPr/>
          </p:nvSpPr>
          <p:spPr>
            <a:xfrm>
              <a:off x="7578746" y="4146449"/>
              <a:ext cx="518561" cy="1291141"/>
            </a:xfrm>
            <a:custGeom>
              <a:rect b="b" l="l" r="r" t="t"/>
              <a:pathLst>
                <a:path extrusionOk="0" h="11655" w="4681">
                  <a:moveTo>
                    <a:pt x="1144" y="1"/>
                  </a:moveTo>
                  <a:cubicBezTo>
                    <a:pt x="1005" y="1"/>
                    <a:pt x="860" y="5"/>
                    <a:pt x="712" y="12"/>
                  </a:cubicBezTo>
                  <a:cubicBezTo>
                    <a:pt x="709" y="3371"/>
                    <a:pt x="454" y="8399"/>
                    <a:pt x="1" y="11655"/>
                  </a:cubicBezTo>
                  <a:cubicBezTo>
                    <a:pt x="799" y="11637"/>
                    <a:pt x="2312" y="11580"/>
                    <a:pt x="3598" y="11416"/>
                  </a:cubicBezTo>
                  <a:cubicBezTo>
                    <a:pt x="4559" y="7372"/>
                    <a:pt x="4680" y="4012"/>
                    <a:pt x="4551" y="1621"/>
                  </a:cubicBezTo>
                  <a:cubicBezTo>
                    <a:pt x="3995" y="908"/>
                    <a:pt x="3164" y="316"/>
                    <a:pt x="2065" y="81"/>
                  </a:cubicBezTo>
                  <a:cubicBezTo>
                    <a:pt x="1804" y="25"/>
                    <a:pt x="1491" y="1"/>
                    <a:pt x="1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5"/>
            <p:cNvSpPr/>
            <p:nvPr/>
          </p:nvSpPr>
          <p:spPr>
            <a:xfrm>
              <a:off x="6182710" y="4150769"/>
              <a:ext cx="768924" cy="519558"/>
            </a:xfrm>
            <a:custGeom>
              <a:rect b="b" l="l" r="r" t="t"/>
              <a:pathLst>
                <a:path extrusionOk="0" h="4690" w="6941">
                  <a:moveTo>
                    <a:pt x="6825" y="1"/>
                  </a:moveTo>
                  <a:cubicBezTo>
                    <a:pt x="3400" y="3525"/>
                    <a:pt x="0" y="3938"/>
                    <a:pt x="0" y="3938"/>
                  </a:cubicBezTo>
                  <a:lnTo>
                    <a:pt x="150" y="4690"/>
                  </a:lnTo>
                  <a:cubicBezTo>
                    <a:pt x="4066" y="4113"/>
                    <a:pt x="6940" y="562"/>
                    <a:pt x="6940" y="562"/>
                  </a:cubicBezTo>
                  <a:lnTo>
                    <a:pt x="68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5"/>
            <p:cNvSpPr/>
            <p:nvPr/>
          </p:nvSpPr>
          <p:spPr>
            <a:xfrm>
              <a:off x="6224806" y="4578930"/>
              <a:ext cx="92501" cy="386179"/>
            </a:xfrm>
            <a:custGeom>
              <a:rect b="b" l="l" r="r" t="t"/>
              <a:pathLst>
                <a:path extrusionOk="0" h="3486" w="835">
                  <a:moveTo>
                    <a:pt x="513" y="0"/>
                  </a:moveTo>
                  <a:cubicBezTo>
                    <a:pt x="1" y="2359"/>
                    <a:pt x="812" y="3485"/>
                    <a:pt x="812" y="3485"/>
                  </a:cubicBezTo>
                  <a:cubicBezTo>
                    <a:pt x="443" y="2316"/>
                    <a:pt x="835" y="293"/>
                    <a:pt x="835" y="293"/>
                  </a:cubicBezTo>
                  <a:lnTo>
                    <a:pt x="5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5"/>
            <p:cNvSpPr/>
            <p:nvPr/>
          </p:nvSpPr>
          <p:spPr>
            <a:xfrm>
              <a:off x="6258372" y="4590119"/>
              <a:ext cx="38441" cy="44312"/>
            </a:xfrm>
            <a:custGeom>
              <a:rect b="b" l="l" r="r" t="t"/>
              <a:pathLst>
                <a:path extrusionOk="0" h="400" w="347">
                  <a:moveTo>
                    <a:pt x="169" y="1"/>
                  </a:moveTo>
                  <a:cubicBezTo>
                    <a:pt x="165" y="1"/>
                    <a:pt x="161" y="1"/>
                    <a:pt x="157" y="1"/>
                  </a:cubicBezTo>
                  <a:cubicBezTo>
                    <a:pt x="66" y="9"/>
                    <a:pt x="1" y="106"/>
                    <a:pt x="11" y="215"/>
                  </a:cubicBezTo>
                  <a:cubicBezTo>
                    <a:pt x="20" y="320"/>
                    <a:pt x="94" y="400"/>
                    <a:pt x="180" y="400"/>
                  </a:cubicBezTo>
                  <a:cubicBezTo>
                    <a:pt x="184" y="400"/>
                    <a:pt x="188" y="400"/>
                    <a:pt x="192" y="399"/>
                  </a:cubicBezTo>
                  <a:cubicBezTo>
                    <a:pt x="283" y="391"/>
                    <a:pt x="347" y="295"/>
                    <a:pt x="338" y="186"/>
                  </a:cubicBezTo>
                  <a:cubicBezTo>
                    <a:pt x="328" y="81"/>
                    <a:pt x="254" y="1"/>
                    <a:pt x="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5"/>
            <p:cNvSpPr/>
            <p:nvPr/>
          </p:nvSpPr>
          <p:spPr>
            <a:xfrm>
              <a:off x="6723200" y="4038993"/>
              <a:ext cx="902082" cy="1063266"/>
            </a:xfrm>
            <a:custGeom>
              <a:rect b="b" l="l" r="r" t="t"/>
              <a:pathLst>
                <a:path extrusionOk="0" h="9598" w="8143">
                  <a:moveTo>
                    <a:pt x="6744" y="1"/>
                  </a:moveTo>
                  <a:lnTo>
                    <a:pt x="3490" y="474"/>
                  </a:lnTo>
                  <a:cubicBezTo>
                    <a:pt x="3490" y="474"/>
                    <a:pt x="2913" y="1948"/>
                    <a:pt x="2328" y="2068"/>
                  </a:cubicBezTo>
                  <a:cubicBezTo>
                    <a:pt x="2328" y="2068"/>
                    <a:pt x="2514" y="2310"/>
                    <a:pt x="2820" y="2662"/>
                  </a:cubicBezTo>
                  <a:lnTo>
                    <a:pt x="2638" y="3331"/>
                  </a:lnTo>
                  <a:cubicBezTo>
                    <a:pt x="2466" y="3413"/>
                    <a:pt x="1914" y="3745"/>
                    <a:pt x="2160" y="4506"/>
                  </a:cubicBezTo>
                  <a:lnTo>
                    <a:pt x="2355" y="4535"/>
                  </a:lnTo>
                  <a:cubicBezTo>
                    <a:pt x="2349" y="4553"/>
                    <a:pt x="2344" y="4570"/>
                    <a:pt x="2340" y="4589"/>
                  </a:cubicBezTo>
                  <a:cubicBezTo>
                    <a:pt x="2336" y="4606"/>
                    <a:pt x="2333" y="4629"/>
                    <a:pt x="2329" y="4658"/>
                  </a:cubicBezTo>
                  <a:cubicBezTo>
                    <a:pt x="2221" y="4609"/>
                    <a:pt x="2113" y="4576"/>
                    <a:pt x="2012" y="4576"/>
                  </a:cubicBezTo>
                  <a:cubicBezTo>
                    <a:pt x="2011" y="4576"/>
                    <a:pt x="2009" y="4576"/>
                    <a:pt x="2007" y="4576"/>
                  </a:cubicBezTo>
                  <a:lnTo>
                    <a:pt x="1581" y="8569"/>
                  </a:lnTo>
                  <a:lnTo>
                    <a:pt x="1647" y="8585"/>
                  </a:lnTo>
                  <a:cubicBezTo>
                    <a:pt x="1613" y="8656"/>
                    <a:pt x="1570" y="8725"/>
                    <a:pt x="1521" y="8788"/>
                  </a:cubicBezTo>
                  <a:cubicBezTo>
                    <a:pt x="1422" y="8818"/>
                    <a:pt x="1309" y="8830"/>
                    <a:pt x="1190" y="8830"/>
                  </a:cubicBezTo>
                  <a:cubicBezTo>
                    <a:pt x="808" y="8830"/>
                    <a:pt x="368" y="8710"/>
                    <a:pt x="150" y="8710"/>
                  </a:cubicBezTo>
                  <a:cubicBezTo>
                    <a:pt x="53" y="8710"/>
                    <a:pt x="1" y="8734"/>
                    <a:pt x="18" y="8803"/>
                  </a:cubicBezTo>
                  <a:cubicBezTo>
                    <a:pt x="18" y="8803"/>
                    <a:pt x="1175" y="9598"/>
                    <a:pt x="1809" y="9598"/>
                  </a:cubicBezTo>
                  <a:cubicBezTo>
                    <a:pt x="1890" y="9598"/>
                    <a:pt x="1963" y="9585"/>
                    <a:pt x="2023" y="9555"/>
                  </a:cubicBezTo>
                  <a:cubicBezTo>
                    <a:pt x="2023" y="9555"/>
                    <a:pt x="2321" y="6926"/>
                    <a:pt x="3355" y="5491"/>
                  </a:cubicBezTo>
                  <a:cubicBezTo>
                    <a:pt x="3359" y="5318"/>
                    <a:pt x="3347" y="5145"/>
                    <a:pt x="3314" y="4974"/>
                  </a:cubicBezTo>
                  <a:lnTo>
                    <a:pt x="3859" y="4518"/>
                  </a:lnTo>
                  <a:cubicBezTo>
                    <a:pt x="4420" y="5025"/>
                    <a:pt x="5219" y="5246"/>
                    <a:pt x="5821" y="5475"/>
                  </a:cubicBezTo>
                  <a:cubicBezTo>
                    <a:pt x="5821" y="5475"/>
                    <a:pt x="7790" y="4234"/>
                    <a:pt x="8142" y="1043"/>
                  </a:cubicBezTo>
                  <a:cubicBezTo>
                    <a:pt x="7610" y="1004"/>
                    <a:pt x="6911" y="725"/>
                    <a:pt x="6744"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5"/>
            <p:cNvSpPr/>
            <p:nvPr/>
          </p:nvSpPr>
          <p:spPr>
            <a:xfrm>
              <a:off x="6958716" y="4143790"/>
              <a:ext cx="342310" cy="442345"/>
            </a:xfrm>
            <a:custGeom>
              <a:rect b="b" l="l" r="r" t="t"/>
              <a:pathLst>
                <a:path extrusionOk="0" h="3993" w="3090">
                  <a:moveTo>
                    <a:pt x="1010" y="1"/>
                  </a:moveTo>
                  <a:lnTo>
                    <a:pt x="0" y="3317"/>
                  </a:lnTo>
                  <a:lnTo>
                    <a:pt x="891" y="3993"/>
                  </a:lnTo>
                  <a:lnTo>
                    <a:pt x="2802" y="1450"/>
                  </a:lnTo>
                  <a:cubicBezTo>
                    <a:pt x="3090" y="699"/>
                    <a:pt x="1010" y="1"/>
                    <a:pt x="1010"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5"/>
            <p:cNvSpPr/>
            <p:nvPr/>
          </p:nvSpPr>
          <p:spPr>
            <a:xfrm>
              <a:off x="6836860" y="4502493"/>
              <a:ext cx="234521" cy="579823"/>
            </a:xfrm>
            <a:custGeom>
              <a:rect b="b" l="l" r="r" t="t"/>
              <a:pathLst>
                <a:path extrusionOk="0" h="5234" w="2117">
                  <a:moveTo>
                    <a:pt x="1418" y="1"/>
                  </a:moveTo>
                  <a:cubicBezTo>
                    <a:pt x="1209" y="1"/>
                    <a:pt x="1101" y="196"/>
                    <a:pt x="1060" y="355"/>
                  </a:cubicBezTo>
                  <a:cubicBezTo>
                    <a:pt x="964" y="734"/>
                    <a:pt x="712" y="4138"/>
                    <a:pt x="1" y="4608"/>
                  </a:cubicBezTo>
                  <a:lnTo>
                    <a:pt x="603" y="5234"/>
                  </a:lnTo>
                  <a:cubicBezTo>
                    <a:pt x="603" y="5234"/>
                    <a:pt x="975" y="2648"/>
                    <a:pt x="2050" y="1215"/>
                  </a:cubicBezTo>
                  <a:cubicBezTo>
                    <a:pt x="2050" y="1215"/>
                    <a:pt x="2116" y="366"/>
                    <a:pt x="1711" y="104"/>
                  </a:cubicBezTo>
                  <a:cubicBezTo>
                    <a:pt x="1596" y="31"/>
                    <a:pt x="1499" y="1"/>
                    <a:pt x="1418"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5"/>
            <p:cNvSpPr/>
            <p:nvPr/>
          </p:nvSpPr>
          <p:spPr>
            <a:xfrm>
              <a:off x="6681658" y="4992690"/>
              <a:ext cx="222003" cy="94717"/>
            </a:xfrm>
            <a:custGeom>
              <a:rect b="b" l="l" r="r" t="t"/>
              <a:pathLst>
                <a:path extrusionOk="0" h="855" w="2004">
                  <a:moveTo>
                    <a:pt x="1687" y="1"/>
                  </a:moveTo>
                  <a:cubicBezTo>
                    <a:pt x="1676" y="1"/>
                    <a:pt x="1665" y="4"/>
                    <a:pt x="1654" y="11"/>
                  </a:cubicBezTo>
                  <a:cubicBezTo>
                    <a:pt x="1517" y="92"/>
                    <a:pt x="1335" y="119"/>
                    <a:pt x="1142" y="119"/>
                  </a:cubicBezTo>
                  <a:cubicBezTo>
                    <a:pt x="780" y="119"/>
                    <a:pt x="381" y="26"/>
                    <a:pt x="168" y="26"/>
                  </a:cubicBezTo>
                  <a:cubicBezTo>
                    <a:pt x="61" y="26"/>
                    <a:pt x="1" y="49"/>
                    <a:pt x="17" y="119"/>
                  </a:cubicBezTo>
                  <a:cubicBezTo>
                    <a:pt x="17" y="119"/>
                    <a:pt x="1129" y="855"/>
                    <a:pt x="1767" y="855"/>
                  </a:cubicBezTo>
                  <a:cubicBezTo>
                    <a:pt x="1857" y="855"/>
                    <a:pt x="1937" y="840"/>
                    <a:pt x="2004" y="807"/>
                  </a:cubicBezTo>
                  <a:cubicBezTo>
                    <a:pt x="2004" y="807"/>
                    <a:pt x="1862" y="1"/>
                    <a:pt x="1687"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5"/>
            <p:cNvSpPr/>
            <p:nvPr/>
          </p:nvSpPr>
          <p:spPr>
            <a:xfrm>
              <a:off x="6857575" y="4541266"/>
              <a:ext cx="173149" cy="444006"/>
            </a:xfrm>
            <a:custGeom>
              <a:rect b="b" l="l" r="r" t="t"/>
              <a:pathLst>
                <a:path extrusionOk="0" h="4008" w="1563">
                  <a:moveTo>
                    <a:pt x="554" y="1"/>
                  </a:moveTo>
                  <a:cubicBezTo>
                    <a:pt x="549" y="1"/>
                    <a:pt x="544" y="1"/>
                    <a:pt x="538" y="1"/>
                  </a:cubicBezTo>
                  <a:lnTo>
                    <a:pt x="1" y="3927"/>
                  </a:lnTo>
                  <a:lnTo>
                    <a:pt x="381" y="4008"/>
                  </a:lnTo>
                  <a:lnTo>
                    <a:pt x="1563" y="574"/>
                  </a:lnTo>
                  <a:cubicBezTo>
                    <a:pt x="1563" y="574"/>
                    <a:pt x="1002" y="1"/>
                    <a:pt x="55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5"/>
            <p:cNvSpPr/>
            <p:nvPr/>
          </p:nvSpPr>
          <p:spPr>
            <a:xfrm>
              <a:off x="6905210" y="4401906"/>
              <a:ext cx="156089" cy="142574"/>
            </a:xfrm>
            <a:custGeom>
              <a:rect b="b" l="l" r="r" t="t"/>
              <a:pathLst>
                <a:path extrusionOk="0" h="1287" w="1409">
                  <a:moveTo>
                    <a:pt x="826" y="1"/>
                  </a:moveTo>
                  <a:cubicBezTo>
                    <a:pt x="826" y="1"/>
                    <a:pt x="1" y="316"/>
                    <a:pt x="264" y="1187"/>
                  </a:cubicBezTo>
                  <a:lnTo>
                    <a:pt x="1097" y="1286"/>
                  </a:lnTo>
                  <a:lnTo>
                    <a:pt x="1409" y="908"/>
                  </a:lnTo>
                  <a:lnTo>
                    <a:pt x="826"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5"/>
            <p:cNvSpPr/>
            <p:nvPr/>
          </p:nvSpPr>
          <p:spPr>
            <a:xfrm>
              <a:off x="6953731" y="4031571"/>
              <a:ext cx="655042" cy="561433"/>
            </a:xfrm>
            <a:custGeom>
              <a:rect b="b" l="l" r="r" t="t"/>
              <a:pathLst>
                <a:path extrusionOk="0" h="5068" w="5913">
                  <a:moveTo>
                    <a:pt x="4542" y="0"/>
                  </a:moveTo>
                  <a:lnTo>
                    <a:pt x="1271" y="545"/>
                  </a:lnTo>
                  <a:cubicBezTo>
                    <a:pt x="1271" y="545"/>
                    <a:pt x="590" y="2070"/>
                    <a:pt x="1" y="2203"/>
                  </a:cubicBezTo>
                  <a:cubicBezTo>
                    <a:pt x="1" y="2203"/>
                    <a:pt x="784" y="4298"/>
                    <a:pt x="3510" y="5067"/>
                  </a:cubicBezTo>
                  <a:cubicBezTo>
                    <a:pt x="3510" y="5067"/>
                    <a:pt x="5469" y="4125"/>
                    <a:pt x="5912" y="986"/>
                  </a:cubicBezTo>
                  <a:cubicBezTo>
                    <a:pt x="5381" y="962"/>
                    <a:pt x="4689" y="706"/>
                    <a:pt x="4542"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5"/>
            <p:cNvSpPr/>
            <p:nvPr/>
          </p:nvSpPr>
          <p:spPr>
            <a:xfrm>
              <a:off x="7098963" y="4031571"/>
              <a:ext cx="509810" cy="561433"/>
            </a:xfrm>
            <a:custGeom>
              <a:rect b="b" l="l" r="r" t="t"/>
              <a:pathLst>
                <a:path extrusionOk="0" h="5068" w="4602">
                  <a:moveTo>
                    <a:pt x="3231" y="0"/>
                  </a:moveTo>
                  <a:lnTo>
                    <a:pt x="2582" y="108"/>
                  </a:lnTo>
                  <a:cubicBezTo>
                    <a:pt x="2482" y="617"/>
                    <a:pt x="2280" y="1165"/>
                    <a:pt x="1972" y="1719"/>
                  </a:cubicBezTo>
                  <a:cubicBezTo>
                    <a:pt x="1461" y="2636"/>
                    <a:pt x="750" y="3404"/>
                    <a:pt x="0" y="3917"/>
                  </a:cubicBezTo>
                  <a:cubicBezTo>
                    <a:pt x="528" y="4366"/>
                    <a:pt x="1245" y="4798"/>
                    <a:pt x="2199" y="5067"/>
                  </a:cubicBezTo>
                  <a:cubicBezTo>
                    <a:pt x="2199" y="5067"/>
                    <a:pt x="4158" y="4125"/>
                    <a:pt x="4601" y="986"/>
                  </a:cubicBezTo>
                  <a:cubicBezTo>
                    <a:pt x="4070" y="962"/>
                    <a:pt x="3378" y="706"/>
                    <a:pt x="323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5"/>
            <p:cNvSpPr/>
            <p:nvPr/>
          </p:nvSpPr>
          <p:spPr>
            <a:xfrm>
              <a:off x="6988627" y="4097152"/>
              <a:ext cx="423844" cy="373550"/>
            </a:xfrm>
            <a:custGeom>
              <a:rect b="b" l="l" r="r" t="t"/>
              <a:pathLst>
                <a:path extrusionOk="0" h="3372" w="3826">
                  <a:moveTo>
                    <a:pt x="1342" y="1"/>
                  </a:moveTo>
                  <a:cubicBezTo>
                    <a:pt x="1285" y="1"/>
                    <a:pt x="1247" y="4"/>
                    <a:pt x="1233" y="10"/>
                  </a:cubicBezTo>
                  <a:cubicBezTo>
                    <a:pt x="1101" y="70"/>
                    <a:pt x="40" y="1159"/>
                    <a:pt x="10" y="1454"/>
                  </a:cubicBezTo>
                  <a:cubicBezTo>
                    <a:pt x="0" y="1557"/>
                    <a:pt x="1895" y="3371"/>
                    <a:pt x="2262" y="3371"/>
                  </a:cubicBezTo>
                  <a:cubicBezTo>
                    <a:pt x="2268" y="3371"/>
                    <a:pt x="2273" y="3371"/>
                    <a:pt x="2278" y="3370"/>
                  </a:cubicBezTo>
                  <a:cubicBezTo>
                    <a:pt x="2603" y="3310"/>
                    <a:pt x="3825" y="629"/>
                    <a:pt x="3649" y="305"/>
                  </a:cubicBezTo>
                  <a:cubicBezTo>
                    <a:pt x="3591" y="200"/>
                    <a:pt x="1817" y="1"/>
                    <a:pt x="1342"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5"/>
            <p:cNvSpPr/>
            <p:nvPr/>
          </p:nvSpPr>
          <p:spPr>
            <a:xfrm>
              <a:off x="6993833" y="4071230"/>
              <a:ext cx="423844" cy="373439"/>
            </a:xfrm>
            <a:custGeom>
              <a:rect b="b" l="l" r="r" t="t"/>
              <a:pathLst>
                <a:path extrusionOk="0" h="3371" w="3826">
                  <a:moveTo>
                    <a:pt x="1345" y="1"/>
                  </a:moveTo>
                  <a:cubicBezTo>
                    <a:pt x="1286" y="1"/>
                    <a:pt x="1247" y="4"/>
                    <a:pt x="1233" y="10"/>
                  </a:cubicBezTo>
                  <a:cubicBezTo>
                    <a:pt x="1100" y="69"/>
                    <a:pt x="39" y="1159"/>
                    <a:pt x="10" y="1454"/>
                  </a:cubicBezTo>
                  <a:cubicBezTo>
                    <a:pt x="0" y="1556"/>
                    <a:pt x="1895" y="3370"/>
                    <a:pt x="2262" y="3370"/>
                  </a:cubicBezTo>
                  <a:cubicBezTo>
                    <a:pt x="2268" y="3370"/>
                    <a:pt x="2274" y="3370"/>
                    <a:pt x="2278" y="3369"/>
                  </a:cubicBezTo>
                  <a:cubicBezTo>
                    <a:pt x="2603" y="3309"/>
                    <a:pt x="3825" y="628"/>
                    <a:pt x="3649" y="305"/>
                  </a:cubicBezTo>
                  <a:cubicBezTo>
                    <a:pt x="3593" y="201"/>
                    <a:pt x="1823" y="1"/>
                    <a:pt x="1345"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5"/>
            <p:cNvSpPr/>
            <p:nvPr/>
          </p:nvSpPr>
          <p:spPr>
            <a:xfrm>
              <a:off x="7092759" y="4092832"/>
              <a:ext cx="324918" cy="351837"/>
            </a:xfrm>
            <a:custGeom>
              <a:rect b="b" l="l" r="r" t="t"/>
              <a:pathLst>
                <a:path extrusionOk="0" h="3176" w="2933">
                  <a:moveTo>
                    <a:pt x="2338" y="1"/>
                  </a:moveTo>
                  <a:cubicBezTo>
                    <a:pt x="2246" y="586"/>
                    <a:pt x="1693" y="1283"/>
                    <a:pt x="861" y="1776"/>
                  </a:cubicBezTo>
                  <a:cubicBezTo>
                    <a:pt x="591" y="1938"/>
                    <a:pt x="302" y="2067"/>
                    <a:pt x="0" y="2164"/>
                  </a:cubicBezTo>
                  <a:cubicBezTo>
                    <a:pt x="544" y="2660"/>
                    <a:pt x="1174" y="3175"/>
                    <a:pt x="1369" y="3175"/>
                  </a:cubicBezTo>
                  <a:cubicBezTo>
                    <a:pt x="1375" y="3175"/>
                    <a:pt x="1380" y="3175"/>
                    <a:pt x="1385" y="3174"/>
                  </a:cubicBezTo>
                  <a:cubicBezTo>
                    <a:pt x="1710" y="3114"/>
                    <a:pt x="2932" y="434"/>
                    <a:pt x="2756" y="110"/>
                  </a:cubicBezTo>
                  <a:cubicBezTo>
                    <a:pt x="2740" y="79"/>
                    <a:pt x="2575" y="40"/>
                    <a:pt x="2338" y="1"/>
                  </a:cubicBezTo>
                  <a:close/>
                </a:path>
              </a:pathLst>
            </a:custGeom>
            <a:solidFill>
              <a:srgbClr val="B6C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5"/>
            <p:cNvSpPr/>
            <p:nvPr/>
          </p:nvSpPr>
          <p:spPr>
            <a:xfrm>
              <a:off x="6993833" y="4113326"/>
              <a:ext cx="409111" cy="331343"/>
            </a:xfrm>
            <a:custGeom>
              <a:rect b="b" l="l" r="r" t="t"/>
              <a:pathLst>
                <a:path extrusionOk="0" h="2991" w="3693">
                  <a:moveTo>
                    <a:pt x="3665" y="1"/>
                  </a:moveTo>
                  <a:cubicBezTo>
                    <a:pt x="3504" y="779"/>
                    <a:pt x="2578" y="2727"/>
                    <a:pt x="2303" y="2778"/>
                  </a:cubicBezTo>
                  <a:cubicBezTo>
                    <a:pt x="2298" y="2779"/>
                    <a:pt x="2292" y="2779"/>
                    <a:pt x="2286" y="2779"/>
                  </a:cubicBezTo>
                  <a:cubicBezTo>
                    <a:pt x="1949" y="2779"/>
                    <a:pt x="329" y="1255"/>
                    <a:pt x="70" y="923"/>
                  </a:cubicBezTo>
                  <a:cubicBezTo>
                    <a:pt x="36" y="983"/>
                    <a:pt x="14" y="1035"/>
                    <a:pt x="10" y="1074"/>
                  </a:cubicBezTo>
                  <a:cubicBezTo>
                    <a:pt x="0" y="1176"/>
                    <a:pt x="1895" y="2990"/>
                    <a:pt x="2262" y="2990"/>
                  </a:cubicBezTo>
                  <a:cubicBezTo>
                    <a:pt x="2268" y="2990"/>
                    <a:pt x="2274" y="2990"/>
                    <a:pt x="2278" y="2989"/>
                  </a:cubicBezTo>
                  <a:cubicBezTo>
                    <a:pt x="2585" y="2934"/>
                    <a:pt x="3692" y="537"/>
                    <a:pt x="3665"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5"/>
            <p:cNvSpPr/>
            <p:nvPr/>
          </p:nvSpPr>
          <p:spPr>
            <a:xfrm>
              <a:off x="6913962" y="3444221"/>
              <a:ext cx="533073" cy="675758"/>
            </a:xfrm>
            <a:custGeom>
              <a:rect b="b" l="l" r="r" t="t"/>
              <a:pathLst>
                <a:path extrusionOk="0" h="6100" w="4812">
                  <a:moveTo>
                    <a:pt x="3460" y="1"/>
                  </a:moveTo>
                  <a:lnTo>
                    <a:pt x="1484" y="730"/>
                  </a:lnTo>
                  <a:cubicBezTo>
                    <a:pt x="1" y="3390"/>
                    <a:pt x="1072" y="5977"/>
                    <a:pt x="1072" y="5977"/>
                  </a:cubicBezTo>
                  <a:cubicBezTo>
                    <a:pt x="1072" y="5977"/>
                    <a:pt x="2034" y="6099"/>
                    <a:pt x="3007" y="6099"/>
                  </a:cubicBezTo>
                  <a:cubicBezTo>
                    <a:pt x="3736" y="6099"/>
                    <a:pt x="4470" y="6031"/>
                    <a:pt x="4811" y="5792"/>
                  </a:cubicBezTo>
                  <a:cubicBezTo>
                    <a:pt x="4811" y="5792"/>
                    <a:pt x="4709" y="1917"/>
                    <a:pt x="3460" y="1"/>
                  </a:cubicBezTo>
                  <a:close/>
                </a:path>
              </a:pathLst>
            </a:custGeom>
            <a:solidFill>
              <a:srgbClr val="B2C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5"/>
            <p:cNvSpPr/>
            <p:nvPr/>
          </p:nvSpPr>
          <p:spPr>
            <a:xfrm>
              <a:off x="6913962" y="3522320"/>
              <a:ext cx="264321" cy="595996"/>
            </a:xfrm>
            <a:custGeom>
              <a:rect b="b" l="l" r="r" t="t"/>
              <a:pathLst>
                <a:path extrusionOk="0" h="5380" w="2386">
                  <a:moveTo>
                    <a:pt x="1551" y="1"/>
                  </a:moveTo>
                  <a:lnTo>
                    <a:pt x="1484" y="26"/>
                  </a:lnTo>
                  <a:cubicBezTo>
                    <a:pt x="1" y="2685"/>
                    <a:pt x="1072" y="5272"/>
                    <a:pt x="1072" y="5272"/>
                  </a:cubicBezTo>
                  <a:cubicBezTo>
                    <a:pt x="1072" y="5272"/>
                    <a:pt x="1662" y="5347"/>
                    <a:pt x="2386" y="5379"/>
                  </a:cubicBezTo>
                  <a:cubicBezTo>
                    <a:pt x="1911" y="4450"/>
                    <a:pt x="1113" y="2432"/>
                    <a:pt x="1551" y="1"/>
                  </a:cubicBezTo>
                  <a:close/>
                </a:path>
              </a:pathLst>
            </a:custGeom>
            <a:solidFill>
              <a:srgbClr val="C1D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5"/>
            <p:cNvSpPr/>
            <p:nvPr/>
          </p:nvSpPr>
          <p:spPr>
            <a:xfrm>
              <a:off x="7031387" y="3444331"/>
              <a:ext cx="415647" cy="675647"/>
            </a:xfrm>
            <a:custGeom>
              <a:rect b="b" l="l" r="r" t="t"/>
              <a:pathLst>
                <a:path extrusionOk="0" h="6099" w="3752">
                  <a:moveTo>
                    <a:pt x="2400" y="1"/>
                  </a:moveTo>
                  <a:lnTo>
                    <a:pt x="825" y="582"/>
                  </a:lnTo>
                  <a:cubicBezTo>
                    <a:pt x="1360" y="916"/>
                    <a:pt x="1622" y="2145"/>
                    <a:pt x="1413" y="3504"/>
                  </a:cubicBezTo>
                  <a:cubicBezTo>
                    <a:pt x="1204" y="4863"/>
                    <a:pt x="598" y="5886"/>
                    <a:pt x="0" y="5949"/>
                  </a:cubicBezTo>
                  <a:cubicBezTo>
                    <a:pt x="7" y="5967"/>
                    <a:pt x="12" y="5978"/>
                    <a:pt x="12" y="5978"/>
                  </a:cubicBezTo>
                  <a:cubicBezTo>
                    <a:pt x="12" y="5978"/>
                    <a:pt x="971" y="6099"/>
                    <a:pt x="1943" y="6099"/>
                  </a:cubicBezTo>
                  <a:cubicBezTo>
                    <a:pt x="2673" y="6099"/>
                    <a:pt x="3410" y="6030"/>
                    <a:pt x="3751" y="5791"/>
                  </a:cubicBezTo>
                  <a:cubicBezTo>
                    <a:pt x="3751" y="5791"/>
                    <a:pt x="3649" y="1916"/>
                    <a:pt x="2400" y="1"/>
                  </a:cubicBezTo>
                  <a:close/>
                </a:path>
              </a:pathLst>
            </a:custGeom>
            <a:solidFill>
              <a:srgbClr val="A7C1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5"/>
            <p:cNvSpPr/>
            <p:nvPr/>
          </p:nvSpPr>
          <p:spPr>
            <a:xfrm>
              <a:off x="7172852" y="3678851"/>
              <a:ext cx="93277" cy="99813"/>
            </a:xfrm>
            <a:custGeom>
              <a:rect b="b" l="l" r="r" t="t"/>
              <a:pathLst>
                <a:path extrusionOk="0" h="901" w="842">
                  <a:moveTo>
                    <a:pt x="375" y="1"/>
                  </a:moveTo>
                  <a:lnTo>
                    <a:pt x="1" y="12"/>
                  </a:lnTo>
                  <a:lnTo>
                    <a:pt x="20" y="411"/>
                  </a:lnTo>
                  <a:lnTo>
                    <a:pt x="378" y="901"/>
                  </a:lnTo>
                  <a:lnTo>
                    <a:pt x="841" y="742"/>
                  </a:lnTo>
                  <a:lnTo>
                    <a:pt x="375" y="1"/>
                  </a:lnTo>
                  <a:close/>
                </a:path>
              </a:pathLst>
            </a:custGeom>
            <a:solidFill>
              <a:srgbClr val="535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5"/>
            <p:cNvSpPr/>
            <p:nvPr/>
          </p:nvSpPr>
          <p:spPr>
            <a:xfrm>
              <a:off x="6923046" y="3559985"/>
              <a:ext cx="140801" cy="551684"/>
            </a:xfrm>
            <a:custGeom>
              <a:rect b="b" l="l" r="r" t="t"/>
              <a:pathLst>
                <a:path extrusionOk="0" h="4980" w="1271">
                  <a:moveTo>
                    <a:pt x="1248" y="0"/>
                  </a:moveTo>
                  <a:lnTo>
                    <a:pt x="1248" y="0"/>
                  </a:lnTo>
                  <a:cubicBezTo>
                    <a:pt x="0" y="2551"/>
                    <a:pt x="991" y="4949"/>
                    <a:pt x="991" y="4949"/>
                  </a:cubicBezTo>
                  <a:cubicBezTo>
                    <a:pt x="991" y="4949"/>
                    <a:pt x="1096" y="4961"/>
                    <a:pt x="1271" y="4980"/>
                  </a:cubicBezTo>
                  <a:cubicBezTo>
                    <a:pt x="1060" y="4491"/>
                    <a:pt x="263" y="2364"/>
                    <a:pt x="1248" y="0"/>
                  </a:cubicBezTo>
                  <a:close/>
                </a:path>
              </a:pathLst>
            </a:custGeom>
            <a:solidFill>
              <a:srgbClr val="8CAA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5"/>
            <p:cNvSpPr/>
            <p:nvPr/>
          </p:nvSpPr>
          <p:spPr>
            <a:xfrm>
              <a:off x="6952070" y="3559985"/>
              <a:ext cx="111777" cy="551684"/>
            </a:xfrm>
            <a:custGeom>
              <a:rect b="b" l="l" r="r" t="t"/>
              <a:pathLst>
                <a:path extrusionOk="0" h="4980" w="1009">
                  <a:moveTo>
                    <a:pt x="986" y="0"/>
                  </a:moveTo>
                  <a:cubicBezTo>
                    <a:pt x="313" y="1381"/>
                    <a:pt x="265" y="3380"/>
                    <a:pt x="883" y="4966"/>
                  </a:cubicBezTo>
                  <a:cubicBezTo>
                    <a:pt x="919" y="4970"/>
                    <a:pt x="962" y="4974"/>
                    <a:pt x="1009" y="4980"/>
                  </a:cubicBezTo>
                  <a:cubicBezTo>
                    <a:pt x="798" y="4491"/>
                    <a:pt x="1" y="2364"/>
                    <a:pt x="986" y="0"/>
                  </a:cubicBezTo>
                  <a:close/>
                </a:path>
              </a:pathLst>
            </a:custGeom>
            <a:solidFill>
              <a:srgbClr val="DFEF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5"/>
            <p:cNvSpPr/>
            <p:nvPr/>
          </p:nvSpPr>
          <p:spPr>
            <a:xfrm>
              <a:off x="7017872" y="3244264"/>
              <a:ext cx="322702" cy="404236"/>
            </a:xfrm>
            <a:custGeom>
              <a:rect b="b" l="l" r="r" t="t"/>
              <a:pathLst>
                <a:path extrusionOk="0" h="3649" w="2913">
                  <a:moveTo>
                    <a:pt x="1957" y="1"/>
                  </a:moveTo>
                  <a:lnTo>
                    <a:pt x="361" y="773"/>
                  </a:lnTo>
                  <a:cubicBezTo>
                    <a:pt x="361" y="773"/>
                    <a:pt x="735" y="1936"/>
                    <a:pt x="567" y="2488"/>
                  </a:cubicBezTo>
                  <a:cubicBezTo>
                    <a:pt x="453" y="2866"/>
                    <a:pt x="1" y="3591"/>
                    <a:pt x="109" y="3646"/>
                  </a:cubicBezTo>
                  <a:cubicBezTo>
                    <a:pt x="109" y="3646"/>
                    <a:pt x="138" y="3649"/>
                    <a:pt x="193" y="3649"/>
                  </a:cubicBezTo>
                  <a:cubicBezTo>
                    <a:pt x="542" y="3649"/>
                    <a:pt x="1902" y="3541"/>
                    <a:pt x="2814" y="1945"/>
                  </a:cubicBezTo>
                  <a:lnTo>
                    <a:pt x="2811" y="1935"/>
                  </a:lnTo>
                  <a:lnTo>
                    <a:pt x="2912" y="1902"/>
                  </a:lnTo>
                  <a:cubicBezTo>
                    <a:pt x="2912" y="1902"/>
                    <a:pt x="2221" y="1533"/>
                    <a:pt x="1957" y="1"/>
                  </a:cubicBezTo>
                  <a:close/>
                </a:path>
              </a:pathLst>
            </a:custGeom>
            <a:solidFill>
              <a:srgbClr val="535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5"/>
            <p:cNvSpPr/>
            <p:nvPr/>
          </p:nvSpPr>
          <p:spPr>
            <a:xfrm>
              <a:off x="7008899" y="3232854"/>
              <a:ext cx="322591" cy="404347"/>
            </a:xfrm>
            <a:custGeom>
              <a:rect b="b" l="l" r="r" t="t"/>
              <a:pathLst>
                <a:path extrusionOk="0" h="3650" w="2912">
                  <a:moveTo>
                    <a:pt x="1957" y="1"/>
                  </a:moveTo>
                  <a:lnTo>
                    <a:pt x="360" y="774"/>
                  </a:lnTo>
                  <a:cubicBezTo>
                    <a:pt x="360" y="774"/>
                    <a:pt x="734" y="1937"/>
                    <a:pt x="567" y="2489"/>
                  </a:cubicBezTo>
                  <a:cubicBezTo>
                    <a:pt x="452" y="2867"/>
                    <a:pt x="0" y="3592"/>
                    <a:pt x="109" y="3647"/>
                  </a:cubicBezTo>
                  <a:cubicBezTo>
                    <a:pt x="109" y="3647"/>
                    <a:pt x="139" y="3650"/>
                    <a:pt x="193" y="3650"/>
                  </a:cubicBezTo>
                  <a:cubicBezTo>
                    <a:pt x="542" y="3650"/>
                    <a:pt x="1901" y="3542"/>
                    <a:pt x="2813" y="1945"/>
                  </a:cubicBezTo>
                  <a:lnTo>
                    <a:pt x="2811" y="1935"/>
                  </a:lnTo>
                  <a:lnTo>
                    <a:pt x="2912" y="1903"/>
                  </a:lnTo>
                  <a:cubicBezTo>
                    <a:pt x="2912" y="1903"/>
                    <a:pt x="2220" y="1534"/>
                    <a:pt x="1957"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5"/>
            <p:cNvSpPr/>
            <p:nvPr/>
          </p:nvSpPr>
          <p:spPr>
            <a:xfrm>
              <a:off x="7048780" y="3232854"/>
              <a:ext cx="282711" cy="398476"/>
            </a:xfrm>
            <a:custGeom>
              <a:rect b="b" l="l" r="r" t="t"/>
              <a:pathLst>
                <a:path extrusionOk="0" h="3597" w="2552">
                  <a:moveTo>
                    <a:pt x="1597" y="1"/>
                  </a:moveTo>
                  <a:lnTo>
                    <a:pt x="0" y="774"/>
                  </a:lnTo>
                  <a:cubicBezTo>
                    <a:pt x="0" y="774"/>
                    <a:pt x="249" y="1548"/>
                    <a:pt x="249" y="2134"/>
                  </a:cubicBezTo>
                  <a:cubicBezTo>
                    <a:pt x="295" y="2126"/>
                    <a:pt x="341" y="2122"/>
                    <a:pt x="387" y="2122"/>
                  </a:cubicBezTo>
                  <a:cubicBezTo>
                    <a:pt x="498" y="2122"/>
                    <a:pt x="608" y="2144"/>
                    <a:pt x="711" y="2187"/>
                  </a:cubicBezTo>
                  <a:cubicBezTo>
                    <a:pt x="1227" y="2410"/>
                    <a:pt x="1131" y="3023"/>
                    <a:pt x="663" y="3402"/>
                  </a:cubicBezTo>
                  <a:cubicBezTo>
                    <a:pt x="560" y="3484"/>
                    <a:pt x="444" y="3551"/>
                    <a:pt x="319" y="3597"/>
                  </a:cubicBezTo>
                  <a:cubicBezTo>
                    <a:pt x="896" y="3477"/>
                    <a:pt x="1793" y="3104"/>
                    <a:pt x="2454" y="1945"/>
                  </a:cubicBezTo>
                  <a:lnTo>
                    <a:pt x="2451" y="1935"/>
                  </a:lnTo>
                  <a:lnTo>
                    <a:pt x="2552" y="1903"/>
                  </a:lnTo>
                  <a:cubicBezTo>
                    <a:pt x="2552" y="1903"/>
                    <a:pt x="1860" y="1534"/>
                    <a:pt x="1597"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5"/>
            <p:cNvSpPr/>
            <p:nvPr/>
          </p:nvSpPr>
          <p:spPr>
            <a:xfrm>
              <a:off x="7124109" y="3580368"/>
              <a:ext cx="22378" cy="24925"/>
            </a:xfrm>
            <a:custGeom>
              <a:rect b="b" l="l" r="r" t="t"/>
              <a:pathLst>
                <a:path extrusionOk="0" h="225" w="202">
                  <a:moveTo>
                    <a:pt x="129" y="0"/>
                  </a:moveTo>
                  <a:cubicBezTo>
                    <a:pt x="93" y="0"/>
                    <a:pt x="52" y="32"/>
                    <a:pt x="28" y="81"/>
                  </a:cubicBezTo>
                  <a:cubicBezTo>
                    <a:pt x="0" y="140"/>
                    <a:pt x="11" y="203"/>
                    <a:pt x="51" y="220"/>
                  </a:cubicBezTo>
                  <a:cubicBezTo>
                    <a:pt x="58" y="223"/>
                    <a:pt x="66" y="225"/>
                    <a:pt x="74" y="225"/>
                  </a:cubicBezTo>
                  <a:cubicBezTo>
                    <a:pt x="110" y="225"/>
                    <a:pt x="151" y="193"/>
                    <a:pt x="174" y="143"/>
                  </a:cubicBezTo>
                  <a:cubicBezTo>
                    <a:pt x="201" y="85"/>
                    <a:pt x="191" y="22"/>
                    <a:pt x="151" y="4"/>
                  </a:cubicBezTo>
                  <a:cubicBezTo>
                    <a:pt x="144" y="1"/>
                    <a:pt x="137" y="0"/>
                    <a:pt x="129" y="0"/>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5"/>
            <p:cNvSpPr/>
            <p:nvPr/>
          </p:nvSpPr>
          <p:spPr>
            <a:xfrm>
              <a:off x="7148481" y="3512350"/>
              <a:ext cx="22488" cy="25036"/>
            </a:xfrm>
            <a:custGeom>
              <a:rect b="b" l="l" r="r" t="t"/>
              <a:pathLst>
                <a:path extrusionOk="0" h="226" w="203">
                  <a:moveTo>
                    <a:pt x="130" y="1"/>
                  </a:moveTo>
                  <a:cubicBezTo>
                    <a:pt x="94" y="1"/>
                    <a:pt x="52" y="33"/>
                    <a:pt x="29" y="82"/>
                  </a:cubicBezTo>
                  <a:cubicBezTo>
                    <a:pt x="1" y="141"/>
                    <a:pt x="11" y="202"/>
                    <a:pt x="52" y="221"/>
                  </a:cubicBezTo>
                  <a:cubicBezTo>
                    <a:pt x="59" y="224"/>
                    <a:pt x="67" y="225"/>
                    <a:pt x="74" y="225"/>
                  </a:cubicBezTo>
                  <a:cubicBezTo>
                    <a:pt x="111" y="225"/>
                    <a:pt x="152" y="193"/>
                    <a:pt x="175" y="144"/>
                  </a:cubicBezTo>
                  <a:cubicBezTo>
                    <a:pt x="202" y="84"/>
                    <a:pt x="192" y="22"/>
                    <a:pt x="152" y="5"/>
                  </a:cubicBezTo>
                  <a:cubicBezTo>
                    <a:pt x="145" y="2"/>
                    <a:pt x="138" y="1"/>
                    <a:pt x="130" y="1"/>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5"/>
            <p:cNvSpPr/>
            <p:nvPr/>
          </p:nvSpPr>
          <p:spPr>
            <a:xfrm>
              <a:off x="7154795" y="3501715"/>
              <a:ext cx="22378" cy="24925"/>
            </a:xfrm>
            <a:custGeom>
              <a:rect b="b" l="l" r="r" t="t"/>
              <a:pathLst>
                <a:path extrusionOk="0" h="225" w="202">
                  <a:moveTo>
                    <a:pt x="129" y="0"/>
                  </a:moveTo>
                  <a:cubicBezTo>
                    <a:pt x="93" y="0"/>
                    <a:pt x="51" y="32"/>
                    <a:pt x="29" y="80"/>
                  </a:cubicBezTo>
                  <a:cubicBezTo>
                    <a:pt x="1" y="140"/>
                    <a:pt x="11" y="202"/>
                    <a:pt x="51" y="219"/>
                  </a:cubicBezTo>
                  <a:cubicBezTo>
                    <a:pt x="59" y="222"/>
                    <a:pt x="67" y="224"/>
                    <a:pt x="75" y="224"/>
                  </a:cubicBezTo>
                  <a:cubicBezTo>
                    <a:pt x="111" y="224"/>
                    <a:pt x="152" y="192"/>
                    <a:pt x="174" y="143"/>
                  </a:cubicBezTo>
                  <a:cubicBezTo>
                    <a:pt x="202" y="84"/>
                    <a:pt x="191" y="22"/>
                    <a:pt x="151" y="5"/>
                  </a:cubicBezTo>
                  <a:cubicBezTo>
                    <a:pt x="144" y="2"/>
                    <a:pt x="137" y="0"/>
                    <a:pt x="129" y="0"/>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5"/>
            <p:cNvSpPr/>
            <p:nvPr/>
          </p:nvSpPr>
          <p:spPr>
            <a:xfrm>
              <a:off x="7153798" y="3522541"/>
              <a:ext cx="22378" cy="24925"/>
            </a:xfrm>
            <a:custGeom>
              <a:rect b="b" l="l" r="r" t="t"/>
              <a:pathLst>
                <a:path extrusionOk="0" h="225" w="202">
                  <a:moveTo>
                    <a:pt x="130" y="1"/>
                  </a:moveTo>
                  <a:cubicBezTo>
                    <a:pt x="93" y="1"/>
                    <a:pt x="51" y="32"/>
                    <a:pt x="28" y="82"/>
                  </a:cubicBezTo>
                  <a:cubicBezTo>
                    <a:pt x="1" y="140"/>
                    <a:pt x="11" y="203"/>
                    <a:pt x="51" y="220"/>
                  </a:cubicBezTo>
                  <a:cubicBezTo>
                    <a:pt x="58" y="223"/>
                    <a:pt x="66" y="225"/>
                    <a:pt x="73" y="225"/>
                  </a:cubicBezTo>
                  <a:cubicBezTo>
                    <a:pt x="110" y="225"/>
                    <a:pt x="151" y="193"/>
                    <a:pt x="174" y="143"/>
                  </a:cubicBezTo>
                  <a:cubicBezTo>
                    <a:pt x="201" y="84"/>
                    <a:pt x="191" y="22"/>
                    <a:pt x="151" y="5"/>
                  </a:cubicBezTo>
                  <a:cubicBezTo>
                    <a:pt x="144" y="2"/>
                    <a:pt x="137" y="1"/>
                    <a:pt x="130" y="1"/>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5"/>
            <p:cNvSpPr/>
            <p:nvPr/>
          </p:nvSpPr>
          <p:spPr>
            <a:xfrm>
              <a:off x="7135741" y="3526973"/>
              <a:ext cx="22378" cy="24925"/>
            </a:xfrm>
            <a:custGeom>
              <a:rect b="b" l="l" r="r" t="t"/>
              <a:pathLst>
                <a:path extrusionOk="0" h="225" w="202">
                  <a:moveTo>
                    <a:pt x="130" y="0"/>
                  </a:moveTo>
                  <a:cubicBezTo>
                    <a:pt x="94" y="0"/>
                    <a:pt x="52" y="32"/>
                    <a:pt x="29" y="82"/>
                  </a:cubicBezTo>
                  <a:cubicBezTo>
                    <a:pt x="1" y="141"/>
                    <a:pt x="11" y="203"/>
                    <a:pt x="51" y="220"/>
                  </a:cubicBezTo>
                  <a:cubicBezTo>
                    <a:pt x="58" y="223"/>
                    <a:pt x="66" y="225"/>
                    <a:pt x="74" y="225"/>
                  </a:cubicBezTo>
                  <a:cubicBezTo>
                    <a:pt x="110" y="225"/>
                    <a:pt x="152" y="193"/>
                    <a:pt x="175" y="145"/>
                  </a:cubicBezTo>
                  <a:cubicBezTo>
                    <a:pt x="202" y="85"/>
                    <a:pt x="192" y="23"/>
                    <a:pt x="152" y="5"/>
                  </a:cubicBezTo>
                  <a:cubicBezTo>
                    <a:pt x="145" y="2"/>
                    <a:pt x="138" y="0"/>
                    <a:pt x="13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5"/>
            <p:cNvSpPr/>
            <p:nvPr/>
          </p:nvSpPr>
          <p:spPr>
            <a:xfrm>
              <a:off x="7141391" y="3544033"/>
              <a:ext cx="22378" cy="24815"/>
            </a:xfrm>
            <a:custGeom>
              <a:rect b="b" l="l" r="r" t="t"/>
              <a:pathLst>
                <a:path extrusionOk="0" h="224" w="202">
                  <a:moveTo>
                    <a:pt x="128" y="0"/>
                  </a:moveTo>
                  <a:cubicBezTo>
                    <a:pt x="92" y="0"/>
                    <a:pt x="51" y="31"/>
                    <a:pt x="28" y="80"/>
                  </a:cubicBezTo>
                  <a:cubicBezTo>
                    <a:pt x="0" y="140"/>
                    <a:pt x="11" y="202"/>
                    <a:pt x="51" y="219"/>
                  </a:cubicBezTo>
                  <a:cubicBezTo>
                    <a:pt x="58" y="222"/>
                    <a:pt x="66" y="223"/>
                    <a:pt x="73" y="223"/>
                  </a:cubicBezTo>
                  <a:cubicBezTo>
                    <a:pt x="109" y="223"/>
                    <a:pt x="150" y="192"/>
                    <a:pt x="174" y="143"/>
                  </a:cubicBezTo>
                  <a:cubicBezTo>
                    <a:pt x="201" y="84"/>
                    <a:pt x="192" y="22"/>
                    <a:pt x="151" y="5"/>
                  </a:cubicBezTo>
                  <a:cubicBezTo>
                    <a:pt x="144" y="1"/>
                    <a:pt x="136" y="0"/>
                    <a:pt x="128" y="0"/>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5"/>
            <p:cNvSpPr/>
            <p:nvPr/>
          </p:nvSpPr>
          <p:spPr>
            <a:xfrm>
              <a:off x="7108157" y="3454302"/>
              <a:ext cx="19719" cy="27252"/>
            </a:xfrm>
            <a:custGeom>
              <a:rect b="b" l="l" r="r" t="t"/>
              <a:pathLst>
                <a:path extrusionOk="0" h="246" w="178">
                  <a:moveTo>
                    <a:pt x="111" y="0"/>
                  </a:moveTo>
                  <a:cubicBezTo>
                    <a:pt x="70" y="0"/>
                    <a:pt x="28" y="51"/>
                    <a:pt x="14" y="116"/>
                  </a:cubicBezTo>
                  <a:cubicBezTo>
                    <a:pt x="0" y="184"/>
                    <a:pt x="22" y="242"/>
                    <a:pt x="64" y="246"/>
                  </a:cubicBezTo>
                  <a:cubicBezTo>
                    <a:pt x="65" y="246"/>
                    <a:pt x="66" y="246"/>
                    <a:pt x="67" y="246"/>
                  </a:cubicBezTo>
                  <a:cubicBezTo>
                    <a:pt x="107" y="246"/>
                    <a:pt x="149" y="195"/>
                    <a:pt x="164" y="129"/>
                  </a:cubicBezTo>
                  <a:cubicBezTo>
                    <a:pt x="178" y="61"/>
                    <a:pt x="156" y="3"/>
                    <a:pt x="115" y="0"/>
                  </a:cubicBezTo>
                  <a:cubicBezTo>
                    <a:pt x="113" y="0"/>
                    <a:pt x="112" y="0"/>
                    <a:pt x="11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5"/>
            <p:cNvSpPr/>
            <p:nvPr/>
          </p:nvSpPr>
          <p:spPr>
            <a:xfrm>
              <a:off x="7084118" y="3466598"/>
              <a:ext cx="19940" cy="27363"/>
            </a:xfrm>
            <a:custGeom>
              <a:rect b="b" l="l" r="r" t="t"/>
              <a:pathLst>
                <a:path extrusionOk="0" h="247" w="180">
                  <a:moveTo>
                    <a:pt x="111" y="0"/>
                  </a:moveTo>
                  <a:cubicBezTo>
                    <a:pt x="71" y="0"/>
                    <a:pt x="28" y="51"/>
                    <a:pt x="14" y="118"/>
                  </a:cubicBezTo>
                  <a:cubicBezTo>
                    <a:pt x="0" y="185"/>
                    <a:pt x="22" y="243"/>
                    <a:pt x="64" y="246"/>
                  </a:cubicBezTo>
                  <a:cubicBezTo>
                    <a:pt x="66" y="246"/>
                    <a:pt x="67" y="246"/>
                    <a:pt x="68" y="246"/>
                  </a:cubicBezTo>
                  <a:cubicBezTo>
                    <a:pt x="109" y="246"/>
                    <a:pt x="151" y="196"/>
                    <a:pt x="164" y="129"/>
                  </a:cubicBezTo>
                  <a:cubicBezTo>
                    <a:pt x="179" y="61"/>
                    <a:pt x="156" y="4"/>
                    <a:pt x="115" y="1"/>
                  </a:cubicBezTo>
                  <a:cubicBezTo>
                    <a:pt x="114" y="0"/>
                    <a:pt x="112" y="0"/>
                    <a:pt x="11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5"/>
            <p:cNvSpPr/>
            <p:nvPr/>
          </p:nvSpPr>
          <p:spPr>
            <a:xfrm>
              <a:off x="7116022" y="3434140"/>
              <a:ext cx="22267" cy="24925"/>
            </a:xfrm>
            <a:custGeom>
              <a:rect b="b" l="l" r="r" t="t"/>
              <a:pathLst>
                <a:path extrusionOk="0" h="225" w="201">
                  <a:moveTo>
                    <a:pt x="128" y="0"/>
                  </a:moveTo>
                  <a:cubicBezTo>
                    <a:pt x="92" y="0"/>
                    <a:pt x="50" y="32"/>
                    <a:pt x="28" y="81"/>
                  </a:cubicBezTo>
                  <a:cubicBezTo>
                    <a:pt x="0" y="140"/>
                    <a:pt x="10" y="203"/>
                    <a:pt x="51" y="220"/>
                  </a:cubicBezTo>
                  <a:cubicBezTo>
                    <a:pt x="58" y="223"/>
                    <a:pt x="65" y="225"/>
                    <a:pt x="73" y="225"/>
                  </a:cubicBezTo>
                  <a:cubicBezTo>
                    <a:pt x="109" y="225"/>
                    <a:pt x="151" y="193"/>
                    <a:pt x="173" y="145"/>
                  </a:cubicBezTo>
                  <a:cubicBezTo>
                    <a:pt x="201" y="85"/>
                    <a:pt x="190" y="22"/>
                    <a:pt x="150" y="5"/>
                  </a:cubicBezTo>
                  <a:cubicBezTo>
                    <a:pt x="143" y="2"/>
                    <a:pt x="136" y="0"/>
                    <a:pt x="128"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5"/>
            <p:cNvSpPr/>
            <p:nvPr/>
          </p:nvSpPr>
          <p:spPr>
            <a:xfrm>
              <a:off x="7099073" y="3449981"/>
              <a:ext cx="22488" cy="24815"/>
            </a:xfrm>
            <a:custGeom>
              <a:rect b="b" l="l" r="r" t="t"/>
              <a:pathLst>
                <a:path extrusionOk="0" h="224" w="203">
                  <a:moveTo>
                    <a:pt x="129" y="0"/>
                  </a:moveTo>
                  <a:cubicBezTo>
                    <a:pt x="93" y="0"/>
                    <a:pt x="52" y="32"/>
                    <a:pt x="29" y="81"/>
                  </a:cubicBezTo>
                  <a:cubicBezTo>
                    <a:pt x="1" y="140"/>
                    <a:pt x="12" y="202"/>
                    <a:pt x="52" y="219"/>
                  </a:cubicBezTo>
                  <a:cubicBezTo>
                    <a:pt x="59" y="222"/>
                    <a:pt x="66" y="224"/>
                    <a:pt x="74" y="224"/>
                  </a:cubicBezTo>
                  <a:cubicBezTo>
                    <a:pt x="110" y="224"/>
                    <a:pt x="151" y="192"/>
                    <a:pt x="175" y="143"/>
                  </a:cubicBezTo>
                  <a:cubicBezTo>
                    <a:pt x="202" y="84"/>
                    <a:pt x="192" y="22"/>
                    <a:pt x="152" y="5"/>
                  </a:cubicBezTo>
                  <a:cubicBezTo>
                    <a:pt x="145" y="2"/>
                    <a:pt x="137" y="0"/>
                    <a:pt x="129"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5"/>
            <p:cNvSpPr/>
            <p:nvPr/>
          </p:nvSpPr>
          <p:spPr>
            <a:xfrm>
              <a:off x="7133969" y="3562090"/>
              <a:ext cx="22488" cy="25036"/>
            </a:xfrm>
            <a:custGeom>
              <a:rect b="b" l="l" r="r" t="t"/>
              <a:pathLst>
                <a:path extrusionOk="0" h="226" w="203">
                  <a:moveTo>
                    <a:pt x="130" y="1"/>
                  </a:moveTo>
                  <a:cubicBezTo>
                    <a:pt x="93" y="1"/>
                    <a:pt x="52" y="32"/>
                    <a:pt x="30" y="82"/>
                  </a:cubicBezTo>
                  <a:cubicBezTo>
                    <a:pt x="1" y="142"/>
                    <a:pt x="11" y="203"/>
                    <a:pt x="51" y="221"/>
                  </a:cubicBezTo>
                  <a:cubicBezTo>
                    <a:pt x="58" y="224"/>
                    <a:pt x="66" y="226"/>
                    <a:pt x="74" y="226"/>
                  </a:cubicBezTo>
                  <a:cubicBezTo>
                    <a:pt x="110" y="226"/>
                    <a:pt x="152" y="193"/>
                    <a:pt x="175" y="144"/>
                  </a:cubicBezTo>
                  <a:cubicBezTo>
                    <a:pt x="203" y="85"/>
                    <a:pt x="192" y="23"/>
                    <a:pt x="152" y="6"/>
                  </a:cubicBezTo>
                  <a:cubicBezTo>
                    <a:pt x="145" y="2"/>
                    <a:pt x="138" y="1"/>
                    <a:pt x="130" y="1"/>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5"/>
            <p:cNvSpPr/>
            <p:nvPr/>
          </p:nvSpPr>
          <p:spPr>
            <a:xfrm>
              <a:off x="7106274" y="3589230"/>
              <a:ext cx="22488" cy="24925"/>
            </a:xfrm>
            <a:custGeom>
              <a:rect b="b" l="l" r="r" t="t"/>
              <a:pathLst>
                <a:path extrusionOk="0" h="225" w="203">
                  <a:moveTo>
                    <a:pt x="130" y="0"/>
                  </a:moveTo>
                  <a:cubicBezTo>
                    <a:pt x="93" y="0"/>
                    <a:pt x="51" y="32"/>
                    <a:pt x="28" y="82"/>
                  </a:cubicBezTo>
                  <a:cubicBezTo>
                    <a:pt x="1" y="140"/>
                    <a:pt x="11" y="203"/>
                    <a:pt x="51" y="220"/>
                  </a:cubicBezTo>
                  <a:cubicBezTo>
                    <a:pt x="58" y="223"/>
                    <a:pt x="66" y="225"/>
                    <a:pt x="74" y="225"/>
                  </a:cubicBezTo>
                  <a:cubicBezTo>
                    <a:pt x="110" y="225"/>
                    <a:pt x="151" y="193"/>
                    <a:pt x="174" y="145"/>
                  </a:cubicBezTo>
                  <a:cubicBezTo>
                    <a:pt x="203" y="84"/>
                    <a:pt x="192" y="23"/>
                    <a:pt x="152" y="5"/>
                  </a:cubicBezTo>
                  <a:cubicBezTo>
                    <a:pt x="145" y="2"/>
                    <a:pt x="138" y="0"/>
                    <a:pt x="130" y="0"/>
                  </a:cubicBezTo>
                  <a:close/>
                </a:path>
              </a:pathLst>
            </a:custGeom>
            <a:solidFill>
              <a:srgbClr val="8C99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5"/>
            <p:cNvSpPr/>
            <p:nvPr/>
          </p:nvSpPr>
          <p:spPr>
            <a:xfrm>
              <a:off x="6916953" y="3841031"/>
              <a:ext cx="606188" cy="663129"/>
            </a:xfrm>
            <a:custGeom>
              <a:rect b="b" l="l" r="r" t="t"/>
              <a:pathLst>
                <a:path extrusionOk="0" h="5986" w="5472">
                  <a:moveTo>
                    <a:pt x="3154" y="0"/>
                  </a:moveTo>
                  <a:cubicBezTo>
                    <a:pt x="1634" y="0"/>
                    <a:pt x="0" y="548"/>
                    <a:pt x="0" y="548"/>
                  </a:cubicBezTo>
                  <a:cubicBezTo>
                    <a:pt x="797" y="4820"/>
                    <a:pt x="4104" y="5986"/>
                    <a:pt x="4104" y="5986"/>
                  </a:cubicBezTo>
                  <a:cubicBezTo>
                    <a:pt x="4962" y="5049"/>
                    <a:pt x="5336" y="3853"/>
                    <a:pt x="5471" y="2740"/>
                  </a:cubicBezTo>
                  <a:cubicBezTo>
                    <a:pt x="5326" y="2686"/>
                    <a:pt x="4728" y="2394"/>
                    <a:pt x="4784" y="2210"/>
                  </a:cubicBezTo>
                  <a:cubicBezTo>
                    <a:pt x="4763" y="1769"/>
                    <a:pt x="4701" y="273"/>
                    <a:pt x="4543" y="213"/>
                  </a:cubicBezTo>
                  <a:cubicBezTo>
                    <a:pt x="4133" y="59"/>
                    <a:pt x="3649" y="0"/>
                    <a:pt x="315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5"/>
            <p:cNvSpPr/>
            <p:nvPr/>
          </p:nvSpPr>
          <p:spPr>
            <a:xfrm>
              <a:off x="6922270" y="3015949"/>
              <a:ext cx="417862" cy="358927"/>
            </a:xfrm>
            <a:custGeom>
              <a:rect b="b" l="l" r="r" t="t"/>
              <a:pathLst>
                <a:path extrusionOk="0" h="3240" w="3772">
                  <a:moveTo>
                    <a:pt x="2042" y="0"/>
                  </a:moveTo>
                  <a:cubicBezTo>
                    <a:pt x="1381" y="201"/>
                    <a:pt x="812" y="557"/>
                    <a:pt x="482" y="1139"/>
                  </a:cubicBezTo>
                  <a:cubicBezTo>
                    <a:pt x="335" y="1400"/>
                    <a:pt x="174" y="1654"/>
                    <a:pt x="0" y="1898"/>
                  </a:cubicBezTo>
                  <a:lnTo>
                    <a:pt x="247" y="1936"/>
                  </a:lnTo>
                  <a:cubicBezTo>
                    <a:pt x="258" y="2150"/>
                    <a:pt x="280" y="2362"/>
                    <a:pt x="315" y="2573"/>
                  </a:cubicBezTo>
                  <a:lnTo>
                    <a:pt x="1748" y="2473"/>
                  </a:lnTo>
                  <a:lnTo>
                    <a:pt x="1719" y="3231"/>
                  </a:lnTo>
                  <a:lnTo>
                    <a:pt x="3242" y="3240"/>
                  </a:lnTo>
                  <a:cubicBezTo>
                    <a:pt x="3242" y="3240"/>
                    <a:pt x="3772" y="1144"/>
                    <a:pt x="2042"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5"/>
            <p:cNvSpPr/>
            <p:nvPr/>
          </p:nvSpPr>
          <p:spPr>
            <a:xfrm>
              <a:off x="6933126" y="3225875"/>
              <a:ext cx="188769" cy="39105"/>
            </a:xfrm>
            <a:custGeom>
              <a:rect b="b" l="l" r="r" t="t"/>
              <a:pathLst>
                <a:path extrusionOk="0" h="353" w="1704">
                  <a:moveTo>
                    <a:pt x="1692" y="1"/>
                  </a:moveTo>
                  <a:lnTo>
                    <a:pt x="1" y="41"/>
                  </a:lnTo>
                  <a:lnTo>
                    <a:pt x="88" y="353"/>
                  </a:lnTo>
                  <a:lnTo>
                    <a:pt x="1704" y="177"/>
                  </a:lnTo>
                  <a:lnTo>
                    <a:pt x="16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5"/>
            <p:cNvSpPr/>
            <p:nvPr/>
          </p:nvSpPr>
          <p:spPr>
            <a:xfrm>
              <a:off x="7099300" y="3015950"/>
              <a:ext cx="240824" cy="359022"/>
            </a:xfrm>
            <a:custGeom>
              <a:rect b="b" l="l" r="r" t="t"/>
              <a:pathLst>
                <a:path extrusionOk="0" h="3241" w="2068">
                  <a:moveTo>
                    <a:pt x="338" y="0"/>
                  </a:moveTo>
                  <a:cubicBezTo>
                    <a:pt x="332" y="2"/>
                    <a:pt x="325" y="5"/>
                    <a:pt x="318" y="7"/>
                  </a:cubicBezTo>
                  <a:cubicBezTo>
                    <a:pt x="589" y="784"/>
                    <a:pt x="427" y="1796"/>
                    <a:pt x="0" y="2477"/>
                  </a:cubicBezTo>
                  <a:lnTo>
                    <a:pt x="43" y="2473"/>
                  </a:lnTo>
                  <a:lnTo>
                    <a:pt x="14" y="3231"/>
                  </a:lnTo>
                  <a:lnTo>
                    <a:pt x="1537" y="3241"/>
                  </a:lnTo>
                  <a:cubicBezTo>
                    <a:pt x="1537" y="3241"/>
                    <a:pt x="2068" y="1144"/>
                    <a:pt x="338"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5"/>
            <p:cNvSpPr/>
            <p:nvPr/>
          </p:nvSpPr>
          <p:spPr>
            <a:xfrm>
              <a:off x="7111037" y="3015949"/>
              <a:ext cx="74776" cy="358152"/>
            </a:xfrm>
            <a:custGeom>
              <a:rect b="b" l="l" r="r" t="t"/>
              <a:pathLst>
                <a:path extrusionOk="0" h="3233" w="675">
                  <a:moveTo>
                    <a:pt x="338" y="0"/>
                  </a:moveTo>
                  <a:cubicBezTo>
                    <a:pt x="331" y="2"/>
                    <a:pt x="325" y="5"/>
                    <a:pt x="318" y="6"/>
                  </a:cubicBezTo>
                  <a:cubicBezTo>
                    <a:pt x="589" y="784"/>
                    <a:pt x="427" y="1796"/>
                    <a:pt x="0" y="2477"/>
                  </a:cubicBezTo>
                  <a:lnTo>
                    <a:pt x="43" y="2473"/>
                  </a:lnTo>
                  <a:lnTo>
                    <a:pt x="14" y="3231"/>
                  </a:lnTo>
                  <a:lnTo>
                    <a:pt x="269" y="3233"/>
                  </a:lnTo>
                  <a:lnTo>
                    <a:pt x="242" y="2631"/>
                  </a:lnTo>
                  <a:lnTo>
                    <a:pt x="195" y="2639"/>
                  </a:lnTo>
                  <a:cubicBezTo>
                    <a:pt x="573" y="1900"/>
                    <a:pt x="675" y="865"/>
                    <a:pt x="396" y="41"/>
                  </a:cubicBezTo>
                  <a:cubicBezTo>
                    <a:pt x="377" y="26"/>
                    <a:pt x="358" y="14"/>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5"/>
            <p:cNvSpPr/>
            <p:nvPr/>
          </p:nvSpPr>
          <p:spPr>
            <a:xfrm>
              <a:off x="6918625" y="3228200"/>
              <a:ext cx="231323" cy="232976"/>
            </a:xfrm>
            <a:custGeom>
              <a:rect b="b" l="l" r="r" t="t"/>
              <a:pathLst>
                <a:path extrusionOk="0" h="2103" w="1990">
                  <a:moveTo>
                    <a:pt x="1986" y="0"/>
                  </a:moveTo>
                  <a:lnTo>
                    <a:pt x="0" y="207"/>
                  </a:lnTo>
                  <a:cubicBezTo>
                    <a:pt x="140" y="813"/>
                    <a:pt x="1003" y="2102"/>
                    <a:pt x="1003" y="2102"/>
                  </a:cubicBezTo>
                  <a:cubicBezTo>
                    <a:pt x="1386" y="1959"/>
                    <a:pt x="1990" y="1273"/>
                    <a:pt x="1990" y="1273"/>
                  </a:cubicBezTo>
                  <a:lnTo>
                    <a:pt x="198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5"/>
            <p:cNvSpPr/>
            <p:nvPr/>
          </p:nvSpPr>
          <p:spPr>
            <a:xfrm>
              <a:off x="7163325" y="3034449"/>
              <a:ext cx="155646" cy="337214"/>
            </a:xfrm>
            <a:custGeom>
              <a:rect b="b" l="l" r="r" t="t"/>
              <a:pathLst>
                <a:path extrusionOk="0" h="3044" w="1405">
                  <a:moveTo>
                    <a:pt x="1" y="0"/>
                  </a:moveTo>
                  <a:lnTo>
                    <a:pt x="1" y="0"/>
                  </a:lnTo>
                  <a:cubicBezTo>
                    <a:pt x="1087" y="1078"/>
                    <a:pt x="646" y="3029"/>
                    <a:pt x="646" y="3029"/>
                  </a:cubicBezTo>
                  <a:lnTo>
                    <a:pt x="1024" y="3044"/>
                  </a:lnTo>
                  <a:cubicBezTo>
                    <a:pt x="1404" y="768"/>
                    <a:pt x="1" y="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5"/>
            <p:cNvSpPr/>
            <p:nvPr/>
          </p:nvSpPr>
          <p:spPr>
            <a:xfrm>
              <a:off x="7107382" y="3327016"/>
              <a:ext cx="8530" cy="7311"/>
            </a:xfrm>
            <a:custGeom>
              <a:rect b="b" l="l" r="r" t="t"/>
              <a:pathLst>
                <a:path extrusionOk="0" h="66" w="77">
                  <a:moveTo>
                    <a:pt x="37" y="1"/>
                  </a:moveTo>
                  <a:cubicBezTo>
                    <a:pt x="30" y="1"/>
                    <a:pt x="24" y="2"/>
                    <a:pt x="17" y="6"/>
                  </a:cubicBezTo>
                  <a:cubicBezTo>
                    <a:pt x="2" y="16"/>
                    <a:pt x="0" y="37"/>
                    <a:pt x="12" y="51"/>
                  </a:cubicBezTo>
                  <a:cubicBezTo>
                    <a:pt x="19" y="61"/>
                    <a:pt x="30" y="66"/>
                    <a:pt x="42" y="66"/>
                  </a:cubicBezTo>
                  <a:cubicBezTo>
                    <a:pt x="48" y="66"/>
                    <a:pt x="54" y="64"/>
                    <a:pt x="60" y="61"/>
                  </a:cubicBezTo>
                  <a:cubicBezTo>
                    <a:pt x="75" y="51"/>
                    <a:pt x="77" y="30"/>
                    <a:pt x="65" y="16"/>
                  </a:cubicBezTo>
                  <a:cubicBezTo>
                    <a:pt x="59" y="6"/>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5"/>
            <p:cNvSpPr/>
            <p:nvPr/>
          </p:nvSpPr>
          <p:spPr>
            <a:xfrm>
              <a:off x="7085780" y="3298325"/>
              <a:ext cx="8752" cy="7311"/>
            </a:xfrm>
            <a:custGeom>
              <a:rect b="b" l="l" r="r" t="t"/>
              <a:pathLst>
                <a:path extrusionOk="0" h="66" w="79">
                  <a:moveTo>
                    <a:pt x="37" y="0"/>
                  </a:moveTo>
                  <a:cubicBezTo>
                    <a:pt x="31" y="0"/>
                    <a:pt x="24" y="2"/>
                    <a:pt x="19" y="6"/>
                  </a:cubicBezTo>
                  <a:cubicBezTo>
                    <a:pt x="2" y="15"/>
                    <a:pt x="0" y="37"/>
                    <a:pt x="12" y="51"/>
                  </a:cubicBezTo>
                  <a:cubicBezTo>
                    <a:pt x="19" y="60"/>
                    <a:pt x="30" y="66"/>
                    <a:pt x="42" y="66"/>
                  </a:cubicBezTo>
                  <a:cubicBezTo>
                    <a:pt x="48" y="66"/>
                    <a:pt x="54" y="64"/>
                    <a:pt x="60" y="61"/>
                  </a:cubicBezTo>
                  <a:cubicBezTo>
                    <a:pt x="75" y="51"/>
                    <a:pt x="78" y="29"/>
                    <a:pt x="66" y="15"/>
                  </a:cubicBezTo>
                  <a:cubicBezTo>
                    <a:pt x="59"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5"/>
            <p:cNvSpPr/>
            <p:nvPr/>
          </p:nvSpPr>
          <p:spPr>
            <a:xfrm>
              <a:off x="7101954" y="3284810"/>
              <a:ext cx="8752" cy="7422"/>
            </a:xfrm>
            <a:custGeom>
              <a:rect b="b" l="l" r="r" t="t"/>
              <a:pathLst>
                <a:path extrusionOk="0" h="67" w="79">
                  <a:moveTo>
                    <a:pt x="37" y="0"/>
                  </a:moveTo>
                  <a:cubicBezTo>
                    <a:pt x="31" y="0"/>
                    <a:pt x="25" y="2"/>
                    <a:pt x="19" y="5"/>
                  </a:cubicBezTo>
                  <a:cubicBezTo>
                    <a:pt x="4" y="16"/>
                    <a:pt x="1" y="36"/>
                    <a:pt x="14" y="50"/>
                  </a:cubicBezTo>
                  <a:cubicBezTo>
                    <a:pt x="20" y="60"/>
                    <a:pt x="32" y="66"/>
                    <a:pt x="43" y="66"/>
                  </a:cubicBezTo>
                  <a:cubicBezTo>
                    <a:pt x="49" y="66"/>
                    <a:pt x="55" y="65"/>
                    <a:pt x="61" y="61"/>
                  </a:cubicBezTo>
                  <a:cubicBezTo>
                    <a:pt x="77" y="51"/>
                    <a:pt x="79" y="29"/>
                    <a:pt x="67" y="16"/>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5"/>
            <p:cNvSpPr/>
            <p:nvPr/>
          </p:nvSpPr>
          <p:spPr>
            <a:xfrm>
              <a:off x="7064178" y="3269522"/>
              <a:ext cx="8641" cy="7422"/>
            </a:xfrm>
            <a:custGeom>
              <a:rect b="b" l="l" r="r" t="t"/>
              <a:pathLst>
                <a:path extrusionOk="0" h="67" w="78">
                  <a:moveTo>
                    <a:pt x="36" y="1"/>
                  </a:moveTo>
                  <a:cubicBezTo>
                    <a:pt x="30" y="1"/>
                    <a:pt x="24" y="2"/>
                    <a:pt x="19" y="6"/>
                  </a:cubicBezTo>
                  <a:cubicBezTo>
                    <a:pt x="3" y="16"/>
                    <a:pt x="0" y="38"/>
                    <a:pt x="12" y="51"/>
                  </a:cubicBezTo>
                  <a:cubicBezTo>
                    <a:pt x="19" y="61"/>
                    <a:pt x="30" y="66"/>
                    <a:pt x="41" y="66"/>
                  </a:cubicBezTo>
                  <a:cubicBezTo>
                    <a:pt x="47" y="66"/>
                    <a:pt x="54" y="64"/>
                    <a:pt x="60" y="61"/>
                  </a:cubicBezTo>
                  <a:cubicBezTo>
                    <a:pt x="75" y="50"/>
                    <a:pt x="77" y="30"/>
                    <a:pt x="66" y="16"/>
                  </a:cubicBezTo>
                  <a:cubicBezTo>
                    <a:pt x="59" y="6"/>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5"/>
            <p:cNvSpPr/>
            <p:nvPr/>
          </p:nvSpPr>
          <p:spPr>
            <a:xfrm>
              <a:off x="7083564" y="3252573"/>
              <a:ext cx="8752" cy="7311"/>
            </a:xfrm>
            <a:custGeom>
              <a:rect b="b" l="l" r="r" t="t"/>
              <a:pathLst>
                <a:path extrusionOk="0" h="66" w="79">
                  <a:moveTo>
                    <a:pt x="37" y="0"/>
                  </a:moveTo>
                  <a:cubicBezTo>
                    <a:pt x="31" y="0"/>
                    <a:pt x="25" y="2"/>
                    <a:pt x="19" y="5"/>
                  </a:cubicBezTo>
                  <a:cubicBezTo>
                    <a:pt x="4" y="15"/>
                    <a:pt x="1" y="36"/>
                    <a:pt x="12" y="51"/>
                  </a:cubicBezTo>
                  <a:cubicBezTo>
                    <a:pt x="19" y="60"/>
                    <a:pt x="30" y="66"/>
                    <a:pt x="41" y="66"/>
                  </a:cubicBezTo>
                  <a:cubicBezTo>
                    <a:pt x="48" y="66"/>
                    <a:pt x="54" y="64"/>
                    <a:pt x="60" y="60"/>
                  </a:cubicBezTo>
                  <a:cubicBezTo>
                    <a:pt x="75" y="50"/>
                    <a:pt x="79" y="29"/>
                    <a:pt x="67" y="15"/>
                  </a:cubicBezTo>
                  <a:cubicBezTo>
                    <a:pt x="60"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5"/>
            <p:cNvSpPr/>
            <p:nvPr/>
          </p:nvSpPr>
          <p:spPr>
            <a:xfrm>
              <a:off x="7107493" y="3369666"/>
              <a:ext cx="8641" cy="7422"/>
            </a:xfrm>
            <a:custGeom>
              <a:rect b="b" l="l" r="r" t="t"/>
              <a:pathLst>
                <a:path extrusionOk="0" h="67" w="78">
                  <a:moveTo>
                    <a:pt x="37" y="1"/>
                  </a:moveTo>
                  <a:cubicBezTo>
                    <a:pt x="31" y="1"/>
                    <a:pt x="25" y="3"/>
                    <a:pt x="19" y="6"/>
                  </a:cubicBezTo>
                  <a:cubicBezTo>
                    <a:pt x="3" y="16"/>
                    <a:pt x="0" y="36"/>
                    <a:pt x="12" y="51"/>
                  </a:cubicBezTo>
                  <a:cubicBezTo>
                    <a:pt x="18" y="61"/>
                    <a:pt x="30" y="66"/>
                    <a:pt x="41" y="66"/>
                  </a:cubicBezTo>
                  <a:cubicBezTo>
                    <a:pt x="47" y="66"/>
                    <a:pt x="54" y="65"/>
                    <a:pt x="60" y="61"/>
                  </a:cubicBezTo>
                  <a:cubicBezTo>
                    <a:pt x="75" y="51"/>
                    <a:pt x="77" y="29"/>
                    <a:pt x="66" y="16"/>
                  </a:cubicBezTo>
                  <a:cubicBezTo>
                    <a:pt x="59" y="6"/>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5"/>
            <p:cNvSpPr/>
            <p:nvPr/>
          </p:nvSpPr>
          <p:spPr>
            <a:xfrm>
              <a:off x="7085891" y="3340975"/>
              <a:ext cx="8641" cy="7311"/>
            </a:xfrm>
            <a:custGeom>
              <a:rect b="b" l="l" r="r" t="t"/>
              <a:pathLst>
                <a:path extrusionOk="0" h="66" w="78">
                  <a:moveTo>
                    <a:pt x="37" y="0"/>
                  </a:moveTo>
                  <a:cubicBezTo>
                    <a:pt x="30" y="0"/>
                    <a:pt x="24" y="2"/>
                    <a:pt x="19" y="5"/>
                  </a:cubicBezTo>
                  <a:cubicBezTo>
                    <a:pt x="3" y="15"/>
                    <a:pt x="0" y="36"/>
                    <a:pt x="12" y="50"/>
                  </a:cubicBezTo>
                  <a:cubicBezTo>
                    <a:pt x="18" y="60"/>
                    <a:pt x="29" y="66"/>
                    <a:pt x="41" y="66"/>
                  </a:cubicBezTo>
                  <a:cubicBezTo>
                    <a:pt x="47" y="66"/>
                    <a:pt x="54" y="64"/>
                    <a:pt x="60" y="60"/>
                  </a:cubicBezTo>
                  <a:cubicBezTo>
                    <a:pt x="75" y="51"/>
                    <a:pt x="77" y="29"/>
                    <a:pt x="66" y="15"/>
                  </a:cubicBezTo>
                  <a:cubicBezTo>
                    <a:pt x="59"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5"/>
            <p:cNvSpPr/>
            <p:nvPr/>
          </p:nvSpPr>
          <p:spPr>
            <a:xfrm>
              <a:off x="7064289" y="3312283"/>
              <a:ext cx="8752" cy="7201"/>
            </a:xfrm>
            <a:custGeom>
              <a:rect b="b" l="l" r="r" t="t"/>
              <a:pathLst>
                <a:path extrusionOk="0" h="65" w="79">
                  <a:moveTo>
                    <a:pt x="37" y="0"/>
                  </a:moveTo>
                  <a:cubicBezTo>
                    <a:pt x="30" y="0"/>
                    <a:pt x="24" y="2"/>
                    <a:pt x="19" y="5"/>
                  </a:cubicBezTo>
                  <a:cubicBezTo>
                    <a:pt x="4" y="15"/>
                    <a:pt x="0" y="36"/>
                    <a:pt x="12" y="50"/>
                  </a:cubicBezTo>
                  <a:cubicBezTo>
                    <a:pt x="19" y="60"/>
                    <a:pt x="30" y="65"/>
                    <a:pt x="41" y="65"/>
                  </a:cubicBezTo>
                  <a:cubicBezTo>
                    <a:pt x="48" y="65"/>
                    <a:pt x="54" y="63"/>
                    <a:pt x="60" y="60"/>
                  </a:cubicBezTo>
                  <a:cubicBezTo>
                    <a:pt x="75" y="50"/>
                    <a:pt x="78" y="29"/>
                    <a:pt x="66" y="15"/>
                  </a:cubicBezTo>
                  <a:cubicBezTo>
                    <a:pt x="59"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5"/>
            <p:cNvSpPr/>
            <p:nvPr/>
          </p:nvSpPr>
          <p:spPr>
            <a:xfrm>
              <a:off x="7042687" y="3283480"/>
              <a:ext cx="8641" cy="7311"/>
            </a:xfrm>
            <a:custGeom>
              <a:rect b="b" l="l" r="r" t="t"/>
              <a:pathLst>
                <a:path extrusionOk="0" h="66" w="78">
                  <a:moveTo>
                    <a:pt x="37" y="1"/>
                  </a:moveTo>
                  <a:cubicBezTo>
                    <a:pt x="31" y="1"/>
                    <a:pt x="25" y="2"/>
                    <a:pt x="19" y="6"/>
                  </a:cubicBezTo>
                  <a:cubicBezTo>
                    <a:pt x="3" y="16"/>
                    <a:pt x="0" y="37"/>
                    <a:pt x="12" y="50"/>
                  </a:cubicBezTo>
                  <a:cubicBezTo>
                    <a:pt x="19" y="60"/>
                    <a:pt x="31" y="66"/>
                    <a:pt x="42" y="66"/>
                  </a:cubicBezTo>
                  <a:cubicBezTo>
                    <a:pt x="48" y="66"/>
                    <a:pt x="54" y="64"/>
                    <a:pt x="60" y="61"/>
                  </a:cubicBezTo>
                  <a:cubicBezTo>
                    <a:pt x="75" y="50"/>
                    <a:pt x="77" y="30"/>
                    <a:pt x="66" y="16"/>
                  </a:cubicBezTo>
                  <a:cubicBezTo>
                    <a:pt x="59" y="6"/>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5"/>
            <p:cNvSpPr/>
            <p:nvPr/>
          </p:nvSpPr>
          <p:spPr>
            <a:xfrm>
              <a:off x="7024187" y="3258555"/>
              <a:ext cx="8641" cy="7311"/>
            </a:xfrm>
            <a:custGeom>
              <a:rect b="b" l="l" r="r" t="t"/>
              <a:pathLst>
                <a:path extrusionOk="0" h="66" w="78">
                  <a:moveTo>
                    <a:pt x="37" y="0"/>
                  </a:moveTo>
                  <a:cubicBezTo>
                    <a:pt x="31" y="0"/>
                    <a:pt x="24" y="2"/>
                    <a:pt x="18" y="6"/>
                  </a:cubicBezTo>
                  <a:cubicBezTo>
                    <a:pt x="3" y="15"/>
                    <a:pt x="0" y="37"/>
                    <a:pt x="13" y="51"/>
                  </a:cubicBezTo>
                  <a:cubicBezTo>
                    <a:pt x="19" y="60"/>
                    <a:pt x="30" y="66"/>
                    <a:pt x="42" y="66"/>
                  </a:cubicBezTo>
                  <a:cubicBezTo>
                    <a:pt x="48" y="66"/>
                    <a:pt x="54" y="64"/>
                    <a:pt x="60" y="61"/>
                  </a:cubicBezTo>
                  <a:cubicBezTo>
                    <a:pt x="75" y="51"/>
                    <a:pt x="78" y="29"/>
                    <a:pt x="67" y="15"/>
                  </a:cubicBezTo>
                  <a:cubicBezTo>
                    <a:pt x="59"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5"/>
            <p:cNvSpPr/>
            <p:nvPr/>
          </p:nvSpPr>
          <p:spPr>
            <a:xfrm>
              <a:off x="7083232" y="3385397"/>
              <a:ext cx="8641" cy="7422"/>
            </a:xfrm>
            <a:custGeom>
              <a:rect b="b" l="l" r="r" t="t"/>
              <a:pathLst>
                <a:path extrusionOk="0" h="67" w="78">
                  <a:moveTo>
                    <a:pt x="36" y="1"/>
                  </a:moveTo>
                  <a:cubicBezTo>
                    <a:pt x="30" y="1"/>
                    <a:pt x="24" y="2"/>
                    <a:pt x="19" y="5"/>
                  </a:cubicBezTo>
                  <a:cubicBezTo>
                    <a:pt x="3" y="16"/>
                    <a:pt x="0" y="36"/>
                    <a:pt x="12" y="51"/>
                  </a:cubicBezTo>
                  <a:cubicBezTo>
                    <a:pt x="19" y="61"/>
                    <a:pt x="31" y="66"/>
                    <a:pt x="42" y="66"/>
                  </a:cubicBezTo>
                  <a:cubicBezTo>
                    <a:pt x="48" y="66"/>
                    <a:pt x="54" y="65"/>
                    <a:pt x="60" y="62"/>
                  </a:cubicBezTo>
                  <a:cubicBezTo>
                    <a:pt x="75" y="50"/>
                    <a:pt x="77" y="29"/>
                    <a:pt x="66" y="16"/>
                  </a:cubicBezTo>
                  <a:cubicBezTo>
                    <a:pt x="59" y="6"/>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5"/>
            <p:cNvSpPr/>
            <p:nvPr/>
          </p:nvSpPr>
          <p:spPr>
            <a:xfrm>
              <a:off x="7061630" y="3356705"/>
              <a:ext cx="8641" cy="7311"/>
            </a:xfrm>
            <a:custGeom>
              <a:rect b="b" l="l" r="r" t="t"/>
              <a:pathLst>
                <a:path extrusionOk="0" h="66" w="78">
                  <a:moveTo>
                    <a:pt x="36" y="1"/>
                  </a:moveTo>
                  <a:cubicBezTo>
                    <a:pt x="30" y="1"/>
                    <a:pt x="24" y="2"/>
                    <a:pt x="19" y="5"/>
                  </a:cubicBezTo>
                  <a:cubicBezTo>
                    <a:pt x="3" y="16"/>
                    <a:pt x="0" y="36"/>
                    <a:pt x="12" y="51"/>
                  </a:cubicBezTo>
                  <a:cubicBezTo>
                    <a:pt x="19" y="61"/>
                    <a:pt x="30" y="65"/>
                    <a:pt x="41" y="65"/>
                  </a:cubicBezTo>
                  <a:cubicBezTo>
                    <a:pt x="47" y="65"/>
                    <a:pt x="54" y="64"/>
                    <a:pt x="60" y="60"/>
                  </a:cubicBezTo>
                  <a:cubicBezTo>
                    <a:pt x="75" y="50"/>
                    <a:pt x="77" y="29"/>
                    <a:pt x="66" y="16"/>
                  </a:cubicBezTo>
                  <a:cubicBezTo>
                    <a:pt x="59" y="6"/>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5"/>
            <p:cNvSpPr/>
            <p:nvPr/>
          </p:nvSpPr>
          <p:spPr>
            <a:xfrm>
              <a:off x="7040028" y="3328013"/>
              <a:ext cx="8752" cy="7311"/>
            </a:xfrm>
            <a:custGeom>
              <a:rect b="b" l="l" r="r" t="t"/>
              <a:pathLst>
                <a:path extrusionOk="0" h="66" w="79">
                  <a:moveTo>
                    <a:pt x="37" y="0"/>
                  </a:moveTo>
                  <a:cubicBezTo>
                    <a:pt x="30" y="0"/>
                    <a:pt x="24" y="2"/>
                    <a:pt x="19" y="5"/>
                  </a:cubicBezTo>
                  <a:cubicBezTo>
                    <a:pt x="3" y="15"/>
                    <a:pt x="0" y="36"/>
                    <a:pt x="12" y="50"/>
                  </a:cubicBezTo>
                  <a:cubicBezTo>
                    <a:pt x="19" y="60"/>
                    <a:pt x="30" y="65"/>
                    <a:pt x="41" y="65"/>
                  </a:cubicBezTo>
                  <a:cubicBezTo>
                    <a:pt x="48" y="65"/>
                    <a:pt x="54" y="63"/>
                    <a:pt x="60" y="60"/>
                  </a:cubicBezTo>
                  <a:cubicBezTo>
                    <a:pt x="75" y="50"/>
                    <a:pt x="78" y="29"/>
                    <a:pt x="67" y="15"/>
                  </a:cubicBezTo>
                  <a:cubicBezTo>
                    <a:pt x="59"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5"/>
            <p:cNvSpPr/>
            <p:nvPr/>
          </p:nvSpPr>
          <p:spPr>
            <a:xfrm>
              <a:off x="7018426" y="3299211"/>
              <a:ext cx="8752" cy="7311"/>
            </a:xfrm>
            <a:custGeom>
              <a:rect b="b" l="l" r="r" t="t"/>
              <a:pathLst>
                <a:path extrusionOk="0" h="66" w="79">
                  <a:moveTo>
                    <a:pt x="38" y="0"/>
                  </a:moveTo>
                  <a:cubicBezTo>
                    <a:pt x="31" y="0"/>
                    <a:pt x="25" y="2"/>
                    <a:pt x="19" y="6"/>
                  </a:cubicBezTo>
                  <a:cubicBezTo>
                    <a:pt x="4" y="16"/>
                    <a:pt x="0" y="37"/>
                    <a:pt x="12" y="51"/>
                  </a:cubicBezTo>
                  <a:cubicBezTo>
                    <a:pt x="19" y="60"/>
                    <a:pt x="31" y="66"/>
                    <a:pt x="42" y="66"/>
                  </a:cubicBezTo>
                  <a:cubicBezTo>
                    <a:pt x="48" y="66"/>
                    <a:pt x="54" y="64"/>
                    <a:pt x="60" y="61"/>
                  </a:cubicBezTo>
                  <a:cubicBezTo>
                    <a:pt x="75" y="51"/>
                    <a:pt x="78" y="30"/>
                    <a:pt x="66" y="15"/>
                  </a:cubicBezTo>
                  <a:cubicBezTo>
                    <a:pt x="59" y="6"/>
                    <a:pt x="49"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5"/>
            <p:cNvSpPr/>
            <p:nvPr/>
          </p:nvSpPr>
          <p:spPr>
            <a:xfrm>
              <a:off x="7004357" y="3280378"/>
              <a:ext cx="8530" cy="7311"/>
            </a:xfrm>
            <a:custGeom>
              <a:rect b="b" l="l" r="r" t="t"/>
              <a:pathLst>
                <a:path extrusionOk="0" h="66" w="77">
                  <a:moveTo>
                    <a:pt x="35" y="0"/>
                  </a:moveTo>
                  <a:cubicBezTo>
                    <a:pt x="29" y="0"/>
                    <a:pt x="23" y="2"/>
                    <a:pt x="17" y="5"/>
                  </a:cubicBezTo>
                  <a:cubicBezTo>
                    <a:pt x="2" y="15"/>
                    <a:pt x="0" y="36"/>
                    <a:pt x="12" y="51"/>
                  </a:cubicBezTo>
                  <a:cubicBezTo>
                    <a:pt x="18" y="60"/>
                    <a:pt x="29" y="66"/>
                    <a:pt x="40" y="66"/>
                  </a:cubicBezTo>
                  <a:cubicBezTo>
                    <a:pt x="46" y="66"/>
                    <a:pt x="53" y="64"/>
                    <a:pt x="59" y="60"/>
                  </a:cubicBezTo>
                  <a:cubicBezTo>
                    <a:pt x="74" y="50"/>
                    <a:pt x="77" y="29"/>
                    <a:pt x="65" y="15"/>
                  </a:cubicBezTo>
                  <a:cubicBezTo>
                    <a:pt x="58" y="6"/>
                    <a:pt x="47"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5"/>
            <p:cNvSpPr/>
            <p:nvPr/>
          </p:nvSpPr>
          <p:spPr>
            <a:xfrm>
              <a:off x="7057088" y="3402346"/>
              <a:ext cx="8641" cy="7311"/>
            </a:xfrm>
            <a:custGeom>
              <a:rect b="b" l="l" r="r" t="t"/>
              <a:pathLst>
                <a:path extrusionOk="0" h="66" w="78">
                  <a:moveTo>
                    <a:pt x="37" y="1"/>
                  </a:moveTo>
                  <a:cubicBezTo>
                    <a:pt x="31" y="1"/>
                    <a:pt x="24" y="2"/>
                    <a:pt x="18" y="6"/>
                  </a:cubicBezTo>
                  <a:cubicBezTo>
                    <a:pt x="3" y="16"/>
                    <a:pt x="0" y="37"/>
                    <a:pt x="11" y="51"/>
                  </a:cubicBezTo>
                  <a:cubicBezTo>
                    <a:pt x="19" y="61"/>
                    <a:pt x="30" y="66"/>
                    <a:pt x="42" y="66"/>
                  </a:cubicBezTo>
                  <a:cubicBezTo>
                    <a:pt x="48" y="66"/>
                    <a:pt x="54" y="64"/>
                    <a:pt x="60" y="61"/>
                  </a:cubicBezTo>
                  <a:cubicBezTo>
                    <a:pt x="75" y="51"/>
                    <a:pt x="78" y="30"/>
                    <a:pt x="67" y="15"/>
                  </a:cubicBezTo>
                  <a:cubicBezTo>
                    <a:pt x="59" y="6"/>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5"/>
            <p:cNvSpPr/>
            <p:nvPr/>
          </p:nvSpPr>
          <p:spPr>
            <a:xfrm>
              <a:off x="7035486" y="3373654"/>
              <a:ext cx="8752" cy="7311"/>
            </a:xfrm>
            <a:custGeom>
              <a:rect b="b" l="l" r="r" t="t"/>
              <a:pathLst>
                <a:path extrusionOk="0" h="66" w="79">
                  <a:moveTo>
                    <a:pt x="36" y="0"/>
                  </a:moveTo>
                  <a:cubicBezTo>
                    <a:pt x="30" y="0"/>
                    <a:pt x="24" y="2"/>
                    <a:pt x="18" y="5"/>
                  </a:cubicBezTo>
                  <a:cubicBezTo>
                    <a:pt x="4" y="15"/>
                    <a:pt x="0" y="37"/>
                    <a:pt x="12" y="51"/>
                  </a:cubicBezTo>
                  <a:cubicBezTo>
                    <a:pt x="19" y="60"/>
                    <a:pt x="30" y="66"/>
                    <a:pt x="42" y="66"/>
                  </a:cubicBezTo>
                  <a:cubicBezTo>
                    <a:pt x="48" y="66"/>
                    <a:pt x="54" y="64"/>
                    <a:pt x="60" y="61"/>
                  </a:cubicBezTo>
                  <a:cubicBezTo>
                    <a:pt x="75" y="51"/>
                    <a:pt x="78" y="29"/>
                    <a:pt x="67" y="15"/>
                  </a:cubicBezTo>
                  <a:cubicBezTo>
                    <a:pt x="59" y="5"/>
                    <a:pt x="48"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5"/>
            <p:cNvSpPr/>
            <p:nvPr/>
          </p:nvSpPr>
          <p:spPr>
            <a:xfrm>
              <a:off x="7013884" y="3344852"/>
              <a:ext cx="8752" cy="7422"/>
            </a:xfrm>
            <a:custGeom>
              <a:rect b="b" l="l" r="r" t="t"/>
              <a:pathLst>
                <a:path extrusionOk="0" h="67" w="79">
                  <a:moveTo>
                    <a:pt x="36" y="1"/>
                  </a:moveTo>
                  <a:cubicBezTo>
                    <a:pt x="30" y="1"/>
                    <a:pt x="24" y="2"/>
                    <a:pt x="18" y="6"/>
                  </a:cubicBezTo>
                  <a:cubicBezTo>
                    <a:pt x="4" y="16"/>
                    <a:pt x="0" y="37"/>
                    <a:pt x="13" y="51"/>
                  </a:cubicBezTo>
                  <a:cubicBezTo>
                    <a:pt x="19" y="61"/>
                    <a:pt x="30" y="66"/>
                    <a:pt x="41" y="66"/>
                  </a:cubicBezTo>
                  <a:cubicBezTo>
                    <a:pt x="47" y="66"/>
                    <a:pt x="54" y="64"/>
                    <a:pt x="60" y="61"/>
                  </a:cubicBezTo>
                  <a:cubicBezTo>
                    <a:pt x="75" y="51"/>
                    <a:pt x="78" y="30"/>
                    <a:pt x="67" y="16"/>
                  </a:cubicBezTo>
                  <a:cubicBezTo>
                    <a:pt x="59" y="6"/>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5"/>
            <p:cNvSpPr/>
            <p:nvPr/>
          </p:nvSpPr>
          <p:spPr>
            <a:xfrm>
              <a:off x="6992282" y="3316160"/>
              <a:ext cx="8752" cy="7422"/>
            </a:xfrm>
            <a:custGeom>
              <a:rect b="b" l="l" r="r" t="t"/>
              <a:pathLst>
                <a:path extrusionOk="0" h="67" w="79">
                  <a:moveTo>
                    <a:pt x="36" y="1"/>
                  </a:moveTo>
                  <a:cubicBezTo>
                    <a:pt x="30" y="1"/>
                    <a:pt x="24" y="2"/>
                    <a:pt x="19" y="5"/>
                  </a:cubicBezTo>
                  <a:cubicBezTo>
                    <a:pt x="4" y="16"/>
                    <a:pt x="0" y="38"/>
                    <a:pt x="13" y="51"/>
                  </a:cubicBezTo>
                  <a:cubicBezTo>
                    <a:pt x="20" y="61"/>
                    <a:pt x="31" y="66"/>
                    <a:pt x="42" y="66"/>
                  </a:cubicBezTo>
                  <a:cubicBezTo>
                    <a:pt x="48" y="66"/>
                    <a:pt x="54" y="65"/>
                    <a:pt x="60" y="62"/>
                  </a:cubicBezTo>
                  <a:cubicBezTo>
                    <a:pt x="75" y="51"/>
                    <a:pt x="78" y="30"/>
                    <a:pt x="67" y="16"/>
                  </a:cubicBezTo>
                  <a:cubicBezTo>
                    <a:pt x="59" y="6"/>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5"/>
            <p:cNvSpPr/>
            <p:nvPr/>
          </p:nvSpPr>
          <p:spPr>
            <a:xfrm>
              <a:off x="6975444" y="3293783"/>
              <a:ext cx="8752" cy="7422"/>
            </a:xfrm>
            <a:custGeom>
              <a:rect b="b" l="l" r="r" t="t"/>
              <a:pathLst>
                <a:path extrusionOk="0" h="67" w="79">
                  <a:moveTo>
                    <a:pt x="37" y="1"/>
                  </a:moveTo>
                  <a:cubicBezTo>
                    <a:pt x="31" y="1"/>
                    <a:pt x="25" y="2"/>
                    <a:pt x="19" y="6"/>
                  </a:cubicBezTo>
                  <a:cubicBezTo>
                    <a:pt x="4" y="16"/>
                    <a:pt x="1" y="37"/>
                    <a:pt x="13" y="51"/>
                  </a:cubicBezTo>
                  <a:cubicBezTo>
                    <a:pt x="20" y="61"/>
                    <a:pt x="31" y="66"/>
                    <a:pt x="42" y="66"/>
                  </a:cubicBezTo>
                  <a:cubicBezTo>
                    <a:pt x="48" y="66"/>
                    <a:pt x="55" y="64"/>
                    <a:pt x="60" y="61"/>
                  </a:cubicBezTo>
                  <a:cubicBezTo>
                    <a:pt x="75" y="50"/>
                    <a:pt x="79" y="30"/>
                    <a:pt x="67" y="16"/>
                  </a:cubicBezTo>
                  <a:cubicBezTo>
                    <a:pt x="60" y="6"/>
                    <a:pt x="49"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5"/>
            <p:cNvSpPr/>
            <p:nvPr/>
          </p:nvSpPr>
          <p:spPr>
            <a:xfrm>
              <a:off x="6957166" y="3271516"/>
              <a:ext cx="8641" cy="7311"/>
            </a:xfrm>
            <a:custGeom>
              <a:rect b="b" l="l" r="r" t="t"/>
              <a:pathLst>
                <a:path extrusionOk="0" h="66" w="78">
                  <a:moveTo>
                    <a:pt x="37" y="0"/>
                  </a:moveTo>
                  <a:cubicBezTo>
                    <a:pt x="30" y="0"/>
                    <a:pt x="24" y="2"/>
                    <a:pt x="18" y="6"/>
                  </a:cubicBezTo>
                  <a:cubicBezTo>
                    <a:pt x="3" y="15"/>
                    <a:pt x="1" y="37"/>
                    <a:pt x="12" y="51"/>
                  </a:cubicBezTo>
                  <a:cubicBezTo>
                    <a:pt x="19" y="60"/>
                    <a:pt x="30" y="66"/>
                    <a:pt x="41" y="66"/>
                  </a:cubicBezTo>
                  <a:cubicBezTo>
                    <a:pt x="47" y="66"/>
                    <a:pt x="54" y="64"/>
                    <a:pt x="59" y="61"/>
                  </a:cubicBezTo>
                  <a:cubicBezTo>
                    <a:pt x="75" y="51"/>
                    <a:pt x="78" y="30"/>
                    <a:pt x="66" y="15"/>
                  </a:cubicBezTo>
                  <a:cubicBezTo>
                    <a:pt x="60" y="6"/>
                    <a:pt x="48"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5"/>
            <p:cNvSpPr/>
            <p:nvPr/>
          </p:nvSpPr>
          <p:spPr>
            <a:xfrm>
              <a:off x="7030944" y="3419295"/>
              <a:ext cx="8641" cy="7311"/>
            </a:xfrm>
            <a:custGeom>
              <a:rect b="b" l="l" r="r" t="t"/>
              <a:pathLst>
                <a:path extrusionOk="0" h="66" w="78">
                  <a:moveTo>
                    <a:pt x="37" y="1"/>
                  </a:moveTo>
                  <a:cubicBezTo>
                    <a:pt x="31" y="1"/>
                    <a:pt x="24" y="2"/>
                    <a:pt x="18" y="6"/>
                  </a:cubicBezTo>
                  <a:cubicBezTo>
                    <a:pt x="3" y="16"/>
                    <a:pt x="1" y="37"/>
                    <a:pt x="12" y="50"/>
                  </a:cubicBezTo>
                  <a:cubicBezTo>
                    <a:pt x="19" y="61"/>
                    <a:pt x="30" y="66"/>
                    <a:pt x="42" y="66"/>
                  </a:cubicBezTo>
                  <a:cubicBezTo>
                    <a:pt x="48" y="66"/>
                    <a:pt x="55" y="64"/>
                    <a:pt x="61" y="61"/>
                  </a:cubicBezTo>
                  <a:cubicBezTo>
                    <a:pt x="75" y="50"/>
                    <a:pt x="78" y="30"/>
                    <a:pt x="66" y="15"/>
                  </a:cubicBezTo>
                  <a:cubicBezTo>
                    <a:pt x="59" y="5"/>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5"/>
            <p:cNvSpPr/>
            <p:nvPr/>
          </p:nvSpPr>
          <p:spPr>
            <a:xfrm>
              <a:off x="7009232" y="3390493"/>
              <a:ext cx="8752" cy="7422"/>
            </a:xfrm>
            <a:custGeom>
              <a:rect b="b" l="l" r="r" t="t"/>
              <a:pathLst>
                <a:path extrusionOk="0" h="67" w="79">
                  <a:moveTo>
                    <a:pt x="38" y="1"/>
                  </a:moveTo>
                  <a:cubicBezTo>
                    <a:pt x="32" y="1"/>
                    <a:pt x="25" y="3"/>
                    <a:pt x="19" y="6"/>
                  </a:cubicBezTo>
                  <a:cubicBezTo>
                    <a:pt x="4" y="17"/>
                    <a:pt x="1" y="37"/>
                    <a:pt x="13" y="51"/>
                  </a:cubicBezTo>
                  <a:cubicBezTo>
                    <a:pt x="20" y="61"/>
                    <a:pt x="31" y="66"/>
                    <a:pt x="43" y="66"/>
                  </a:cubicBezTo>
                  <a:cubicBezTo>
                    <a:pt x="49" y="66"/>
                    <a:pt x="55" y="65"/>
                    <a:pt x="60" y="61"/>
                  </a:cubicBezTo>
                  <a:cubicBezTo>
                    <a:pt x="75" y="51"/>
                    <a:pt x="79" y="31"/>
                    <a:pt x="67" y="16"/>
                  </a:cubicBezTo>
                  <a:cubicBezTo>
                    <a:pt x="60" y="6"/>
                    <a:pt x="49"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5"/>
            <p:cNvSpPr/>
            <p:nvPr/>
          </p:nvSpPr>
          <p:spPr>
            <a:xfrm>
              <a:off x="6987851" y="3361801"/>
              <a:ext cx="8530" cy="7422"/>
            </a:xfrm>
            <a:custGeom>
              <a:rect b="b" l="l" r="r" t="t"/>
              <a:pathLst>
                <a:path extrusionOk="0" h="67" w="77">
                  <a:moveTo>
                    <a:pt x="37" y="1"/>
                  </a:moveTo>
                  <a:cubicBezTo>
                    <a:pt x="31" y="1"/>
                    <a:pt x="24" y="2"/>
                    <a:pt x="18" y="6"/>
                  </a:cubicBezTo>
                  <a:cubicBezTo>
                    <a:pt x="2" y="15"/>
                    <a:pt x="0" y="37"/>
                    <a:pt x="12" y="51"/>
                  </a:cubicBezTo>
                  <a:cubicBezTo>
                    <a:pt x="19" y="61"/>
                    <a:pt x="30" y="66"/>
                    <a:pt x="42" y="66"/>
                  </a:cubicBezTo>
                  <a:cubicBezTo>
                    <a:pt x="48" y="66"/>
                    <a:pt x="54" y="65"/>
                    <a:pt x="60" y="61"/>
                  </a:cubicBezTo>
                  <a:cubicBezTo>
                    <a:pt x="75" y="51"/>
                    <a:pt x="77" y="30"/>
                    <a:pt x="65" y="15"/>
                  </a:cubicBezTo>
                  <a:cubicBezTo>
                    <a:pt x="59" y="6"/>
                    <a:pt x="48"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5"/>
            <p:cNvSpPr/>
            <p:nvPr/>
          </p:nvSpPr>
          <p:spPr>
            <a:xfrm>
              <a:off x="6966249" y="3333109"/>
              <a:ext cx="8752" cy="7311"/>
            </a:xfrm>
            <a:custGeom>
              <a:rect b="b" l="l" r="r" t="t"/>
              <a:pathLst>
                <a:path extrusionOk="0" h="66" w="79">
                  <a:moveTo>
                    <a:pt x="36" y="0"/>
                  </a:moveTo>
                  <a:cubicBezTo>
                    <a:pt x="30" y="0"/>
                    <a:pt x="24" y="2"/>
                    <a:pt x="18" y="5"/>
                  </a:cubicBezTo>
                  <a:cubicBezTo>
                    <a:pt x="2" y="15"/>
                    <a:pt x="0" y="36"/>
                    <a:pt x="12" y="51"/>
                  </a:cubicBezTo>
                  <a:cubicBezTo>
                    <a:pt x="18" y="61"/>
                    <a:pt x="30" y="66"/>
                    <a:pt x="42" y="66"/>
                  </a:cubicBezTo>
                  <a:cubicBezTo>
                    <a:pt x="48" y="66"/>
                    <a:pt x="54" y="64"/>
                    <a:pt x="60" y="61"/>
                  </a:cubicBezTo>
                  <a:cubicBezTo>
                    <a:pt x="75" y="51"/>
                    <a:pt x="78" y="29"/>
                    <a:pt x="65" y="15"/>
                  </a:cubicBezTo>
                  <a:cubicBezTo>
                    <a:pt x="59" y="6"/>
                    <a:pt x="48"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5"/>
            <p:cNvSpPr/>
            <p:nvPr/>
          </p:nvSpPr>
          <p:spPr>
            <a:xfrm>
              <a:off x="6974115" y="3043090"/>
              <a:ext cx="163622" cy="160299"/>
            </a:xfrm>
            <a:custGeom>
              <a:rect b="b" l="l" r="r" t="t"/>
              <a:pathLst>
                <a:path extrusionOk="0" h="1447" w="1477">
                  <a:moveTo>
                    <a:pt x="1476" y="0"/>
                  </a:moveTo>
                  <a:cubicBezTo>
                    <a:pt x="1476" y="0"/>
                    <a:pt x="499" y="317"/>
                    <a:pt x="0" y="1371"/>
                  </a:cubicBezTo>
                  <a:lnTo>
                    <a:pt x="201" y="1446"/>
                  </a:lnTo>
                  <a:cubicBezTo>
                    <a:pt x="201" y="1446"/>
                    <a:pt x="416" y="670"/>
                    <a:pt x="1476"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5"/>
            <p:cNvSpPr/>
            <p:nvPr/>
          </p:nvSpPr>
          <p:spPr>
            <a:xfrm>
              <a:off x="7186478" y="3695689"/>
              <a:ext cx="368122" cy="192979"/>
            </a:xfrm>
            <a:custGeom>
              <a:rect b="b" l="l" r="r" t="t"/>
              <a:pathLst>
                <a:path extrusionOk="0" h="1742" w="3323">
                  <a:moveTo>
                    <a:pt x="2695" y="0"/>
                  </a:moveTo>
                  <a:lnTo>
                    <a:pt x="1" y="196"/>
                  </a:lnTo>
                  <a:cubicBezTo>
                    <a:pt x="815" y="1485"/>
                    <a:pt x="1853" y="1742"/>
                    <a:pt x="2550" y="1742"/>
                  </a:cubicBezTo>
                  <a:cubicBezTo>
                    <a:pt x="3011" y="1742"/>
                    <a:pt x="3323" y="1630"/>
                    <a:pt x="3323" y="1630"/>
                  </a:cubicBezTo>
                  <a:lnTo>
                    <a:pt x="26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5"/>
            <p:cNvSpPr/>
            <p:nvPr/>
          </p:nvSpPr>
          <p:spPr>
            <a:xfrm>
              <a:off x="7197445" y="3699788"/>
              <a:ext cx="200290" cy="92391"/>
            </a:xfrm>
            <a:custGeom>
              <a:rect b="b" l="l" r="r" t="t"/>
              <a:pathLst>
                <a:path extrusionOk="0" h="834" w="1808">
                  <a:moveTo>
                    <a:pt x="1790" y="1"/>
                  </a:moveTo>
                  <a:lnTo>
                    <a:pt x="0" y="337"/>
                  </a:lnTo>
                  <a:lnTo>
                    <a:pt x="150" y="531"/>
                  </a:lnTo>
                  <a:lnTo>
                    <a:pt x="1807" y="833"/>
                  </a:lnTo>
                  <a:lnTo>
                    <a:pt x="1790" y="1"/>
                  </a:lnTo>
                  <a:close/>
                </a:path>
              </a:pathLst>
            </a:custGeom>
            <a:solidFill>
              <a:srgbClr val="4556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5"/>
            <p:cNvSpPr/>
            <p:nvPr/>
          </p:nvSpPr>
          <p:spPr>
            <a:xfrm>
              <a:off x="7068941" y="3387834"/>
              <a:ext cx="436362" cy="359370"/>
            </a:xfrm>
            <a:custGeom>
              <a:rect b="b" l="l" r="r" t="t"/>
              <a:pathLst>
                <a:path extrusionOk="0" h="3244" w="3939">
                  <a:moveTo>
                    <a:pt x="1839" y="1"/>
                  </a:moveTo>
                  <a:cubicBezTo>
                    <a:pt x="1839" y="1"/>
                    <a:pt x="1" y="816"/>
                    <a:pt x="848" y="3193"/>
                  </a:cubicBezTo>
                  <a:cubicBezTo>
                    <a:pt x="848" y="3193"/>
                    <a:pt x="1270" y="3244"/>
                    <a:pt x="1814" y="3244"/>
                  </a:cubicBezTo>
                  <a:cubicBezTo>
                    <a:pt x="2540" y="3244"/>
                    <a:pt x="3486" y="3153"/>
                    <a:pt x="3939" y="2731"/>
                  </a:cubicBezTo>
                  <a:cubicBezTo>
                    <a:pt x="3939" y="2731"/>
                    <a:pt x="3448" y="435"/>
                    <a:pt x="1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5"/>
            <p:cNvSpPr/>
            <p:nvPr/>
          </p:nvSpPr>
          <p:spPr>
            <a:xfrm>
              <a:off x="7264577" y="3387834"/>
              <a:ext cx="240836" cy="345190"/>
            </a:xfrm>
            <a:custGeom>
              <a:rect b="b" l="l" r="r" t="t"/>
              <a:pathLst>
                <a:path extrusionOk="0" h="3116" w="2174">
                  <a:moveTo>
                    <a:pt x="73" y="1"/>
                  </a:moveTo>
                  <a:cubicBezTo>
                    <a:pt x="73" y="1"/>
                    <a:pt x="45" y="13"/>
                    <a:pt x="1" y="37"/>
                  </a:cubicBezTo>
                  <a:cubicBezTo>
                    <a:pt x="565" y="681"/>
                    <a:pt x="1122" y="1952"/>
                    <a:pt x="1354" y="3115"/>
                  </a:cubicBezTo>
                  <a:cubicBezTo>
                    <a:pt x="1682" y="3037"/>
                    <a:pt x="1975" y="2916"/>
                    <a:pt x="2174" y="2731"/>
                  </a:cubicBezTo>
                  <a:cubicBezTo>
                    <a:pt x="2173" y="2731"/>
                    <a:pt x="1682" y="435"/>
                    <a:pt x="7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5"/>
            <p:cNvSpPr/>
            <p:nvPr/>
          </p:nvSpPr>
          <p:spPr>
            <a:xfrm>
              <a:off x="7161885" y="3387834"/>
              <a:ext cx="343418" cy="359370"/>
            </a:xfrm>
            <a:custGeom>
              <a:rect b="b" l="l" r="r" t="t"/>
              <a:pathLst>
                <a:path extrusionOk="0" h="3244" w="3100">
                  <a:moveTo>
                    <a:pt x="1000" y="1"/>
                  </a:moveTo>
                  <a:lnTo>
                    <a:pt x="991" y="4"/>
                  </a:lnTo>
                  <a:cubicBezTo>
                    <a:pt x="2478" y="540"/>
                    <a:pt x="2937" y="2686"/>
                    <a:pt x="2937" y="2686"/>
                  </a:cubicBezTo>
                  <a:cubicBezTo>
                    <a:pt x="2484" y="3108"/>
                    <a:pt x="1538" y="3198"/>
                    <a:pt x="811" y="3198"/>
                  </a:cubicBezTo>
                  <a:cubicBezTo>
                    <a:pt x="466" y="3198"/>
                    <a:pt x="170" y="3178"/>
                    <a:pt x="0" y="3163"/>
                  </a:cubicBezTo>
                  <a:lnTo>
                    <a:pt x="0" y="3163"/>
                  </a:lnTo>
                  <a:cubicBezTo>
                    <a:pt x="4" y="3174"/>
                    <a:pt x="6" y="3183"/>
                    <a:pt x="9" y="3193"/>
                  </a:cubicBezTo>
                  <a:cubicBezTo>
                    <a:pt x="9" y="3193"/>
                    <a:pt x="431" y="3244"/>
                    <a:pt x="975" y="3244"/>
                  </a:cubicBezTo>
                  <a:cubicBezTo>
                    <a:pt x="1701" y="3244"/>
                    <a:pt x="2647" y="3153"/>
                    <a:pt x="3100" y="2731"/>
                  </a:cubicBezTo>
                  <a:cubicBezTo>
                    <a:pt x="3100" y="2731"/>
                    <a:pt x="2609" y="435"/>
                    <a:pt x="1000"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5"/>
            <p:cNvSpPr/>
            <p:nvPr/>
          </p:nvSpPr>
          <p:spPr>
            <a:xfrm>
              <a:off x="6763192" y="3514455"/>
              <a:ext cx="722840" cy="780224"/>
            </a:xfrm>
            <a:custGeom>
              <a:rect b="b" l="l" r="r" t="t"/>
              <a:pathLst>
                <a:path extrusionOk="0" h="7043" w="6525">
                  <a:moveTo>
                    <a:pt x="5368" y="1"/>
                  </a:moveTo>
                  <a:lnTo>
                    <a:pt x="1" y="1410"/>
                  </a:lnTo>
                  <a:cubicBezTo>
                    <a:pt x="930" y="5924"/>
                    <a:pt x="4331" y="7043"/>
                    <a:pt x="4331" y="7043"/>
                  </a:cubicBezTo>
                  <a:cubicBezTo>
                    <a:pt x="6524" y="4380"/>
                    <a:pt x="5368" y="1"/>
                    <a:pt x="5368"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5"/>
            <p:cNvSpPr/>
            <p:nvPr/>
          </p:nvSpPr>
          <p:spPr>
            <a:xfrm>
              <a:off x="7037480" y="3514455"/>
              <a:ext cx="448548" cy="780224"/>
            </a:xfrm>
            <a:custGeom>
              <a:rect b="b" l="l" r="r" t="t"/>
              <a:pathLst>
                <a:path extrusionOk="0" h="7043" w="4049">
                  <a:moveTo>
                    <a:pt x="2892" y="1"/>
                  </a:moveTo>
                  <a:lnTo>
                    <a:pt x="2858" y="10"/>
                  </a:lnTo>
                  <a:cubicBezTo>
                    <a:pt x="2743" y="856"/>
                    <a:pt x="2475" y="1813"/>
                    <a:pt x="2050" y="2786"/>
                  </a:cubicBezTo>
                  <a:cubicBezTo>
                    <a:pt x="1482" y="4083"/>
                    <a:pt x="744" y="5168"/>
                    <a:pt x="0" y="5885"/>
                  </a:cubicBezTo>
                  <a:cubicBezTo>
                    <a:pt x="982" y="6754"/>
                    <a:pt x="1855" y="7043"/>
                    <a:pt x="1855" y="7043"/>
                  </a:cubicBezTo>
                  <a:cubicBezTo>
                    <a:pt x="4048" y="4380"/>
                    <a:pt x="2892" y="1"/>
                    <a:pt x="28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5"/>
            <p:cNvSpPr/>
            <p:nvPr/>
          </p:nvSpPr>
          <p:spPr>
            <a:xfrm>
              <a:off x="6785901" y="3533398"/>
              <a:ext cx="682072" cy="730151"/>
            </a:xfrm>
            <a:custGeom>
              <a:rect b="b" l="l" r="r" t="t"/>
              <a:pathLst>
                <a:path extrusionOk="0" h="6591" w="6157">
                  <a:moveTo>
                    <a:pt x="5097" y="1"/>
                  </a:moveTo>
                  <a:lnTo>
                    <a:pt x="1" y="1319"/>
                  </a:lnTo>
                  <a:cubicBezTo>
                    <a:pt x="844" y="5543"/>
                    <a:pt x="4057" y="6591"/>
                    <a:pt x="4057" y="6591"/>
                  </a:cubicBezTo>
                  <a:cubicBezTo>
                    <a:pt x="6156" y="4099"/>
                    <a:pt x="5097" y="1"/>
                    <a:pt x="50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5"/>
            <p:cNvSpPr/>
            <p:nvPr/>
          </p:nvSpPr>
          <p:spPr>
            <a:xfrm>
              <a:off x="7048447" y="3533398"/>
              <a:ext cx="419524" cy="730151"/>
            </a:xfrm>
            <a:custGeom>
              <a:rect b="b" l="l" r="r" t="t"/>
              <a:pathLst>
                <a:path extrusionOk="0" h="6591" w="3787">
                  <a:moveTo>
                    <a:pt x="2727" y="1"/>
                  </a:moveTo>
                  <a:lnTo>
                    <a:pt x="0" y="706"/>
                  </a:lnTo>
                  <a:cubicBezTo>
                    <a:pt x="783" y="2192"/>
                    <a:pt x="1435" y="4617"/>
                    <a:pt x="1675" y="6588"/>
                  </a:cubicBezTo>
                  <a:cubicBezTo>
                    <a:pt x="1682" y="6590"/>
                    <a:pt x="1687" y="6591"/>
                    <a:pt x="1687" y="6591"/>
                  </a:cubicBezTo>
                  <a:cubicBezTo>
                    <a:pt x="3786" y="4099"/>
                    <a:pt x="2727" y="1"/>
                    <a:pt x="2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5"/>
            <p:cNvSpPr/>
            <p:nvPr/>
          </p:nvSpPr>
          <p:spPr>
            <a:xfrm>
              <a:off x="6785901" y="3533398"/>
              <a:ext cx="564978" cy="730151"/>
            </a:xfrm>
            <a:custGeom>
              <a:rect b="b" l="l" r="r" t="t"/>
              <a:pathLst>
                <a:path extrusionOk="0" h="6591" w="5100">
                  <a:moveTo>
                    <a:pt x="5097" y="1"/>
                  </a:moveTo>
                  <a:lnTo>
                    <a:pt x="1" y="1319"/>
                  </a:lnTo>
                  <a:cubicBezTo>
                    <a:pt x="844" y="5543"/>
                    <a:pt x="4057" y="6591"/>
                    <a:pt x="4057" y="6591"/>
                  </a:cubicBezTo>
                  <a:lnTo>
                    <a:pt x="4069" y="6576"/>
                  </a:lnTo>
                  <a:cubicBezTo>
                    <a:pt x="3715" y="6446"/>
                    <a:pt x="902" y="5331"/>
                    <a:pt x="111" y="1369"/>
                  </a:cubicBezTo>
                  <a:lnTo>
                    <a:pt x="5099" y="10"/>
                  </a:lnTo>
                  <a:cubicBezTo>
                    <a:pt x="5098" y="4"/>
                    <a:pt x="5097" y="1"/>
                    <a:pt x="5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5"/>
            <p:cNvSpPr/>
            <p:nvPr/>
          </p:nvSpPr>
          <p:spPr>
            <a:xfrm>
              <a:off x="7048447" y="3605736"/>
              <a:ext cx="190431" cy="658033"/>
            </a:xfrm>
            <a:custGeom>
              <a:rect b="b" l="l" r="r" t="t"/>
              <a:pathLst>
                <a:path extrusionOk="0" h="5940" w="1719">
                  <a:moveTo>
                    <a:pt x="205" y="0"/>
                  </a:moveTo>
                  <a:lnTo>
                    <a:pt x="0" y="54"/>
                  </a:lnTo>
                  <a:cubicBezTo>
                    <a:pt x="783" y="1539"/>
                    <a:pt x="1433" y="3966"/>
                    <a:pt x="1674" y="5935"/>
                  </a:cubicBezTo>
                  <a:cubicBezTo>
                    <a:pt x="1682" y="5937"/>
                    <a:pt x="1687" y="5939"/>
                    <a:pt x="1687" y="5939"/>
                  </a:cubicBezTo>
                  <a:cubicBezTo>
                    <a:pt x="1697" y="5925"/>
                    <a:pt x="1708" y="5913"/>
                    <a:pt x="1719" y="5899"/>
                  </a:cubicBezTo>
                  <a:cubicBezTo>
                    <a:pt x="1491" y="3904"/>
                    <a:pt x="923" y="1564"/>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5"/>
            <p:cNvSpPr/>
            <p:nvPr/>
          </p:nvSpPr>
          <p:spPr>
            <a:xfrm>
              <a:off x="6983642" y="3694470"/>
              <a:ext cx="348735" cy="345301"/>
            </a:xfrm>
            <a:custGeom>
              <a:rect b="b" l="l" r="r" t="t"/>
              <a:pathLst>
                <a:path extrusionOk="0" h="3117" w="3148">
                  <a:moveTo>
                    <a:pt x="2096" y="1"/>
                  </a:moveTo>
                  <a:lnTo>
                    <a:pt x="411" y="401"/>
                  </a:lnTo>
                  <a:lnTo>
                    <a:pt x="1517" y="1509"/>
                  </a:lnTo>
                  <a:lnTo>
                    <a:pt x="0" y="1211"/>
                  </a:lnTo>
                  <a:lnTo>
                    <a:pt x="0" y="1211"/>
                  </a:lnTo>
                  <a:lnTo>
                    <a:pt x="552" y="2811"/>
                  </a:lnTo>
                  <a:lnTo>
                    <a:pt x="1553" y="1643"/>
                  </a:lnTo>
                  <a:lnTo>
                    <a:pt x="1077" y="3116"/>
                  </a:lnTo>
                  <a:lnTo>
                    <a:pt x="2764" y="2716"/>
                  </a:lnTo>
                  <a:lnTo>
                    <a:pt x="1633" y="1587"/>
                  </a:lnTo>
                  <a:lnTo>
                    <a:pt x="3148" y="2059"/>
                  </a:lnTo>
                  <a:lnTo>
                    <a:pt x="2780" y="407"/>
                  </a:lnTo>
                  <a:lnTo>
                    <a:pt x="1613" y="150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5"/>
            <p:cNvSpPr/>
            <p:nvPr/>
          </p:nvSpPr>
          <p:spPr>
            <a:xfrm>
              <a:off x="7119457" y="3212803"/>
              <a:ext cx="39548" cy="33899"/>
            </a:xfrm>
            <a:custGeom>
              <a:rect b="b" l="l" r="r" t="t"/>
              <a:pathLst>
                <a:path extrusionOk="0" h="306" w="357">
                  <a:moveTo>
                    <a:pt x="153" y="0"/>
                  </a:moveTo>
                  <a:cubicBezTo>
                    <a:pt x="68" y="0"/>
                    <a:pt x="0" y="68"/>
                    <a:pt x="0" y="153"/>
                  </a:cubicBezTo>
                  <a:cubicBezTo>
                    <a:pt x="0" y="245"/>
                    <a:pt x="75" y="306"/>
                    <a:pt x="154" y="306"/>
                  </a:cubicBezTo>
                  <a:cubicBezTo>
                    <a:pt x="191" y="306"/>
                    <a:pt x="229" y="292"/>
                    <a:pt x="260" y="261"/>
                  </a:cubicBezTo>
                  <a:cubicBezTo>
                    <a:pt x="357" y="164"/>
                    <a:pt x="288" y="0"/>
                    <a:pt x="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5"/>
            <p:cNvSpPr/>
            <p:nvPr/>
          </p:nvSpPr>
          <p:spPr>
            <a:xfrm>
              <a:off x="7127211" y="3220558"/>
              <a:ext cx="18168" cy="18389"/>
            </a:xfrm>
            <a:custGeom>
              <a:rect b="b" l="l" r="r" t="t"/>
              <a:pathLst>
                <a:path extrusionOk="0" h="166" w="164">
                  <a:moveTo>
                    <a:pt x="83" y="0"/>
                  </a:moveTo>
                  <a:cubicBezTo>
                    <a:pt x="37" y="0"/>
                    <a:pt x="0" y="37"/>
                    <a:pt x="0" y="83"/>
                  </a:cubicBezTo>
                  <a:cubicBezTo>
                    <a:pt x="0" y="128"/>
                    <a:pt x="37" y="166"/>
                    <a:pt x="83" y="166"/>
                  </a:cubicBezTo>
                  <a:cubicBezTo>
                    <a:pt x="127" y="166"/>
                    <a:pt x="164" y="128"/>
                    <a:pt x="164" y="83"/>
                  </a:cubicBezTo>
                  <a:cubicBezTo>
                    <a:pt x="164" y="37"/>
                    <a:pt x="127" y="0"/>
                    <a:pt x="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55"/>
          <p:cNvGrpSpPr/>
          <p:nvPr/>
        </p:nvGrpSpPr>
        <p:grpSpPr>
          <a:xfrm>
            <a:off x="713233" y="815877"/>
            <a:ext cx="941186" cy="168547"/>
            <a:chOff x="6" y="276689"/>
            <a:chExt cx="733753" cy="131400"/>
          </a:xfrm>
        </p:grpSpPr>
        <p:grpSp>
          <p:nvGrpSpPr>
            <p:cNvPr id="2684" name="Google Shape;2684;p55"/>
            <p:cNvGrpSpPr/>
            <p:nvPr/>
          </p:nvGrpSpPr>
          <p:grpSpPr>
            <a:xfrm>
              <a:off x="6" y="276689"/>
              <a:ext cx="445357" cy="131256"/>
              <a:chOff x="888166" y="1663976"/>
              <a:chExt cx="991444" cy="292200"/>
            </a:xfrm>
          </p:grpSpPr>
          <p:sp>
            <p:nvSpPr>
              <p:cNvPr id="2685" name="Google Shape;2685;p5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8" name="Google Shape;2688;p5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 name="Google Shape;2690;p55"/>
          <p:cNvGrpSpPr/>
          <p:nvPr/>
        </p:nvGrpSpPr>
        <p:grpSpPr>
          <a:xfrm>
            <a:off x="7489583" y="815877"/>
            <a:ext cx="941186" cy="168547"/>
            <a:chOff x="6" y="276689"/>
            <a:chExt cx="733753" cy="131400"/>
          </a:xfrm>
        </p:grpSpPr>
        <p:grpSp>
          <p:nvGrpSpPr>
            <p:cNvPr id="2691" name="Google Shape;2691;p55"/>
            <p:cNvGrpSpPr/>
            <p:nvPr/>
          </p:nvGrpSpPr>
          <p:grpSpPr>
            <a:xfrm>
              <a:off x="6" y="276689"/>
              <a:ext cx="445357" cy="131256"/>
              <a:chOff x="888166" y="1663976"/>
              <a:chExt cx="991444" cy="292200"/>
            </a:xfrm>
          </p:grpSpPr>
          <p:sp>
            <p:nvSpPr>
              <p:cNvPr id="2692" name="Google Shape;2692;p5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5" name="Google Shape;2695;p5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0" name="Shape 2700"/>
        <p:cNvGrpSpPr/>
        <p:nvPr/>
      </p:nvGrpSpPr>
      <p:grpSpPr>
        <a:xfrm>
          <a:off x="0" y="0"/>
          <a:ext cx="0" cy="0"/>
          <a:chOff x="0" y="0"/>
          <a:chExt cx="0" cy="0"/>
        </a:xfrm>
      </p:grpSpPr>
      <p:sp>
        <p:nvSpPr>
          <p:cNvPr id="2701" name="Google Shape;2701;p56"/>
          <p:cNvSpPr/>
          <p:nvPr/>
        </p:nvSpPr>
        <p:spPr>
          <a:xfrm rot="-2700000">
            <a:off x="1577437" y="1496750"/>
            <a:ext cx="1310127" cy="131012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6"/>
          <p:cNvSpPr txBox="1"/>
          <p:nvPr>
            <p:ph type="title"/>
          </p:nvPr>
        </p:nvSpPr>
        <p:spPr>
          <a:xfrm>
            <a:off x="1543100" y="1675713"/>
            <a:ext cx="1378800" cy="9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703" name="Google Shape;2703;p56"/>
          <p:cNvSpPr txBox="1"/>
          <p:nvPr>
            <p:ph idx="2" type="title"/>
          </p:nvPr>
        </p:nvSpPr>
        <p:spPr>
          <a:xfrm>
            <a:off x="1306100" y="3115413"/>
            <a:ext cx="4100400" cy="76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Renaissance</a:t>
            </a:r>
            <a:endParaRPr/>
          </a:p>
        </p:txBody>
      </p:sp>
      <p:sp>
        <p:nvSpPr>
          <p:cNvPr id="2704" name="Google Shape;2704;p56"/>
          <p:cNvSpPr txBox="1"/>
          <p:nvPr>
            <p:ph idx="1" type="subTitle"/>
          </p:nvPr>
        </p:nvSpPr>
        <p:spPr>
          <a:xfrm>
            <a:off x="1306100" y="3970100"/>
            <a:ext cx="39642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Enter a subtitle here if you need it</a:t>
            </a:r>
            <a:endParaRPr/>
          </a:p>
        </p:txBody>
      </p:sp>
      <p:grpSp>
        <p:nvGrpSpPr>
          <p:cNvPr id="2705" name="Google Shape;2705;p56"/>
          <p:cNvGrpSpPr/>
          <p:nvPr/>
        </p:nvGrpSpPr>
        <p:grpSpPr>
          <a:xfrm>
            <a:off x="6213750" y="546859"/>
            <a:ext cx="1407689" cy="5073115"/>
            <a:chOff x="6213750" y="546859"/>
            <a:chExt cx="1407689" cy="5073115"/>
          </a:xfrm>
        </p:grpSpPr>
        <p:sp>
          <p:nvSpPr>
            <p:cNvPr id="2706" name="Google Shape;2706;p56"/>
            <p:cNvSpPr/>
            <p:nvPr/>
          </p:nvSpPr>
          <p:spPr>
            <a:xfrm>
              <a:off x="6529345" y="2291979"/>
              <a:ext cx="939600" cy="5007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7" name="Google Shape;2707;p56"/>
            <p:cNvGrpSpPr/>
            <p:nvPr/>
          </p:nvGrpSpPr>
          <p:grpSpPr>
            <a:xfrm>
              <a:off x="6285681" y="2735112"/>
              <a:ext cx="1262384" cy="2884862"/>
              <a:chOff x="6285681" y="2735112"/>
              <a:chExt cx="1262384" cy="2884862"/>
            </a:xfrm>
          </p:grpSpPr>
          <p:sp>
            <p:nvSpPr>
              <p:cNvPr id="2708" name="Google Shape;2708;p56"/>
              <p:cNvSpPr/>
              <p:nvPr/>
            </p:nvSpPr>
            <p:spPr>
              <a:xfrm>
                <a:off x="6285681" y="2735112"/>
                <a:ext cx="1262372" cy="2884831"/>
              </a:xfrm>
              <a:custGeom>
                <a:rect b="b" l="l" r="r" t="t"/>
                <a:pathLst>
                  <a:path extrusionOk="0" h="9931" w="4346">
                    <a:moveTo>
                      <a:pt x="0" y="1"/>
                    </a:moveTo>
                    <a:lnTo>
                      <a:pt x="0" y="9930"/>
                    </a:lnTo>
                    <a:lnTo>
                      <a:pt x="4346" y="9930"/>
                    </a:lnTo>
                    <a:lnTo>
                      <a:pt x="4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6"/>
              <p:cNvSpPr/>
              <p:nvPr/>
            </p:nvSpPr>
            <p:spPr>
              <a:xfrm>
                <a:off x="7284030" y="2735112"/>
                <a:ext cx="264035" cy="2884831"/>
              </a:xfrm>
              <a:custGeom>
                <a:rect b="b" l="l" r="r" t="t"/>
                <a:pathLst>
                  <a:path extrusionOk="0" h="9931" w="909">
                    <a:moveTo>
                      <a:pt x="1" y="1"/>
                    </a:moveTo>
                    <a:lnTo>
                      <a:pt x="1" y="9930"/>
                    </a:lnTo>
                    <a:lnTo>
                      <a:pt x="909" y="9930"/>
                    </a:lnTo>
                    <a:lnTo>
                      <a:pt x="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6"/>
              <p:cNvSpPr/>
              <p:nvPr/>
            </p:nvSpPr>
            <p:spPr>
              <a:xfrm>
                <a:off x="6285681" y="5452944"/>
                <a:ext cx="1262372" cy="167030"/>
              </a:xfrm>
              <a:custGeom>
                <a:rect b="b" l="l" r="r" t="t"/>
                <a:pathLst>
                  <a:path extrusionOk="0" h="575" w="4346">
                    <a:moveTo>
                      <a:pt x="0" y="0"/>
                    </a:moveTo>
                    <a:lnTo>
                      <a:pt x="0" y="574"/>
                    </a:lnTo>
                    <a:lnTo>
                      <a:pt x="4346" y="574"/>
                    </a:lnTo>
                    <a:lnTo>
                      <a:pt x="43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6"/>
              <p:cNvSpPr/>
              <p:nvPr/>
            </p:nvSpPr>
            <p:spPr>
              <a:xfrm>
                <a:off x="6653996" y="2957127"/>
                <a:ext cx="525746" cy="461875"/>
              </a:xfrm>
              <a:custGeom>
                <a:rect b="b" l="l" r="r" t="t"/>
                <a:pathLst>
                  <a:path extrusionOk="0" h="1590" w="1810">
                    <a:moveTo>
                      <a:pt x="0" y="1"/>
                    </a:moveTo>
                    <a:lnTo>
                      <a:pt x="0" y="1590"/>
                    </a:lnTo>
                    <a:lnTo>
                      <a:pt x="1809" y="1590"/>
                    </a:lnTo>
                    <a:lnTo>
                      <a:pt x="18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6"/>
              <p:cNvSpPr/>
              <p:nvPr/>
            </p:nvSpPr>
            <p:spPr>
              <a:xfrm>
                <a:off x="6754209" y="3035269"/>
                <a:ext cx="321548" cy="24401"/>
              </a:xfrm>
              <a:custGeom>
                <a:rect b="b" l="l" r="r" t="t"/>
                <a:pathLst>
                  <a:path extrusionOk="0" h="84"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6"/>
              <p:cNvSpPr/>
              <p:nvPr/>
            </p:nvSpPr>
            <p:spPr>
              <a:xfrm>
                <a:off x="6754209" y="3100339"/>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6"/>
              <p:cNvSpPr/>
              <p:nvPr/>
            </p:nvSpPr>
            <p:spPr>
              <a:xfrm>
                <a:off x="6754209" y="3163957"/>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6"/>
              <p:cNvSpPr/>
              <p:nvPr/>
            </p:nvSpPr>
            <p:spPr>
              <a:xfrm>
                <a:off x="6754209" y="3231351"/>
                <a:ext cx="321548" cy="24691"/>
              </a:xfrm>
              <a:custGeom>
                <a:rect b="b" l="l" r="r" t="t"/>
                <a:pathLst>
                  <a:path extrusionOk="0" h="85"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6"/>
              <p:cNvSpPr/>
              <p:nvPr/>
            </p:nvSpPr>
            <p:spPr>
              <a:xfrm>
                <a:off x="6887535" y="3296421"/>
                <a:ext cx="188223" cy="24401"/>
              </a:xfrm>
              <a:custGeom>
                <a:rect b="b" l="l" r="r" t="t"/>
                <a:pathLst>
                  <a:path extrusionOk="0" h="84" w="648">
                    <a:moveTo>
                      <a:pt x="0" y="0"/>
                    </a:moveTo>
                    <a:lnTo>
                      <a:pt x="0" y="84"/>
                    </a:lnTo>
                    <a:lnTo>
                      <a:pt x="647" y="84"/>
                    </a:ln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6"/>
              <p:cNvSpPr/>
              <p:nvPr/>
            </p:nvSpPr>
            <p:spPr>
              <a:xfrm>
                <a:off x="6668520" y="3350161"/>
                <a:ext cx="44732" cy="38054"/>
              </a:xfrm>
              <a:custGeom>
                <a:rect b="b" l="l" r="r" t="t"/>
                <a:pathLst>
                  <a:path extrusionOk="0" h="131" w="154">
                    <a:moveTo>
                      <a:pt x="88" y="0"/>
                    </a:moveTo>
                    <a:cubicBezTo>
                      <a:pt x="30" y="0"/>
                      <a:pt x="1" y="71"/>
                      <a:pt x="41" y="111"/>
                    </a:cubicBezTo>
                    <a:cubicBezTo>
                      <a:pt x="55" y="125"/>
                      <a:pt x="72" y="131"/>
                      <a:pt x="88" y="131"/>
                    </a:cubicBezTo>
                    <a:cubicBezTo>
                      <a:pt x="122" y="131"/>
                      <a:pt x="154" y="105"/>
                      <a:pt x="154" y="66"/>
                    </a:cubicBezTo>
                    <a:cubicBezTo>
                      <a:pt x="154" y="30"/>
                      <a:pt x="125"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6"/>
              <p:cNvSpPr/>
              <p:nvPr/>
            </p:nvSpPr>
            <p:spPr>
              <a:xfrm>
                <a:off x="7109455" y="3350161"/>
                <a:ext cx="44732" cy="38054"/>
              </a:xfrm>
              <a:custGeom>
                <a:rect b="b" l="l" r="r" t="t"/>
                <a:pathLst>
                  <a:path extrusionOk="0" h="131" w="154">
                    <a:moveTo>
                      <a:pt x="88" y="0"/>
                    </a:moveTo>
                    <a:cubicBezTo>
                      <a:pt x="29" y="0"/>
                      <a:pt x="0" y="71"/>
                      <a:pt x="42" y="111"/>
                    </a:cubicBezTo>
                    <a:cubicBezTo>
                      <a:pt x="55" y="125"/>
                      <a:pt x="72" y="131"/>
                      <a:pt x="88" y="131"/>
                    </a:cubicBezTo>
                    <a:cubicBezTo>
                      <a:pt x="121" y="131"/>
                      <a:pt x="153" y="105"/>
                      <a:pt x="153" y="66"/>
                    </a:cubicBezTo>
                    <a:cubicBezTo>
                      <a:pt x="153" y="30"/>
                      <a:pt x="124"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6"/>
              <p:cNvSpPr/>
              <p:nvPr/>
            </p:nvSpPr>
            <p:spPr>
              <a:xfrm>
                <a:off x="6674910" y="2972233"/>
                <a:ext cx="38342" cy="38344"/>
              </a:xfrm>
              <a:custGeom>
                <a:rect b="b" l="l" r="r" t="t"/>
                <a:pathLst>
                  <a:path extrusionOk="0" h="132" w="132">
                    <a:moveTo>
                      <a:pt x="66" y="0"/>
                    </a:moveTo>
                    <a:cubicBezTo>
                      <a:pt x="30" y="0"/>
                      <a:pt x="1" y="30"/>
                      <a:pt x="1" y="66"/>
                    </a:cubicBezTo>
                    <a:cubicBezTo>
                      <a:pt x="1" y="102"/>
                      <a:pt x="30" y="131"/>
                      <a:pt x="66" y="131"/>
                    </a:cubicBezTo>
                    <a:cubicBezTo>
                      <a:pt x="103" y="131"/>
                      <a:pt x="132" y="102"/>
                      <a:pt x="132" y="66"/>
                    </a:cubicBezTo>
                    <a:cubicBezTo>
                      <a:pt x="132" y="30"/>
                      <a:pt x="103"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6"/>
              <p:cNvSpPr/>
              <p:nvPr/>
            </p:nvSpPr>
            <p:spPr>
              <a:xfrm>
                <a:off x="7109745" y="2972233"/>
                <a:ext cx="44442" cy="38344"/>
              </a:xfrm>
              <a:custGeom>
                <a:rect b="b" l="l" r="r" t="t"/>
                <a:pathLst>
                  <a:path extrusionOk="0" h="132" w="153">
                    <a:moveTo>
                      <a:pt x="87" y="0"/>
                    </a:moveTo>
                    <a:cubicBezTo>
                      <a:pt x="29" y="0"/>
                      <a:pt x="0" y="72"/>
                      <a:pt x="41" y="113"/>
                    </a:cubicBezTo>
                    <a:cubicBezTo>
                      <a:pt x="54" y="126"/>
                      <a:pt x="71" y="132"/>
                      <a:pt x="86" y="132"/>
                    </a:cubicBezTo>
                    <a:cubicBezTo>
                      <a:pt x="120" y="132"/>
                      <a:pt x="152" y="105"/>
                      <a:pt x="152" y="66"/>
                    </a:cubicBezTo>
                    <a:cubicBezTo>
                      <a:pt x="152" y="30"/>
                      <a:pt x="123"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1" name="Google Shape;2721;p56"/>
            <p:cNvSpPr/>
            <p:nvPr/>
          </p:nvSpPr>
          <p:spPr>
            <a:xfrm>
              <a:off x="6213750" y="546859"/>
              <a:ext cx="1406249" cy="2314919"/>
            </a:xfrm>
            <a:custGeom>
              <a:rect b="b" l="l" r="r" t="t"/>
              <a:pathLst>
                <a:path extrusionOk="0" h="37177" w="22584">
                  <a:moveTo>
                    <a:pt x="8823" y="1"/>
                  </a:moveTo>
                  <a:cubicBezTo>
                    <a:pt x="7449" y="1"/>
                    <a:pt x="7015" y="573"/>
                    <a:pt x="7015" y="573"/>
                  </a:cubicBezTo>
                  <a:cubicBezTo>
                    <a:pt x="6798" y="483"/>
                    <a:pt x="6585" y="445"/>
                    <a:pt x="6380" y="445"/>
                  </a:cubicBezTo>
                  <a:cubicBezTo>
                    <a:pt x="5281" y="445"/>
                    <a:pt x="4423" y="1542"/>
                    <a:pt x="4423" y="1542"/>
                  </a:cubicBezTo>
                  <a:cubicBezTo>
                    <a:pt x="3573" y="2373"/>
                    <a:pt x="3563" y="3214"/>
                    <a:pt x="3563" y="3214"/>
                  </a:cubicBezTo>
                  <a:lnTo>
                    <a:pt x="3276" y="3254"/>
                  </a:lnTo>
                  <a:cubicBezTo>
                    <a:pt x="2937" y="3319"/>
                    <a:pt x="2658" y="3560"/>
                    <a:pt x="2544" y="3887"/>
                  </a:cubicBezTo>
                  <a:cubicBezTo>
                    <a:pt x="2524" y="4352"/>
                    <a:pt x="2346" y="4391"/>
                    <a:pt x="2346" y="4391"/>
                  </a:cubicBezTo>
                  <a:cubicBezTo>
                    <a:pt x="1831" y="4717"/>
                    <a:pt x="1555" y="4965"/>
                    <a:pt x="1555" y="4965"/>
                  </a:cubicBezTo>
                  <a:cubicBezTo>
                    <a:pt x="486" y="6260"/>
                    <a:pt x="1624" y="6825"/>
                    <a:pt x="1624" y="6825"/>
                  </a:cubicBezTo>
                  <a:cubicBezTo>
                    <a:pt x="1129" y="8270"/>
                    <a:pt x="2068" y="8655"/>
                    <a:pt x="2068" y="8655"/>
                  </a:cubicBezTo>
                  <a:cubicBezTo>
                    <a:pt x="1798" y="10279"/>
                    <a:pt x="2491" y="10298"/>
                    <a:pt x="2523" y="10298"/>
                  </a:cubicBezTo>
                  <a:cubicBezTo>
                    <a:pt x="2523" y="10298"/>
                    <a:pt x="2524" y="10298"/>
                    <a:pt x="2524" y="10298"/>
                  </a:cubicBezTo>
                  <a:lnTo>
                    <a:pt x="2524" y="10298"/>
                  </a:lnTo>
                  <a:cubicBezTo>
                    <a:pt x="2128" y="11504"/>
                    <a:pt x="3079" y="12000"/>
                    <a:pt x="3079" y="12000"/>
                  </a:cubicBezTo>
                  <a:cubicBezTo>
                    <a:pt x="3166" y="13838"/>
                    <a:pt x="4163" y="14134"/>
                    <a:pt x="4796" y="14134"/>
                  </a:cubicBezTo>
                  <a:cubicBezTo>
                    <a:pt x="5097" y="14134"/>
                    <a:pt x="5315" y="14067"/>
                    <a:pt x="5315" y="14067"/>
                  </a:cubicBezTo>
                  <a:cubicBezTo>
                    <a:pt x="5670" y="14611"/>
                    <a:pt x="6106" y="14888"/>
                    <a:pt x="6106" y="14888"/>
                  </a:cubicBezTo>
                  <a:cubicBezTo>
                    <a:pt x="5948" y="15205"/>
                    <a:pt x="5602" y="15472"/>
                    <a:pt x="5602" y="15472"/>
                  </a:cubicBezTo>
                  <a:cubicBezTo>
                    <a:pt x="5057" y="15917"/>
                    <a:pt x="4809" y="16323"/>
                    <a:pt x="4809" y="16323"/>
                  </a:cubicBezTo>
                  <a:cubicBezTo>
                    <a:pt x="3771" y="17797"/>
                    <a:pt x="4622" y="19024"/>
                    <a:pt x="4622" y="19024"/>
                  </a:cubicBezTo>
                  <a:cubicBezTo>
                    <a:pt x="2365" y="20103"/>
                    <a:pt x="3148" y="21557"/>
                    <a:pt x="3145" y="21559"/>
                  </a:cubicBezTo>
                  <a:cubicBezTo>
                    <a:pt x="2423" y="21687"/>
                    <a:pt x="2285" y="21787"/>
                    <a:pt x="2038" y="21944"/>
                  </a:cubicBezTo>
                  <a:cubicBezTo>
                    <a:pt x="963" y="22629"/>
                    <a:pt x="683" y="23418"/>
                    <a:pt x="454" y="24032"/>
                  </a:cubicBezTo>
                  <a:cubicBezTo>
                    <a:pt x="1" y="25243"/>
                    <a:pt x="75" y="25990"/>
                    <a:pt x="148" y="26643"/>
                  </a:cubicBezTo>
                  <a:cubicBezTo>
                    <a:pt x="278" y="27822"/>
                    <a:pt x="565" y="28257"/>
                    <a:pt x="811" y="28751"/>
                  </a:cubicBezTo>
                  <a:cubicBezTo>
                    <a:pt x="1317" y="29772"/>
                    <a:pt x="1251" y="30042"/>
                    <a:pt x="1364" y="30483"/>
                  </a:cubicBezTo>
                  <a:cubicBezTo>
                    <a:pt x="1763" y="32032"/>
                    <a:pt x="1933" y="32414"/>
                    <a:pt x="2245" y="33006"/>
                  </a:cubicBezTo>
                  <a:cubicBezTo>
                    <a:pt x="2857" y="34167"/>
                    <a:pt x="3336" y="34759"/>
                    <a:pt x="3829" y="35231"/>
                  </a:cubicBezTo>
                  <a:cubicBezTo>
                    <a:pt x="4416" y="35795"/>
                    <a:pt x="4548" y="36055"/>
                    <a:pt x="4708" y="36379"/>
                  </a:cubicBezTo>
                  <a:cubicBezTo>
                    <a:pt x="5049" y="37060"/>
                    <a:pt x="5260" y="37032"/>
                    <a:pt x="5421" y="37091"/>
                  </a:cubicBezTo>
                  <a:cubicBezTo>
                    <a:pt x="5589" y="37153"/>
                    <a:pt x="5731" y="37176"/>
                    <a:pt x="5855" y="37176"/>
                  </a:cubicBezTo>
                  <a:cubicBezTo>
                    <a:pt x="6171" y="37176"/>
                    <a:pt x="6371" y="37025"/>
                    <a:pt x="6568" y="36963"/>
                  </a:cubicBezTo>
                  <a:cubicBezTo>
                    <a:pt x="7515" y="36873"/>
                    <a:pt x="8186" y="36763"/>
                    <a:pt x="8725" y="36705"/>
                  </a:cubicBezTo>
                  <a:cubicBezTo>
                    <a:pt x="10225" y="36542"/>
                    <a:pt x="11539" y="35950"/>
                    <a:pt x="12258" y="35527"/>
                  </a:cubicBezTo>
                  <a:cubicBezTo>
                    <a:pt x="17054" y="35502"/>
                    <a:pt x="17462" y="32507"/>
                    <a:pt x="17462" y="32507"/>
                  </a:cubicBezTo>
                  <a:cubicBezTo>
                    <a:pt x="17462" y="32507"/>
                    <a:pt x="17581" y="32981"/>
                    <a:pt x="17689" y="33173"/>
                  </a:cubicBezTo>
                  <a:cubicBezTo>
                    <a:pt x="17956" y="33642"/>
                    <a:pt x="17928" y="33678"/>
                    <a:pt x="17928" y="33678"/>
                  </a:cubicBezTo>
                  <a:lnTo>
                    <a:pt x="17887" y="34667"/>
                  </a:lnTo>
                  <a:cubicBezTo>
                    <a:pt x="18031" y="34888"/>
                    <a:pt x="18168" y="34959"/>
                    <a:pt x="18283" y="34959"/>
                  </a:cubicBezTo>
                  <a:cubicBezTo>
                    <a:pt x="18494" y="34959"/>
                    <a:pt x="18636" y="34723"/>
                    <a:pt x="18636" y="34723"/>
                  </a:cubicBezTo>
                  <a:cubicBezTo>
                    <a:pt x="19368" y="34476"/>
                    <a:pt x="19431" y="34202"/>
                    <a:pt x="19431" y="34202"/>
                  </a:cubicBezTo>
                  <a:cubicBezTo>
                    <a:pt x="19985" y="33934"/>
                    <a:pt x="20064" y="33400"/>
                    <a:pt x="20064" y="33400"/>
                  </a:cubicBezTo>
                  <a:cubicBezTo>
                    <a:pt x="20261" y="33443"/>
                    <a:pt x="20612" y="33515"/>
                    <a:pt x="20845" y="33515"/>
                  </a:cubicBezTo>
                  <a:cubicBezTo>
                    <a:pt x="20882" y="33515"/>
                    <a:pt x="20915" y="33513"/>
                    <a:pt x="20945" y="33509"/>
                  </a:cubicBezTo>
                  <a:cubicBezTo>
                    <a:pt x="21974" y="33378"/>
                    <a:pt x="22120" y="32328"/>
                    <a:pt x="22033" y="31837"/>
                  </a:cubicBezTo>
                  <a:cubicBezTo>
                    <a:pt x="21996" y="31629"/>
                    <a:pt x="22070" y="31558"/>
                    <a:pt x="22102" y="31471"/>
                  </a:cubicBezTo>
                  <a:cubicBezTo>
                    <a:pt x="22528" y="30318"/>
                    <a:pt x="22583" y="30101"/>
                    <a:pt x="22537" y="29631"/>
                  </a:cubicBezTo>
                  <a:cubicBezTo>
                    <a:pt x="22364" y="27853"/>
                    <a:pt x="22297" y="27568"/>
                    <a:pt x="22093" y="26910"/>
                  </a:cubicBezTo>
                  <a:cubicBezTo>
                    <a:pt x="21739" y="25774"/>
                    <a:pt x="21365" y="25201"/>
                    <a:pt x="21043" y="24673"/>
                  </a:cubicBezTo>
                  <a:cubicBezTo>
                    <a:pt x="20708" y="24125"/>
                    <a:pt x="20757" y="24055"/>
                    <a:pt x="20737" y="23833"/>
                  </a:cubicBezTo>
                  <a:cubicBezTo>
                    <a:pt x="20668" y="23035"/>
                    <a:pt x="20531" y="22780"/>
                    <a:pt x="20351" y="22477"/>
                  </a:cubicBezTo>
                  <a:cubicBezTo>
                    <a:pt x="19364" y="20817"/>
                    <a:pt x="17402" y="20241"/>
                    <a:pt x="17402" y="20241"/>
                  </a:cubicBezTo>
                  <a:cubicBezTo>
                    <a:pt x="17670" y="19252"/>
                    <a:pt x="16829" y="18362"/>
                    <a:pt x="16829" y="18362"/>
                  </a:cubicBezTo>
                  <a:cubicBezTo>
                    <a:pt x="17334" y="17868"/>
                    <a:pt x="17265" y="17036"/>
                    <a:pt x="17265" y="17036"/>
                  </a:cubicBezTo>
                  <a:cubicBezTo>
                    <a:pt x="17928" y="16056"/>
                    <a:pt x="17590" y="14661"/>
                    <a:pt x="17590" y="14661"/>
                  </a:cubicBezTo>
                  <a:cubicBezTo>
                    <a:pt x="17363" y="13257"/>
                    <a:pt x="15899" y="12633"/>
                    <a:pt x="15899" y="12633"/>
                  </a:cubicBezTo>
                  <a:cubicBezTo>
                    <a:pt x="14930" y="12139"/>
                    <a:pt x="14723" y="11555"/>
                    <a:pt x="14723" y="11555"/>
                  </a:cubicBezTo>
                  <a:cubicBezTo>
                    <a:pt x="15395" y="11307"/>
                    <a:pt x="15869" y="10664"/>
                    <a:pt x="15869" y="10664"/>
                  </a:cubicBezTo>
                  <a:cubicBezTo>
                    <a:pt x="16454" y="9862"/>
                    <a:pt x="16102" y="9436"/>
                    <a:pt x="15890" y="9111"/>
                  </a:cubicBezTo>
                  <a:cubicBezTo>
                    <a:pt x="15405" y="8369"/>
                    <a:pt x="15296" y="8210"/>
                    <a:pt x="15296" y="8210"/>
                  </a:cubicBezTo>
                  <a:cubicBezTo>
                    <a:pt x="15494" y="7557"/>
                    <a:pt x="15048" y="7162"/>
                    <a:pt x="15048" y="7162"/>
                  </a:cubicBezTo>
                  <a:cubicBezTo>
                    <a:pt x="15593" y="6192"/>
                    <a:pt x="14564" y="5589"/>
                    <a:pt x="14564" y="5589"/>
                  </a:cubicBezTo>
                  <a:cubicBezTo>
                    <a:pt x="14821" y="4381"/>
                    <a:pt x="13673" y="3906"/>
                    <a:pt x="13673" y="3906"/>
                  </a:cubicBezTo>
                  <a:cubicBezTo>
                    <a:pt x="14148" y="2324"/>
                    <a:pt x="12437" y="2116"/>
                    <a:pt x="12437" y="2116"/>
                  </a:cubicBezTo>
                  <a:cubicBezTo>
                    <a:pt x="11450" y="141"/>
                    <a:pt x="9964" y="77"/>
                    <a:pt x="9775" y="77"/>
                  </a:cubicBezTo>
                  <a:cubicBezTo>
                    <a:pt x="9762" y="77"/>
                    <a:pt x="9755" y="77"/>
                    <a:pt x="9755" y="77"/>
                  </a:cubicBezTo>
                  <a:cubicBezTo>
                    <a:pt x="9405" y="23"/>
                    <a:pt x="9095" y="1"/>
                    <a:pt x="882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6"/>
            <p:cNvSpPr/>
            <p:nvPr/>
          </p:nvSpPr>
          <p:spPr>
            <a:xfrm>
              <a:off x="6333747" y="1528768"/>
              <a:ext cx="593970" cy="417255"/>
            </a:xfrm>
            <a:custGeom>
              <a:rect b="b" l="l" r="r" t="t"/>
              <a:pathLst>
                <a:path extrusionOk="0" h="6701" w="9539">
                  <a:moveTo>
                    <a:pt x="7639" y="1"/>
                  </a:moveTo>
                  <a:lnTo>
                    <a:pt x="5937" y="185"/>
                  </a:lnTo>
                  <a:lnTo>
                    <a:pt x="5792" y="1386"/>
                  </a:lnTo>
                  <a:lnTo>
                    <a:pt x="5237" y="3034"/>
                  </a:lnTo>
                  <a:lnTo>
                    <a:pt x="4684" y="3733"/>
                  </a:lnTo>
                  <a:cubicBezTo>
                    <a:pt x="4525" y="3839"/>
                    <a:pt x="3602" y="4762"/>
                    <a:pt x="3602" y="4762"/>
                  </a:cubicBezTo>
                  <a:lnTo>
                    <a:pt x="2744" y="5488"/>
                  </a:lnTo>
                  <a:cubicBezTo>
                    <a:pt x="1980" y="6147"/>
                    <a:pt x="1188" y="6253"/>
                    <a:pt x="1188" y="6253"/>
                  </a:cubicBezTo>
                  <a:cubicBezTo>
                    <a:pt x="265" y="6411"/>
                    <a:pt x="0" y="6701"/>
                    <a:pt x="0" y="6701"/>
                  </a:cubicBezTo>
                  <a:cubicBezTo>
                    <a:pt x="160" y="6622"/>
                    <a:pt x="1148" y="6504"/>
                    <a:pt x="1148" y="6504"/>
                  </a:cubicBezTo>
                  <a:cubicBezTo>
                    <a:pt x="2521" y="6174"/>
                    <a:pt x="2943" y="5620"/>
                    <a:pt x="2943" y="5620"/>
                  </a:cubicBezTo>
                  <a:cubicBezTo>
                    <a:pt x="3588" y="5316"/>
                    <a:pt x="5409" y="5263"/>
                    <a:pt x="5409" y="5263"/>
                  </a:cubicBezTo>
                  <a:cubicBezTo>
                    <a:pt x="6136" y="5206"/>
                    <a:pt x="6653" y="5159"/>
                    <a:pt x="7035" y="5159"/>
                  </a:cubicBezTo>
                  <a:cubicBezTo>
                    <a:pt x="7625" y="5159"/>
                    <a:pt x="7893" y="5270"/>
                    <a:pt x="8113" y="5620"/>
                  </a:cubicBezTo>
                  <a:cubicBezTo>
                    <a:pt x="8284" y="5890"/>
                    <a:pt x="8563" y="5934"/>
                    <a:pt x="8729" y="5934"/>
                  </a:cubicBezTo>
                  <a:cubicBezTo>
                    <a:pt x="8811" y="5934"/>
                    <a:pt x="8866" y="5924"/>
                    <a:pt x="8866" y="5924"/>
                  </a:cubicBezTo>
                  <a:cubicBezTo>
                    <a:pt x="9539" y="5831"/>
                    <a:pt x="9373" y="5403"/>
                    <a:pt x="9235" y="5277"/>
                  </a:cubicBezTo>
                  <a:cubicBezTo>
                    <a:pt x="8853" y="4925"/>
                    <a:pt x="7634" y="3823"/>
                    <a:pt x="7389" y="3166"/>
                  </a:cubicBezTo>
                  <a:cubicBezTo>
                    <a:pt x="6529" y="868"/>
                    <a:pt x="7823" y="237"/>
                    <a:pt x="7823" y="237"/>
                  </a:cubicBezTo>
                  <a:lnTo>
                    <a:pt x="76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6"/>
            <p:cNvSpPr/>
            <p:nvPr/>
          </p:nvSpPr>
          <p:spPr>
            <a:xfrm>
              <a:off x="6471794" y="1502428"/>
              <a:ext cx="252993" cy="276094"/>
            </a:xfrm>
            <a:custGeom>
              <a:rect b="b" l="l" r="r" t="t"/>
              <a:pathLst>
                <a:path extrusionOk="0" h="4434" w="4063">
                  <a:moveTo>
                    <a:pt x="1926" y="1"/>
                  </a:moveTo>
                  <a:cubicBezTo>
                    <a:pt x="1926" y="1"/>
                    <a:pt x="0" y="3510"/>
                    <a:pt x="2137" y="4434"/>
                  </a:cubicBezTo>
                  <a:lnTo>
                    <a:pt x="3324" y="3984"/>
                  </a:lnTo>
                  <a:lnTo>
                    <a:pt x="4063" y="2877"/>
                  </a:lnTo>
                  <a:lnTo>
                    <a:pt x="4010" y="2006"/>
                  </a:lnTo>
                  <a:lnTo>
                    <a:pt x="3509" y="1187"/>
                  </a:lnTo>
                  <a:lnTo>
                    <a:pt x="3033" y="343"/>
                  </a:lnTo>
                  <a:lnTo>
                    <a:pt x="19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6"/>
            <p:cNvSpPr/>
            <p:nvPr/>
          </p:nvSpPr>
          <p:spPr>
            <a:xfrm>
              <a:off x="7017570" y="1164065"/>
              <a:ext cx="249817" cy="550881"/>
            </a:xfrm>
            <a:custGeom>
              <a:rect b="b" l="l" r="r" t="t"/>
              <a:pathLst>
                <a:path extrusionOk="0" h="8847" w="4012">
                  <a:moveTo>
                    <a:pt x="1623" y="0"/>
                  </a:moveTo>
                  <a:lnTo>
                    <a:pt x="1486" y="258"/>
                  </a:lnTo>
                  <a:lnTo>
                    <a:pt x="1287" y="752"/>
                  </a:lnTo>
                  <a:lnTo>
                    <a:pt x="1109" y="1129"/>
                  </a:lnTo>
                  <a:lnTo>
                    <a:pt x="614" y="1129"/>
                  </a:lnTo>
                  <a:lnTo>
                    <a:pt x="565" y="1197"/>
                  </a:lnTo>
                  <a:cubicBezTo>
                    <a:pt x="565" y="1197"/>
                    <a:pt x="397" y="2375"/>
                    <a:pt x="100" y="3038"/>
                  </a:cubicBezTo>
                  <a:cubicBezTo>
                    <a:pt x="100" y="3038"/>
                    <a:pt x="1" y="4690"/>
                    <a:pt x="535" y="5601"/>
                  </a:cubicBezTo>
                  <a:lnTo>
                    <a:pt x="1584" y="7441"/>
                  </a:lnTo>
                  <a:lnTo>
                    <a:pt x="648" y="8830"/>
                  </a:lnTo>
                  <a:cubicBezTo>
                    <a:pt x="648" y="8830"/>
                    <a:pt x="788" y="8846"/>
                    <a:pt x="1010" y="8846"/>
                  </a:cubicBezTo>
                  <a:cubicBezTo>
                    <a:pt x="1818" y="8846"/>
                    <a:pt x="3719" y="8630"/>
                    <a:pt x="3926" y="6623"/>
                  </a:cubicBezTo>
                  <a:cubicBezTo>
                    <a:pt x="4011" y="5804"/>
                    <a:pt x="4012" y="5046"/>
                    <a:pt x="1920" y="3859"/>
                  </a:cubicBezTo>
                  <a:cubicBezTo>
                    <a:pt x="1366" y="3545"/>
                    <a:pt x="515" y="3166"/>
                    <a:pt x="1307" y="1385"/>
                  </a:cubicBezTo>
                  <a:cubicBezTo>
                    <a:pt x="1307" y="1385"/>
                    <a:pt x="1505" y="1088"/>
                    <a:pt x="1802" y="851"/>
                  </a:cubicBezTo>
                  <a:lnTo>
                    <a:pt x="2078" y="752"/>
                  </a:lnTo>
                  <a:lnTo>
                    <a:pt x="2039" y="396"/>
                  </a:lnTo>
                  <a:lnTo>
                    <a:pt x="1822" y="158"/>
                  </a:lnTo>
                  <a:lnTo>
                    <a:pt x="16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6"/>
            <p:cNvSpPr/>
            <p:nvPr/>
          </p:nvSpPr>
          <p:spPr>
            <a:xfrm>
              <a:off x="6992912" y="1353110"/>
              <a:ext cx="189542" cy="362023"/>
            </a:xfrm>
            <a:custGeom>
              <a:rect b="b" l="l" r="r" t="t"/>
              <a:pathLst>
                <a:path extrusionOk="0" h="5814" w="3044">
                  <a:moveTo>
                    <a:pt x="496" y="1"/>
                  </a:moveTo>
                  <a:lnTo>
                    <a:pt x="431" y="149"/>
                  </a:lnTo>
                  <a:lnTo>
                    <a:pt x="367" y="322"/>
                  </a:lnTo>
                  <a:lnTo>
                    <a:pt x="253" y="559"/>
                  </a:lnTo>
                  <a:lnTo>
                    <a:pt x="140" y="772"/>
                  </a:lnTo>
                  <a:lnTo>
                    <a:pt x="75" y="901"/>
                  </a:lnTo>
                  <a:lnTo>
                    <a:pt x="31" y="1010"/>
                  </a:lnTo>
                  <a:cubicBezTo>
                    <a:pt x="1" y="1016"/>
                    <a:pt x="7" y="1337"/>
                    <a:pt x="5" y="1337"/>
                  </a:cubicBezTo>
                  <a:cubicBezTo>
                    <a:pt x="46" y="1693"/>
                    <a:pt x="95" y="1787"/>
                    <a:pt x="95" y="1787"/>
                  </a:cubicBezTo>
                  <a:lnTo>
                    <a:pt x="228" y="2452"/>
                  </a:lnTo>
                  <a:cubicBezTo>
                    <a:pt x="262" y="2645"/>
                    <a:pt x="313" y="3115"/>
                    <a:pt x="313" y="3115"/>
                  </a:cubicBezTo>
                  <a:cubicBezTo>
                    <a:pt x="343" y="3254"/>
                    <a:pt x="356" y="3734"/>
                    <a:pt x="356" y="3734"/>
                  </a:cubicBezTo>
                  <a:cubicBezTo>
                    <a:pt x="356" y="3803"/>
                    <a:pt x="347" y="4323"/>
                    <a:pt x="347" y="4323"/>
                  </a:cubicBezTo>
                  <a:lnTo>
                    <a:pt x="332" y="4565"/>
                  </a:lnTo>
                  <a:lnTo>
                    <a:pt x="397" y="4823"/>
                  </a:lnTo>
                  <a:lnTo>
                    <a:pt x="481" y="5021"/>
                  </a:lnTo>
                  <a:lnTo>
                    <a:pt x="605" y="5218"/>
                  </a:lnTo>
                  <a:lnTo>
                    <a:pt x="719" y="5391"/>
                  </a:lnTo>
                  <a:lnTo>
                    <a:pt x="817" y="5521"/>
                  </a:lnTo>
                  <a:lnTo>
                    <a:pt x="926" y="5654"/>
                  </a:lnTo>
                  <a:lnTo>
                    <a:pt x="1044" y="5793"/>
                  </a:lnTo>
                  <a:cubicBezTo>
                    <a:pt x="1256" y="5810"/>
                    <a:pt x="1352" y="5813"/>
                    <a:pt x="1392" y="5813"/>
                  </a:cubicBezTo>
                  <a:cubicBezTo>
                    <a:pt x="1410" y="5813"/>
                    <a:pt x="1416" y="5812"/>
                    <a:pt x="1416" y="5812"/>
                  </a:cubicBezTo>
                  <a:cubicBezTo>
                    <a:pt x="1444" y="5813"/>
                    <a:pt x="1471" y="5814"/>
                    <a:pt x="1498" y="5814"/>
                  </a:cubicBezTo>
                  <a:cubicBezTo>
                    <a:pt x="2105" y="5814"/>
                    <a:pt x="2445" y="5551"/>
                    <a:pt x="2445" y="5551"/>
                  </a:cubicBezTo>
                  <a:cubicBezTo>
                    <a:pt x="2885" y="5239"/>
                    <a:pt x="2964" y="4739"/>
                    <a:pt x="2964" y="4739"/>
                  </a:cubicBezTo>
                  <a:cubicBezTo>
                    <a:pt x="3043" y="4245"/>
                    <a:pt x="2445" y="3834"/>
                    <a:pt x="2445" y="3834"/>
                  </a:cubicBezTo>
                  <a:cubicBezTo>
                    <a:pt x="2386" y="3755"/>
                    <a:pt x="1980" y="3548"/>
                    <a:pt x="1980" y="3548"/>
                  </a:cubicBezTo>
                  <a:cubicBezTo>
                    <a:pt x="1754" y="3436"/>
                    <a:pt x="1543" y="3299"/>
                    <a:pt x="1352" y="3137"/>
                  </a:cubicBezTo>
                  <a:cubicBezTo>
                    <a:pt x="1193" y="3028"/>
                    <a:pt x="1005" y="2721"/>
                    <a:pt x="1005" y="2721"/>
                  </a:cubicBezTo>
                  <a:cubicBezTo>
                    <a:pt x="980" y="2697"/>
                    <a:pt x="892" y="2494"/>
                    <a:pt x="892" y="2494"/>
                  </a:cubicBezTo>
                  <a:lnTo>
                    <a:pt x="773" y="2192"/>
                  </a:lnTo>
                  <a:lnTo>
                    <a:pt x="649" y="1746"/>
                  </a:lnTo>
                  <a:lnTo>
                    <a:pt x="575" y="1385"/>
                  </a:lnTo>
                  <a:lnTo>
                    <a:pt x="531" y="1079"/>
                  </a:lnTo>
                  <a:lnTo>
                    <a:pt x="491" y="649"/>
                  </a:lnTo>
                  <a:lnTo>
                    <a:pt x="491" y="149"/>
                  </a:lnTo>
                  <a:lnTo>
                    <a:pt x="496"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6"/>
            <p:cNvSpPr/>
            <p:nvPr/>
          </p:nvSpPr>
          <p:spPr>
            <a:xfrm>
              <a:off x="7068568" y="1139781"/>
              <a:ext cx="28768" cy="40349"/>
            </a:xfrm>
            <a:custGeom>
              <a:rect b="b" l="l" r="r" t="t"/>
              <a:pathLst>
                <a:path extrusionOk="0" h="648" w="462">
                  <a:moveTo>
                    <a:pt x="250" y="0"/>
                  </a:moveTo>
                  <a:cubicBezTo>
                    <a:pt x="0" y="231"/>
                    <a:pt x="125" y="647"/>
                    <a:pt x="125" y="647"/>
                  </a:cubicBezTo>
                  <a:cubicBezTo>
                    <a:pt x="461" y="508"/>
                    <a:pt x="442" y="238"/>
                    <a:pt x="442" y="238"/>
                  </a:cubicBezTo>
                  <a:lnTo>
                    <a:pt x="2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6"/>
            <p:cNvSpPr/>
            <p:nvPr/>
          </p:nvSpPr>
          <p:spPr>
            <a:xfrm>
              <a:off x="6622233" y="1538917"/>
              <a:ext cx="93214" cy="92094"/>
            </a:xfrm>
            <a:custGeom>
              <a:rect b="b" l="l" r="r" t="t"/>
              <a:pathLst>
                <a:path extrusionOk="0" h="1479" w="1497">
                  <a:moveTo>
                    <a:pt x="528" y="1"/>
                  </a:moveTo>
                  <a:cubicBezTo>
                    <a:pt x="528" y="1"/>
                    <a:pt x="0" y="1478"/>
                    <a:pt x="1368" y="1478"/>
                  </a:cubicBezTo>
                  <a:cubicBezTo>
                    <a:pt x="1409" y="1478"/>
                    <a:pt x="1452" y="1477"/>
                    <a:pt x="1497" y="1474"/>
                  </a:cubicBezTo>
                  <a:cubicBezTo>
                    <a:pt x="1497" y="1474"/>
                    <a:pt x="1393" y="356"/>
                    <a:pt x="1359" y="217"/>
                  </a:cubicBezTo>
                  <a:cubicBezTo>
                    <a:pt x="1359" y="217"/>
                    <a:pt x="943" y="183"/>
                    <a:pt x="52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6"/>
            <p:cNvSpPr/>
            <p:nvPr/>
          </p:nvSpPr>
          <p:spPr>
            <a:xfrm>
              <a:off x="6467685" y="1285550"/>
              <a:ext cx="438675" cy="269805"/>
            </a:xfrm>
            <a:custGeom>
              <a:rect b="b" l="l" r="r" t="t"/>
              <a:pathLst>
                <a:path extrusionOk="0" h="4333" w="7045">
                  <a:moveTo>
                    <a:pt x="1" y="1"/>
                  </a:moveTo>
                  <a:lnTo>
                    <a:pt x="1" y="1"/>
                  </a:lnTo>
                  <a:cubicBezTo>
                    <a:pt x="1016" y="4075"/>
                    <a:pt x="3647" y="4333"/>
                    <a:pt x="4289" y="4333"/>
                  </a:cubicBezTo>
                  <a:cubicBezTo>
                    <a:pt x="4381" y="4333"/>
                    <a:pt x="4433" y="4328"/>
                    <a:pt x="4433" y="4328"/>
                  </a:cubicBezTo>
                  <a:cubicBezTo>
                    <a:pt x="5686" y="4328"/>
                    <a:pt x="6728" y="3656"/>
                    <a:pt x="6728" y="3656"/>
                  </a:cubicBezTo>
                  <a:lnTo>
                    <a:pt x="7045" y="2785"/>
                  </a:lnTo>
                  <a:lnTo>
                    <a:pt x="7045" y="2785"/>
                  </a:lnTo>
                  <a:cubicBezTo>
                    <a:pt x="6070" y="3428"/>
                    <a:pt x="5196" y="3682"/>
                    <a:pt x="4422" y="3682"/>
                  </a:cubicBezTo>
                  <a:cubicBezTo>
                    <a:pt x="1481" y="3682"/>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6"/>
            <p:cNvSpPr/>
            <p:nvPr/>
          </p:nvSpPr>
          <p:spPr>
            <a:xfrm>
              <a:off x="6420859" y="1304479"/>
              <a:ext cx="135556" cy="151185"/>
            </a:xfrm>
            <a:custGeom>
              <a:rect b="b" l="l" r="r" t="t"/>
              <a:pathLst>
                <a:path extrusionOk="0" h="2428" w="2177">
                  <a:moveTo>
                    <a:pt x="832" y="1"/>
                  </a:moveTo>
                  <a:cubicBezTo>
                    <a:pt x="832" y="1"/>
                    <a:pt x="92" y="185"/>
                    <a:pt x="0" y="1544"/>
                  </a:cubicBezTo>
                  <a:cubicBezTo>
                    <a:pt x="0" y="1544"/>
                    <a:pt x="349" y="2427"/>
                    <a:pt x="1455" y="2427"/>
                  </a:cubicBezTo>
                  <a:cubicBezTo>
                    <a:pt x="1603" y="2427"/>
                    <a:pt x="1764" y="2411"/>
                    <a:pt x="1939" y="2376"/>
                  </a:cubicBezTo>
                  <a:lnTo>
                    <a:pt x="2177" y="2191"/>
                  </a:lnTo>
                  <a:lnTo>
                    <a:pt x="1517" y="1333"/>
                  </a:lnTo>
                  <a:lnTo>
                    <a:pt x="8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6"/>
            <p:cNvSpPr/>
            <p:nvPr/>
          </p:nvSpPr>
          <p:spPr>
            <a:xfrm>
              <a:off x="6343585" y="1154102"/>
              <a:ext cx="112642" cy="168496"/>
            </a:xfrm>
            <a:custGeom>
              <a:rect b="b" l="l" r="r" t="t"/>
              <a:pathLst>
                <a:path extrusionOk="0" h="2706" w="1809">
                  <a:moveTo>
                    <a:pt x="1809" y="1"/>
                  </a:moveTo>
                  <a:cubicBezTo>
                    <a:pt x="1" y="1769"/>
                    <a:pt x="964" y="2706"/>
                    <a:pt x="964" y="2706"/>
                  </a:cubicBezTo>
                  <a:cubicBezTo>
                    <a:pt x="1241" y="1703"/>
                    <a:pt x="1795" y="1110"/>
                    <a:pt x="1795" y="1110"/>
                  </a:cubicBezTo>
                  <a:lnTo>
                    <a:pt x="1783" y="700"/>
                  </a:lnTo>
                  <a:lnTo>
                    <a:pt x="1809" y="226"/>
                  </a:lnTo>
                  <a:lnTo>
                    <a:pt x="18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6"/>
            <p:cNvSpPr/>
            <p:nvPr/>
          </p:nvSpPr>
          <p:spPr>
            <a:xfrm>
              <a:off x="6323909" y="1027574"/>
              <a:ext cx="126590" cy="189854"/>
            </a:xfrm>
            <a:custGeom>
              <a:rect b="b" l="l" r="r" t="t"/>
              <a:pathLst>
                <a:path extrusionOk="0" h="3049" w="2033">
                  <a:moveTo>
                    <a:pt x="1888" y="1"/>
                  </a:moveTo>
                  <a:cubicBezTo>
                    <a:pt x="0" y="1743"/>
                    <a:pt x="726" y="3049"/>
                    <a:pt x="726" y="3049"/>
                  </a:cubicBezTo>
                  <a:cubicBezTo>
                    <a:pt x="872" y="2600"/>
                    <a:pt x="1412" y="1822"/>
                    <a:pt x="1412" y="1822"/>
                  </a:cubicBezTo>
                  <a:cubicBezTo>
                    <a:pt x="1808" y="1412"/>
                    <a:pt x="2032" y="621"/>
                    <a:pt x="2032" y="621"/>
                  </a:cubicBezTo>
                  <a:lnTo>
                    <a:pt x="18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6"/>
            <p:cNvSpPr/>
            <p:nvPr/>
          </p:nvSpPr>
          <p:spPr>
            <a:xfrm>
              <a:off x="6264754" y="609508"/>
              <a:ext cx="819440" cy="533632"/>
            </a:xfrm>
            <a:custGeom>
              <a:rect b="b" l="l" r="r" t="t"/>
              <a:pathLst>
                <a:path extrusionOk="0" h="8570" w="13160">
                  <a:moveTo>
                    <a:pt x="6155" y="1"/>
                  </a:moveTo>
                  <a:lnTo>
                    <a:pt x="5740" y="1169"/>
                  </a:lnTo>
                  <a:lnTo>
                    <a:pt x="5747" y="1189"/>
                  </a:lnTo>
                  <a:lnTo>
                    <a:pt x="5714" y="1268"/>
                  </a:lnTo>
                  <a:cubicBezTo>
                    <a:pt x="5278" y="2389"/>
                    <a:pt x="4130" y="2666"/>
                    <a:pt x="4130" y="2666"/>
                  </a:cubicBezTo>
                  <a:cubicBezTo>
                    <a:pt x="2917" y="2850"/>
                    <a:pt x="2627" y="3615"/>
                    <a:pt x="2627" y="3615"/>
                  </a:cubicBezTo>
                  <a:cubicBezTo>
                    <a:pt x="2231" y="4315"/>
                    <a:pt x="1861" y="4473"/>
                    <a:pt x="1861" y="4473"/>
                  </a:cubicBezTo>
                  <a:cubicBezTo>
                    <a:pt x="1" y="5450"/>
                    <a:pt x="767" y="6254"/>
                    <a:pt x="767" y="6254"/>
                  </a:cubicBezTo>
                  <a:cubicBezTo>
                    <a:pt x="885" y="6043"/>
                    <a:pt x="1189" y="5529"/>
                    <a:pt x="1189" y="5529"/>
                  </a:cubicBezTo>
                  <a:cubicBezTo>
                    <a:pt x="1518" y="5067"/>
                    <a:pt x="2033" y="5014"/>
                    <a:pt x="2033" y="5014"/>
                  </a:cubicBezTo>
                  <a:cubicBezTo>
                    <a:pt x="2917" y="4830"/>
                    <a:pt x="2917" y="4118"/>
                    <a:pt x="2917" y="4118"/>
                  </a:cubicBezTo>
                  <a:lnTo>
                    <a:pt x="2942" y="4087"/>
                  </a:lnTo>
                  <a:lnTo>
                    <a:pt x="2917" y="4209"/>
                  </a:lnTo>
                  <a:lnTo>
                    <a:pt x="2838" y="4460"/>
                  </a:lnTo>
                  <a:cubicBezTo>
                    <a:pt x="3260" y="3772"/>
                    <a:pt x="3617" y="3684"/>
                    <a:pt x="3772" y="3684"/>
                  </a:cubicBezTo>
                  <a:cubicBezTo>
                    <a:pt x="3824" y="3684"/>
                    <a:pt x="3854" y="3694"/>
                    <a:pt x="3854" y="3694"/>
                  </a:cubicBezTo>
                  <a:cubicBezTo>
                    <a:pt x="3114" y="4789"/>
                    <a:pt x="2402" y="5371"/>
                    <a:pt x="2402" y="5371"/>
                  </a:cubicBezTo>
                  <a:cubicBezTo>
                    <a:pt x="410" y="6888"/>
                    <a:pt x="1215" y="8101"/>
                    <a:pt x="1215" y="8101"/>
                  </a:cubicBezTo>
                  <a:cubicBezTo>
                    <a:pt x="1611" y="6914"/>
                    <a:pt x="2296" y="6347"/>
                    <a:pt x="2296" y="6347"/>
                  </a:cubicBezTo>
                  <a:lnTo>
                    <a:pt x="2713" y="6016"/>
                  </a:lnTo>
                  <a:cubicBezTo>
                    <a:pt x="4513" y="5522"/>
                    <a:pt x="6334" y="3385"/>
                    <a:pt x="6255" y="1704"/>
                  </a:cubicBezTo>
                  <a:lnTo>
                    <a:pt x="6255" y="1704"/>
                  </a:lnTo>
                  <a:cubicBezTo>
                    <a:pt x="6255" y="1704"/>
                    <a:pt x="7897" y="3998"/>
                    <a:pt x="10053" y="4236"/>
                  </a:cubicBezTo>
                  <a:cubicBezTo>
                    <a:pt x="10053" y="4236"/>
                    <a:pt x="10508" y="5403"/>
                    <a:pt x="11141" y="5661"/>
                  </a:cubicBezTo>
                  <a:cubicBezTo>
                    <a:pt x="11141" y="5661"/>
                    <a:pt x="11299" y="7540"/>
                    <a:pt x="12586" y="7660"/>
                  </a:cubicBezTo>
                  <a:cubicBezTo>
                    <a:pt x="12586" y="7660"/>
                    <a:pt x="12764" y="8451"/>
                    <a:pt x="13061" y="8569"/>
                  </a:cubicBezTo>
                  <a:lnTo>
                    <a:pt x="13159" y="8516"/>
                  </a:lnTo>
                  <a:lnTo>
                    <a:pt x="13001" y="7282"/>
                  </a:lnTo>
                  <a:lnTo>
                    <a:pt x="11617" y="5601"/>
                  </a:lnTo>
                  <a:lnTo>
                    <a:pt x="10726" y="4018"/>
                  </a:lnTo>
                  <a:lnTo>
                    <a:pt x="9084" y="3227"/>
                  </a:lnTo>
                  <a:lnTo>
                    <a:pt x="7243" y="1287"/>
                  </a:lnTo>
                  <a:lnTo>
                    <a:pt x="6966" y="931"/>
                  </a:lnTo>
                  <a:lnTo>
                    <a:pt x="6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6"/>
            <p:cNvSpPr/>
            <p:nvPr/>
          </p:nvSpPr>
          <p:spPr>
            <a:xfrm>
              <a:off x="6433562" y="604340"/>
              <a:ext cx="214512" cy="171609"/>
            </a:xfrm>
            <a:custGeom>
              <a:rect b="b" l="l" r="r" t="t"/>
              <a:pathLst>
                <a:path extrusionOk="0" h="2756" w="3445">
                  <a:moveTo>
                    <a:pt x="2870" y="0"/>
                  </a:moveTo>
                  <a:cubicBezTo>
                    <a:pt x="1809" y="0"/>
                    <a:pt x="977" y="866"/>
                    <a:pt x="445" y="1608"/>
                  </a:cubicBezTo>
                  <a:cubicBezTo>
                    <a:pt x="18" y="2205"/>
                    <a:pt x="0" y="2756"/>
                    <a:pt x="0" y="2756"/>
                  </a:cubicBezTo>
                  <a:cubicBezTo>
                    <a:pt x="377" y="2736"/>
                    <a:pt x="703" y="2420"/>
                    <a:pt x="703" y="2418"/>
                  </a:cubicBezTo>
                  <a:cubicBezTo>
                    <a:pt x="957" y="2102"/>
                    <a:pt x="1318" y="2070"/>
                    <a:pt x="1452" y="2070"/>
                  </a:cubicBezTo>
                  <a:cubicBezTo>
                    <a:pt x="1486" y="2070"/>
                    <a:pt x="1505" y="2072"/>
                    <a:pt x="1505" y="2072"/>
                  </a:cubicBezTo>
                  <a:cubicBezTo>
                    <a:pt x="1599" y="2078"/>
                    <a:pt x="1681" y="2081"/>
                    <a:pt x="1750" y="2081"/>
                  </a:cubicBezTo>
                  <a:cubicBezTo>
                    <a:pt x="2024" y="2081"/>
                    <a:pt x="2118" y="2044"/>
                    <a:pt x="2118" y="2044"/>
                  </a:cubicBezTo>
                  <a:cubicBezTo>
                    <a:pt x="2870" y="1826"/>
                    <a:pt x="3423" y="717"/>
                    <a:pt x="3423" y="717"/>
                  </a:cubicBezTo>
                  <a:lnTo>
                    <a:pt x="3444" y="84"/>
                  </a:lnTo>
                  <a:cubicBezTo>
                    <a:pt x="3246" y="26"/>
                    <a:pt x="3055" y="0"/>
                    <a:pt x="2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6"/>
            <p:cNvSpPr/>
            <p:nvPr/>
          </p:nvSpPr>
          <p:spPr>
            <a:xfrm>
              <a:off x="6648012" y="576693"/>
              <a:ext cx="338175" cy="137487"/>
            </a:xfrm>
            <a:custGeom>
              <a:rect b="b" l="l" r="r" t="t"/>
              <a:pathLst>
                <a:path extrusionOk="0" h="2208" w="5431">
                  <a:moveTo>
                    <a:pt x="1839" y="1"/>
                  </a:moveTo>
                  <a:cubicBezTo>
                    <a:pt x="374" y="1"/>
                    <a:pt x="20" y="568"/>
                    <a:pt x="20" y="568"/>
                  </a:cubicBezTo>
                  <a:lnTo>
                    <a:pt x="0" y="528"/>
                  </a:lnTo>
                  <a:lnTo>
                    <a:pt x="88" y="1044"/>
                  </a:lnTo>
                  <a:lnTo>
                    <a:pt x="494" y="1341"/>
                  </a:lnTo>
                  <a:lnTo>
                    <a:pt x="900" y="1498"/>
                  </a:lnTo>
                  <a:cubicBezTo>
                    <a:pt x="1028" y="1555"/>
                    <a:pt x="1162" y="1597"/>
                    <a:pt x="1298" y="1624"/>
                  </a:cubicBezTo>
                  <a:cubicBezTo>
                    <a:pt x="1437" y="1652"/>
                    <a:pt x="1570" y="1662"/>
                    <a:pt x="1692" y="1662"/>
                  </a:cubicBezTo>
                  <a:cubicBezTo>
                    <a:pt x="2092" y="1662"/>
                    <a:pt x="2374" y="1548"/>
                    <a:pt x="2374" y="1548"/>
                  </a:cubicBezTo>
                  <a:cubicBezTo>
                    <a:pt x="2500" y="1524"/>
                    <a:pt x="2621" y="1513"/>
                    <a:pt x="2736" y="1513"/>
                  </a:cubicBezTo>
                  <a:cubicBezTo>
                    <a:pt x="3461" y="1513"/>
                    <a:pt x="3947" y="1934"/>
                    <a:pt x="3947" y="1934"/>
                  </a:cubicBezTo>
                  <a:cubicBezTo>
                    <a:pt x="4352" y="2146"/>
                    <a:pt x="4679" y="2208"/>
                    <a:pt x="4922" y="2208"/>
                  </a:cubicBezTo>
                  <a:cubicBezTo>
                    <a:pt x="5256" y="2208"/>
                    <a:pt x="5431" y="2092"/>
                    <a:pt x="5431" y="2092"/>
                  </a:cubicBezTo>
                  <a:cubicBezTo>
                    <a:pt x="5056" y="1359"/>
                    <a:pt x="4500" y="758"/>
                    <a:pt x="3967" y="439"/>
                  </a:cubicBezTo>
                  <a:cubicBezTo>
                    <a:pt x="3573" y="203"/>
                    <a:pt x="3126" y="83"/>
                    <a:pt x="2750" y="63"/>
                  </a:cubicBezTo>
                  <a:cubicBezTo>
                    <a:pt x="2407" y="19"/>
                    <a:pt x="2105" y="1"/>
                    <a:pt x="1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6"/>
            <p:cNvSpPr/>
            <p:nvPr/>
          </p:nvSpPr>
          <p:spPr>
            <a:xfrm>
              <a:off x="6672607" y="648363"/>
              <a:ext cx="393531" cy="169492"/>
            </a:xfrm>
            <a:custGeom>
              <a:rect b="b" l="l" r="r" t="t"/>
              <a:pathLst>
                <a:path extrusionOk="0" h="2722" w="6320">
                  <a:moveTo>
                    <a:pt x="1" y="1"/>
                  </a:moveTo>
                  <a:lnTo>
                    <a:pt x="60" y="189"/>
                  </a:lnTo>
                  <a:cubicBezTo>
                    <a:pt x="60" y="189"/>
                    <a:pt x="1267" y="1268"/>
                    <a:pt x="2592" y="1366"/>
                  </a:cubicBezTo>
                  <a:cubicBezTo>
                    <a:pt x="2592" y="1366"/>
                    <a:pt x="2630" y="1364"/>
                    <a:pt x="2691" y="1364"/>
                  </a:cubicBezTo>
                  <a:cubicBezTo>
                    <a:pt x="2891" y="1364"/>
                    <a:pt x="3341" y="1393"/>
                    <a:pt x="3492" y="1644"/>
                  </a:cubicBezTo>
                  <a:lnTo>
                    <a:pt x="3562" y="1702"/>
                  </a:lnTo>
                  <a:cubicBezTo>
                    <a:pt x="3562" y="1702"/>
                    <a:pt x="3810" y="2316"/>
                    <a:pt x="4611" y="2416"/>
                  </a:cubicBezTo>
                  <a:cubicBezTo>
                    <a:pt x="4611" y="2416"/>
                    <a:pt x="4783" y="2453"/>
                    <a:pt x="5128" y="2453"/>
                  </a:cubicBezTo>
                  <a:cubicBezTo>
                    <a:pt x="5212" y="2453"/>
                    <a:pt x="5307" y="2451"/>
                    <a:pt x="5412" y="2445"/>
                  </a:cubicBezTo>
                  <a:cubicBezTo>
                    <a:pt x="5412" y="2445"/>
                    <a:pt x="5412" y="2445"/>
                    <a:pt x="5413" y="2445"/>
                  </a:cubicBezTo>
                  <a:cubicBezTo>
                    <a:pt x="5433" y="2445"/>
                    <a:pt x="6001" y="2477"/>
                    <a:pt x="6284" y="2722"/>
                  </a:cubicBezTo>
                  <a:cubicBezTo>
                    <a:pt x="6284" y="2722"/>
                    <a:pt x="6320" y="1579"/>
                    <a:pt x="4659" y="1579"/>
                  </a:cubicBezTo>
                  <a:cubicBezTo>
                    <a:pt x="4599" y="1579"/>
                    <a:pt x="4537" y="1580"/>
                    <a:pt x="4473" y="1583"/>
                  </a:cubicBezTo>
                  <a:cubicBezTo>
                    <a:pt x="4473" y="1583"/>
                    <a:pt x="4407" y="1602"/>
                    <a:pt x="4293" y="1602"/>
                  </a:cubicBezTo>
                  <a:cubicBezTo>
                    <a:pt x="4075" y="1602"/>
                    <a:pt x="3683" y="1534"/>
                    <a:pt x="3236" y="1139"/>
                  </a:cubicBezTo>
                  <a:cubicBezTo>
                    <a:pt x="3236" y="1139"/>
                    <a:pt x="2786" y="707"/>
                    <a:pt x="1889" y="707"/>
                  </a:cubicBezTo>
                  <a:cubicBezTo>
                    <a:pt x="1826" y="707"/>
                    <a:pt x="1760" y="709"/>
                    <a:pt x="1692" y="714"/>
                  </a:cubicBezTo>
                  <a:cubicBezTo>
                    <a:pt x="1692" y="714"/>
                    <a:pt x="1647" y="725"/>
                    <a:pt x="1563" y="725"/>
                  </a:cubicBezTo>
                  <a:cubicBezTo>
                    <a:pt x="1379" y="725"/>
                    <a:pt x="1007" y="673"/>
                    <a:pt x="505" y="347"/>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6"/>
            <p:cNvSpPr/>
            <p:nvPr/>
          </p:nvSpPr>
          <p:spPr>
            <a:xfrm>
              <a:off x="6705921" y="689584"/>
              <a:ext cx="412771" cy="233628"/>
            </a:xfrm>
            <a:custGeom>
              <a:rect b="b" l="l" r="r" t="t"/>
              <a:pathLst>
                <a:path extrusionOk="0" h="3752" w="6629">
                  <a:moveTo>
                    <a:pt x="158" y="0"/>
                  </a:moveTo>
                  <a:lnTo>
                    <a:pt x="0" y="149"/>
                  </a:lnTo>
                  <a:cubicBezTo>
                    <a:pt x="0" y="149"/>
                    <a:pt x="663" y="851"/>
                    <a:pt x="684" y="881"/>
                  </a:cubicBezTo>
                  <a:cubicBezTo>
                    <a:pt x="703" y="911"/>
                    <a:pt x="2247" y="2296"/>
                    <a:pt x="2247" y="2296"/>
                  </a:cubicBezTo>
                  <a:lnTo>
                    <a:pt x="3226" y="2682"/>
                  </a:lnTo>
                  <a:cubicBezTo>
                    <a:pt x="3226" y="2682"/>
                    <a:pt x="5906" y="3108"/>
                    <a:pt x="6628" y="3751"/>
                  </a:cubicBezTo>
                  <a:cubicBezTo>
                    <a:pt x="6628" y="3751"/>
                    <a:pt x="6589" y="2455"/>
                    <a:pt x="4471" y="2227"/>
                  </a:cubicBezTo>
                  <a:cubicBezTo>
                    <a:pt x="4471" y="2227"/>
                    <a:pt x="4465" y="2227"/>
                    <a:pt x="4455" y="2227"/>
                  </a:cubicBezTo>
                  <a:cubicBezTo>
                    <a:pt x="4305" y="2227"/>
                    <a:pt x="3172" y="2201"/>
                    <a:pt x="2305" y="1436"/>
                  </a:cubicBezTo>
                  <a:cubicBezTo>
                    <a:pt x="2305" y="1436"/>
                    <a:pt x="870" y="605"/>
                    <a:pt x="564" y="258"/>
                  </a:cubicBezTo>
                  <a:lnTo>
                    <a:pt x="1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6"/>
            <p:cNvSpPr/>
            <p:nvPr/>
          </p:nvSpPr>
          <p:spPr>
            <a:xfrm>
              <a:off x="6906734" y="852041"/>
              <a:ext cx="245832" cy="169679"/>
            </a:xfrm>
            <a:custGeom>
              <a:rect b="b" l="l" r="r" t="t"/>
              <a:pathLst>
                <a:path extrusionOk="0" h="2725" w="3948">
                  <a:moveTo>
                    <a:pt x="850" y="1"/>
                  </a:moveTo>
                  <a:cubicBezTo>
                    <a:pt x="693" y="1"/>
                    <a:pt x="1" y="73"/>
                    <a:pt x="1" y="73"/>
                  </a:cubicBezTo>
                  <a:lnTo>
                    <a:pt x="140" y="508"/>
                  </a:lnTo>
                  <a:lnTo>
                    <a:pt x="544" y="1112"/>
                  </a:lnTo>
                  <a:lnTo>
                    <a:pt x="1128" y="1617"/>
                  </a:lnTo>
                  <a:cubicBezTo>
                    <a:pt x="1425" y="1874"/>
                    <a:pt x="2068" y="2081"/>
                    <a:pt x="2068" y="2081"/>
                  </a:cubicBezTo>
                  <a:cubicBezTo>
                    <a:pt x="2158" y="2111"/>
                    <a:pt x="3107" y="2280"/>
                    <a:pt x="3107" y="2280"/>
                  </a:cubicBezTo>
                  <a:cubicBezTo>
                    <a:pt x="3860" y="2457"/>
                    <a:pt x="3899" y="2725"/>
                    <a:pt x="3899" y="2725"/>
                  </a:cubicBezTo>
                  <a:cubicBezTo>
                    <a:pt x="3948" y="1419"/>
                    <a:pt x="1742" y="1389"/>
                    <a:pt x="1742" y="1389"/>
                  </a:cubicBezTo>
                  <a:cubicBezTo>
                    <a:pt x="1712" y="1394"/>
                    <a:pt x="1682" y="1396"/>
                    <a:pt x="1653" y="1396"/>
                  </a:cubicBezTo>
                  <a:cubicBezTo>
                    <a:pt x="1247" y="1396"/>
                    <a:pt x="910" y="914"/>
                    <a:pt x="910" y="914"/>
                  </a:cubicBezTo>
                  <a:cubicBezTo>
                    <a:pt x="699" y="381"/>
                    <a:pt x="1010" y="311"/>
                    <a:pt x="1187" y="311"/>
                  </a:cubicBezTo>
                  <a:cubicBezTo>
                    <a:pt x="1250" y="311"/>
                    <a:pt x="1297" y="320"/>
                    <a:pt x="1297" y="320"/>
                  </a:cubicBezTo>
                  <a:cubicBezTo>
                    <a:pt x="1297" y="320"/>
                    <a:pt x="911" y="23"/>
                    <a:pt x="881" y="3"/>
                  </a:cubicBezTo>
                  <a:cubicBezTo>
                    <a:pt x="879" y="2"/>
                    <a:pt x="868" y="1"/>
                    <a:pt x="8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6"/>
            <p:cNvSpPr/>
            <p:nvPr/>
          </p:nvSpPr>
          <p:spPr>
            <a:xfrm>
              <a:off x="6971056" y="948992"/>
              <a:ext cx="196578" cy="137798"/>
            </a:xfrm>
            <a:custGeom>
              <a:rect b="b" l="l" r="r" t="t"/>
              <a:pathLst>
                <a:path extrusionOk="0" h="2213" w="3157">
                  <a:moveTo>
                    <a:pt x="332" y="0"/>
                  </a:moveTo>
                  <a:lnTo>
                    <a:pt x="1" y="24"/>
                  </a:lnTo>
                  <a:cubicBezTo>
                    <a:pt x="1" y="24"/>
                    <a:pt x="140" y="886"/>
                    <a:pt x="144" y="900"/>
                  </a:cubicBezTo>
                  <a:cubicBezTo>
                    <a:pt x="149" y="915"/>
                    <a:pt x="768" y="1826"/>
                    <a:pt x="768" y="1826"/>
                  </a:cubicBezTo>
                  <a:lnTo>
                    <a:pt x="1297" y="1899"/>
                  </a:lnTo>
                  <a:cubicBezTo>
                    <a:pt x="1297" y="1899"/>
                    <a:pt x="1525" y="1899"/>
                    <a:pt x="1866" y="1781"/>
                  </a:cubicBezTo>
                  <a:cubicBezTo>
                    <a:pt x="1866" y="1781"/>
                    <a:pt x="2000" y="1704"/>
                    <a:pt x="2208" y="1704"/>
                  </a:cubicBezTo>
                  <a:cubicBezTo>
                    <a:pt x="2442" y="1704"/>
                    <a:pt x="2770" y="1801"/>
                    <a:pt x="3107" y="2212"/>
                  </a:cubicBezTo>
                  <a:cubicBezTo>
                    <a:pt x="3107" y="2212"/>
                    <a:pt x="3157" y="1351"/>
                    <a:pt x="1980" y="1168"/>
                  </a:cubicBezTo>
                  <a:cubicBezTo>
                    <a:pt x="1980" y="1168"/>
                    <a:pt x="273" y="1054"/>
                    <a:pt x="452" y="297"/>
                  </a:cubicBezTo>
                  <a:lnTo>
                    <a:pt x="3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6"/>
            <p:cNvSpPr/>
            <p:nvPr/>
          </p:nvSpPr>
          <p:spPr>
            <a:xfrm>
              <a:off x="7048766" y="1052543"/>
              <a:ext cx="138919" cy="242532"/>
            </a:xfrm>
            <a:custGeom>
              <a:rect b="b" l="l" r="r" t="t"/>
              <a:pathLst>
                <a:path extrusionOk="0" h="3895" w="2231">
                  <a:moveTo>
                    <a:pt x="155" y="1"/>
                  </a:moveTo>
                  <a:cubicBezTo>
                    <a:pt x="154" y="1"/>
                    <a:pt x="153" y="1"/>
                    <a:pt x="153" y="2"/>
                  </a:cubicBezTo>
                  <a:cubicBezTo>
                    <a:pt x="153" y="22"/>
                    <a:pt x="1" y="319"/>
                    <a:pt x="1" y="319"/>
                  </a:cubicBezTo>
                  <a:lnTo>
                    <a:pt x="225" y="827"/>
                  </a:lnTo>
                  <a:lnTo>
                    <a:pt x="568" y="1400"/>
                  </a:lnTo>
                  <a:cubicBezTo>
                    <a:pt x="568" y="1400"/>
                    <a:pt x="1043" y="1974"/>
                    <a:pt x="1261" y="2112"/>
                  </a:cubicBezTo>
                  <a:cubicBezTo>
                    <a:pt x="1261" y="2112"/>
                    <a:pt x="1486" y="2191"/>
                    <a:pt x="1275" y="2812"/>
                  </a:cubicBezTo>
                  <a:cubicBezTo>
                    <a:pt x="1275" y="2813"/>
                    <a:pt x="1017" y="3506"/>
                    <a:pt x="1294" y="3894"/>
                  </a:cubicBezTo>
                  <a:cubicBezTo>
                    <a:pt x="1294" y="3894"/>
                    <a:pt x="2231" y="3268"/>
                    <a:pt x="2033" y="2041"/>
                  </a:cubicBezTo>
                  <a:cubicBezTo>
                    <a:pt x="2033" y="2041"/>
                    <a:pt x="1690" y="1230"/>
                    <a:pt x="1110" y="709"/>
                  </a:cubicBezTo>
                  <a:cubicBezTo>
                    <a:pt x="1110" y="709"/>
                    <a:pt x="800" y="174"/>
                    <a:pt x="470" y="167"/>
                  </a:cubicBezTo>
                  <a:cubicBezTo>
                    <a:pt x="470" y="167"/>
                    <a:pt x="184"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6"/>
            <p:cNvSpPr/>
            <p:nvPr/>
          </p:nvSpPr>
          <p:spPr>
            <a:xfrm>
              <a:off x="7037932" y="1165248"/>
              <a:ext cx="77025" cy="77523"/>
            </a:xfrm>
            <a:custGeom>
              <a:rect b="b" l="l" r="r" t="t"/>
              <a:pathLst>
                <a:path extrusionOk="0" h="1245" w="1237">
                  <a:moveTo>
                    <a:pt x="1078" y="1"/>
                  </a:moveTo>
                  <a:cubicBezTo>
                    <a:pt x="980" y="287"/>
                    <a:pt x="782" y="565"/>
                    <a:pt x="782" y="565"/>
                  </a:cubicBezTo>
                  <a:cubicBezTo>
                    <a:pt x="669" y="732"/>
                    <a:pt x="561" y="787"/>
                    <a:pt x="467" y="787"/>
                  </a:cubicBezTo>
                  <a:cubicBezTo>
                    <a:pt x="284" y="787"/>
                    <a:pt x="159" y="574"/>
                    <a:pt x="159" y="574"/>
                  </a:cubicBezTo>
                  <a:lnTo>
                    <a:pt x="159" y="574"/>
                  </a:lnTo>
                  <a:cubicBezTo>
                    <a:pt x="0" y="1049"/>
                    <a:pt x="238" y="1177"/>
                    <a:pt x="238" y="1178"/>
                  </a:cubicBezTo>
                  <a:cubicBezTo>
                    <a:pt x="341" y="1224"/>
                    <a:pt x="433" y="1244"/>
                    <a:pt x="516" y="1244"/>
                  </a:cubicBezTo>
                  <a:cubicBezTo>
                    <a:pt x="1136" y="1244"/>
                    <a:pt x="1236" y="129"/>
                    <a:pt x="1236" y="129"/>
                  </a:cubicBezTo>
                  <a:lnTo>
                    <a:pt x="1078"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6"/>
            <p:cNvSpPr/>
            <p:nvPr/>
          </p:nvSpPr>
          <p:spPr>
            <a:xfrm>
              <a:off x="7097709" y="1637736"/>
              <a:ext cx="189169" cy="133190"/>
            </a:xfrm>
            <a:custGeom>
              <a:rect b="b" l="l" r="r" t="t"/>
              <a:pathLst>
                <a:path extrusionOk="0" h="2139" w="3038">
                  <a:moveTo>
                    <a:pt x="3038" y="1"/>
                  </a:moveTo>
                  <a:lnTo>
                    <a:pt x="3038" y="1"/>
                  </a:lnTo>
                  <a:cubicBezTo>
                    <a:pt x="1816" y="1747"/>
                    <a:pt x="289" y="1822"/>
                    <a:pt x="36" y="1822"/>
                  </a:cubicBezTo>
                  <a:cubicBezTo>
                    <a:pt x="13" y="1822"/>
                    <a:pt x="0" y="1822"/>
                    <a:pt x="0" y="1822"/>
                  </a:cubicBezTo>
                  <a:lnTo>
                    <a:pt x="0" y="1822"/>
                  </a:lnTo>
                  <a:lnTo>
                    <a:pt x="346" y="2138"/>
                  </a:lnTo>
                  <a:cubicBezTo>
                    <a:pt x="2602" y="1781"/>
                    <a:pt x="3038" y="1"/>
                    <a:pt x="3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6"/>
            <p:cNvSpPr/>
            <p:nvPr/>
          </p:nvSpPr>
          <p:spPr>
            <a:xfrm>
              <a:off x="7132828" y="1719058"/>
              <a:ext cx="141160" cy="101122"/>
            </a:xfrm>
            <a:custGeom>
              <a:rect b="b" l="l" r="r" t="t"/>
              <a:pathLst>
                <a:path extrusionOk="0" h="1624" w="2267">
                  <a:moveTo>
                    <a:pt x="2059" y="1"/>
                  </a:moveTo>
                  <a:lnTo>
                    <a:pt x="2059" y="1"/>
                  </a:lnTo>
                  <a:cubicBezTo>
                    <a:pt x="867" y="1016"/>
                    <a:pt x="107" y="1050"/>
                    <a:pt x="11" y="1050"/>
                  </a:cubicBezTo>
                  <a:cubicBezTo>
                    <a:pt x="4" y="1050"/>
                    <a:pt x="0" y="1050"/>
                    <a:pt x="0" y="1050"/>
                  </a:cubicBezTo>
                  <a:lnTo>
                    <a:pt x="0" y="1050"/>
                  </a:lnTo>
                  <a:cubicBezTo>
                    <a:pt x="138" y="1185"/>
                    <a:pt x="290" y="1305"/>
                    <a:pt x="456" y="1405"/>
                  </a:cubicBezTo>
                  <a:cubicBezTo>
                    <a:pt x="565" y="1456"/>
                    <a:pt x="742" y="1535"/>
                    <a:pt x="742" y="1535"/>
                  </a:cubicBezTo>
                  <a:cubicBezTo>
                    <a:pt x="841" y="1544"/>
                    <a:pt x="1296" y="1623"/>
                    <a:pt x="1296" y="1623"/>
                  </a:cubicBezTo>
                  <a:cubicBezTo>
                    <a:pt x="2266" y="1198"/>
                    <a:pt x="2059" y="1"/>
                    <a:pt x="20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6"/>
            <p:cNvSpPr/>
            <p:nvPr/>
          </p:nvSpPr>
          <p:spPr>
            <a:xfrm>
              <a:off x="7262220" y="1780080"/>
              <a:ext cx="42529" cy="56165"/>
            </a:xfrm>
            <a:custGeom>
              <a:rect b="b" l="l" r="r" t="t"/>
              <a:pathLst>
                <a:path extrusionOk="0" h="902" w="683">
                  <a:moveTo>
                    <a:pt x="514" y="0"/>
                  </a:moveTo>
                  <a:cubicBezTo>
                    <a:pt x="454" y="743"/>
                    <a:pt x="0" y="802"/>
                    <a:pt x="0" y="802"/>
                  </a:cubicBezTo>
                  <a:cubicBezTo>
                    <a:pt x="70" y="802"/>
                    <a:pt x="533" y="901"/>
                    <a:pt x="533" y="901"/>
                  </a:cubicBezTo>
                  <a:cubicBezTo>
                    <a:pt x="682" y="476"/>
                    <a:pt x="514" y="0"/>
                    <a:pt x="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6"/>
            <p:cNvSpPr/>
            <p:nvPr/>
          </p:nvSpPr>
          <p:spPr>
            <a:xfrm>
              <a:off x="6439726" y="1761213"/>
              <a:ext cx="118371" cy="118121"/>
            </a:xfrm>
            <a:custGeom>
              <a:rect b="b" l="l" r="r" t="t"/>
              <a:pathLst>
                <a:path extrusionOk="0" h="1897" w="1901">
                  <a:moveTo>
                    <a:pt x="963" y="0"/>
                  </a:moveTo>
                  <a:lnTo>
                    <a:pt x="525" y="234"/>
                  </a:lnTo>
                  <a:cubicBezTo>
                    <a:pt x="0" y="1154"/>
                    <a:pt x="842" y="1897"/>
                    <a:pt x="842" y="1897"/>
                  </a:cubicBezTo>
                  <a:cubicBezTo>
                    <a:pt x="1000" y="1808"/>
                    <a:pt x="1900" y="1029"/>
                    <a:pt x="1900" y="1029"/>
                  </a:cubicBezTo>
                  <a:cubicBezTo>
                    <a:pt x="1531" y="779"/>
                    <a:pt x="963" y="0"/>
                    <a:pt x="9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6"/>
            <p:cNvSpPr/>
            <p:nvPr/>
          </p:nvSpPr>
          <p:spPr>
            <a:xfrm>
              <a:off x="6389227" y="1833693"/>
              <a:ext cx="56103" cy="84497"/>
            </a:xfrm>
            <a:custGeom>
              <a:rect b="b" l="l" r="r" t="t"/>
              <a:pathLst>
                <a:path extrusionOk="0" h="1357" w="901">
                  <a:moveTo>
                    <a:pt x="366" y="0"/>
                  </a:moveTo>
                  <a:cubicBezTo>
                    <a:pt x="0" y="733"/>
                    <a:pt x="297" y="1356"/>
                    <a:pt x="297" y="1356"/>
                  </a:cubicBezTo>
                  <a:cubicBezTo>
                    <a:pt x="301" y="1356"/>
                    <a:pt x="306" y="1356"/>
                    <a:pt x="310" y="1356"/>
                  </a:cubicBezTo>
                  <a:cubicBezTo>
                    <a:pt x="478" y="1356"/>
                    <a:pt x="901" y="1168"/>
                    <a:pt x="901" y="1168"/>
                  </a:cubicBezTo>
                  <a:cubicBezTo>
                    <a:pt x="287" y="950"/>
                    <a:pt x="366" y="0"/>
                    <a:pt x="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6"/>
            <p:cNvSpPr/>
            <p:nvPr/>
          </p:nvSpPr>
          <p:spPr>
            <a:xfrm>
              <a:off x="7296031" y="2086251"/>
              <a:ext cx="72791" cy="201560"/>
            </a:xfrm>
            <a:custGeom>
              <a:rect b="b" l="l" r="r" t="t"/>
              <a:pathLst>
                <a:path extrusionOk="0" h="3237" w="1169">
                  <a:moveTo>
                    <a:pt x="621" y="1"/>
                  </a:moveTo>
                  <a:cubicBezTo>
                    <a:pt x="507" y="1"/>
                    <a:pt x="435" y="169"/>
                    <a:pt x="435" y="169"/>
                  </a:cubicBezTo>
                  <a:cubicBezTo>
                    <a:pt x="477" y="545"/>
                    <a:pt x="278" y="782"/>
                    <a:pt x="278" y="782"/>
                  </a:cubicBezTo>
                  <a:cubicBezTo>
                    <a:pt x="139" y="842"/>
                    <a:pt x="1" y="1099"/>
                    <a:pt x="1" y="1099"/>
                  </a:cubicBezTo>
                  <a:cubicBezTo>
                    <a:pt x="753" y="2345"/>
                    <a:pt x="516" y="2959"/>
                    <a:pt x="516" y="2959"/>
                  </a:cubicBezTo>
                  <a:lnTo>
                    <a:pt x="1168" y="3236"/>
                  </a:lnTo>
                  <a:cubicBezTo>
                    <a:pt x="811" y="2424"/>
                    <a:pt x="1050" y="782"/>
                    <a:pt x="1050" y="782"/>
                  </a:cubicBezTo>
                  <a:cubicBezTo>
                    <a:pt x="884" y="159"/>
                    <a:pt x="732" y="1"/>
                    <a:pt x="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6"/>
            <p:cNvSpPr/>
            <p:nvPr/>
          </p:nvSpPr>
          <p:spPr>
            <a:xfrm>
              <a:off x="6510525" y="2169441"/>
              <a:ext cx="194150" cy="61022"/>
            </a:xfrm>
            <a:custGeom>
              <a:rect b="b" l="l" r="r" t="t"/>
              <a:pathLst>
                <a:path extrusionOk="0" h="980" w="3118">
                  <a:moveTo>
                    <a:pt x="100" y="0"/>
                  </a:moveTo>
                  <a:lnTo>
                    <a:pt x="100" y="0"/>
                  </a:lnTo>
                  <a:cubicBezTo>
                    <a:pt x="1" y="169"/>
                    <a:pt x="209" y="396"/>
                    <a:pt x="209" y="396"/>
                  </a:cubicBezTo>
                  <a:cubicBezTo>
                    <a:pt x="358" y="525"/>
                    <a:pt x="675" y="554"/>
                    <a:pt x="675" y="554"/>
                  </a:cubicBezTo>
                  <a:lnTo>
                    <a:pt x="1208" y="554"/>
                  </a:lnTo>
                  <a:cubicBezTo>
                    <a:pt x="1266" y="540"/>
                    <a:pt x="1330" y="534"/>
                    <a:pt x="1391" y="534"/>
                  </a:cubicBezTo>
                  <a:cubicBezTo>
                    <a:pt x="1540" y="534"/>
                    <a:pt x="1674" y="564"/>
                    <a:pt x="1674" y="564"/>
                  </a:cubicBezTo>
                  <a:cubicBezTo>
                    <a:pt x="1826" y="638"/>
                    <a:pt x="1975" y="720"/>
                    <a:pt x="2119" y="812"/>
                  </a:cubicBezTo>
                  <a:cubicBezTo>
                    <a:pt x="2274" y="917"/>
                    <a:pt x="2469" y="933"/>
                    <a:pt x="2569" y="933"/>
                  </a:cubicBezTo>
                  <a:cubicBezTo>
                    <a:pt x="2609" y="933"/>
                    <a:pt x="2634" y="930"/>
                    <a:pt x="2634" y="930"/>
                  </a:cubicBezTo>
                  <a:lnTo>
                    <a:pt x="3117" y="979"/>
                  </a:lnTo>
                  <a:cubicBezTo>
                    <a:pt x="3098" y="851"/>
                    <a:pt x="3059" y="614"/>
                    <a:pt x="3059" y="614"/>
                  </a:cubicBezTo>
                  <a:cubicBezTo>
                    <a:pt x="3002" y="633"/>
                    <a:pt x="2939" y="641"/>
                    <a:pt x="2872" y="641"/>
                  </a:cubicBezTo>
                  <a:cubicBezTo>
                    <a:pt x="2462" y="641"/>
                    <a:pt x="1920" y="327"/>
                    <a:pt x="1920" y="327"/>
                  </a:cubicBezTo>
                  <a:cubicBezTo>
                    <a:pt x="1819" y="247"/>
                    <a:pt x="1668" y="222"/>
                    <a:pt x="1518" y="222"/>
                  </a:cubicBezTo>
                  <a:cubicBezTo>
                    <a:pt x="1259" y="222"/>
                    <a:pt x="1001" y="297"/>
                    <a:pt x="1001" y="297"/>
                  </a:cubicBezTo>
                  <a:cubicBezTo>
                    <a:pt x="923" y="306"/>
                    <a:pt x="851" y="311"/>
                    <a:pt x="786" y="311"/>
                  </a:cubicBezTo>
                  <a:cubicBezTo>
                    <a:pt x="219" y="311"/>
                    <a:pt x="100" y="0"/>
                    <a:pt x="1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6"/>
            <p:cNvSpPr/>
            <p:nvPr/>
          </p:nvSpPr>
          <p:spPr>
            <a:xfrm>
              <a:off x="6521048" y="2148519"/>
              <a:ext cx="41968" cy="17310"/>
            </a:xfrm>
            <a:custGeom>
              <a:rect b="b" l="l" r="r" t="t"/>
              <a:pathLst>
                <a:path extrusionOk="0" h="278" w="674">
                  <a:moveTo>
                    <a:pt x="169" y="0"/>
                  </a:moveTo>
                  <a:cubicBezTo>
                    <a:pt x="0" y="158"/>
                    <a:pt x="79" y="278"/>
                    <a:pt x="79" y="278"/>
                  </a:cubicBezTo>
                  <a:lnTo>
                    <a:pt x="673" y="218"/>
                  </a:lnTo>
                  <a:lnTo>
                    <a:pt x="673" y="218"/>
                  </a:lnTo>
                  <a:cubicBezTo>
                    <a:pt x="663" y="218"/>
                    <a:pt x="652" y="218"/>
                    <a:pt x="642" y="218"/>
                  </a:cubicBezTo>
                  <a:cubicBezTo>
                    <a:pt x="187" y="218"/>
                    <a:pt x="169"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6"/>
            <p:cNvSpPr/>
            <p:nvPr/>
          </p:nvSpPr>
          <p:spPr>
            <a:xfrm>
              <a:off x="6611647" y="2141732"/>
              <a:ext cx="100126" cy="22292"/>
            </a:xfrm>
            <a:custGeom>
              <a:rect b="b" l="l" r="r" t="t"/>
              <a:pathLst>
                <a:path extrusionOk="0" h="358" w="1608">
                  <a:moveTo>
                    <a:pt x="1514" y="0"/>
                  </a:moveTo>
                  <a:lnTo>
                    <a:pt x="1514" y="0"/>
                  </a:lnTo>
                  <a:cubicBezTo>
                    <a:pt x="958" y="203"/>
                    <a:pt x="477" y="238"/>
                    <a:pt x="214" y="238"/>
                  </a:cubicBezTo>
                  <a:cubicBezTo>
                    <a:pt x="78" y="238"/>
                    <a:pt x="0" y="228"/>
                    <a:pt x="0" y="228"/>
                  </a:cubicBezTo>
                  <a:lnTo>
                    <a:pt x="0" y="228"/>
                  </a:lnTo>
                  <a:cubicBezTo>
                    <a:pt x="80" y="278"/>
                    <a:pt x="851" y="357"/>
                    <a:pt x="851" y="357"/>
                  </a:cubicBezTo>
                  <a:cubicBezTo>
                    <a:pt x="871" y="357"/>
                    <a:pt x="889" y="358"/>
                    <a:pt x="907" y="358"/>
                  </a:cubicBezTo>
                  <a:cubicBezTo>
                    <a:pt x="1608" y="358"/>
                    <a:pt x="1514" y="0"/>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6"/>
            <p:cNvSpPr/>
            <p:nvPr/>
          </p:nvSpPr>
          <p:spPr>
            <a:xfrm>
              <a:off x="6573477" y="2007420"/>
              <a:ext cx="140475" cy="109093"/>
            </a:xfrm>
            <a:custGeom>
              <a:rect b="b" l="l" r="r" t="t"/>
              <a:pathLst>
                <a:path extrusionOk="0" h="1752" w="2256">
                  <a:moveTo>
                    <a:pt x="167" y="0"/>
                  </a:moveTo>
                  <a:lnTo>
                    <a:pt x="167" y="0"/>
                  </a:lnTo>
                  <a:cubicBezTo>
                    <a:pt x="0" y="109"/>
                    <a:pt x="147" y="388"/>
                    <a:pt x="148" y="388"/>
                  </a:cubicBezTo>
                  <a:cubicBezTo>
                    <a:pt x="148" y="388"/>
                    <a:pt x="148" y="388"/>
                    <a:pt x="148" y="388"/>
                  </a:cubicBezTo>
                  <a:cubicBezTo>
                    <a:pt x="287" y="616"/>
                    <a:pt x="625" y="657"/>
                    <a:pt x="625" y="657"/>
                  </a:cubicBezTo>
                  <a:lnTo>
                    <a:pt x="1306" y="821"/>
                  </a:lnTo>
                  <a:cubicBezTo>
                    <a:pt x="1509" y="834"/>
                    <a:pt x="1590" y="1071"/>
                    <a:pt x="1590" y="1071"/>
                  </a:cubicBezTo>
                  <a:lnTo>
                    <a:pt x="1691" y="1266"/>
                  </a:lnTo>
                  <a:cubicBezTo>
                    <a:pt x="1691" y="1266"/>
                    <a:pt x="1814" y="1450"/>
                    <a:pt x="1862" y="1505"/>
                  </a:cubicBezTo>
                  <a:cubicBezTo>
                    <a:pt x="2041" y="1704"/>
                    <a:pt x="2137" y="1751"/>
                    <a:pt x="2137" y="1751"/>
                  </a:cubicBezTo>
                  <a:lnTo>
                    <a:pt x="2256" y="1693"/>
                  </a:lnTo>
                  <a:cubicBezTo>
                    <a:pt x="1959" y="1533"/>
                    <a:pt x="1711" y="742"/>
                    <a:pt x="1711" y="742"/>
                  </a:cubicBezTo>
                  <a:cubicBezTo>
                    <a:pt x="1642" y="554"/>
                    <a:pt x="1503" y="535"/>
                    <a:pt x="1503" y="535"/>
                  </a:cubicBezTo>
                  <a:cubicBezTo>
                    <a:pt x="890" y="405"/>
                    <a:pt x="524" y="248"/>
                    <a:pt x="524" y="248"/>
                  </a:cubicBezTo>
                  <a:cubicBezTo>
                    <a:pt x="58" y="238"/>
                    <a:pt x="167"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6"/>
            <p:cNvSpPr/>
            <p:nvPr/>
          </p:nvSpPr>
          <p:spPr>
            <a:xfrm>
              <a:off x="6860843" y="2005116"/>
              <a:ext cx="33002" cy="54546"/>
            </a:xfrm>
            <a:custGeom>
              <a:rect b="b" l="l" r="r" t="t"/>
              <a:pathLst>
                <a:path extrusionOk="0" h="876" w="530">
                  <a:moveTo>
                    <a:pt x="458" y="0"/>
                  </a:moveTo>
                  <a:lnTo>
                    <a:pt x="458" y="0"/>
                  </a:lnTo>
                  <a:cubicBezTo>
                    <a:pt x="435" y="311"/>
                    <a:pt x="0" y="822"/>
                    <a:pt x="0" y="822"/>
                  </a:cubicBezTo>
                  <a:cubicBezTo>
                    <a:pt x="3" y="821"/>
                    <a:pt x="5" y="821"/>
                    <a:pt x="8" y="821"/>
                  </a:cubicBezTo>
                  <a:cubicBezTo>
                    <a:pt x="127" y="821"/>
                    <a:pt x="343" y="875"/>
                    <a:pt x="343" y="875"/>
                  </a:cubicBezTo>
                  <a:cubicBezTo>
                    <a:pt x="529" y="292"/>
                    <a:pt x="458" y="1"/>
                    <a:pt x="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6"/>
            <p:cNvSpPr/>
            <p:nvPr/>
          </p:nvSpPr>
          <p:spPr>
            <a:xfrm>
              <a:off x="6268802" y="2159540"/>
              <a:ext cx="1352637" cy="731643"/>
            </a:xfrm>
            <a:custGeom>
              <a:rect b="b" l="l" r="r" t="t"/>
              <a:pathLst>
                <a:path extrusionOk="0" h="11750" w="21723">
                  <a:moveTo>
                    <a:pt x="8444" y="1"/>
                  </a:moveTo>
                  <a:cubicBezTo>
                    <a:pt x="8444" y="1"/>
                    <a:pt x="8246" y="535"/>
                    <a:pt x="8979" y="1268"/>
                  </a:cubicBezTo>
                  <a:cubicBezTo>
                    <a:pt x="8979" y="1268"/>
                    <a:pt x="9184" y="1600"/>
                    <a:pt x="8676" y="1600"/>
                  </a:cubicBezTo>
                  <a:cubicBezTo>
                    <a:pt x="8616" y="1600"/>
                    <a:pt x="8546" y="1595"/>
                    <a:pt x="8464" y="1584"/>
                  </a:cubicBezTo>
                  <a:cubicBezTo>
                    <a:pt x="8464" y="1584"/>
                    <a:pt x="8411" y="1556"/>
                    <a:pt x="8303" y="1556"/>
                  </a:cubicBezTo>
                  <a:cubicBezTo>
                    <a:pt x="8154" y="1556"/>
                    <a:pt x="7901" y="1609"/>
                    <a:pt x="7534" y="1861"/>
                  </a:cubicBezTo>
                  <a:cubicBezTo>
                    <a:pt x="7534" y="1861"/>
                    <a:pt x="7317" y="2059"/>
                    <a:pt x="6466" y="2277"/>
                  </a:cubicBezTo>
                  <a:cubicBezTo>
                    <a:pt x="6466" y="2277"/>
                    <a:pt x="6428" y="2273"/>
                    <a:pt x="6366" y="2273"/>
                  </a:cubicBezTo>
                  <a:cubicBezTo>
                    <a:pt x="6227" y="2273"/>
                    <a:pt x="5972" y="2292"/>
                    <a:pt x="5793" y="2416"/>
                  </a:cubicBezTo>
                  <a:cubicBezTo>
                    <a:pt x="5793" y="2416"/>
                    <a:pt x="5508" y="2636"/>
                    <a:pt x="5221" y="2636"/>
                  </a:cubicBezTo>
                  <a:cubicBezTo>
                    <a:pt x="5153" y="2636"/>
                    <a:pt x="5085" y="2624"/>
                    <a:pt x="5021" y="2594"/>
                  </a:cubicBezTo>
                  <a:lnTo>
                    <a:pt x="5021" y="2594"/>
                  </a:lnTo>
                  <a:cubicBezTo>
                    <a:pt x="5021" y="2594"/>
                    <a:pt x="4757" y="3012"/>
                    <a:pt x="5246" y="3012"/>
                  </a:cubicBezTo>
                  <a:cubicBezTo>
                    <a:pt x="5309" y="3012"/>
                    <a:pt x="5386" y="3005"/>
                    <a:pt x="5477" y="2989"/>
                  </a:cubicBezTo>
                  <a:cubicBezTo>
                    <a:pt x="5477" y="2989"/>
                    <a:pt x="5951" y="2850"/>
                    <a:pt x="6268" y="2850"/>
                  </a:cubicBezTo>
                  <a:cubicBezTo>
                    <a:pt x="6268" y="2850"/>
                    <a:pt x="6540" y="2912"/>
                    <a:pt x="6892" y="2912"/>
                  </a:cubicBezTo>
                  <a:cubicBezTo>
                    <a:pt x="7068" y="2912"/>
                    <a:pt x="7264" y="2897"/>
                    <a:pt x="7455" y="2850"/>
                  </a:cubicBezTo>
                  <a:cubicBezTo>
                    <a:pt x="7455" y="2850"/>
                    <a:pt x="8128" y="2811"/>
                    <a:pt x="8564" y="2337"/>
                  </a:cubicBezTo>
                  <a:cubicBezTo>
                    <a:pt x="8564" y="2337"/>
                    <a:pt x="8701" y="2198"/>
                    <a:pt x="8979" y="2198"/>
                  </a:cubicBezTo>
                  <a:cubicBezTo>
                    <a:pt x="8979" y="2198"/>
                    <a:pt x="8994" y="2199"/>
                    <a:pt x="9020" y="2199"/>
                  </a:cubicBezTo>
                  <a:cubicBezTo>
                    <a:pt x="9166" y="2199"/>
                    <a:pt x="9663" y="2170"/>
                    <a:pt x="10047" y="1802"/>
                  </a:cubicBezTo>
                  <a:cubicBezTo>
                    <a:pt x="10047" y="1802"/>
                    <a:pt x="10410" y="1904"/>
                    <a:pt x="10514" y="2777"/>
                  </a:cubicBezTo>
                  <a:lnTo>
                    <a:pt x="10510" y="2791"/>
                  </a:lnTo>
                  <a:cubicBezTo>
                    <a:pt x="10448" y="3452"/>
                    <a:pt x="10128" y="3635"/>
                    <a:pt x="9792" y="3635"/>
                  </a:cubicBezTo>
                  <a:cubicBezTo>
                    <a:pt x="9375" y="3635"/>
                    <a:pt x="8933" y="3352"/>
                    <a:pt x="8933" y="3352"/>
                  </a:cubicBezTo>
                  <a:cubicBezTo>
                    <a:pt x="8192" y="4075"/>
                    <a:pt x="7401" y="4281"/>
                    <a:pt x="6741" y="4281"/>
                  </a:cubicBezTo>
                  <a:cubicBezTo>
                    <a:pt x="5866" y="4281"/>
                    <a:pt x="5219" y="3919"/>
                    <a:pt x="5219" y="3919"/>
                  </a:cubicBezTo>
                  <a:cubicBezTo>
                    <a:pt x="5134" y="3841"/>
                    <a:pt x="5072" y="3798"/>
                    <a:pt x="5027" y="3779"/>
                  </a:cubicBezTo>
                  <a:cubicBezTo>
                    <a:pt x="4734" y="3624"/>
                    <a:pt x="4592" y="3075"/>
                    <a:pt x="4592" y="3075"/>
                  </a:cubicBezTo>
                  <a:cubicBezTo>
                    <a:pt x="4552" y="2309"/>
                    <a:pt x="3854" y="1940"/>
                    <a:pt x="3854" y="1940"/>
                  </a:cubicBezTo>
                  <a:lnTo>
                    <a:pt x="3854" y="1940"/>
                  </a:lnTo>
                  <a:cubicBezTo>
                    <a:pt x="4197" y="2520"/>
                    <a:pt x="4078" y="2916"/>
                    <a:pt x="4078" y="2916"/>
                  </a:cubicBezTo>
                  <a:cubicBezTo>
                    <a:pt x="3946" y="3154"/>
                    <a:pt x="4118" y="3418"/>
                    <a:pt x="4118" y="3418"/>
                  </a:cubicBezTo>
                  <a:cubicBezTo>
                    <a:pt x="4250" y="3575"/>
                    <a:pt x="4645" y="4144"/>
                    <a:pt x="4645" y="4144"/>
                  </a:cubicBezTo>
                  <a:cubicBezTo>
                    <a:pt x="4860" y="4454"/>
                    <a:pt x="5041" y="4785"/>
                    <a:pt x="5185" y="5132"/>
                  </a:cubicBezTo>
                  <a:lnTo>
                    <a:pt x="5190" y="5112"/>
                  </a:lnTo>
                  <a:cubicBezTo>
                    <a:pt x="5217" y="5194"/>
                    <a:pt x="5238" y="5245"/>
                    <a:pt x="5238" y="5245"/>
                  </a:cubicBezTo>
                  <a:cubicBezTo>
                    <a:pt x="5338" y="5364"/>
                    <a:pt x="5635" y="6314"/>
                    <a:pt x="5635" y="6314"/>
                  </a:cubicBezTo>
                  <a:cubicBezTo>
                    <a:pt x="5693" y="6749"/>
                    <a:pt x="5872" y="6808"/>
                    <a:pt x="5872" y="6808"/>
                  </a:cubicBezTo>
                  <a:cubicBezTo>
                    <a:pt x="6010" y="6966"/>
                    <a:pt x="6110" y="7085"/>
                    <a:pt x="6110" y="7085"/>
                  </a:cubicBezTo>
                  <a:lnTo>
                    <a:pt x="6841" y="6669"/>
                  </a:lnTo>
                  <a:cubicBezTo>
                    <a:pt x="8068" y="6194"/>
                    <a:pt x="10106" y="6122"/>
                    <a:pt x="10106" y="6122"/>
                  </a:cubicBezTo>
                  <a:cubicBezTo>
                    <a:pt x="10907" y="5607"/>
                    <a:pt x="11180" y="4935"/>
                    <a:pt x="11224" y="4321"/>
                  </a:cubicBezTo>
                  <a:cubicBezTo>
                    <a:pt x="11374" y="4700"/>
                    <a:pt x="11698" y="5166"/>
                    <a:pt x="12388" y="5568"/>
                  </a:cubicBezTo>
                  <a:cubicBezTo>
                    <a:pt x="12388" y="5568"/>
                    <a:pt x="13616" y="5080"/>
                    <a:pt x="14025" y="5080"/>
                  </a:cubicBezTo>
                  <a:cubicBezTo>
                    <a:pt x="14032" y="5080"/>
                    <a:pt x="14039" y="5081"/>
                    <a:pt x="14046" y="5081"/>
                  </a:cubicBezTo>
                  <a:cubicBezTo>
                    <a:pt x="14343" y="5318"/>
                    <a:pt x="14872" y="5739"/>
                    <a:pt x="15373" y="6132"/>
                  </a:cubicBezTo>
                  <a:lnTo>
                    <a:pt x="15369" y="6136"/>
                  </a:lnTo>
                  <a:lnTo>
                    <a:pt x="14974" y="6452"/>
                  </a:lnTo>
                  <a:cubicBezTo>
                    <a:pt x="11729" y="9302"/>
                    <a:pt x="8958" y="9777"/>
                    <a:pt x="8958" y="9777"/>
                  </a:cubicBezTo>
                  <a:cubicBezTo>
                    <a:pt x="7970" y="9941"/>
                    <a:pt x="7221" y="9989"/>
                    <a:pt x="6685" y="9989"/>
                  </a:cubicBezTo>
                  <a:cubicBezTo>
                    <a:pt x="5932" y="9989"/>
                    <a:pt x="5595" y="9895"/>
                    <a:pt x="5595" y="9895"/>
                  </a:cubicBezTo>
                  <a:cubicBezTo>
                    <a:pt x="5281" y="9565"/>
                    <a:pt x="4982" y="9469"/>
                    <a:pt x="4739" y="9469"/>
                  </a:cubicBezTo>
                  <a:cubicBezTo>
                    <a:pt x="4398" y="9469"/>
                    <a:pt x="4169" y="9657"/>
                    <a:pt x="4169" y="9657"/>
                  </a:cubicBezTo>
                  <a:cubicBezTo>
                    <a:pt x="3853" y="9381"/>
                    <a:pt x="3431" y="8932"/>
                    <a:pt x="3431" y="8932"/>
                  </a:cubicBezTo>
                  <a:cubicBezTo>
                    <a:pt x="2218" y="8140"/>
                    <a:pt x="1109" y="4803"/>
                    <a:pt x="1109" y="4803"/>
                  </a:cubicBezTo>
                  <a:cubicBezTo>
                    <a:pt x="621" y="3563"/>
                    <a:pt x="1" y="3510"/>
                    <a:pt x="1" y="3510"/>
                  </a:cubicBezTo>
                  <a:lnTo>
                    <a:pt x="1" y="3510"/>
                  </a:lnTo>
                  <a:cubicBezTo>
                    <a:pt x="87" y="3643"/>
                    <a:pt x="259" y="4169"/>
                    <a:pt x="259" y="4169"/>
                  </a:cubicBezTo>
                  <a:lnTo>
                    <a:pt x="319" y="4334"/>
                  </a:lnTo>
                  <a:lnTo>
                    <a:pt x="344" y="4499"/>
                  </a:lnTo>
                  <a:lnTo>
                    <a:pt x="391" y="4698"/>
                  </a:lnTo>
                  <a:lnTo>
                    <a:pt x="424" y="4909"/>
                  </a:lnTo>
                  <a:lnTo>
                    <a:pt x="490" y="5173"/>
                  </a:lnTo>
                  <a:lnTo>
                    <a:pt x="582" y="5509"/>
                  </a:lnTo>
                  <a:lnTo>
                    <a:pt x="662" y="5779"/>
                  </a:lnTo>
                  <a:lnTo>
                    <a:pt x="760" y="6122"/>
                  </a:lnTo>
                  <a:cubicBezTo>
                    <a:pt x="799" y="6333"/>
                    <a:pt x="1010" y="6881"/>
                    <a:pt x="1010" y="6881"/>
                  </a:cubicBezTo>
                  <a:cubicBezTo>
                    <a:pt x="1433" y="7936"/>
                    <a:pt x="2277" y="9077"/>
                    <a:pt x="2277" y="9077"/>
                  </a:cubicBezTo>
                  <a:cubicBezTo>
                    <a:pt x="2422" y="9315"/>
                    <a:pt x="3121" y="9995"/>
                    <a:pt x="3121" y="9995"/>
                  </a:cubicBezTo>
                  <a:cubicBezTo>
                    <a:pt x="3207" y="10081"/>
                    <a:pt x="3557" y="10509"/>
                    <a:pt x="3557" y="10509"/>
                  </a:cubicBezTo>
                  <a:cubicBezTo>
                    <a:pt x="3622" y="10608"/>
                    <a:pt x="3729" y="10793"/>
                    <a:pt x="3729" y="10793"/>
                  </a:cubicBezTo>
                  <a:lnTo>
                    <a:pt x="3940" y="11195"/>
                  </a:lnTo>
                  <a:cubicBezTo>
                    <a:pt x="4190" y="11591"/>
                    <a:pt x="4381" y="11617"/>
                    <a:pt x="4381" y="11617"/>
                  </a:cubicBezTo>
                  <a:cubicBezTo>
                    <a:pt x="4427" y="11644"/>
                    <a:pt x="4870" y="11749"/>
                    <a:pt x="4870" y="11749"/>
                  </a:cubicBezTo>
                  <a:cubicBezTo>
                    <a:pt x="4878" y="11749"/>
                    <a:pt x="4887" y="11750"/>
                    <a:pt x="4896" y="11750"/>
                  </a:cubicBezTo>
                  <a:cubicBezTo>
                    <a:pt x="5208" y="11750"/>
                    <a:pt x="5707" y="11519"/>
                    <a:pt x="5707" y="11519"/>
                  </a:cubicBezTo>
                  <a:cubicBezTo>
                    <a:pt x="6893" y="11392"/>
                    <a:pt x="7549" y="11290"/>
                    <a:pt x="7965" y="11256"/>
                  </a:cubicBezTo>
                  <a:cubicBezTo>
                    <a:pt x="8497" y="11199"/>
                    <a:pt x="8929" y="11074"/>
                    <a:pt x="9318" y="10959"/>
                  </a:cubicBezTo>
                  <a:cubicBezTo>
                    <a:pt x="9757" y="10832"/>
                    <a:pt x="10187" y="10675"/>
                    <a:pt x="10606" y="10489"/>
                  </a:cubicBezTo>
                  <a:cubicBezTo>
                    <a:pt x="11155" y="10243"/>
                    <a:pt x="11413" y="10054"/>
                    <a:pt x="11413" y="10054"/>
                  </a:cubicBezTo>
                  <a:cubicBezTo>
                    <a:pt x="12164" y="9817"/>
                    <a:pt x="15647" y="6848"/>
                    <a:pt x="15647" y="6848"/>
                  </a:cubicBezTo>
                  <a:cubicBezTo>
                    <a:pt x="15719" y="6864"/>
                    <a:pt x="15785" y="6871"/>
                    <a:pt x="15844" y="6871"/>
                  </a:cubicBezTo>
                  <a:cubicBezTo>
                    <a:pt x="16060" y="6871"/>
                    <a:pt x="16182" y="6784"/>
                    <a:pt x="16197" y="6772"/>
                  </a:cubicBezTo>
                  <a:cubicBezTo>
                    <a:pt x="16384" y="6914"/>
                    <a:pt x="16523" y="7015"/>
                    <a:pt x="16577" y="7046"/>
                  </a:cubicBezTo>
                  <a:cubicBezTo>
                    <a:pt x="16577" y="7046"/>
                    <a:pt x="17310" y="7521"/>
                    <a:pt x="17566" y="7620"/>
                  </a:cubicBezTo>
                  <a:cubicBezTo>
                    <a:pt x="17566" y="7620"/>
                    <a:pt x="18523" y="7966"/>
                    <a:pt x="19036" y="7966"/>
                  </a:cubicBezTo>
                  <a:cubicBezTo>
                    <a:pt x="19085" y="7966"/>
                    <a:pt x="19130" y="7963"/>
                    <a:pt x="19170" y="7956"/>
                  </a:cubicBezTo>
                  <a:cubicBezTo>
                    <a:pt x="19170" y="7956"/>
                    <a:pt x="19506" y="8082"/>
                    <a:pt x="19883" y="8082"/>
                  </a:cubicBezTo>
                  <a:cubicBezTo>
                    <a:pt x="20084" y="8082"/>
                    <a:pt x="20297" y="8046"/>
                    <a:pt x="20476" y="7936"/>
                  </a:cubicBezTo>
                  <a:cubicBezTo>
                    <a:pt x="20476" y="7936"/>
                    <a:pt x="20891" y="7877"/>
                    <a:pt x="21089" y="7026"/>
                  </a:cubicBezTo>
                  <a:cubicBezTo>
                    <a:pt x="21089" y="7026"/>
                    <a:pt x="21207" y="6690"/>
                    <a:pt x="21128" y="6194"/>
                  </a:cubicBezTo>
                  <a:lnTo>
                    <a:pt x="21464" y="5324"/>
                  </a:lnTo>
                  <a:cubicBezTo>
                    <a:pt x="21464" y="5324"/>
                    <a:pt x="21722" y="4770"/>
                    <a:pt x="21603" y="3998"/>
                  </a:cubicBezTo>
                  <a:cubicBezTo>
                    <a:pt x="21603" y="3998"/>
                    <a:pt x="21485" y="2178"/>
                    <a:pt x="21346" y="2079"/>
                  </a:cubicBezTo>
                  <a:lnTo>
                    <a:pt x="21346" y="2079"/>
                  </a:lnTo>
                  <a:cubicBezTo>
                    <a:pt x="21346" y="2079"/>
                    <a:pt x="21583" y="4830"/>
                    <a:pt x="20277" y="5522"/>
                  </a:cubicBezTo>
                  <a:cubicBezTo>
                    <a:pt x="20277" y="5522"/>
                    <a:pt x="20042" y="5387"/>
                    <a:pt x="19759" y="5387"/>
                  </a:cubicBezTo>
                  <a:cubicBezTo>
                    <a:pt x="19439" y="5387"/>
                    <a:pt x="19060" y="5559"/>
                    <a:pt x="18892" y="6294"/>
                  </a:cubicBezTo>
                  <a:cubicBezTo>
                    <a:pt x="18892" y="6294"/>
                    <a:pt x="18848" y="6306"/>
                    <a:pt x="18754" y="6306"/>
                  </a:cubicBezTo>
                  <a:cubicBezTo>
                    <a:pt x="18338" y="6306"/>
                    <a:pt x="16936" y="6083"/>
                    <a:pt x="13906" y="3682"/>
                  </a:cubicBezTo>
                  <a:cubicBezTo>
                    <a:pt x="13906" y="3682"/>
                    <a:pt x="11016" y="1070"/>
                    <a:pt x="9948" y="674"/>
                  </a:cubicBezTo>
                  <a:cubicBezTo>
                    <a:pt x="9948" y="674"/>
                    <a:pt x="9177" y="575"/>
                    <a:pt x="8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6"/>
            <p:cNvSpPr/>
            <p:nvPr/>
          </p:nvSpPr>
          <p:spPr>
            <a:xfrm>
              <a:off x="6583129" y="2424054"/>
              <a:ext cx="349258" cy="160899"/>
            </a:xfrm>
            <a:custGeom>
              <a:rect b="b" l="l" r="r" t="t"/>
              <a:pathLst>
                <a:path extrusionOk="0" h="2584" w="5609">
                  <a:moveTo>
                    <a:pt x="5584" y="45"/>
                  </a:moveTo>
                  <a:lnTo>
                    <a:pt x="5584" y="45"/>
                  </a:lnTo>
                  <a:cubicBezTo>
                    <a:pt x="5584" y="45"/>
                    <a:pt x="5584" y="45"/>
                    <a:pt x="5584" y="45"/>
                  </a:cubicBezTo>
                  <a:lnTo>
                    <a:pt x="5584" y="45"/>
                  </a:lnTo>
                  <a:cubicBezTo>
                    <a:pt x="5584" y="45"/>
                    <a:pt x="5584" y="45"/>
                    <a:pt x="5584" y="45"/>
                  </a:cubicBezTo>
                  <a:cubicBezTo>
                    <a:pt x="5584" y="45"/>
                    <a:pt x="5584" y="45"/>
                    <a:pt x="5584" y="45"/>
                  </a:cubicBezTo>
                  <a:close/>
                  <a:moveTo>
                    <a:pt x="1" y="0"/>
                  </a:moveTo>
                  <a:lnTo>
                    <a:pt x="1" y="0"/>
                  </a:lnTo>
                  <a:cubicBezTo>
                    <a:pt x="7" y="251"/>
                    <a:pt x="35" y="550"/>
                    <a:pt x="79" y="761"/>
                  </a:cubicBezTo>
                  <a:lnTo>
                    <a:pt x="277" y="1203"/>
                  </a:lnTo>
                  <a:lnTo>
                    <a:pt x="471" y="1668"/>
                  </a:lnTo>
                  <a:cubicBezTo>
                    <a:pt x="729" y="2059"/>
                    <a:pt x="1085" y="2374"/>
                    <a:pt x="1503" y="2584"/>
                  </a:cubicBezTo>
                  <a:cubicBezTo>
                    <a:pt x="1503" y="2584"/>
                    <a:pt x="2736" y="1941"/>
                    <a:pt x="5019" y="1865"/>
                  </a:cubicBezTo>
                  <a:cubicBezTo>
                    <a:pt x="5609" y="1046"/>
                    <a:pt x="5583" y="50"/>
                    <a:pt x="5584" y="45"/>
                  </a:cubicBezTo>
                  <a:lnTo>
                    <a:pt x="5584" y="45"/>
                  </a:lnTo>
                  <a:cubicBezTo>
                    <a:pt x="4974" y="1194"/>
                    <a:pt x="4223" y="1582"/>
                    <a:pt x="3498" y="1742"/>
                  </a:cubicBezTo>
                  <a:cubicBezTo>
                    <a:pt x="3244" y="1798"/>
                    <a:pt x="3008" y="1823"/>
                    <a:pt x="2786" y="1823"/>
                  </a:cubicBezTo>
                  <a:cubicBezTo>
                    <a:pt x="2213" y="1823"/>
                    <a:pt x="1741" y="1657"/>
                    <a:pt x="1320" y="1439"/>
                  </a:cubicBezTo>
                  <a:cubicBezTo>
                    <a:pt x="339" y="935"/>
                    <a:pt x="1" y="0"/>
                    <a:pt x="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6"/>
            <p:cNvSpPr/>
            <p:nvPr/>
          </p:nvSpPr>
          <p:spPr>
            <a:xfrm>
              <a:off x="7000384" y="2406806"/>
              <a:ext cx="144274" cy="98756"/>
            </a:xfrm>
            <a:custGeom>
              <a:rect b="b" l="l" r="r" t="t"/>
              <a:pathLst>
                <a:path extrusionOk="0" h="1586" w="2317">
                  <a:moveTo>
                    <a:pt x="0" y="1"/>
                  </a:moveTo>
                  <a:cubicBezTo>
                    <a:pt x="0" y="1"/>
                    <a:pt x="66" y="874"/>
                    <a:pt x="625" y="1586"/>
                  </a:cubicBezTo>
                  <a:cubicBezTo>
                    <a:pt x="846" y="1525"/>
                    <a:pt x="1122" y="1426"/>
                    <a:pt x="1372" y="1337"/>
                  </a:cubicBezTo>
                  <a:cubicBezTo>
                    <a:pt x="1493" y="1293"/>
                    <a:pt x="1623" y="1251"/>
                    <a:pt x="1735" y="1218"/>
                  </a:cubicBezTo>
                  <a:cubicBezTo>
                    <a:pt x="1827" y="1191"/>
                    <a:pt x="1925" y="1157"/>
                    <a:pt x="2002" y="1141"/>
                  </a:cubicBezTo>
                  <a:cubicBezTo>
                    <a:pt x="2143" y="1111"/>
                    <a:pt x="2241" y="1107"/>
                    <a:pt x="2286" y="1107"/>
                  </a:cubicBezTo>
                  <a:cubicBezTo>
                    <a:pt x="2306" y="1107"/>
                    <a:pt x="2317" y="1108"/>
                    <a:pt x="2317" y="1108"/>
                  </a:cubicBezTo>
                  <a:cubicBezTo>
                    <a:pt x="2286" y="1093"/>
                    <a:pt x="2196" y="988"/>
                    <a:pt x="2085" y="911"/>
                  </a:cubicBezTo>
                  <a:cubicBezTo>
                    <a:pt x="1937" y="957"/>
                    <a:pt x="1760" y="991"/>
                    <a:pt x="1566" y="991"/>
                  </a:cubicBezTo>
                  <a:cubicBezTo>
                    <a:pt x="1088" y="991"/>
                    <a:pt x="507" y="781"/>
                    <a:pt x="0"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6"/>
            <p:cNvSpPr/>
            <p:nvPr/>
          </p:nvSpPr>
          <p:spPr>
            <a:xfrm>
              <a:off x="6508221" y="2278659"/>
              <a:ext cx="140351" cy="321176"/>
            </a:xfrm>
            <a:custGeom>
              <a:rect b="b" l="l" r="r" t="t"/>
              <a:pathLst>
                <a:path extrusionOk="0" h="5158" w="2254">
                  <a:moveTo>
                    <a:pt x="17" y="1"/>
                  </a:moveTo>
                  <a:lnTo>
                    <a:pt x="1" y="14"/>
                  </a:lnTo>
                  <a:cubicBezTo>
                    <a:pt x="4" y="19"/>
                    <a:pt x="346" y="476"/>
                    <a:pt x="197" y="1104"/>
                  </a:cubicBezTo>
                  <a:lnTo>
                    <a:pt x="195" y="1112"/>
                  </a:lnTo>
                  <a:cubicBezTo>
                    <a:pt x="150" y="1301"/>
                    <a:pt x="140" y="1346"/>
                    <a:pt x="515" y="1834"/>
                  </a:cubicBezTo>
                  <a:lnTo>
                    <a:pt x="526" y="1849"/>
                  </a:lnTo>
                  <a:cubicBezTo>
                    <a:pt x="738" y="2124"/>
                    <a:pt x="1002" y="2467"/>
                    <a:pt x="1257" y="3069"/>
                  </a:cubicBezTo>
                  <a:cubicBezTo>
                    <a:pt x="1291" y="3151"/>
                    <a:pt x="1330" y="3237"/>
                    <a:pt x="1372" y="3327"/>
                  </a:cubicBezTo>
                  <a:cubicBezTo>
                    <a:pt x="1497" y="3594"/>
                    <a:pt x="1652" y="3928"/>
                    <a:pt x="1770" y="4383"/>
                  </a:cubicBezTo>
                  <a:cubicBezTo>
                    <a:pt x="1776" y="4407"/>
                    <a:pt x="1782" y="4434"/>
                    <a:pt x="1788" y="4464"/>
                  </a:cubicBezTo>
                  <a:cubicBezTo>
                    <a:pt x="1815" y="4592"/>
                    <a:pt x="1852" y="4769"/>
                    <a:pt x="1991" y="4893"/>
                  </a:cubicBezTo>
                  <a:cubicBezTo>
                    <a:pt x="2001" y="4902"/>
                    <a:pt x="2011" y="4911"/>
                    <a:pt x="2023" y="4920"/>
                  </a:cubicBezTo>
                  <a:cubicBezTo>
                    <a:pt x="2105" y="4988"/>
                    <a:pt x="2177" y="5068"/>
                    <a:pt x="2237" y="5157"/>
                  </a:cubicBezTo>
                  <a:lnTo>
                    <a:pt x="2253" y="5147"/>
                  </a:lnTo>
                  <a:cubicBezTo>
                    <a:pt x="2192" y="5055"/>
                    <a:pt x="2119" y="4974"/>
                    <a:pt x="2035" y="4905"/>
                  </a:cubicBezTo>
                  <a:cubicBezTo>
                    <a:pt x="2025" y="4896"/>
                    <a:pt x="2015" y="4887"/>
                    <a:pt x="2004" y="4878"/>
                  </a:cubicBezTo>
                  <a:cubicBezTo>
                    <a:pt x="1869" y="4758"/>
                    <a:pt x="1835" y="4592"/>
                    <a:pt x="1807" y="4459"/>
                  </a:cubicBezTo>
                  <a:cubicBezTo>
                    <a:pt x="1801" y="4430"/>
                    <a:pt x="1796" y="4402"/>
                    <a:pt x="1790" y="4378"/>
                  </a:cubicBezTo>
                  <a:cubicBezTo>
                    <a:pt x="1671" y="3921"/>
                    <a:pt x="1516" y="3586"/>
                    <a:pt x="1391" y="3318"/>
                  </a:cubicBezTo>
                  <a:cubicBezTo>
                    <a:pt x="1348" y="3227"/>
                    <a:pt x="1308" y="3143"/>
                    <a:pt x="1274" y="3060"/>
                  </a:cubicBezTo>
                  <a:cubicBezTo>
                    <a:pt x="1019" y="2457"/>
                    <a:pt x="754" y="2113"/>
                    <a:pt x="542" y="1836"/>
                  </a:cubicBezTo>
                  <a:lnTo>
                    <a:pt x="531" y="1822"/>
                  </a:lnTo>
                  <a:cubicBezTo>
                    <a:pt x="160" y="1340"/>
                    <a:pt x="171" y="1298"/>
                    <a:pt x="214" y="1116"/>
                  </a:cubicBezTo>
                  <a:lnTo>
                    <a:pt x="217" y="1108"/>
                  </a:lnTo>
                  <a:cubicBezTo>
                    <a:pt x="368" y="471"/>
                    <a:pt x="20" y="6"/>
                    <a:pt x="17" y="1"/>
                  </a:cubicBezTo>
                  <a:close/>
                </a:path>
              </a:pathLst>
            </a:custGeom>
            <a:solidFill>
              <a:srgbClr val="9C9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6"/>
            <p:cNvSpPr/>
            <p:nvPr/>
          </p:nvSpPr>
          <p:spPr>
            <a:xfrm>
              <a:off x="6966600" y="1096000"/>
              <a:ext cx="438677" cy="785412"/>
            </a:xfrm>
            <a:custGeom>
              <a:rect b="b" l="l" r="r" t="t"/>
              <a:pathLst>
                <a:path extrusionOk="0" h="12613" w="6940">
                  <a:moveTo>
                    <a:pt x="1966" y="0"/>
                  </a:moveTo>
                  <a:lnTo>
                    <a:pt x="1649" y="159"/>
                  </a:lnTo>
                  <a:cubicBezTo>
                    <a:pt x="1649" y="159"/>
                    <a:pt x="1412" y="3602"/>
                    <a:pt x="211" y="5093"/>
                  </a:cubicBezTo>
                  <a:cubicBezTo>
                    <a:pt x="211" y="5093"/>
                    <a:pt x="0" y="5330"/>
                    <a:pt x="199" y="5700"/>
                  </a:cubicBezTo>
                  <a:cubicBezTo>
                    <a:pt x="396" y="6069"/>
                    <a:pt x="594" y="8022"/>
                    <a:pt x="515" y="8628"/>
                  </a:cubicBezTo>
                  <a:cubicBezTo>
                    <a:pt x="515" y="8628"/>
                    <a:pt x="134" y="12305"/>
                    <a:pt x="678" y="12305"/>
                  </a:cubicBezTo>
                  <a:cubicBezTo>
                    <a:pt x="709" y="12305"/>
                    <a:pt x="742" y="12294"/>
                    <a:pt x="779" y="12269"/>
                  </a:cubicBezTo>
                  <a:cubicBezTo>
                    <a:pt x="1060" y="12081"/>
                    <a:pt x="1347" y="12009"/>
                    <a:pt x="1644" y="12009"/>
                  </a:cubicBezTo>
                  <a:cubicBezTo>
                    <a:pt x="2051" y="12009"/>
                    <a:pt x="2479" y="12143"/>
                    <a:pt x="2943" y="12296"/>
                  </a:cubicBezTo>
                  <a:cubicBezTo>
                    <a:pt x="3100" y="12347"/>
                    <a:pt x="3157" y="12392"/>
                    <a:pt x="3353" y="12392"/>
                  </a:cubicBezTo>
                  <a:cubicBezTo>
                    <a:pt x="3494" y="12392"/>
                    <a:pt x="3706" y="12369"/>
                    <a:pt x="4077" y="12308"/>
                  </a:cubicBezTo>
                  <a:cubicBezTo>
                    <a:pt x="4383" y="12258"/>
                    <a:pt x="4777" y="12205"/>
                    <a:pt x="5204" y="12205"/>
                  </a:cubicBezTo>
                  <a:cubicBezTo>
                    <a:pt x="5765" y="12205"/>
                    <a:pt x="6385" y="12297"/>
                    <a:pt x="6939" y="12612"/>
                  </a:cubicBezTo>
                  <a:cubicBezTo>
                    <a:pt x="6939" y="12612"/>
                    <a:pt x="6247" y="12130"/>
                    <a:pt x="5512" y="11902"/>
                  </a:cubicBezTo>
                  <a:cubicBezTo>
                    <a:pt x="5512" y="11902"/>
                    <a:pt x="4209" y="11661"/>
                    <a:pt x="3998" y="11622"/>
                  </a:cubicBezTo>
                  <a:cubicBezTo>
                    <a:pt x="3733" y="11601"/>
                    <a:pt x="3477" y="11510"/>
                    <a:pt x="3259" y="11359"/>
                  </a:cubicBezTo>
                  <a:lnTo>
                    <a:pt x="2899" y="11072"/>
                  </a:lnTo>
                  <a:lnTo>
                    <a:pt x="2335" y="10538"/>
                  </a:lnTo>
                  <a:lnTo>
                    <a:pt x="1696" y="9939"/>
                  </a:lnTo>
                  <a:cubicBezTo>
                    <a:pt x="1696" y="9939"/>
                    <a:pt x="897" y="9129"/>
                    <a:pt x="1003" y="8391"/>
                  </a:cubicBezTo>
                  <a:cubicBezTo>
                    <a:pt x="1003" y="8391"/>
                    <a:pt x="1003" y="7138"/>
                    <a:pt x="937" y="6979"/>
                  </a:cubicBezTo>
                  <a:cubicBezTo>
                    <a:pt x="871" y="6821"/>
                    <a:pt x="1055" y="5805"/>
                    <a:pt x="1055" y="5805"/>
                  </a:cubicBezTo>
                  <a:lnTo>
                    <a:pt x="1505" y="4051"/>
                  </a:lnTo>
                  <a:lnTo>
                    <a:pt x="1821" y="2837"/>
                  </a:lnTo>
                  <a:lnTo>
                    <a:pt x="1613" y="2306"/>
                  </a:lnTo>
                  <a:cubicBezTo>
                    <a:pt x="1613" y="2306"/>
                    <a:pt x="1359" y="2071"/>
                    <a:pt x="1544" y="1649"/>
                  </a:cubicBezTo>
                  <a:cubicBezTo>
                    <a:pt x="1544" y="1649"/>
                    <a:pt x="1649" y="1412"/>
                    <a:pt x="1992" y="1366"/>
                  </a:cubicBezTo>
                  <a:lnTo>
                    <a:pt x="2124" y="1043"/>
                  </a:lnTo>
                  <a:lnTo>
                    <a:pt x="2256" y="594"/>
                  </a:lnTo>
                  <a:lnTo>
                    <a:pt x="19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0" name="Shape 2760"/>
        <p:cNvGrpSpPr/>
        <p:nvPr/>
      </p:nvGrpSpPr>
      <p:grpSpPr>
        <a:xfrm>
          <a:off x="0" y="0"/>
          <a:ext cx="0" cy="0"/>
          <a:chOff x="0" y="0"/>
          <a:chExt cx="0" cy="0"/>
        </a:xfrm>
      </p:grpSpPr>
      <p:sp>
        <p:nvSpPr>
          <p:cNvPr id="2761" name="Google Shape;2761;p57"/>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Centers of trade</a:t>
            </a:r>
            <a:endParaRPr/>
          </a:p>
        </p:txBody>
      </p:sp>
      <p:sp>
        <p:nvSpPr>
          <p:cNvPr id="2762" name="Google Shape;2762;p57"/>
          <p:cNvSpPr txBox="1"/>
          <p:nvPr>
            <p:ph idx="2" type="title"/>
          </p:nvPr>
        </p:nvSpPr>
        <p:spPr>
          <a:xfrm flipH="1">
            <a:off x="1262675" y="179742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Florence</a:t>
            </a:r>
            <a:endParaRPr/>
          </a:p>
        </p:txBody>
      </p:sp>
      <p:sp>
        <p:nvSpPr>
          <p:cNvPr id="2763" name="Google Shape;2763;p57"/>
          <p:cNvSpPr txBox="1"/>
          <p:nvPr>
            <p:ph idx="1" type="subTitle"/>
          </p:nvPr>
        </p:nvSpPr>
        <p:spPr>
          <a:xfrm flipH="1">
            <a:off x="1209875" y="2264325"/>
            <a:ext cx="18723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Mercury is the smallest planet</a:t>
            </a:r>
            <a:endParaRPr/>
          </a:p>
        </p:txBody>
      </p:sp>
      <p:sp>
        <p:nvSpPr>
          <p:cNvPr id="2764" name="Google Shape;2764;p57"/>
          <p:cNvSpPr txBox="1"/>
          <p:nvPr>
            <p:ph idx="3" type="title"/>
          </p:nvPr>
        </p:nvSpPr>
        <p:spPr>
          <a:xfrm flipH="1">
            <a:off x="1262675" y="357657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Genoa</a:t>
            </a:r>
            <a:endParaRPr/>
          </a:p>
        </p:txBody>
      </p:sp>
      <p:sp>
        <p:nvSpPr>
          <p:cNvPr id="2765" name="Google Shape;2765;p57"/>
          <p:cNvSpPr txBox="1"/>
          <p:nvPr>
            <p:ph idx="4" type="subTitle"/>
          </p:nvPr>
        </p:nvSpPr>
        <p:spPr>
          <a:xfrm flipH="1">
            <a:off x="1209875" y="4043475"/>
            <a:ext cx="18723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Venus has a beautiful name</a:t>
            </a:r>
            <a:endParaRPr/>
          </a:p>
        </p:txBody>
      </p:sp>
      <p:sp>
        <p:nvSpPr>
          <p:cNvPr id="2766" name="Google Shape;2766;p57"/>
          <p:cNvSpPr txBox="1"/>
          <p:nvPr>
            <p:ph idx="5" type="title"/>
          </p:nvPr>
        </p:nvSpPr>
        <p:spPr>
          <a:xfrm flipH="1">
            <a:off x="6159900" y="179742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Pisa</a:t>
            </a:r>
            <a:endParaRPr/>
          </a:p>
        </p:txBody>
      </p:sp>
      <p:sp>
        <p:nvSpPr>
          <p:cNvPr id="2767" name="Google Shape;2767;p57"/>
          <p:cNvSpPr txBox="1"/>
          <p:nvPr>
            <p:ph idx="6" type="subTitle"/>
          </p:nvPr>
        </p:nvSpPr>
        <p:spPr>
          <a:xfrm flipH="1">
            <a:off x="6088800" y="2264325"/>
            <a:ext cx="19017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Jupiter is the biggest planet</a:t>
            </a:r>
            <a:endParaRPr/>
          </a:p>
        </p:txBody>
      </p:sp>
      <p:sp>
        <p:nvSpPr>
          <p:cNvPr id="2768" name="Google Shape;2768;p57"/>
          <p:cNvSpPr txBox="1"/>
          <p:nvPr>
            <p:ph idx="7" type="title"/>
          </p:nvPr>
        </p:nvSpPr>
        <p:spPr>
          <a:xfrm flipH="1">
            <a:off x="6159900" y="357657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Rome</a:t>
            </a:r>
            <a:endParaRPr/>
          </a:p>
        </p:txBody>
      </p:sp>
      <p:sp>
        <p:nvSpPr>
          <p:cNvPr id="2769" name="Google Shape;2769;p57"/>
          <p:cNvSpPr txBox="1"/>
          <p:nvPr>
            <p:ph idx="8" type="subTitle"/>
          </p:nvPr>
        </p:nvSpPr>
        <p:spPr>
          <a:xfrm flipH="1">
            <a:off x="6088800" y="4043475"/>
            <a:ext cx="19017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Saturn is a gas giant with rings</a:t>
            </a:r>
            <a:endParaRPr/>
          </a:p>
        </p:txBody>
      </p:sp>
      <p:sp>
        <p:nvSpPr>
          <p:cNvPr id="2770" name="Google Shape;2770;p57"/>
          <p:cNvSpPr txBox="1"/>
          <p:nvPr>
            <p:ph idx="9" type="title"/>
          </p:nvPr>
        </p:nvSpPr>
        <p:spPr>
          <a:xfrm flipH="1">
            <a:off x="3709500" y="179742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Milan</a:t>
            </a:r>
            <a:endParaRPr/>
          </a:p>
        </p:txBody>
      </p:sp>
      <p:sp>
        <p:nvSpPr>
          <p:cNvPr id="2771" name="Google Shape;2771;p57"/>
          <p:cNvSpPr txBox="1"/>
          <p:nvPr>
            <p:ph idx="13" type="subTitle"/>
          </p:nvPr>
        </p:nvSpPr>
        <p:spPr>
          <a:xfrm flipH="1">
            <a:off x="3656700" y="2264325"/>
            <a:ext cx="18723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Despite being red, Mars is cold</a:t>
            </a:r>
            <a:endParaRPr/>
          </a:p>
        </p:txBody>
      </p:sp>
      <p:sp>
        <p:nvSpPr>
          <p:cNvPr id="2772" name="Google Shape;2772;p57"/>
          <p:cNvSpPr txBox="1"/>
          <p:nvPr>
            <p:ph idx="14" type="title"/>
          </p:nvPr>
        </p:nvSpPr>
        <p:spPr>
          <a:xfrm flipH="1">
            <a:off x="3709500" y="3576575"/>
            <a:ext cx="1766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Venice</a:t>
            </a:r>
            <a:endParaRPr/>
          </a:p>
        </p:txBody>
      </p:sp>
      <p:sp>
        <p:nvSpPr>
          <p:cNvPr id="2773" name="Google Shape;2773;p57"/>
          <p:cNvSpPr txBox="1"/>
          <p:nvPr>
            <p:ph idx="15" type="subTitle"/>
          </p:nvPr>
        </p:nvSpPr>
        <p:spPr>
          <a:xfrm flipH="1">
            <a:off x="3656700" y="4043475"/>
            <a:ext cx="18723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Neptune is far away from Earth</a:t>
            </a:r>
            <a:endParaRPr/>
          </a:p>
        </p:txBody>
      </p:sp>
      <p:sp>
        <p:nvSpPr>
          <p:cNvPr id="2774" name="Google Shape;2774;p57"/>
          <p:cNvSpPr/>
          <p:nvPr/>
        </p:nvSpPr>
        <p:spPr>
          <a:xfrm rot="-2700000">
            <a:off x="1897752" y="12055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7"/>
          <p:cNvSpPr/>
          <p:nvPr/>
        </p:nvSpPr>
        <p:spPr>
          <a:xfrm rot="-2700000">
            <a:off x="4323702" y="12055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7"/>
          <p:cNvSpPr/>
          <p:nvPr/>
        </p:nvSpPr>
        <p:spPr>
          <a:xfrm rot="-2700000">
            <a:off x="6794977" y="12055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7"/>
          <p:cNvSpPr/>
          <p:nvPr/>
        </p:nvSpPr>
        <p:spPr>
          <a:xfrm rot="-2700000">
            <a:off x="1897752" y="29804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7"/>
          <p:cNvSpPr/>
          <p:nvPr/>
        </p:nvSpPr>
        <p:spPr>
          <a:xfrm rot="-2700000">
            <a:off x="4323702" y="29804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7"/>
          <p:cNvSpPr/>
          <p:nvPr/>
        </p:nvSpPr>
        <p:spPr>
          <a:xfrm rot="-2700000">
            <a:off x="6794977" y="2980477"/>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0" name="Google Shape;2780;p57"/>
          <p:cNvGrpSpPr/>
          <p:nvPr/>
        </p:nvGrpSpPr>
        <p:grpSpPr>
          <a:xfrm>
            <a:off x="4403691" y="3090757"/>
            <a:ext cx="328671" cy="272430"/>
            <a:chOff x="4771616" y="1752529"/>
            <a:chExt cx="328671" cy="272430"/>
          </a:xfrm>
        </p:grpSpPr>
        <p:sp>
          <p:nvSpPr>
            <p:cNvPr id="2781" name="Google Shape;2781;p57"/>
            <p:cNvSpPr/>
            <p:nvPr/>
          </p:nvSpPr>
          <p:spPr>
            <a:xfrm>
              <a:off x="4771616" y="1984366"/>
              <a:ext cx="328671" cy="40593"/>
            </a:xfrm>
            <a:custGeom>
              <a:rect b="b" l="l" r="r" t="t"/>
              <a:pathLst>
                <a:path extrusionOk="0" h="1323" w="10712">
                  <a:moveTo>
                    <a:pt x="3353" y="1"/>
                  </a:moveTo>
                  <a:cubicBezTo>
                    <a:pt x="2930" y="1"/>
                    <a:pt x="2508" y="126"/>
                    <a:pt x="2139" y="376"/>
                  </a:cubicBezTo>
                  <a:cubicBezTo>
                    <a:pt x="1882" y="538"/>
                    <a:pt x="1594" y="624"/>
                    <a:pt x="1302" y="624"/>
                  </a:cubicBezTo>
                  <a:cubicBezTo>
                    <a:pt x="1079" y="624"/>
                    <a:pt x="854" y="574"/>
                    <a:pt x="638" y="471"/>
                  </a:cubicBezTo>
                  <a:cubicBezTo>
                    <a:pt x="585" y="446"/>
                    <a:pt x="534" y="435"/>
                    <a:pt x="487" y="435"/>
                  </a:cubicBezTo>
                  <a:cubicBezTo>
                    <a:pt x="170" y="435"/>
                    <a:pt x="0" y="925"/>
                    <a:pt x="352" y="1090"/>
                  </a:cubicBezTo>
                  <a:cubicBezTo>
                    <a:pt x="655" y="1236"/>
                    <a:pt x="984" y="1309"/>
                    <a:pt x="1313" y="1309"/>
                  </a:cubicBezTo>
                  <a:cubicBezTo>
                    <a:pt x="1736" y="1309"/>
                    <a:pt x="2158" y="1189"/>
                    <a:pt x="2520" y="947"/>
                  </a:cubicBezTo>
                  <a:cubicBezTo>
                    <a:pt x="2770" y="781"/>
                    <a:pt x="3061" y="697"/>
                    <a:pt x="3353" y="697"/>
                  </a:cubicBezTo>
                  <a:cubicBezTo>
                    <a:pt x="3645" y="697"/>
                    <a:pt x="3937" y="781"/>
                    <a:pt x="4187" y="947"/>
                  </a:cubicBezTo>
                  <a:cubicBezTo>
                    <a:pt x="4556" y="1198"/>
                    <a:pt x="4984" y="1323"/>
                    <a:pt x="5413" y="1323"/>
                  </a:cubicBezTo>
                  <a:cubicBezTo>
                    <a:pt x="5842" y="1323"/>
                    <a:pt x="6270" y="1198"/>
                    <a:pt x="6639" y="947"/>
                  </a:cubicBezTo>
                  <a:cubicBezTo>
                    <a:pt x="6889" y="781"/>
                    <a:pt x="7181" y="697"/>
                    <a:pt x="7473" y="697"/>
                  </a:cubicBezTo>
                  <a:cubicBezTo>
                    <a:pt x="7765" y="697"/>
                    <a:pt x="8056" y="781"/>
                    <a:pt x="8306" y="947"/>
                  </a:cubicBezTo>
                  <a:cubicBezTo>
                    <a:pt x="8668" y="1189"/>
                    <a:pt x="9090" y="1309"/>
                    <a:pt x="9513" y="1309"/>
                  </a:cubicBezTo>
                  <a:cubicBezTo>
                    <a:pt x="9842" y="1309"/>
                    <a:pt x="10171" y="1236"/>
                    <a:pt x="10474" y="1090"/>
                  </a:cubicBezTo>
                  <a:cubicBezTo>
                    <a:pt x="10640" y="1019"/>
                    <a:pt x="10712" y="805"/>
                    <a:pt x="10640" y="638"/>
                  </a:cubicBezTo>
                  <a:cubicBezTo>
                    <a:pt x="10570" y="515"/>
                    <a:pt x="10448" y="444"/>
                    <a:pt x="10312" y="444"/>
                  </a:cubicBezTo>
                  <a:cubicBezTo>
                    <a:pt x="10264" y="444"/>
                    <a:pt x="10214" y="453"/>
                    <a:pt x="10164" y="471"/>
                  </a:cubicBezTo>
                  <a:cubicBezTo>
                    <a:pt x="9958" y="574"/>
                    <a:pt x="9734" y="624"/>
                    <a:pt x="9512" y="624"/>
                  </a:cubicBezTo>
                  <a:cubicBezTo>
                    <a:pt x="9220" y="624"/>
                    <a:pt x="8931" y="538"/>
                    <a:pt x="8687" y="376"/>
                  </a:cubicBezTo>
                  <a:cubicBezTo>
                    <a:pt x="8318" y="126"/>
                    <a:pt x="7896" y="1"/>
                    <a:pt x="7473" y="1"/>
                  </a:cubicBezTo>
                  <a:cubicBezTo>
                    <a:pt x="7050" y="1"/>
                    <a:pt x="6628" y="126"/>
                    <a:pt x="6258" y="376"/>
                  </a:cubicBezTo>
                  <a:cubicBezTo>
                    <a:pt x="5996" y="543"/>
                    <a:pt x="5699" y="626"/>
                    <a:pt x="5404" y="626"/>
                  </a:cubicBezTo>
                  <a:cubicBezTo>
                    <a:pt x="5109" y="626"/>
                    <a:pt x="4818" y="543"/>
                    <a:pt x="4568" y="376"/>
                  </a:cubicBezTo>
                  <a:cubicBezTo>
                    <a:pt x="4198" y="126"/>
                    <a:pt x="3776" y="1"/>
                    <a:pt x="3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7"/>
            <p:cNvSpPr/>
            <p:nvPr/>
          </p:nvSpPr>
          <p:spPr>
            <a:xfrm>
              <a:off x="4771769" y="1752529"/>
              <a:ext cx="328518" cy="230088"/>
            </a:xfrm>
            <a:custGeom>
              <a:rect b="b" l="l" r="r" t="t"/>
              <a:pathLst>
                <a:path extrusionOk="0" h="7499" w="10707">
                  <a:moveTo>
                    <a:pt x="6111" y="5050"/>
                  </a:moveTo>
                  <a:lnTo>
                    <a:pt x="6468" y="6027"/>
                  </a:lnTo>
                  <a:cubicBezTo>
                    <a:pt x="6539" y="6193"/>
                    <a:pt x="6444" y="6408"/>
                    <a:pt x="6277" y="6455"/>
                  </a:cubicBezTo>
                  <a:cubicBezTo>
                    <a:pt x="6234" y="6472"/>
                    <a:pt x="6190" y="6479"/>
                    <a:pt x="6148" y="6479"/>
                  </a:cubicBezTo>
                  <a:cubicBezTo>
                    <a:pt x="6006" y="6479"/>
                    <a:pt x="5880" y="6393"/>
                    <a:pt x="5825" y="6265"/>
                  </a:cubicBezTo>
                  <a:lnTo>
                    <a:pt x="5468" y="5289"/>
                  </a:lnTo>
                  <a:lnTo>
                    <a:pt x="6111" y="5050"/>
                  </a:lnTo>
                  <a:close/>
                  <a:moveTo>
                    <a:pt x="4029" y="0"/>
                  </a:moveTo>
                  <a:cubicBezTo>
                    <a:pt x="3812" y="0"/>
                    <a:pt x="3592" y="185"/>
                    <a:pt x="3681" y="454"/>
                  </a:cubicBezTo>
                  <a:lnTo>
                    <a:pt x="5229" y="4646"/>
                  </a:lnTo>
                  <a:cubicBezTo>
                    <a:pt x="5087" y="4693"/>
                    <a:pt x="4944" y="4741"/>
                    <a:pt x="4825" y="4812"/>
                  </a:cubicBezTo>
                  <a:lnTo>
                    <a:pt x="2919" y="4812"/>
                  </a:lnTo>
                  <a:cubicBezTo>
                    <a:pt x="2753" y="4812"/>
                    <a:pt x="2586" y="4669"/>
                    <a:pt x="2586" y="4503"/>
                  </a:cubicBezTo>
                  <a:lnTo>
                    <a:pt x="2324" y="3026"/>
                  </a:lnTo>
                  <a:cubicBezTo>
                    <a:pt x="2300" y="2859"/>
                    <a:pt x="2157" y="2717"/>
                    <a:pt x="1991" y="2717"/>
                  </a:cubicBezTo>
                  <a:lnTo>
                    <a:pt x="609" y="2717"/>
                  </a:lnTo>
                  <a:cubicBezTo>
                    <a:pt x="419" y="2717"/>
                    <a:pt x="276" y="2883"/>
                    <a:pt x="276" y="3074"/>
                  </a:cubicBezTo>
                  <a:lnTo>
                    <a:pt x="276" y="4431"/>
                  </a:lnTo>
                  <a:cubicBezTo>
                    <a:pt x="276" y="5360"/>
                    <a:pt x="657" y="6217"/>
                    <a:pt x="1371" y="6813"/>
                  </a:cubicBezTo>
                  <a:cubicBezTo>
                    <a:pt x="1109" y="6813"/>
                    <a:pt x="871" y="6765"/>
                    <a:pt x="633" y="6670"/>
                  </a:cubicBezTo>
                  <a:cubicBezTo>
                    <a:pt x="575" y="6639"/>
                    <a:pt x="519" y="6625"/>
                    <a:pt x="467" y="6625"/>
                  </a:cubicBezTo>
                  <a:cubicBezTo>
                    <a:pt x="160" y="6625"/>
                    <a:pt x="1" y="7105"/>
                    <a:pt x="347" y="7289"/>
                  </a:cubicBezTo>
                  <a:cubicBezTo>
                    <a:pt x="639" y="7430"/>
                    <a:pt x="956" y="7498"/>
                    <a:pt x="1274" y="7498"/>
                  </a:cubicBezTo>
                  <a:cubicBezTo>
                    <a:pt x="1708" y="7498"/>
                    <a:pt x="2143" y="7370"/>
                    <a:pt x="2515" y="7122"/>
                  </a:cubicBezTo>
                  <a:cubicBezTo>
                    <a:pt x="2765" y="6956"/>
                    <a:pt x="3056" y="6872"/>
                    <a:pt x="3348" y="6872"/>
                  </a:cubicBezTo>
                  <a:cubicBezTo>
                    <a:pt x="3640" y="6872"/>
                    <a:pt x="3932" y="6956"/>
                    <a:pt x="4182" y="7122"/>
                  </a:cubicBezTo>
                  <a:cubicBezTo>
                    <a:pt x="4551" y="7372"/>
                    <a:pt x="4979" y="7497"/>
                    <a:pt x="5408" y="7497"/>
                  </a:cubicBezTo>
                  <a:cubicBezTo>
                    <a:pt x="5837" y="7497"/>
                    <a:pt x="6265" y="7372"/>
                    <a:pt x="6634" y="7122"/>
                  </a:cubicBezTo>
                  <a:cubicBezTo>
                    <a:pt x="6884" y="6956"/>
                    <a:pt x="7176" y="6872"/>
                    <a:pt x="7468" y="6872"/>
                  </a:cubicBezTo>
                  <a:cubicBezTo>
                    <a:pt x="7760" y="6872"/>
                    <a:pt x="8051" y="6956"/>
                    <a:pt x="8301" y="7122"/>
                  </a:cubicBezTo>
                  <a:cubicBezTo>
                    <a:pt x="8673" y="7370"/>
                    <a:pt x="9108" y="7498"/>
                    <a:pt x="9542" y="7498"/>
                  </a:cubicBezTo>
                  <a:cubicBezTo>
                    <a:pt x="9860" y="7498"/>
                    <a:pt x="10177" y="7430"/>
                    <a:pt x="10469" y="7289"/>
                  </a:cubicBezTo>
                  <a:cubicBezTo>
                    <a:pt x="10635" y="7194"/>
                    <a:pt x="10707" y="7003"/>
                    <a:pt x="10635" y="6836"/>
                  </a:cubicBezTo>
                  <a:cubicBezTo>
                    <a:pt x="10568" y="6703"/>
                    <a:pt x="10443" y="6628"/>
                    <a:pt x="10317" y="6628"/>
                  </a:cubicBezTo>
                  <a:cubicBezTo>
                    <a:pt x="10263" y="6628"/>
                    <a:pt x="10209" y="6641"/>
                    <a:pt x="10159" y="6670"/>
                  </a:cubicBezTo>
                  <a:cubicBezTo>
                    <a:pt x="9949" y="6764"/>
                    <a:pt x="9726" y="6812"/>
                    <a:pt x="9505" y="6812"/>
                  </a:cubicBezTo>
                  <a:cubicBezTo>
                    <a:pt x="9223" y="6812"/>
                    <a:pt x="8946" y="6734"/>
                    <a:pt x="8706" y="6575"/>
                  </a:cubicBezTo>
                  <a:cubicBezTo>
                    <a:pt x="8944" y="6241"/>
                    <a:pt x="9087" y="5884"/>
                    <a:pt x="9135" y="5479"/>
                  </a:cubicBezTo>
                  <a:lnTo>
                    <a:pt x="9516" y="5479"/>
                  </a:lnTo>
                  <a:cubicBezTo>
                    <a:pt x="10088" y="5479"/>
                    <a:pt x="10540" y="5027"/>
                    <a:pt x="10540" y="4455"/>
                  </a:cubicBezTo>
                  <a:lnTo>
                    <a:pt x="10540" y="4122"/>
                  </a:lnTo>
                  <a:lnTo>
                    <a:pt x="8921" y="4122"/>
                  </a:lnTo>
                  <a:cubicBezTo>
                    <a:pt x="8754" y="4122"/>
                    <a:pt x="8635" y="4026"/>
                    <a:pt x="8587" y="3860"/>
                  </a:cubicBezTo>
                  <a:cubicBezTo>
                    <a:pt x="8516" y="3645"/>
                    <a:pt x="8682" y="3431"/>
                    <a:pt x="8921" y="3431"/>
                  </a:cubicBezTo>
                  <a:lnTo>
                    <a:pt x="10540" y="3431"/>
                  </a:lnTo>
                  <a:lnTo>
                    <a:pt x="10540" y="2407"/>
                  </a:lnTo>
                  <a:cubicBezTo>
                    <a:pt x="10540" y="2216"/>
                    <a:pt x="10397" y="2050"/>
                    <a:pt x="10207" y="2050"/>
                  </a:cubicBezTo>
                  <a:lnTo>
                    <a:pt x="8325" y="2050"/>
                  </a:lnTo>
                  <a:cubicBezTo>
                    <a:pt x="7849" y="2050"/>
                    <a:pt x="7444" y="2383"/>
                    <a:pt x="7325" y="2836"/>
                  </a:cubicBezTo>
                  <a:lnTo>
                    <a:pt x="6896" y="4550"/>
                  </a:lnTo>
                  <a:cubicBezTo>
                    <a:pt x="6873" y="4646"/>
                    <a:pt x="6801" y="4717"/>
                    <a:pt x="6730" y="4765"/>
                  </a:cubicBezTo>
                  <a:lnTo>
                    <a:pt x="6634" y="4503"/>
                  </a:lnTo>
                  <a:cubicBezTo>
                    <a:pt x="6575" y="4365"/>
                    <a:pt x="6435" y="4276"/>
                    <a:pt x="6281" y="4276"/>
                  </a:cubicBezTo>
                  <a:cubicBezTo>
                    <a:pt x="6248" y="4276"/>
                    <a:pt x="6215" y="4280"/>
                    <a:pt x="6182" y="4288"/>
                  </a:cubicBezTo>
                  <a:lnTo>
                    <a:pt x="5872" y="4407"/>
                  </a:lnTo>
                  <a:lnTo>
                    <a:pt x="4348" y="216"/>
                  </a:lnTo>
                  <a:cubicBezTo>
                    <a:pt x="4286" y="65"/>
                    <a:pt x="4158" y="0"/>
                    <a:pt x="40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57"/>
          <p:cNvGrpSpPr/>
          <p:nvPr/>
        </p:nvGrpSpPr>
        <p:grpSpPr>
          <a:xfrm>
            <a:off x="4409804" y="1286791"/>
            <a:ext cx="316429" cy="323148"/>
            <a:chOff x="4075829" y="2261705"/>
            <a:chExt cx="316429" cy="323148"/>
          </a:xfrm>
        </p:grpSpPr>
        <p:sp>
          <p:nvSpPr>
            <p:cNvPr id="2784" name="Google Shape;2784;p57"/>
            <p:cNvSpPr/>
            <p:nvPr/>
          </p:nvSpPr>
          <p:spPr>
            <a:xfrm>
              <a:off x="4097030" y="2261705"/>
              <a:ext cx="274025" cy="224504"/>
            </a:xfrm>
            <a:custGeom>
              <a:rect b="b" l="l" r="r" t="t"/>
              <a:pathLst>
                <a:path extrusionOk="0" h="7317" w="8931">
                  <a:moveTo>
                    <a:pt x="3461" y="719"/>
                  </a:moveTo>
                  <a:cubicBezTo>
                    <a:pt x="3474" y="719"/>
                    <a:pt x="3488" y="719"/>
                    <a:pt x="3501" y="720"/>
                  </a:cubicBezTo>
                  <a:cubicBezTo>
                    <a:pt x="3692" y="744"/>
                    <a:pt x="3858" y="863"/>
                    <a:pt x="3977" y="1053"/>
                  </a:cubicBezTo>
                  <a:cubicBezTo>
                    <a:pt x="3644" y="1220"/>
                    <a:pt x="3454" y="1577"/>
                    <a:pt x="3454" y="1934"/>
                  </a:cubicBezTo>
                  <a:lnTo>
                    <a:pt x="3454" y="2292"/>
                  </a:lnTo>
                  <a:lnTo>
                    <a:pt x="2763" y="2292"/>
                  </a:lnTo>
                  <a:lnTo>
                    <a:pt x="2763" y="1482"/>
                  </a:lnTo>
                  <a:cubicBezTo>
                    <a:pt x="2717" y="1067"/>
                    <a:pt x="3050" y="719"/>
                    <a:pt x="3461" y="719"/>
                  </a:cubicBezTo>
                  <a:close/>
                  <a:moveTo>
                    <a:pt x="4461" y="1599"/>
                  </a:moveTo>
                  <a:cubicBezTo>
                    <a:pt x="4474" y="1599"/>
                    <a:pt x="4488" y="1599"/>
                    <a:pt x="4501" y="1601"/>
                  </a:cubicBezTo>
                  <a:cubicBezTo>
                    <a:pt x="4668" y="1625"/>
                    <a:pt x="4787" y="1768"/>
                    <a:pt x="4787" y="1934"/>
                  </a:cubicBezTo>
                  <a:lnTo>
                    <a:pt x="4811" y="2292"/>
                  </a:lnTo>
                  <a:lnTo>
                    <a:pt x="4120" y="2292"/>
                  </a:lnTo>
                  <a:lnTo>
                    <a:pt x="4120" y="1958"/>
                  </a:lnTo>
                  <a:cubicBezTo>
                    <a:pt x="4120" y="1758"/>
                    <a:pt x="4266" y="1599"/>
                    <a:pt x="4461" y="1599"/>
                  </a:cubicBezTo>
                  <a:close/>
                  <a:moveTo>
                    <a:pt x="5526" y="706"/>
                  </a:moveTo>
                  <a:cubicBezTo>
                    <a:pt x="5896" y="706"/>
                    <a:pt x="6168" y="1094"/>
                    <a:pt x="6168" y="1482"/>
                  </a:cubicBezTo>
                  <a:lnTo>
                    <a:pt x="6168" y="2292"/>
                  </a:lnTo>
                  <a:lnTo>
                    <a:pt x="5502" y="2292"/>
                  </a:lnTo>
                  <a:lnTo>
                    <a:pt x="5502" y="1934"/>
                  </a:lnTo>
                  <a:cubicBezTo>
                    <a:pt x="5502" y="1577"/>
                    <a:pt x="5287" y="1220"/>
                    <a:pt x="4954" y="1053"/>
                  </a:cubicBezTo>
                  <a:cubicBezTo>
                    <a:pt x="5049" y="886"/>
                    <a:pt x="5216" y="767"/>
                    <a:pt x="5406" y="720"/>
                  </a:cubicBezTo>
                  <a:cubicBezTo>
                    <a:pt x="5447" y="711"/>
                    <a:pt x="5487" y="706"/>
                    <a:pt x="5526" y="706"/>
                  </a:cubicBezTo>
                  <a:close/>
                  <a:moveTo>
                    <a:pt x="1453" y="3125"/>
                  </a:moveTo>
                  <a:cubicBezTo>
                    <a:pt x="1667" y="3839"/>
                    <a:pt x="2334" y="4340"/>
                    <a:pt x="3096" y="4340"/>
                  </a:cubicBezTo>
                  <a:lnTo>
                    <a:pt x="3454" y="4340"/>
                  </a:lnTo>
                  <a:lnTo>
                    <a:pt x="3454" y="5030"/>
                  </a:lnTo>
                  <a:lnTo>
                    <a:pt x="1382" y="5030"/>
                  </a:lnTo>
                  <a:lnTo>
                    <a:pt x="1382" y="3316"/>
                  </a:lnTo>
                  <a:cubicBezTo>
                    <a:pt x="1382" y="3244"/>
                    <a:pt x="1405" y="3173"/>
                    <a:pt x="1453" y="3125"/>
                  </a:cubicBezTo>
                  <a:close/>
                  <a:moveTo>
                    <a:pt x="4811" y="4340"/>
                  </a:moveTo>
                  <a:lnTo>
                    <a:pt x="4811" y="5030"/>
                  </a:lnTo>
                  <a:lnTo>
                    <a:pt x="4120" y="5030"/>
                  </a:lnTo>
                  <a:lnTo>
                    <a:pt x="4120" y="4340"/>
                  </a:lnTo>
                  <a:close/>
                  <a:moveTo>
                    <a:pt x="7454" y="3125"/>
                  </a:moveTo>
                  <a:cubicBezTo>
                    <a:pt x="7502" y="3173"/>
                    <a:pt x="7526" y="3244"/>
                    <a:pt x="7526" y="3316"/>
                  </a:cubicBezTo>
                  <a:lnTo>
                    <a:pt x="7550" y="5030"/>
                  </a:lnTo>
                  <a:lnTo>
                    <a:pt x="5502" y="5030"/>
                  </a:lnTo>
                  <a:lnTo>
                    <a:pt x="5502" y="4340"/>
                  </a:lnTo>
                  <a:lnTo>
                    <a:pt x="5835" y="4340"/>
                  </a:lnTo>
                  <a:cubicBezTo>
                    <a:pt x="6573" y="4340"/>
                    <a:pt x="7240" y="3839"/>
                    <a:pt x="7454" y="3125"/>
                  </a:cubicBezTo>
                  <a:close/>
                  <a:moveTo>
                    <a:pt x="5528" y="0"/>
                  </a:moveTo>
                  <a:cubicBezTo>
                    <a:pt x="5442" y="0"/>
                    <a:pt x="5354" y="10"/>
                    <a:pt x="5263" y="29"/>
                  </a:cubicBezTo>
                  <a:cubicBezTo>
                    <a:pt x="4930" y="101"/>
                    <a:pt x="4644" y="291"/>
                    <a:pt x="4454" y="553"/>
                  </a:cubicBezTo>
                  <a:cubicBezTo>
                    <a:pt x="4174" y="192"/>
                    <a:pt x="3790" y="31"/>
                    <a:pt x="3410" y="31"/>
                  </a:cubicBezTo>
                  <a:cubicBezTo>
                    <a:pt x="2690" y="31"/>
                    <a:pt x="1986" y="608"/>
                    <a:pt x="2048" y="1482"/>
                  </a:cubicBezTo>
                  <a:lnTo>
                    <a:pt x="2048" y="2292"/>
                  </a:lnTo>
                  <a:lnTo>
                    <a:pt x="1691" y="2292"/>
                  </a:lnTo>
                  <a:cubicBezTo>
                    <a:pt x="1144" y="2292"/>
                    <a:pt x="667" y="2744"/>
                    <a:pt x="691" y="3316"/>
                  </a:cubicBezTo>
                  <a:lnTo>
                    <a:pt x="691" y="5102"/>
                  </a:lnTo>
                  <a:cubicBezTo>
                    <a:pt x="262" y="5245"/>
                    <a:pt x="0" y="5626"/>
                    <a:pt x="0" y="6078"/>
                  </a:cubicBezTo>
                  <a:lnTo>
                    <a:pt x="0" y="7316"/>
                  </a:lnTo>
                  <a:lnTo>
                    <a:pt x="691" y="7316"/>
                  </a:lnTo>
                  <a:lnTo>
                    <a:pt x="691" y="6078"/>
                  </a:lnTo>
                  <a:cubicBezTo>
                    <a:pt x="691" y="6007"/>
                    <a:pt x="715" y="5935"/>
                    <a:pt x="739" y="5888"/>
                  </a:cubicBezTo>
                  <a:cubicBezTo>
                    <a:pt x="977" y="6602"/>
                    <a:pt x="1644" y="7102"/>
                    <a:pt x="2382" y="7102"/>
                  </a:cubicBezTo>
                  <a:lnTo>
                    <a:pt x="2739" y="7102"/>
                  </a:lnTo>
                  <a:lnTo>
                    <a:pt x="2739" y="7316"/>
                  </a:lnTo>
                  <a:lnTo>
                    <a:pt x="3454" y="7316"/>
                  </a:lnTo>
                  <a:lnTo>
                    <a:pt x="3454" y="7102"/>
                  </a:lnTo>
                  <a:lnTo>
                    <a:pt x="5502" y="7102"/>
                  </a:lnTo>
                  <a:lnTo>
                    <a:pt x="5502" y="7316"/>
                  </a:lnTo>
                  <a:lnTo>
                    <a:pt x="6192" y="7316"/>
                  </a:lnTo>
                  <a:lnTo>
                    <a:pt x="6192" y="7102"/>
                  </a:lnTo>
                  <a:lnTo>
                    <a:pt x="6526" y="7102"/>
                  </a:lnTo>
                  <a:cubicBezTo>
                    <a:pt x="7288" y="7102"/>
                    <a:pt x="7954" y="6602"/>
                    <a:pt x="8169" y="5888"/>
                  </a:cubicBezTo>
                  <a:cubicBezTo>
                    <a:pt x="8216" y="5935"/>
                    <a:pt x="8240" y="6007"/>
                    <a:pt x="8240" y="6078"/>
                  </a:cubicBezTo>
                  <a:lnTo>
                    <a:pt x="8240" y="7316"/>
                  </a:lnTo>
                  <a:lnTo>
                    <a:pt x="8931" y="7316"/>
                  </a:lnTo>
                  <a:lnTo>
                    <a:pt x="8931" y="6054"/>
                  </a:lnTo>
                  <a:cubicBezTo>
                    <a:pt x="8907" y="5602"/>
                    <a:pt x="8645" y="5221"/>
                    <a:pt x="8240" y="5078"/>
                  </a:cubicBezTo>
                  <a:lnTo>
                    <a:pt x="8240" y="3292"/>
                  </a:lnTo>
                  <a:cubicBezTo>
                    <a:pt x="8240" y="2744"/>
                    <a:pt x="7788" y="2268"/>
                    <a:pt x="7216" y="2268"/>
                  </a:cubicBezTo>
                  <a:lnTo>
                    <a:pt x="6859" y="2268"/>
                  </a:lnTo>
                  <a:lnTo>
                    <a:pt x="6859" y="1482"/>
                  </a:lnTo>
                  <a:cubicBezTo>
                    <a:pt x="6859" y="712"/>
                    <a:pt x="6283" y="0"/>
                    <a:pt x="5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7"/>
            <p:cNvSpPr/>
            <p:nvPr/>
          </p:nvSpPr>
          <p:spPr>
            <a:xfrm>
              <a:off x="4075829" y="2507288"/>
              <a:ext cx="316429" cy="77565"/>
            </a:xfrm>
            <a:custGeom>
              <a:rect b="b" l="l" r="r" t="t"/>
              <a:pathLst>
                <a:path extrusionOk="0" h="2528" w="10313">
                  <a:moveTo>
                    <a:pt x="9992" y="1"/>
                  </a:moveTo>
                  <a:cubicBezTo>
                    <a:pt x="9980" y="1"/>
                    <a:pt x="9968" y="1"/>
                    <a:pt x="9955" y="3"/>
                  </a:cubicBezTo>
                  <a:lnTo>
                    <a:pt x="310" y="3"/>
                  </a:lnTo>
                  <a:cubicBezTo>
                    <a:pt x="144" y="3"/>
                    <a:pt x="1" y="146"/>
                    <a:pt x="1" y="313"/>
                  </a:cubicBezTo>
                  <a:cubicBezTo>
                    <a:pt x="1" y="1599"/>
                    <a:pt x="1025" y="2527"/>
                    <a:pt x="2406" y="2527"/>
                  </a:cubicBezTo>
                  <a:lnTo>
                    <a:pt x="7907" y="2527"/>
                  </a:lnTo>
                  <a:cubicBezTo>
                    <a:pt x="9288" y="2527"/>
                    <a:pt x="10312" y="1599"/>
                    <a:pt x="10312" y="336"/>
                  </a:cubicBezTo>
                  <a:cubicBezTo>
                    <a:pt x="10312" y="158"/>
                    <a:pt x="10167" y="1"/>
                    <a:pt x="9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 name="Google Shape;2786;p57"/>
          <p:cNvGrpSpPr/>
          <p:nvPr/>
        </p:nvGrpSpPr>
        <p:grpSpPr>
          <a:xfrm>
            <a:off x="6879977" y="1287803"/>
            <a:ext cx="322995" cy="321123"/>
            <a:chOff x="7610177" y="2252777"/>
            <a:chExt cx="322995" cy="321123"/>
          </a:xfrm>
        </p:grpSpPr>
        <p:sp>
          <p:nvSpPr>
            <p:cNvPr id="2787" name="Google Shape;2787;p57"/>
            <p:cNvSpPr/>
            <p:nvPr/>
          </p:nvSpPr>
          <p:spPr>
            <a:xfrm>
              <a:off x="7778961" y="2252777"/>
              <a:ext cx="105977" cy="45656"/>
            </a:xfrm>
            <a:custGeom>
              <a:rect b="b" l="l" r="r" t="t"/>
              <a:pathLst>
                <a:path extrusionOk="0" h="1488" w="3454">
                  <a:moveTo>
                    <a:pt x="424" y="0"/>
                  </a:moveTo>
                  <a:cubicBezTo>
                    <a:pt x="280" y="0"/>
                    <a:pt x="136" y="107"/>
                    <a:pt x="96" y="249"/>
                  </a:cubicBezTo>
                  <a:lnTo>
                    <a:pt x="1" y="582"/>
                  </a:lnTo>
                  <a:lnTo>
                    <a:pt x="3311" y="1487"/>
                  </a:lnTo>
                  <a:lnTo>
                    <a:pt x="3406" y="1154"/>
                  </a:lnTo>
                  <a:cubicBezTo>
                    <a:pt x="3454" y="963"/>
                    <a:pt x="3335" y="773"/>
                    <a:pt x="3168" y="725"/>
                  </a:cubicBezTo>
                  <a:lnTo>
                    <a:pt x="501" y="11"/>
                  </a:lnTo>
                  <a:cubicBezTo>
                    <a:pt x="476" y="3"/>
                    <a:pt x="450"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7"/>
            <p:cNvSpPr/>
            <p:nvPr/>
          </p:nvSpPr>
          <p:spPr>
            <a:xfrm>
              <a:off x="7610177" y="2282600"/>
              <a:ext cx="322995" cy="291300"/>
            </a:xfrm>
            <a:custGeom>
              <a:rect b="b" l="l" r="r" t="t"/>
              <a:pathLst>
                <a:path extrusionOk="0" h="9494" w="10527">
                  <a:moveTo>
                    <a:pt x="5862" y="1852"/>
                  </a:moveTo>
                  <a:cubicBezTo>
                    <a:pt x="6064" y="1852"/>
                    <a:pt x="6273" y="2029"/>
                    <a:pt x="6216" y="2301"/>
                  </a:cubicBezTo>
                  <a:lnTo>
                    <a:pt x="6121" y="2611"/>
                  </a:lnTo>
                  <a:lnTo>
                    <a:pt x="5454" y="2444"/>
                  </a:lnTo>
                  <a:lnTo>
                    <a:pt x="5549" y="2111"/>
                  </a:lnTo>
                  <a:cubicBezTo>
                    <a:pt x="5597" y="1930"/>
                    <a:pt x="5728" y="1852"/>
                    <a:pt x="5862" y="1852"/>
                  </a:cubicBezTo>
                  <a:close/>
                  <a:moveTo>
                    <a:pt x="7190" y="2218"/>
                  </a:moveTo>
                  <a:cubicBezTo>
                    <a:pt x="7222" y="2218"/>
                    <a:pt x="7255" y="2222"/>
                    <a:pt x="7288" y="2230"/>
                  </a:cubicBezTo>
                  <a:cubicBezTo>
                    <a:pt x="7478" y="2277"/>
                    <a:pt x="7573" y="2468"/>
                    <a:pt x="7526" y="2635"/>
                  </a:cubicBezTo>
                  <a:lnTo>
                    <a:pt x="7431" y="2968"/>
                  </a:lnTo>
                  <a:lnTo>
                    <a:pt x="6764" y="2801"/>
                  </a:lnTo>
                  <a:lnTo>
                    <a:pt x="6859" y="2468"/>
                  </a:lnTo>
                  <a:cubicBezTo>
                    <a:pt x="6899" y="2310"/>
                    <a:pt x="7036" y="2218"/>
                    <a:pt x="7190" y="2218"/>
                  </a:cubicBezTo>
                  <a:close/>
                  <a:moveTo>
                    <a:pt x="5324" y="3839"/>
                  </a:moveTo>
                  <a:cubicBezTo>
                    <a:pt x="5530" y="3839"/>
                    <a:pt x="5740" y="4007"/>
                    <a:pt x="5668" y="4278"/>
                  </a:cubicBezTo>
                  <a:lnTo>
                    <a:pt x="5573" y="4611"/>
                  </a:lnTo>
                  <a:lnTo>
                    <a:pt x="4930" y="4421"/>
                  </a:lnTo>
                  <a:lnTo>
                    <a:pt x="5002" y="4087"/>
                  </a:lnTo>
                  <a:cubicBezTo>
                    <a:pt x="5049" y="3915"/>
                    <a:pt x="5186" y="3839"/>
                    <a:pt x="5324" y="3839"/>
                  </a:cubicBezTo>
                  <a:close/>
                  <a:moveTo>
                    <a:pt x="6689" y="4203"/>
                  </a:moveTo>
                  <a:cubicBezTo>
                    <a:pt x="6706" y="4203"/>
                    <a:pt x="6723" y="4204"/>
                    <a:pt x="6740" y="4206"/>
                  </a:cubicBezTo>
                  <a:cubicBezTo>
                    <a:pt x="6930" y="4278"/>
                    <a:pt x="7026" y="4444"/>
                    <a:pt x="7002" y="4635"/>
                  </a:cubicBezTo>
                  <a:lnTo>
                    <a:pt x="6907" y="4968"/>
                  </a:lnTo>
                  <a:lnTo>
                    <a:pt x="6240" y="4802"/>
                  </a:lnTo>
                  <a:lnTo>
                    <a:pt x="6335" y="4468"/>
                  </a:lnTo>
                  <a:cubicBezTo>
                    <a:pt x="6378" y="4297"/>
                    <a:pt x="6536" y="4203"/>
                    <a:pt x="6689" y="4203"/>
                  </a:cubicBezTo>
                  <a:close/>
                  <a:moveTo>
                    <a:pt x="4800" y="5839"/>
                  </a:moveTo>
                  <a:cubicBezTo>
                    <a:pt x="5006" y="5839"/>
                    <a:pt x="5216" y="6008"/>
                    <a:pt x="5144" y="6278"/>
                  </a:cubicBezTo>
                  <a:lnTo>
                    <a:pt x="5049" y="6612"/>
                  </a:lnTo>
                  <a:lnTo>
                    <a:pt x="4382" y="6421"/>
                  </a:lnTo>
                  <a:lnTo>
                    <a:pt x="4478" y="6088"/>
                  </a:lnTo>
                  <a:cubicBezTo>
                    <a:pt x="4525" y="5915"/>
                    <a:pt x="4662" y="5839"/>
                    <a:pt x="4800" y="5839"/>
                  </a:cubicBezTo>
                  <a:close/>
                  <a:moveTo>
                    <a:pt x="6120" y="6196"/>
                  </a:moveTo>
                  <a:cubicBezTo>
                    <a:pt x="6324" y="6196"/>
                    <a:pt x="6525" y="6365"/>
                    <a:pt x="6454" y="6635"/>
                  </a:cubicBezTo>
                  <a:lnTo>
                    <a:pt x="6359" y="6969"/>
                  </a:lnTo>
                  <a:lnTo>
                    <a:pt x="5716" y="6778"/>
                  </a:lnTo>
                  <a:lnTo>
                    <a:pt x="5787" y="6445"/>
                  </a:lnTo>
                  <a:cubicBezTo>
                    <a:pt x="5845" y="6273"/>
                    <a:pt x="5983" y="6196"/>
                    <a:pt x="6120" y="6196"/>
                  </a:cubicBezTo>
                  <a:close/>
                  <a:moveTo>
                    <a:pt x="4258" y="7828"/>
                  </a:moveTo>
                  <a:cubicBezTo>
                    <a:pt x="4459" y="7828"/>
                    <a:pt x="4668" y="7999"/>
                    <a:pt x="4597" y="8255"/>
                  </a:cubicBezTo>
                  <a:lnTo>
                    <a:pt x="4454" y="8802"/>
                  </a:lnTo>
                  <a:lnTo>
                    <a:pt x="3739" y="8802"/>
                  </a:lnTo>
                  <a:lnTo>
                    <a:pt x="3954" y="8088"/>
                  </a:lnTo>
                  <a:cubicBezTo>
                    <a:pt x="3992" y="7906"/>
                    <a:pt x="4123" y="7828"/>
                    <a:pt x="4258" y="7828"/>
                  </a:cubicBezTo>
                  <a:close/>
                  <a:moveTo>
                    <a:pt x="5592" y="8158"/>
                  </a:moveTo>
                  <a:cubicBezTo>
                    <a:pt x="5808" y="8158"/>
                    <a:pt x="6030" y="8343"/>
                    <a:pt x="5930" y="8612"/>
                  </a:cubicBezTo>
                  <a:lnTo>
                    <a:pt x="5883" y="8802"/>
                  </a:lnTo>
                  <a:lnTo>
                    <a:pt x="5168" y="8802"/>
                  </a:lnTo>
                  <a:lnTo>
                    <a:pt x="5263" y="8445"/>
                  </a:lnTo>
                  <a:cubicBezTo>
                    <a:pt x="5302" y="8243"/>
                    <a:pt x="5446" y="8158"/>
                    <a:pt x="5592" y="8158"/>
                  </a:cubicBezTo>
                  <a:close/>
                  <a:moveTo>
                    <a:pt x="4227" y="0"/>
                  </a:moveTo>
                  <a:cubicBezTo>
                    <a:pt x="3858" y="0"/>
                    <a:pt x="3752" y="549"/>
                    <a:pt x="4144" y="658"/>
                  </a:cubicBezTo>
                  <a:lnTo>
                    <a:pt x="4478" y="753"/>
                  </a:lnTo>
                  <a:lnTo>
                    <a:pt x="4144" y="2087"/>
                  </a:lnTo>
                  <a:lnTo>
                    <a:pt x="3811" y="1992"/>
                  </a:lnTo>
                  <a:cubicBezTo>
                    <a:pt x="3781" y="1985"/>
                    <a:pt x="3753" y="1982"/>
                    <a:pt x="3726" y="1982"/>
                  </a:cubicBezTo>
                  <a:cubicBezTo>
                    <a:pt x="3359" y="1982"/>
                    <a:pt x="3223" y="2547"/>
                    <a:pt x="3644" y="2658"/>
                  </a:cubicBezTo>
                  <a:lnTo>
                    <a:pt x="3977" y="2754"/>
                  </a:lnTo>
                  <a:lnTo>
                    <a:pt x="3620" y="4063"/>
                  </a:lnTo>
                  <a:lnTo>
                    <a:pt x="3287" y="3992"/>
                  </a:lnTo>
                  <a:cubicBezTo>
                    <a:pt x="3250" y="3982"/>
                    <a:pt x="3215" y="3978"/>
                    <a:pt x="3182" y="3978"/>
                  </a:cubicBezTo>
                  <a:cubicBezTo>
                    <a:pt x="2811" y="3978"/>
                    <a:pt x="2703" y="4549"/>
                    <a:pt x="3096" y="4659"/>
                  </a:cubicBezTo>
                  <a:lnTo>
                    <a:pt x="3430" y="4730"/>
                  </a:lnTo>
                  <a:lnTo>
                    <a:pt x="3073" y="6064"/>
                  </a:lnTo>
                  <a:lnTo>
                    <a:pt x="2739" y="5969"/>
                  </a:lnTo>
                  <a:cubicBezTo>
                    <a:pt x="2698" y="5956"/>
                    <a:pt x="2660" y="5950"/>
                    <a:pt x="2623" y="5950"/>
                  </a:cubicBezTo>
                  <a:cubicBezTo>
                    <a:pt x="2258" y="5950"/>
                    <a:pt x="2139" y="6549"/>
                    <a:pt x="2572" y="6635"/>
                  </a:cubicBezTo>
                  <a:lnTo>
                    <a:pt x="2906" y="6731"/>
                  </a:lnTo>
                  <a:lnTo>
                    <a:pt x="2334" y="8802"/>
                  </a:lnTo>
                  <a:lnTo>
                    <a:pt x="358" y="8802"/>
                  </a:lnTo>
                  <a:cubicBezTo>
                    <a:pt x="167" y="8802"/>
                    <a:pt x="0" y="8945"/>
                    <a:pt x="0" y="9136"/>
                  </a:cubicBezTo>
                  <a:cubicBezTo>
                    <a:pt x="0" y="9326"/>
                    <a:pt x="167" y="9493"/>
                    <a:pt x="358" y="9493"/>
                  </a:cubicBezTo>
                  <a:lnTo>
                    <a:pt x="10169" y="9493"/>
                  </a:lnTo>
                  <a:cubicBezTo>
                    <a:pt x="10360" y="9493"/>
                    <a:pt x="10526" y="9326"/>
                    <a:pt x="10526" y="9136"/>
                  </a:cubicBezTo>
                  <a:cubicBezTo>
                    <a:pt x="10526" y="8945"/>
                    <a:pt x="10360" y="8802"/>
                    <a:pt x="10169" y="8802"/>
                  </a:cubicBezTo>
                  <a:lnTo>
                    <a:pt x="7288" y="8802"/>
                  </a:lnTo>
                  <a:lnTo>
                    <a:pt x="7526" y="7969"/>
                  </a:lnTo>
                  <a:lnTo>
                    <a:pt x="7859" y="8064"/>
                  </a:lnTo>
                  <a:cubicBezTo>
                    <a:pt x="7889" y="8071"/>
                    <a:pt x="7917" y="8074"/>
                    <a:pt x="7944" y="8074"/>
                  </a:cubicBezTo>
                  <a:cubicBezTo>
                    <a:pt x="8308" y="8074"/>
                    <a:pt x="8425" y="7508"/>
                    <a:pt x="8026" y="7397"/>
                  </a:cubicBezTo>
                  <a:lnTo>
                    <a:pt x="7693" y="7302"/>
                  </a:lnTo>
                  <a:lnTo>
                    <a:pt x="8050" y="5969"/>
                  </a:lnTo>
                  <a:lnTo>
                    <a:pt x="8383" y="6064"/>
                  </a:lnTo>
                  <a:cubicBezTo>
                    <a:pt x="8420" y="6074"/>
                    <a:pt x="8455" y="6078"/>
                    <a:pt x="8488" y="6078"/>
                  </a:cubicBezTo>
                  <a:cubicBezTo>
                    <a:pt x="8859" y="6078"/>
                    <a:pt x="8967" y="5506"/>
                    <a:pt x="8574" y="5397"/>
                  </a:cubicBezTo>
                  <a:lnTo>
                    <a:pt x="8240" y="5302"/>
                  </a:lnTo>
                  <a:lnTo>
                    <a:pt x="8574" y="3992"/>
                  </a:lnTo>
                  <a:lnTo>
                    <a:pt x="8907" y="4087"/>
                  </a:lnTo>
                  <a:cubicBezTo>
                    <a:pt x="8944" y="4097"/>
                    <a:pt x="8979" y="4101"/>
                    <a:pt x="9012" y="4101"/>
                  </a:cubicBezTo>
                  <a:cubicBezTo>
                    <a:pt x="9383" y="4101"/>
                    <a:pt x="9491" y="3530"/>
                    <a:pt x="9098" y="3420"/>
                  </a:cubicBezTo>
                  <a:lnTo>
                    <a:pt x="8764" y="3325"/>
                  </a:lnTo>
                  <a:lnTo>
                    <a:pt x="9121" y="1992"/>
                  </a:lnTo>
                  <a:lnTo>
                    <a:pt x="9455" y="2087"/>
                  </a:lnTo>
                  <a:cubicBezTo>
                    <a:pt x="9497" y="2100"/>
                    <a:pt x="9537" y="2106"/>
                    <a:pt x="9574" y="2106"/>
                  </a:cubicBezTo>
                  <a:cubicBezTo>
                    <a:pt x="9937" y="2106"/>
                    <a:pt x="10054" y="1528"/>
                    <a:pt x="9622" y="1420"/>
                  </a:cubicBezTo>
                  <a:lnTo>
                    <a:pt x="4335" y="15"/>
                  </a:lnTo>
                  <a:cubicBezTo>
                    <a:pt x="4297" y="5"/>
                    <a:pt x="4261" y="0"/>
                    <a:pt x="4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9" name="Google Shape;2789;p57"/>
          <p:cNvSpPr/>
          <p:nvPr/>
        </p:nvSpPr>
        <p:spPr>
          <a:xfrm>
            <a:off x="1978696" y="3065582"/>
            <a:ext cx="334685" cy="322780"/>
          </a:xfrm>
          <a:custGeom>
            <a:rect b="b" l="l" r="r" t="t"/>
            <a:pathLst>
              <a:path extrusionOk="0" h="10520" w="10908">
                <a:moveTo>
                  <a:pt x="1573" y="664"/>
                </a:moveTo>
                <a:cubicBezTo>
                  <a:pt x="1798" y="664"/>
                  <a:pt x="2155" y="758"/>
                  <a:pt x="2668" y="1160"/>
                </a:cubicBezTo>
                <a:cubicBezTo>
                  <a:pt x="2691" y="1851"/>
                  <a:pt x="2691" y="2446"/>
                  <a:pt x="2287" y="2899"/>
                </a:cubicBezTo>
                <a:cubicBezTo>
                  <a:pt x="1763" y="2637"/>
                  <a:pt x="1358" y="2208"/>
                  <a:pt x="1096" y="1708"/>
                </a:cubicBezTo>
                <a:cubicBezTo>
                  <a:pt x="810" y="1065"/>
                  <a:pt x="1143" y="755"/>
                  <a:pt x="1405" y="684"/>
                </a:cubicBezTo>
                <a:cubicBezTo>
                  <a:pt x="1450" y="673"/>
                  <a:pt x="1505" y="664"/>
                  <a:pt x="1573" y="664"/>
                </a:cubicBezTo>
                <a:close/>
                <a:moveTo>
                  <a:pt x="9287" y="688"/>
                </a:moveTo>
                <a:cubicBezTo>
                  <a:pt x="9355" y="688"/>
                  <a:pt x="9411" y="697"/>
                  <a:pt x="9455" y="708"/>
                </a:cubicBezTo>
                <a:cubicBezTo>
                  <a:pt x="9741" y="779"/>
                  <a:pt x="10074" y="1089"/>
                  <a:pt x="9764" y="1708"/>
                </a:cubicBezTo>
                <a:cubicBezTo>
                  <a:pt x="9526" y="2208"/>
                  <a:pt x="9098" y="2637"/>
                  <a:pt x="8597" y="2899"/>
                </a:cubicBezTo>
                <a:cubicBezTo>
                  <a:pt x="8240" y="2422"/>
                  <a:pt x="8193" y="1732"/>
                  <a:pt x="8193" y="1184"/>
                </a:cubicBezTo>
                <a:cubicBezTo>
                  <a:pt x="8705" y="782"/>
                  <a:pt x="9063" y="688"/>
                  <a:pt x="9287" y="688"/>
                </a:cubicBezTo>
                <a:close/>
                <a:moveTo>
                  <a:pt x="3430" y="3661"/>
                </a:moveTo>
                <a:cubicBezTo>
                  <a:pt x="3501" y="4613"/>
                  <a:pt x="3715" y="5566"/>
                  <a:pt x="4096" y="6471"/>
                </a:cubicBezTo>
                <a:cubicBezTo>
                  <a:pt x="3358" y="5709"/>
                  <a:pt x="2882" y="4709"/>
                  <a:pt x="2739" y="3661"/>
                </a:cubicBezTo>
                <a:close/>
                <a:moveTo>
                  <a:pt x="8145" y="3661"/>
                </a:moveTo>
                <a:cubicBezTo>
                  <a:pt x="8002" y="4709"/>
                  <a:pt x="7526" y="5709"/>
                  <a:pt x="6788" y="6471"/>
                </a:cubicBezTo>
                <a:lnTo>
                  <a:pt x="6764" y="6471"/>
                </a:lnTo>
                <a:cubicBezTo>
                  <a:pt x="7145" y="5566"/>
                  <a:pt x="7383" y="4613"/>
                  <a:pt x="7454" y="3661"/>
                </a:cubicBezTo>
                <a:close/>
                <a:moveTo>
                  <a:pt x="5073" y="3661"/>
                </a:moveTo>
                <a:lnTo>
                  <a:pt x="5073" y="6828"/>
                </a:lnTo>
                <a:cubicBezTo>
                  <a:pt x="4668" y="6257"/>
                  <a:pt x="4192" y="4875"/>
                  <a:pt x="4120" y="3661"/>
                </a:cubicBezTo>
                <a:close/>
                <a:moveTo>
                  <a:pt x="6764" y="3661"/>
                </a:moveTo>
                <a:cubicBezTo>
                  <a:pt x="6692" y="4875"/>
                  <a:pt x="6216" y="6257"/>
                  <a:pt x="5787" y="6828"/>
                </a:cubicBezTo>
                <a:lnTo>
                  <a:pt x="5787" y="3661"/>
                </a:lnTo>
                <a:close/>
                <a:moveTo>
                  <a:pt x="5787" y="7733"/>
                </a:moveTo>
                <a:lnTo>
                  <a:pt x="5787" y="8447"/>
                </a:lnTo>
                <a:lnTo>
                  <a:pt x="5073" y="8447"/>
                </a:lnTo>
                <a:lnTo>
                  <a:pt x="5073" y="7733"/>
                </a:lnTo>
                <a:cubicBezTo>
                  <a:pt x="5192" y="7757"/>
                  <a:pt x="5311" y="7769"/>
                  <a:pt x="5430" y="7769"/>
                </a:cubicBezTo>
                <a:cubicBezTo>
                  <a:pt x="5549" y="7769"/>
                  <a:pt x="5668" y="7757"/>
                  <a:pt x="5787" y="7733"/>
                </a:cubicBezTo>
                <a:close/>
                <a:moveTo>
                  <a:pt x="1610" y="1"/>
                </a:moveTo>
                <a:cubicBezTo>
                  <a:pt x="1480" y="1"/>
                  <a:pt x="1364" y="17"/>
                  <a:pt x="1263" y="41"/>
                </a:cubicBezTo>
                <a:cubicBezTo>
                  <a:pt x="667" y="184"/>
                  <a:pt x="0" y="922"/>
                  <a:pt x="524" y="2018"/>
                </a:cubicBezTo>
                <a:cubicBezTo>
                  <a:pt x="834" y="2684"/>
                  <a:pt x="1382" y="3208"/>
                  <a:pt x="2048" y="3542"/>
                </a:cubicBezTo>
                <a:cubicBezTo>
                  <a:pt x="2144" y="4947"/>
                  <a:pt x="3096" y="6828"/>
                  <a:pt x="4430" y="7519"/>
                </a:cubicBezTo>
                <a:lnTo>
                  <a:pt x="4430" y="8447"/>
                </a:lnTo>
                <a:cubicBezTo>
                  <a:pt x="3477" y="8447"/>
                  <a:pt x="2715" y="9233"/>
                  <a:pt x="2715" y="10162"/>
                </a:cubicBezTo>
                <a:cubicBezTo>
                  <a:pt x="2715" y="10353"/>
                  <a:pt x="2858" y="10519"/>
                  <a:pt x="3049" y="10519"/>
                </a:cubicBezTo>
                <a:lnTo>
                  <a:pt x="7883" y="10519"/>
                </a:lnTo>
                <a:cubicBezTo>
                  <a:pt x="8074" y="10519"/>
                  <a:pt x="8216" y="10353"/>
                  <a:pt x="8216" y="10162"/>
                </a:cubicBezTo>
                <a:cubicBezTo>
                  <a:pt x="8216" y="9233"/>
                  <a:pt x="7454" y="8447"/>
                  <a:pt x="6502" y="8447"/>
                </a:cubicBezTo>
                <a:lnTo>
                  <a:pt x="6502" y="7519"/>
                </a:lnTo>
                <a:cubicBezTo>
                  <a:pt x="7859" y="6828"/>
                  <a:pt x="8812" y="4947"/>
                  <a:pt x="8883" y="3542"/>
                </a:cubicBezTo>
                <a:cubicBezTo>
                  <a:pt x="9550" y="3208"/>
                  <a:pt x="10098" y="2684"/>
                  <a:pt x="10431" y="2018"/>
                </a:cubicBezTo>
                <a:cubicBezTo>
                  <a:pt x="10907" y="898"/>
                  <a:pt x="10241" y="184"/>
                  <a:pt x="9645" y="41"/>
                </a:cubicBezTo>
                <a:cubicBezTo>
                  <a:pt x="9544" y="17"/>
                  <a:pt x="9428" y="1"/>
                  <a:pt x="9297" y="1"/>
                </a:cubicBezTo>
                <a:cubicBezTo>
                  <a:pt x="8906" y="1"/>
                  <a:pt x="8383" y="148"/>
                  <a:pt x="7740" y="684"/>
                </a:cubicBezTo>
                <a:lnTo>
                  <a:pt x="3168" y="684"/>
                </a:lnTo>
                <a:cubicBezTo>
                  <a:pt x="2525" y="148"/>
                  <a:pt x="2002" y="1"/>
                  <a:pt x="1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0" name="Google Shape;2790;p57"/>
          <p:cNvGrpSpPr/>
          <p:nvPr/>
        </p:nvGrpSpPr>
        <p:grpSpPr>
          <a:xfrm>
            <a:off x="6878672" y="3065751"/>
            <a:ext cx="329162" cy="322442"/>
            <a:chOff x="3357797" y="3318411"/>
            <a:chExt cx="329162" cy="322442"/>
          </a:xfrm>
        </p:grpSpPr>
        <p:sp>
          <p:nvSpPr>
            <p:cNvPr id="2791" name="Google Shape;2791;p57"/>
            <p:cNvSpPr/>
            <p:nvPr/>
          </p:nvSpPr>
          <p:spPr>
            <a:xfrm>
              <a:off x="3359024" y="3598665"/>
              <a:ext cx="327935" cy="42188"/>
            </a:xfrm>
            <a:custGeom>
              <a:rect b="b" l="l" r="r" t="t"/>
              <a:pathLst>
                <a:path extrusionOk="0" h="1375" w="10688">
                  <a:moveTo>
                    <a:pt x="1159" y="1"/>
                  </a:moveTo>
                  <a:cubicBezTo>
                    <a:pt x="839" y="1"/>
                    <a:pt x="516" y="75"/>
                    <a:pt x="215" y="226"/>
                  </a:cubicBezTo>
                  <a:cubicBezTo>
                    <a:pt x="48" y="321"/>
                    <a:pt x="1" y="536"/>
                    <a:pt x="72" y="702"/>
                  </a:cubicBezTo>
                  <a:cubicBezTo>
                    <a:pt x="138" y="818"/>
                    <a:pt x="250" y="888"/>
                    <a:pt x="369" y="888"/>
                  </a:cubicBezTo>
                  <a:cubicBezTo>
                    <a:pt x="421" y="888"/>
                    <a:pt x="474" y="874"/>
                    <a:pt x="525" y="845"/>
                  </a:cubicBezTo>
                  <a:cubicBezTo>
                    <a:pt x="730" y="732"/>
                    <a:pt x="952" y="677"/>
                    <a:pt x="1173" y="677"/>
                  </a:cubicBezTo>
                  <a:cubicBezTo>
                    <a:pt x="1466" y="677"/>
                    <a:pt x="1757" y="774"/>
                    <a:pt x="2001" y="964"/>
                  </a:cubicBezTo>
                  <a:cubicBezTo>
                    <a:pt x="2370" y="1238"/>
                    <a:pt x="2805" y="1375"/>
                    <a:pt x="3237" y="1375"/>
                  </a:cubicBezTo>
                  <a:cubicBezTo>
                    <a:pt x="3668" y="1375"/>
                    <a:pt x="4097" y="1238"/>
                    <a:pt x="4454" y="964"/>
                  </a:cubicBezTo>
                  <a:cubicBezTo>
                    <a:pt x="4704" y="786"/>
                    <a:pt x="4996" y="696"/>
                    <a:pt x="5288" y="696"/>
                  </a:cubicBezTo>
                  <a:cubicBezTo>
                    <a:pt x="5579" y="696"/>
                    <a:pt x="5871" y="786"/>
                    <a:pt x="6121" y="964"/>
                  </a:cubicBezTo>
                  <a:cubicBezTo>
                    <a:pt x="6478" y="1238"/>
                    <a:pt x="6907" y="1375"/>
                    <a:pt x="7339" y="1375"/>
                  </a:cubicBezTo>
                  <a:cubicBezTo>
                    <a:pt x="7770" y="1375"/>
                    <a:pt x="8205" y="1238"/>
                    <a:pt x="8574" y="964"/>
                  </a:cubicBezTo>
                  <a:cubicBezTo>
                    <a:pt x="8818" y="774"/>
                    <a:pt x="9109" y="677"/>
                    <a:pt x="9402" y="677"/>
                  </a:cubicBezTo>
                  <a:cubicBezTo>
                    <a:pt x="9623" y="677"/>
                    <a:pt x="9846" y="732"/>
                    <a:pt x="10051" y="845"/>
                  </a:cubicBezTo>
                  <a:cubicBezTo>
                    <a:pt x="10094" y="879"/>
                    <a:pt x="10139" y="893"/>
                    <a:pt x="10184" y="893"/>
                  </a:cubicBezTo>
                  <a:cubicBezTo>
                    <a:pt x="10453" y="893"/>
                    <a:pt x="10687" y="352"/>
                    <a:pt x="10360" y="250"/>
                  </a:cubicBezTo>
                  <a:lnTo>
                    <a:pt x="10360" y="226"/>
                  </a:lnTo>
                  <a:cubicBezTo>
                    <a:pt x="10069" y="75"/>
                    <a:pt x="9748" y="1"/>
                    <a:pt x="9426" y="1"/>
                  </a:cubicBezTo>
                  <a:cubicBezTo>
                    <a:pt x="8985" y="1"/>
                    <a:pt x="8541" y="141"/>
                    <a:pt x="8169" y="416"/>
                  </a:cubicBezTo>
                  <a:cubicBezTo>
                    <a:pt x="7931" y="595"/>
                    <a:pt x="7639" y="684"/>
                    <a:pt x="7348" y="684"/>
                  </a:cubicBezTo>
                  <a:cubicBezTo>
                    <a:pt x="7056" y="684"/>
                    <a:pt x="6764" y="595"/>
                    <a:pt x="6526" y="416"/>
                  </a:cubicBezTo>
                  <a:cubicBezTo>
                    <a:pt x="6157" y="143"/>
                    <a:pt x="5722" y="6"/>
                    <a:pt x="5291" y="6"/>
                  </a:cubicBezTo>
                  <a:cubicBezTo>
                    <a:pt x="4859" y="6"/>
                    <a:pt x="4430" y="143"/>
                    <a:pt x="4073" y="416"/>
                  </a:cubicBezTo>
                  <a:cubicBezTo>
                    <a:pt x="3823" y="595"/>
                    <a:pt x="3531" y="684"/>
                    <a:pt x="3240" y="684"/>
                  </a:cubicBezTo>
                  <a:cubicBezTo>
                    <a:pt x="2948" y="684"/>
                    <a:pt x="2656" y="595"/>
                    <a:pt x="2406" y="416"/>
                  </a:cubicBezTo>
                  <a:cubicBezTo>
                    <a:pt x="2034" y="141"/>
                    <a:pt x="1599" y="1"/>
                    <a:pt x="1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7"/>
            <p:cNvSpPr/>
            <p:nvPr/>
          </p:nvSpPr>
          <p:spPr>
            <a:xfrm>
              <a:off x="3357797" y="3556445"/>
              <a:ext cx="325695" cy="42035"/>
            </a:xfrm>
            <a:custGeom>
              <a:rect b="b" l="l" r="r" t="t"/>
              <a:pathLst>
                <a:path extrusionOk="0" h="1370" w="10615">
                  <a:moveTo>
                    <a:pt x="5331" y="0"/>
                  </a:moveTo>
                  <a:cubicBezTo>
                    <a:pt x="4899" y="0"/>
                    <a:pt x="4470" y="137"/>
                    <a:pt x="4113" y="411"/>
                  </a:cubicBezTo>
                  <a:cubicBezTo>
                    <a:pt x="3863" y="590"/>
                    <a:pt x="3571" y="679"/>
                    <a:pt x="3280" y="679"/>
                  </a:cubicBezTo>
                  <a:cubicBezTo>
                    <a:pt x="2988" y="679"/>
                    <a:pt x="2696" y="590"/>
                    <a:pt x="2446" y="411"/>
                  </a:cubicBezTo>
                  <a:cubicBezTo>
                    <a:pt x="2083" y="142"/>
                    <a:pt x="1660" y="10"/>
                    <a:pt x="1231" y="10"/>
                  </a:cubicBezTo>
                  <a:cubicBezTo>
                    <a:pt x="900" y="10"/>
                    <a:pt x="566" y="89"/>
                    <a:pt x="255" y="245"/>
                  </a:cubicBezTo>
                  <a:cubicBezTo>
                    <a:pt x="0" y="457"/>
                    <a:pt x="162" y="859"/>
                    <a:pt x="453" y="859"/>
                  </a:cubicBezTo>
                  <a:cubicBezTo>
                    <a:pt x="489" y="859"/>
                    <a:pt x="526" y="853"/>
                    <a:pt x="565" y="840"/>
                  </a:cubicBezTo>
                  <a:cubicBezTo>
                    <a:pt x="770" y="727"/>
                    <a:pt x="992" y="672"/>
                    <a:pt x="1213" y="672"/>
                  </a:cubicBezTo>
                  <a:cubicBezTo>
                    <a:pt x="1506" y="672"/>
                    <a:pt x="1797" y="769"/>
                    <a:pt x="2041" y="959"/>
                  </a:cubicBezTo>
                  <a:cubicBezTo>
                    <a:pt x="2410" y="1233"/>
                    <a:pt x="2845" y="1370"/>
                    <a:pt x="3277" y="1370"/>
                  </a:cubicBezTo>
                  <a:cubicBezTo>
                    <a:pt x="3708" y="1370"/>
                    <a:pt x="4137" y="1233"/>
                    <a:pt x="4494" y="959"/>
                  </a:cubicBezTo>
                  <a:cubicBezTo>
                    <a:pt x="4744" y="768"/>
                    <a:pt x="5036" y="673"/>
                    <a:pt x="5328" y="673"/>
                  </a:cubicBezTo>
                  <a:cubicBezTo>
                    <a:pt x="5619" y="673"/>
                    <a:pt x="5911" y="768"/>
                    <a:pt x="6161" y="959"/>
                  </a:cubicBezTo>
                  <a:cubicBezTo>
                    <a:pt x="6518" y="1221"/>
                    <a:pt x="6947" y="1352"/>
                    <a:pt x="7379" y="1352"/>
                  </a:cubicBezTo>
                  <a:cubicBezTo>
                    <a:pt x="7810" y="1352"/>
                    <a:pt x="8245" y="1221"/>
                    <a:pt x="8614" y="959"/>
                  </a:cubicBezTo>
                  <a:cubicBezTo>
                    <a:pt x="8858" y="769"/>
                    <a:pt x="9149" y="672"/>
                    <a:pt x="9442" y="672"/>
                  </a:cubicBezTo>
                  <a:cubicBezTo>
                    <a:pt x="9663" y="672"/>
                    <a:pt x="9886" y="727"/>
                    <a:pt x="10091" y="840"/>
                  </a:cubicBezTo>
                  <a:cubicBezTo>
                    <a:pt x="10141" y="861"/>
                    <a:pt x="10193" y="872"/>
                    <a:pt x="10244" y="872"/>
                  </a:cubicBezTo>
                  <a:cubicBezTo>
                    <a:pt x="10363" y="872"/>
                    <a:pt x="10476" y="814"/>
                    <a:pt x="10543" y="697"/>
                  </a:cubicBezTo>
                  <a:cubicBezTo>
                    <a:pt x="10614" y="530"/>
                    <a:pt x="10567" y="340"/>
                    <a:pt x="10400" y="245"/>
                  </a:cubicBezTo>
                  <a:cubicBezTo>
                    <a:pt x="10099" y="89"/>
                    <a:pt x="9767" y="10"/>
                    <a:pt x="9434" y="10"/>
                  </a:cubicBezTo>
                  <a:cubicBezTo>
                    <a:pt x="9003" y="10"/>
                    <a:pt x="8572" y="142"/>
                    <a:pt x="8209" y="411"/>
                  </a:cubicBezTo>
                  <a:cubicBezTo>
                    <a:pt x="7971" y="590"/>
                    <a:pt x="7679" y="679"/>
                    <a:pt x="7388" y="679"/>
                  </a:cubicBezTo>
                  <a:cubicBezTo>
                    <a:pt x="7096" y="679"/>
                    <a:pt x="6804" y="590"/>
                    <a:pt x="6566" y="411"/>
                  </a:cubicBezTo>
                  <a:cubicBezTo>
                    <a:pt x="6197" y="137"/>
                    <a:pt x="5762" y="0"/>
                    <a:pt x="53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7"/>
            <p:cNvSpPr/>
            <p:nvPr/>
          </p:nvSpPr>
          <p:spPr>
            <a:xfrm>
              <a:off x="3360497" y="3318411"/>
              <a:ext cx="321522" cy="125706"/>
            </a:xfrm>
            <a:custGeom>
              <a:rect b="b" l="l" r="r" t="t"/>
              <a:pathLst>
                <a:path extrusionOk="0" h="4097" w="10479">
                  <a:moveTo>
                    <a:pt x="2025" y="668"/>
                  </a:moveTo>
                  <a:lnTo>
                    <a:pt x="2048" y="1358"/>
                  </a:lnTo>
                  <a:lnTo>
                    <a:pt x="667" y="1358"/>
                  </a:lnTo>
                  <a:lnTo>
                    <a:pt x="667" y="668"/>
                  </a:lnTo>
                  <a:close/>
                  <a:moveTo>
                    <a:pt x="4906" y="668"/>
                  </a:moveTo>
                  <a:lnTo>
                    <a:pt x="4906" y="1358"/>
                  </a:lnTo>
                  <a:lnTo>
                    <a:pt x="2715" y="1358"/>
                  </a:lnTo>
                  <a:lnTo>
                    <a:pt x="2715" y="668"/>
                  </a:lnTo>
                  <a:close/>
                  <a:moveTo>
                    <a:pt x="7740" y="668"/>
                  </a:moveTo>
                  <a:lnTo>
                    <a:pt x="7740" y="1358"/>
                  </a:lnTo>
                  <a:lnTo>
                    <a:pt x="5573" y="1358"/>
                  </a:lnTo>
                  <a:lnTo>
                    <a:pt x="5573" y="668"/>
                  </a:lnTo>
                  <a:close/>
                  <a:moveTo>
                    <a:pt x="9836" y="668"/>
                  </a:moveTo>
                  <a:lnTo>
                    <a:pt x="9836" y="1358"/>
                  </a:lnTo>
                  <a:lnTo>
                    <a:pt x="8455" y="1358"/>
                  </a:lnTo>
                  <a:lnTo>
                    <a:pt x="8455" y="668"/>
                  </a:lnTo>
                  <a:close/>
                  <a:moveTo>
                    <a:pt x="334" y="1"/>
                  </a:moveTo>
                  <a:cubicBezTo>
                    <a:pt x="143" y="1"/>
                    <a:pt x="0" y="144"/>
                    <a:pt x="0" y="334"/>
                  </a:cubicBezTo>
                  <a:lnTo>
                    <a:pt x="0" y="4097"/>
                  </a:lnTo>
                  <a:lnTo>
                    <a:pt x="667" y="4097"/>
                  </a:lnTo>
                  <a:lnTo>
                    <a:pt x="667" y="3430"/>
                  </a:lnTo>
                  <a:cubicBezTo>
                    <a:pt x="667" y="3073"/>
                    <a:pt x="929" y="2787"/>
                    <a:pt x="1263" y="2740"/>
                  </a:cubicBezTo>
                  <a:cubicBezTo>
                    <a:pt x="1290" y="2736"/>
                    <a:pt x="1318" y="2735"/>
                    <a:pt x="1345" y="2735"/>
                  </a:cubicBezTo>
                  <a:cubicBezTo>
                    <a:pt x="1715" y="2735"/>
                    <a:pt x="2025" y="3029"/>
                    <a:pt x="2025" y="3406"/>
                  </a:cubicBezTo>
                  <a:lnTo>
                    <a:pt x="2025" y="4097"/>
                  </a:lnTo>
                  <a:lnTo>
                    <a:pt x="3049" y="4097"/>
                  </a:lnTo>
                  <a:lnTo>
                    <a:pt x="3049" y="3430"/>
                  </a:lnTo>
                  <a:cubicBezTo>
                    <a:pt x="3073" y="3073"/>
                    <a:pt x="3334" y="2787"/>
                    <a:pt x="3668" y="2740"/>
                  </a:cubicBezTo>
                  <a:cubicBezTo>
                    <a:pt x="3696" y="2736"/>
                    <a:pt x="3723" y="2735"/>
                    <a:pt x="3750" y="2735"/>
                  </a:cubicBezTo>
                  <a:cubicBezTo>
                    <a:pt x="4120" y="2735"/>
                    <a:pt x="4430" y="3029"/>
                    <a:pt x="4430" y="3406"/>
                  </a:cubicBezTo>
                  <a:lnTo>
                    <a:pt x="4430" y="4097"/>
                  </a:lnTo>
                  <a:lnTo>
                    <a:pt x="6025" y="4097"/>
                  </a:lnTo>
                  <a:lnTo>
                    <a:pt x="6025" y="3430"/>
                  </a:lnTo>
                  <a:cubicBezTo>
                    <a:pt x="6049" y="3073"/>
                    <a:pt x="6311" y="2787"/>
                    <a:pt x="6645" y="2740"/>
                  </a:cubicBezTo>
                  <a:cubicBezTo>
                    <a:pt x="6672" y="2736"/>
                    <a:pt x="6700" y="2735"/>
                    <a:pt x="6727" y="2735"/>
                  </a:cubicBezTo>
                  <a:cubicBezTo>
                    <a:pt x="7097" y="2735"/>
                    <a:pt x="7407" y="3029"/>
                    <a:pt x="7407" y="3406"/>
                  </a:cubicBezTo>
                  <a:lnTo>
                    <a:pt x="7407" y="4097"/>
                  </a:lnTo>
                  <a:lnTo>
                    <a:pt x="8431" y="4097"/>
                  </a:lnTo>
                  <a:lnTo>
                    <a:pt x="8431" y="3430"/>
                  </a:lnTo>
                  <a:cubicBezTo>
                    <a:pt x="8431" y="3073"/>
                    <a:pt x="8693" y="2787"/>
                    <a:pt x="9050" y="2740"/>
                  </a:cubicBezTo>
                  <a:cubicBezTo>
                    <a:pt x="9078" y="2736"/>
                    <a:pt x="9105" y="2735"/>
                    <a:pt x="9132" y="2735"/>
                  </a:cubicBezTo>
                  <a:cubicBezTo>
                    <a:pt x="9502" y="2735"/>
                    <a:pt x="9812" y="3029"/>
                    <a:pt x="9812" y="3406"/>
                  </a:cubicBezTo>
                  <a:lnTo>
                    <a:pt x="9812" y="4097"/>
                  </a:lnTo>
                  <a:lnTo>
                    <a:pt x="10479" y="4097"/>
                  </a:lnTo>
                  <a:lnTo>
                    <a:pt x="10479" y="334"/>
                  </a:lnTo>
                  <a:cubicBezTo>
                    <a:pt x="10479" y="144"/>
                    <a:pt x="10336" y="1"/>
                    <a:pt x="10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7"/>
            <p:cNvSpPr/>
            <p:nvPr/>
          </p:nvSpPr>
          <p:spPr>
            <a:xfrm>
              <a:off x="3359761" y="3465288"/>
              <a:ext cx="322258" cy="90636"/>
            </a:xfrm>
            <a:custGeom>
              <a:rect b="b" l="l" r="r" t="t"/>
              <a:pathLst>
                <a:path extrusionOk="0" h="2954" w="10503">
                  <a:moveTo>
                    <a:pt x="1" y="1"/>
                  </a:moveTo>
                  <a:lnTo>
                    <a:pt x="1" y="2549"/>
                  </a:lnTo>
                  <a:cubicBezTo>
                    <a:pt x="215" y="2430"/>
                    <a:pt x="453" y="2358"/>
                    <a:pt x="691" y="2334"/>
                  </a:cubicBezTo>
                  <a:lnTo>
                    <a:pt x="691" y="1382"/>
                  </a:lnTo>
                  <a:cubicBezTo>
                    <a:pt x="691" y="1048"/>
                    <a:pt x="953" y="739"/>
                    <a:pt x="1287" y="691"/>
                  </a:cubicBezTo>
                  <a:cubicBezTo>
                    <a:pt x="1324" y="685"/>
                    <a:pt x="1361" y="682"/>
                    <a:pt x="1397" y="682"/>
                  </a:cubicBezTo>
                  <a:cubicBezTo>
                    <a:pt x="1758" y="682"/>
                    <a:pt x="2072" y="990"/>
                    <a:pt x="2072" y="1358"/>
                  </a:cubicBezTo>
                  <a:lnTo>
                    <a:pt x="2072" y="2453"/>
                  </a:lnTo>
                  <a:cubicBezTo>
                    <a:pt x="2334" y="2549"/>
                    <a:pt x="2573" y="2668"/>
                    <a:pt x="2787" y="2835"/>
                  </a:cubicBezTo>
                  <a:cubicBezTo>
                    <a:pt x="2882" y="2882"/>
                    <a:pt x="2977" y="2930"/>
                    <a:pt x="3097" y="2954"/>
                  </a:cubicBezTo>
                  <a:lnTo>
                    <a:pt x="3097" y="1382"/>
                  </a:lnTo>
                  <a:cubicBezTo>
                    <a:pt x="3097" y="1048"/>
                    <a:pt x="3335" y="763"/>
                    <a:pt x="3668" y="691"/>
                  </a:cubicBezTo>
                  <a:cubicBezTo>
                    <a:pt x="3707" y="685"/>
                    <a:pt x="3746" y="682"/>
                    <a:pt x="3784" y="682"/>
                  </a:cubicBezTo>
                  <a:cubicBezTo>
                    <a:pt x="4159" y="682"/>
                    <a:pt x="4456" y="990"/>
                    <a:pt x="4478" y="1358"/>
                  </a:cubicBezTo>
                  <a:lnTo>
                    <a:pt x="4478" y="2406"/>
                  </a:lnTo>
                  <a:cubicBezTo>
                    <a:pt x="4728" y="2323"/>
                    <a:pt x="4996" y="2281"/>
                    <a:pt x="5267" y="2281"/>
                  </a:cubicBezTo>
                  <a:cubicBezTo>
                    <a:pt x="5537" y="2281"/>
                    <a:pt x="5811" y="2323"/>
                    <a:pt x="6073" y="2406"/>
                  </a:cubicBezTo>
                  <a:lnTo>
                    <a:pt x="6073" y="1382"/>
                  </a:lnTo>
                  <a:cubicBezTo>
                    <a:pt x="6073" y="1048"/>
                    <a:pt x="6311" y="763"/>
                    <a:pt x="6645" y="691"/>
                  </a:cubicBezTo>
                  <a:cubicBezTo>
                    <a:pt x="6684" y="685"/>
                    <a:pt x="6723" y="682"/>
                    <a:pt x="6761" y="682"/>
                  </a:cubicBezTo>
                  <a:cubicBezTo>
                    <a:pt x="7136" y="682"/>
                    <a:pt x="7433" y="990"/>
                    <a:pt x="7455" y="1358"/>
                  </a:cubicBezTo>
                  <a:lnTo>
                    <a:pt x="7455" y="2954"/>
                  </a:lnTo>
                  <a:cubicBezTo>
                    <a:pt x="7550" y="2930"/>
                    <a:pt x="7645" y="2882"/>
                    <a:pt x="7740" y="2835"/>
                  </a:cubicBezTo>
                  <a:cubicBezTo>
                    <a:pt x="7955" y="2668"/>
                    <a:pt x="8193" y="2549"/>
                    <a:pt x="8455" y="2453"/>
                  </a:cubicBezTo>
                  <a:lnTo>
                    <a:pt x="8455" y="1382"/>
                  </a:lnTo>
                  <a:cubicBezTo>
                    <a:pt x="8455" y="1048"/>
                    <a:pt x="8717" y="763"/>
                    <a:pt x="9050" y="691"/>
                  </a:cubicBezTo>
                  <a:cubicBezTo>
                    <a:pt x="9087" y="685"/>
                    <a:pt x="9124" y="682"/>
                    <a:pt x="9161" y="682"/>
                  </a:cubicBezTo>
                  <a:cubicBezTo>
                    <a:pt x="9522" y="682"/>
                    <a:pt x="9836" y="990"/>
                    <a:pt x="9836" y="1358"/>
                  </a:cubicBezTo>
                  <a:lnTo>
                    <a:pt x="9836" y="2334"/>
                  </a:lnTo>
                  <a:cubicBezTo>
                    <a:pt x="10074" y="2358"/>
                    <a:pt x="10288" y="2430"/>
                    <a:pt x="10503" y="2549"/>
                  </a:cubicBezTo>
                  <a:lnTo>
                    <a:pt x="10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57"/>
          <p:cNvGrpSpPr/>
          <p:nvPr/>
        </p:nvGrpSpPr>
        <p:grpSpPr>
          <a:xfrm>
            <a:off x="1985639" y="1287205"/>
            <a:ext cx="320786" cy="322320"/>
            <a:chOff x="7618952" y="3834214"/>
            <a:chExt cx="320786" cy="322320"/>
          </a:xfrm>
        </p:grpSpPr>
        <p:sp>
          <p:nvSpPr>
            <p:cNvPr id="2796" name="Google Shape;2796;p57"/>
            <p:cNvSpPr/>
            <p:nvPr/>
          </p:nvSpPr>
          <p:spPr>
            <a:xfrm>
              <a:off x="7784821" y="3924881"/>
              <a:ext cx="154916" cy="231653"/>
            </a:xfrm>
            <a:custGeom>
              <a:rect b="b" l="l" r="r" t="t"/>
              <a:pathLst>
                <a:path extrusionOk="0" h="7550" w="5049">
                  <a:moveTo>
                    <a:pt x="3644" y="691"/>
                  </a:moveTo>
                  <a:cubicBezTo>
                    <a:pt x="4072" y="2025"/>
                    <a:pt x="4096" y="2001"/>
                    <a:pt x="4120" y="2311"/>
                  </a:cubicBezTo>
                  <a:lnTo>
                    <a:pt x="905" y="2311"/>
                  </a:lnTo>
                  <a:cubicBezTo>
                    <a:pt x="929" y="2001"/>
                    <a:pt x="953" y="2025"/>
                    <a:pt x="1381" y="691"/>
                  </a:cubicBezTo>
                  <a:close/>
                  <a:moveTo>
                    <a:pt x="1167" y="1"/>
                  </a:moveTo>
                  <a:cubicBezTo>
                    <a:pt x="1024" y="1"/>
                    <a:pt x="881" y="96"/>
                    <a:pt x="834" y="239"/>
                  </a:cubicBezTo>
                  <a:lnTo>
                    <a:pt x="357" y="1692"/>
                  </a:lnTo>
                  <a:cubicBezTo>
                    <a:pt x="0" y="2739"/>
                    <a:pt x="381" y="3906"/>
                    <a:pt x="1310" y="4502"/>
                  </a:cubicBezTo>
                  <a:cubicBezTo>
                    <a:pt x="1572" y="4645"/>
                    <a:pt x="1858" y="4740"/>
                    <a:pt x="2167" y="4788"/>
                  </a:cubicBezTo>
                  <a:lnTo>
                    <a:pt x="2167" y="6883"/>
                  </a:lnTo>
                  <a:lnTo>
                    <a:pt x="1143" y="6883"/>
                  </a:lnTo>
                  <a:cubicBezTo>
                    <a:pt x="691" y="6883"/>
                    <a:pt x="691" y="7550"/>
                    <a:pt x="1143" y="7550"/>
                  </a:cubicBezTo>
                  <a:lnTo>
                    <a:pt x="3858" y="7550"/>
                  </a:lnTo>
                  <a:cubicBezTo>
                    <a:pt x="4311" y="7550"/>
                    <a:pt x="4311" y="6883"/>
                    <a:pt x="3858" y="6883"/>
                  </a:cubicBezTo>
                  <a:lnTo>
                    <a:pt x="2834" y="6883"/>
                  </a:lnTo>
                  <a:lnTo>
                    <a:pt x="2834" y="4788"/>
                  </a:lnTo>
                  <a:cubicBezTo>
                    <a:pt x="3144" y="4764"/>
                    <a:pt x="3453" y="4645"/>
                    <a:pt x="3739" y="4502"/>
                  </a:cubicBezTo>
                  <a:cubicBezTo>
                    <a:pt x="4668" y="3906"/>
                    <a:pt x="5049" y="2739"/>
                    <a:pt x="4692" y="1692"/>
                  </a:cubicBezTo>
                  <a:lnTo>
                    <a:pt x="4215" y="239"/>
                  </a:lnTo>
                  <a:cubicBezTo>
                    <a:pt x="4168" y="96"/>
                    <a:pt x="4025"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7"/>
            <p:cNvSpPr/>
            <p:nvPr/>
          </p:nvSpPr>
          <p:spPr>
            <a:xfrm>
              <a:off x="7703697" y="4022789"/>
              <a:ext cx="62868" cy="70202"/>
            </a:xfrm>
            <a:custGeom>
              <a:rect b="b" l="l" r="r" t="t"/>
              <a:pathLst>
                <a:path extrusionOk="0" h="2288" w="2049">
                  <a:moveTo>
                    <a:pt x="1" y="1"/>
                  </a:moveTo>
                  <a:lnTo>
                    <a:pt x="1" y="2287"/>
                  </a:lnTo>
                  <a:lnTo>
                    <a:pt x="2049" y="2287"/>
                  </a:lnTo>
                  <a:lnTo>
                    <a:pt x="20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7"/>
            <p:cNvSpPr/>
            <p:nvPr/>
          </p:nvSpPr>
          <p:spPr>
            <a:xfrm>
              <a:off x="7618952" y="3834214"/>
              <a:ext cx="147614" cy="322320"/>
            </a:xfrm>
            <a:custGeom>
              <a:rect b="b" l="l" r="r" t="t"/>
              <a:pathLst>
                <a:path extrusionOk="0" h="10505" w="4811">
                  <a:moveTo>
                    <a:pt x="2763" y="670"/>
                  </a:moveTo>
                  <a:lnTo>
                    <a:pt x="2763" y="1360"/>
                  </a:lnTo>
                  <a:lnTo>
                    <a:pt x="2072" y="1360"/>
                  </a:lnTo>
                  <a:lnTo>
                    <a:pt x="2072" y="670"/>
                  </a:lnTo>
                  <a:close/>
                  <a:moveTo>
                    <a:pt x="1702" y="1"/>
                  </a:moveTo>
                  <a:cubicBezTo>
                    <a:pt x="1527" y="1"/>
                    <a:pt x="1381" y="158"/>
                    <a:pt x="1381" y="336"/>
                  </a:cubicBezTo>
                  <a:lnTo>
                    <a:pt x="1381" y="3646"/>
                  </a:lnTo>
                  <a:cubicBezTo>
                    <a:pt x="548" y="4051"/>
                    <a:pt x="24" y="4885"/>
                    <a:pt x="24" y="5814"/>
                  </a:cubicBezTo>
                  <a:lnTo>
                    <a:pt x="24" y="9481"/>
                  </a:lnTo>
                  <a:cubicBezTo>
                    <a:pt x="0" y="10053"/>
                    <a:pt x="477" y="10505"/>
                    <a:pt x="1048" y="10505"/>
                  </a:cubicBezTo>
                  <a:lnTo>
                    <a:pt x="3787" y="10505"/>
                  </a:lnTo>
                  <a:cubicBezTo>
                    <a:pt x="4358" y="10505"/>
                    <a:pt x="4811" y="10053"/>
                    <a:pt x="4811" y="9481"/>
                  </a:cubicBezTo>
                  <a:lnTo>
                    <a:pt x="4811" y="9124"/>
                  </a:lnTo>
                  <a:lnTo>
                    <a:pt x="2406" y="9148"/>
                  </a:lnTo>
                  <a:cubicBezTo>
                    <a:pt x="2215" y="9124"/>
                    <a:pt x="2072" y="8981"/>
                    <a:pt x="2072" y="8790"/>
                  </a:cubicBezTo>
                  <a:lnTo>
                    <a:pt x="2072" y="5814"/>
                  </a:lnTo>
                  <a:cubicBezTo>
                    <a:pt x="2072" y="5623"/>
                    <a:pt x="2215" y="5456"/>
                    <a:pt x="2429" y="5456"/>
                  </a:cubicBezTo>
                  <a:lnTo>
                    <a:pt x="4811" y="5456"/>
                  </a:lnTo>
                  <a:cubicBezTo>
                    <a:pt x="4692" y="4670"/>
                    <a:pt x="4168" y="3980"/>
                    <a:pt x="3453" y="3646"/>
                  </a:cubicBezTo>
                  <a:lnTo>
                    <a:pt x="3453" y="336"/>
                  </a:lnTo>
                  <a:cubicBezTo>
                    <a:pt x="3453" y="146"/>
                    <a:pt x="3287" y="3"/>
                    <a:pt x="3096" y="3"/>
                  </a:cubicBezTo>
                  <a:lnTo>
                    <a:pt x="1739" y="3"/>
                  </a:lnTo>
                  <a:cubicBezTo>
                    <a:pt x="1726" y="1"/>
                    <a:pt x="1714" y="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802" name="Shape 2802"/>
        <p:cNvGrpSpPr/>
        <p:nvPr/>
      </p:nvGrpSpPr>
      <p:grpSpPr>
        <a:xfrm>
          <a:off x="0" y="0"/>
          <a:ext cx="0" cy="0"/>
          <a:chOff x="0" y="0"/>
          <a:chExt cx="0" cy="0"/>
        </a:xfrm>
      </p:grpSpPr>
      <p:sp>
        <p:nvSpPr>
          <p:cNvPr id="2803" name="Google Shape;2803;p58"/>
          <p:cNvSpPr txBox="1"/>
          <p:nvPr>
            <p:ph type="title"/>
          </p:nvPr>
        </p:nvSpPr>
        <p:spPr>
          <a:xfrm>
            <a:off x="549450" y="532225"/>
            <a:ext cx="4163400" cy="9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 picture is worth a </a:t>
            </a:r>
            <a:r>
              <a:rPr lang="en">
                <a:solidFill>
                  <a:schemeClr val="accent6"/>
                </a:solidFill>
              </a:rPr>
              <a:t>t</a:t>
            </a:r>
            <a:r>
              <a:rPr lang="en">
                <a:solidFill>
                  <a:schemeClr val="accent6"/>
                </a:solidFill>
              </a:rPr>
              <a:t>housand words</a:t>
            </a:r>
            <a:endParaRPr>
              <a:solidFill>
                <a:schemeClr val="accent6"/>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7" name="Shape 2807"/>
        <p:cNvGrpSpPr/>
        <p:nvPr/>
      </p:nvGrpSpPr>
      <p:grpSpPr>
        <a:xfrm>
          <a:off x="0" y="0"/>
          <a:ext cx="0" cy="0"/>
          <a:chOff x="0" y="0"/>
          <a:chExt cx="0" cy="0"/>
        </a:xfrm>
      </p:grpSpPr>
      <p:sp>
        <p:nvSpPr>
          <p:cNvPr id="2808" name="Google Shape;2808;p59"/>
          <p:cNvSpPr txBox="1"/>
          <p:nvPr>
            <p:ph type="title"/>
          </p:nvPr>
        </p:nvSpPr>
        <p:spPr>
          <a:xfrm>
            <a:off x="4731050" y="1093600"/>
            <a:ext cx="3834000" cy="215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a:t>
            </a:r>
            <a:endParaRPr/>
          </a:p>
          <a:p>
            <a:pPr indent="0" lvl="0" marL="0" rtl="0" algn="l">
              <a:spcBef>
                <a:spcPts val="0"/>
              </a:spcBef>
              <a:spcAft>
                <a:spcPts val="0"/>
              </a:spcAft>
              <a:buNone/>
            </a:pPr>
            <a:r>
              <a:rPr lang="en"/>
              <a:t>the concept </a:t>
            </a:r>
            <a:endParaRPr/>
          </a:p>
        </p:txBody>
      </p:sp>
      <p:sp>
        <p:nvSpPr>
          <p:cNvPr id="2809" name="Google Shape;2809;p59"/>
          <p:cNvSpPr txBox="1"/>
          <p:nvPr>
            <p:ph idx="1" type="subTitle"/>
          </p:nvPr>
        </p:nvSpPr>
        <p:spPr>
          <a:xfrm>
            <a:off x="4731050" y="2983550"/>
            <a:ext cx="2714100" cy="9234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a long text</a:t>
            </a:r>
            <a:endParaRPr/>
          </a:p>
        </p:txBody>
      </p:sp>
      <p:pic>
        <p:nvPicPr>
          <p:cNvPr id="2810" name="Google Shape;2810;p59"/>
          <p:cNvPicPr preferRelativeResize="0"/>
          <p:nvPr/>
        </p:nvPicPr>
        <p:blipFill rotWithShape="1">
          <a:blip r:embed="rId3">
            <a:alphaModFix/>
          </a:blip>
          <a:srcRect b="0" l="23519" r="19002" t="13755"/>
          <a:stretch/>
        </p:blipFill>
        <p:spPr>
          <a:xfrm>
            <a:off x="1397350" y="1031100"/>
            <a:ext cx="3081300" cy="3081300"/>
          </a:xfrm>
          <a:prstGeom prst="rect">
            <a:avLst/>
          </a:prstGeom>
          <a:noFill/>
          <a:ln>
            <a:noFill/>
          </a:ln>
        </p:spPr>
      </p:pic>
      <p:grpSp>
        <p:nvGrpSpPr>
          <p:cNvPr id="2811" name="Google Shape;2811;p59"/>
          <p:cNvGrpSpPr/>
          <p:nvPr/>
        </p:nvGrpSpPr>
        <p:grpSpPr>
          <a:xfrm>
            <a:off x="1329140" y="945852"/>
            <a:ext cx="939066" cy="941191"/>
            <a:chOff x="713227" y="714202"/>
            <a:chExt cx="939066" cy="941191"/>
          </a:xfrm>
        </p:grpSpPr>
        <p:grpSp>
          <p:nvGrpSpPr>
            <p:cNvPr id="2812" name="Google Shape;2812;p59"/>
            <p:cNvGrpSpPr/>
            <p:nvPr/>
          </p:nvGrpSpPr>
          <p:grpSpPr>
            <a:xfrm rot="5400000">
              <a:off x="326908" y="1100527"/>
              <a:ext cx="941186" cy="168547"/>
              <a:chOff x="6" y="276689"/>
              <a:chExt cx="733753" cy="131400"/>
            </a:xfrm>
          </p:grpSpPr>
          <p:grpSp>
            <p:nvGrpSpPr>
              <p:cNvPr id="2813" name="Google Shape;2813;p59"/>
              <p:cNvGrpSpPr/>
              <p:nvPr/>
            </p:nvGrpSpPr>
            <p:grpSpPr>
              <a:xfrm>
                <a:off x="6" y="276689"/>
                <a:ext cx="445357" cy="131256"/>
                <a:chOff x="888166" y="1663976"/>
                <a:chExt cx="991444" cy="292200"/>
              </a:xfrm>
            </p:grpSpPr>
            <p:sp>
              <p:nvSpPr>
                <p:cNvPr id="2814" name="Google Shape;2814;p59"/>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7" name="Google Shape;2817;p5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59"/>
            <p:cNvGrpSpPr/>
            <p:nvPr/>
          </p:nvGrpSpPr>
          <p:grpSpPr>
            <a:xfrm>
              <a:off x="912556" y="714202"/>
              <a:ext cx="739737" cy="168547"/>
              <a:chOff x="157056" y="276689"/>
              <a:chExt cx="576703" cy="131400"/>
            </a:xfrm>
          </p:grpSpPr>
          <p:grpSp>
            <p:nvGrpSpPr>
              <p:cNvPr id="2820" name="Google Shape;2820;p59"/>
              <p:cNvGrpSpPr/>
              <p:nvPr/>
            </p:nvGrpSpPr>
            <p:grpSpPr>
              <a:xfrm>
                <a:off x="157056" y="276689"/>
                <a:ext cx="288306" cy="131256"/>
                <a:chOff x="1237788" y="1663976"/>
                <a:chExt cx="641822" cy="292200"/>
              </a:xfrm>
            </p:grpSpPr>
            <p:sp>
              <p:nvSpPr>
                <p:cNvPr id="2821" name="Google Shape;2821;p5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3" name="Google Shape;2823;p5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25" name="Google Shape;2825;p59"/>
          <p:cNvGrpSpPr/>
          <p:nvPr/>
        </p:nvGrpSpPr>
        <p:grpSpPr>
          <a:xfrm flipH="1" rot="5400000">
            <a:off x="3625915" y="3252027"/>
            <a:ext cx="939066" cy="941191"/>
            <a:chOff x="713227" y="714202"/>
            <a:chExt cx="939066" cy="941191"/>
          </a:xfrm>
        </p:grpSpPr>
        <p:grpSp>
          <p:nvGrpSpPr>
            <p:cNvPr id="2826" name="Google Shape;2826;p59"/>
            <p:cNvGrpSpPr/>
            <p:nvPr/>
          </p:nvGrpSpPr>
          <p:grpSpPr>
            <a:xfrm rot="5400000">
              <a:off x="326908" y="1100527"/>
              <a:ext cx="941186" cy="168547"/>
              <a:chOff x="6" y="276689"/>
              <a:chExt cx="733753" cy="131400"/>
            </a:xfrm>
          </p:grpSpPr>
          <p:grpSp>
            <p:nvGrpSpPr>
              <p:cNvPr id="2827" name="Google Shape;2827;p59"/>
              <p:cNvGrpSpPr/>
              <p:nvPr/>
            </p:nvGrpSpPr>
            <p:grpSpPr>
              <a:xfrm>
                <a:off x="6" y="276689"/>
                <a:ext cx="445357" cy="131256"/>
                <a:chOff x="888166" y="1663976"/>
                <a:chExt cx="991444" cy="292200"/>
              </a:xfrm>
            </p:grpSpPr>
            <p:sp>
              <p:nvSpPr>
                <p:cNvPr id="2828" name="Google Shape;2828;p59"/>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1" name="Google Shape;2831;p5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3" name="Google Shape;2833;p59"/>
            <p:cNvGrpSpPr/>
            <p:nvPr/>
          </p:nvGrpSpPr>
          <p:grpSpPr>
            <a:xfrm>
              <a:off x="912556" y="714202"/>
              <a:ext cx="739737" cy="168547"/>
              <a:chOff x="157056" y="276689"/>
              <a:chExt cx="576703" cy="131400"/>
            </a:xfrm>
          </p:grpSpPr>
          <p:grpSp>
            <p:nvGrpSpPr>
              <p:cNvPr id="2834" name="Google Shape;2834;p59"/>
              <p:cNvGrpSpPr/>
              <p:nvPr/>
            </p:nvGrpSpPr>
            <p:grpSpPr>
              <a:xfrm>
                <a:off x="157056" y="276689"/>
                <a:ext cx="288306" cy="131256"/>
                <a:chOff x="1237788" y="1663976"/>
                <a:chExt cx="641822" cy="292200"/>
              </a:xfrm>
            </p:grpSpPr>
            <p:sp>
              <p:nvSpPr>
                <p:cNvPr id="2835" name="Google Shape;2835;p59"/>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9"/>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7" name="Google Shape;2837;p59"/>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9"/>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0" name="Shape 1540"/>
        <p:cNvGrpSpPr/>
        <p:nvPr/>
      </p:nvGrpSpPr>
      <p:grpSpPr>
        <a:xfrm>
          <a:off x="0" y="0"/>
          <a:ext cx="0" cy="0"/>
          <a:chOff x="0" y="0"/>
          <a:chExt cx="0" cy="0"/>
        </a:xfrm>
      </p:grpSpPr>
      <p:sp>
        <p:nvSpPr>
          <p:cNvPr id="1541" name="Google Shape;1541;p42"/>
          <p:cNvSpPr txBox="1"/>
          <p:nvPr>
            <p:ph idx="4294967295"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a:t>
            </a:r>
            <a:r>
              <a:rPr lang="en"/>
              <a:t>ontents of this template</a:t>
            </a:r>
            <a:endParaRPr/>
          </a:p>
        </p:txBody>
      </p:sp>
      <p:sp>
        <p:nvSpPr>
          <p:cNvPr id="1542" name="Google Shape;1542;p42"/>
          <p:cNvSpPr txBox="1"/>
          <p:nvPr>
            <p:ph idx="4294967295" type="body"/>
          </p:nvPr>
        </p:nvSpPr>
        <p:spPr>
          <a:xfrm>
            <a:off x="713225" y="1192100"/>
            <a:ext cx="7839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Here’s what you’ll find in this </a:t>
            </a:r>
            <a:r>
              <a:rPr b="1" lang="en" sz="1200">
                <a:uFill>
                  <a:noFill/>
                </a:uFill>
                <a:hlinkClick r:id="rId3"/>
              </a:rPr>
              <a:t>Slidesgo</a:t>
            </a:r>
            <a:r>
              <a:rPr lang="en" sz="1200"/>
              <a:t> template: </a:t>
            </a:r>
            <a:endParaRPr sz="1200"/>
          </a:p>
          <a:p>
            <a:pPr indent="-304800" lvl="0" marL="457200" rtl="0" algn="l">
              <a:spcBef>
                <a:spcPts val="0"/>
              </a:spcBef>
              <a:spcAft>
                <a:spcPts val="0"/>
              </a:spcAft>
              <a:buClr>
                <a:schemeClr val="dk1"/>
              </a:buClr>
              <a:buSzPts val="1200"/>
              <a:buAutoNum type="arabicPeriod"/>
            </a:pPr>
            <a:r>
              <a:rPr lang="en" sz="1200"/>
              <a:t>A slide structure based on a Multi-education presentation, which you can easily adapt to your needs. For more info on how to edit the template, please visit </a:t>
            </a:r>
            <a:r>
              <a:rPr b="1" lang="en" sz="1200">
                <a:uFill>
                  <a:noFill/>
                </a:uFill>
                <a:hlinkClick r:id="rId4"/>
              </a:rPr>
              <a:t>Slidesgo School</a:t>
            </a:r>
            <a:r>
              <a:rPr lang="en" sz="1200"/>
              <a:t> or read our </a:t>
            </a:r>
            <a:r>
              <a:rPr b="1" lang="en" sz="1200">
                <a:uFill>
                  <a:noFill/>
                </a:uFill>
                <a:hlinkClick r:id="rId5"/>
              </a:rPr>
              <a:t>FAQs</a:t>
            </a:r>
            <a:r>
              <a:rPr lang="en" sz="1200"/>
              <a:t>.</a:t>
            </a:r>
            <a:endParaRPr sz="1200"/>
          </a:p>
          <a:p>
            <a:pPr indent="-304800" lvl="0" marL="457200" rtl="0" algn="l">
              <a:spcBef>
                <a:spcPts val="0"/>
              </a:spcBef>
              <a:spcAft>
                <a:spcPts val="0"/>
              </a:spcAft>
              <a:buClr>
                <a:schemeClr val="dk1"/>
              </a:buClr>
              <a:buSzPts val="1200"/>
              <a:buAutoNum type="arabicPeriod"/>
            </a:pPr>
            <a:r>
              <a:rPr lang="en" sz="1200"/>
              <a:t>To view this template in PowerPoint with the correct fonts, download and install on your computer the </a:t>
            </a:r>
            <a:r>
              <a:rPr b="1" lang="en" sz="1200">
                <a:solidFill>
                  <a:schemeClr val="hlink"/>
                </a:solidFill>
                <a:uFill>
                  <a:noFill/>
                </a:uFill>
                <a:hlinkClick action="ppaction://hlinksldjump" r:id="rId6"/>
              </a:rPr>
              <a:t>fonts that we have used</a:t>
            </a:r>
            <a:r>
              <a:rPr lang="en" sz="1200"/>
              <a:t>. You can learn how to download and install fonts </a:t>
            </a:r>
            <a:r>
              <a:rPr b="1" lang="en" sz="1200">
                <a:uFill>
                  <a:noFill/>
                </a:uFill>
                <a:hlinkClick r:id="rId7"/>
              </a:rPr>
              <a:t>here</a:t>
            </a:r>
            <a:r>
              <a:rPr lang="en" sz="1200"/>
              <a:t>.</a:t>
            </a:r>
            <a:endParaRPr sz="1200"/>
          </a:p>
          <a:p>
            <a:pPr indent="-304800" lvl="0" marL="457200" rtl="0" algn="l">
              <a:spcBef>
                <a:spcPts val="0"/>
              </a:spcBef>
              <a:spcAft>
                <a:spcPts val="0"/>
              </a:spcAft>
              <a:buClr>
                <a:schemeClr val="dk1"/>
              </a:buClr>
              <a:buSzPts val="1200"/>
              <a:buAutoNum type="arabicPeriod"/>
            </a:pPr>
            <a:r>
              <a:rPr lang="en" sz="1200"/>
              <a:t>An assortment of graphic resources that are suitable for use in the presentation can be found in the </a:t>
            </a:r>
            <a:r>
              <a:rPr b="1" lang="en" sz="1200">
                <a:solidFill>
                  <a:schemeClr val="hlink"/>
                </a:solidFill>
                <a:uFill>
                  <a:noFill/>
                </a:uFill>
                <a:hlinkClick action="ppaction://hlinksldjump" r:id="rId8"/>
              </a:rPr>
              <a:t>alternative resources slide</a:t>
            </a:r>
            <a:r>
              <a:rPr lang="en" sz="1200"/>
              <a:t>.</a:t>
            </a:r>
            <a:endParaRPr sz="1200"/>
          </a:p>
          <a:p>
            <a:pPr indent="-304800" lvl="0" marL="457200" rtl="0" algn="l">
              <a:spcBef>
                <a:spcPts val="0"/>
              </a:spcBef>
              <a:spcAft>
                <a:spcPts val="0"/>
              </a:spcAft>
              <a:buClr>
                <a:schemeClr val="dk1"/>
              </a:buClr>
              <a:buSzPts val="1200"/>
              <a:buAutoNum type="arabicPeriod"/>
            </a:pPr>
            <a:r>
              <a:rPr lang="en" sz="1200"/>
              <a:t>A </a:t>
            </a:r>
            <a:r>
              <a:rPr b="1" lang="en" sz="1200">
                <a:solidFill>
                  <a:schemeClr val="hlink"/>
                </a:solidFill>
                <a:uFill>
                  <a:noFill/>
                </a:uFill>
                <a:hlinkClick action="ppaction://hlinksldjump" r:id="rId9"/>
              </a:rPr>
              <a:t>thanks slide</a:t>
            </a:r>
            <a:r>
              <a:rPr lang="en" sz="1200"/>
              <a:t>, which you must keep so that proper credits for our design are given.</a:t>
            </a:r>
            <a:endParaRPr sz="1200"/>
          </a:p>
          <a:p>
            <a:pPr indent="-304800" lvl="0" marL="457200" rtl="0" algn="l">
              <a:spcBef>
                <a:spcPts val="0"/>
              </a:spcBef>
              <a:spcAft>
                <a:spcPts val="0"/>
              </a:spcAft>
              <a:buClr>
                <a:schemeClr val="dk1"/>
              </a:buClr>
              <a:buSzPts val="1200"/>
              <a:buAutoNum type="arabicPeriod"/>
            </a:pPr>
            <a:r>
              <a:rPr lang="en" sz="1200"/>
              <a:t>A </a:t>
            </a:r>
            <a:r>
              <a:rPr b="1" lang="en" sz="1200">
                <a:solidFill>
                  <a:schemeClr val="hlink"/>
                </a:solidFill>
                <a:uFill>
                  <a:noFill/>
                </a:uFill>
                <a:hlinkClick action="ppaction://hlinksldjump" r:id="rId10"/>
              </a:rPr>
              <a:t>resources slide</a:t>
            </a:r>
            <a:r>
              <a:rPr lang="en" sz="1200"/>
              <a:t>, where you’ll find links to all the elements used in the template.</a:t>
            </a:r>
            <a:endParaRPr sz="1200"/>
          </a:p>
          <a:p>
            <a:pPr indent="-304800" lvl="0" marL="457200" rtl="0" algn="l">
              <a:spcBef>
                <a:spcPts val="0"/>
              </a:spcBef>
              <a:spcAft>
                <a:spcPts val="0"/>
              </a:spcAft>
              <a:buClr>
                <a:schemeClr val="dk1"/>
              </a:buClr>
              <a:buSzPts val="1200"/>
              <a:buAutoNum type="arabicPeriod"/>
            </a:pPr>
            <a:r>
              <a:rPr b="1" lang="en" sz="1200">
                <a:solidFill>
                  <a:schemeClr val="hlink"/>
                </a:solidFill>
                <a:uFill>
                  <a:noFill/>
                </a:uFill>
                <a:hlinkClick action="ppaction://hlinksldjump" r:id="rId11"/>
              </a:rPr>
              <a:t>Instructions for use</a:t>
            </a:r>
            <a:r>
              <a:rPr lang="en" sz="1200"/>
              <a:t>.</a:t>
            </a:r>
            <a:endParaRPr sz="1200"/>
          </a:p>
          <a:p>
            <a:pPr indent="-304800" lvl="0" marL="457200" rtl="0" algn="l">
              <a:spcBef>
                <a:spcPts val="0"/>
              </a:spcBef>
              <a:spcAft>
                <a:spcPts val="0"/>
              </a:spcAft>
              <a:buClr>
                <a:schemeClr val="dk1"/>
              </a:buClr>
              <a:buSzPts val="1200"/>
              <a:buAutoNum type="arabicPeriod"/>
            </a:pPr>
            <a:r>
              <a:rPr lang="en" sz="1200"/>
              <a:t>Final slides with:</a:t>
            </a:r>
            <a:endParaRPr sz="1200"/>
          </a:p>
          <a:p>
            <a:pPr indent="-304800" lvl="0" marL="914400" rtl="0" algn="l">
              <a:spcBef>
                <a:spcPts val="0"/>
              </a:spcBef>
              <a:spcAft>
                <a:spcPts val="0"/>
              </a:spcAft>
              <a:buClr>
                <a:schemeClr val="dk1"/>
              </a:buClr>
              <a:buSzPts val="1200"/>
              <a:buChar char="●"/>
            </a:pPr>
            <a:r>
              <a:rPr lang="en" sz="1200"/>
              <a:t>The</a:t>
            </a:r>
            <a:r>
              <a:rPr lang="en" sz="1200">
                <a:solidFill>
                  <a:schemeClr val="hlink"/>
                </a:solidFill>
                <a:uFill>
                  <a:noFill/>
                </a:uFill>
                <a:hlinkClick action="ppaction://hlinksldjump" r:id="rId12"/>
              </a:rPr>
              <a:t> </a:t>
            </a:r>
            <a:r>
              <a:rPr b="1" lang="en" sz="1200">
                <a:solidFill>
                  <a:schemeClr val="hlink"/>
                </a:solidFill>
                <a:uFill>
                  <a:noFill/>
                </a:uFill>
                <a:hlinkClick action="ppaction://hlinksldjump" r:id="rId13"/>
              </a:rPr>
              <a:t>fonts and colors</a:t>
            </a:r>
            <a:r>
              <a:rPr lang="en" sz="1200"/>
              <a:t> used in the template.</a:t>
            </a:r>
            <a:endParaRPr sz="1200"/>
          </a:p>
          <a:p>
            <a:pPr indent="-304800" lvl="0" marL="914400" rtl="0" algn="l">
              <a:spcBef>
                <a:spcPts val="0"/>
              </a:spcBef>
              <a:spcAft>
                <a:spcPts val="0"/>
              </a:spcAft>
              <a:buClr>
                <a:schemeClr val="dk1"/>
              </a:buClr>
              <a:buSzPts val="1200"/>
              <a:buChar char="●"/>
            </a:pPr>
            <a:r>
              <a:rPr lang="en" sz="1200"/>
              <a:t>A </a:t>
            </a:r>
            <a:r>
              <a:rPr b="1" lang="en" sz="1200"/>
              <a:t>selection of </a:t>
            </a:r>
            <a:r>
              <a:rPr b="1" lang="en" sz="1200">
                <a:solidFill>
                  <a:schemeClr val="hlink"/>
                </a:solidFill>
                <a:uFill>
                  <a:noFill/>
                </a:uFill>
                <a:hlinkClick action="ppaction://hlinksldjump" r:id="rId14"/>
              </a:rPr>
              <a:t>illustrations</a:t>
            </a:r>
            <a:r>
              <a:rPr b="1" lang="en" sz="1200"/>
              <a:t>.</a:t>
            </a:r>
            <a:r>
              <a:rPr lang="en" sz="1200"/>
              <a:t> You can also customize and animate them as you wish with the online editor. Visit</a:t>
            </a:r>
            <a:r>
              <a:rPr b="1" lang="en" sz="1200"/>
              <a:t> </a:t>
            </a:r>
            <a:r>
              <a:rPr b="1" lang="en" sz="1200">
                <a:uFill>
                  <a:noFill/>
                </a:uFill>
                <a:hlinkClick r:id="rId15"/>
              </a:rPr>
              <a:t>Storyset</a:t>
            </a:r>
            <a:r>
              <a:rPr lang="en" sz="1200"/>
              <a:t> to find more. </a:t>
            </a:r>
            <a:endParaRPr sz="1200"/>
          </a:p>
          <a:p>
            <a:pPr indent="-304800" lvl="0" marL="914400" rtl="0" algn="l">
              <a:spcBef>
                <a:spcPts val="0"/>
              </a:spcBef>
              <a:spcAft>
                <a:spcPts val="0"/>
              </a:spcAft>
              <a:buClr>
                <a:schemeClr val="dk1"/>
              </a:buClr>
              <a:buSzPts val="1200"/>
              <a:buChar char="●"/>
            </a:pPr>
            <a:r>
              <a:rPr lang="en" sz="1200"/>
              <a:t>More</a:t>
            </a:r>
            <a:r>
              <a:rPr lang="en" sz="1200">
                <a:solidFill>
                  <a:schemeClr val="hlink"/>
                </a:solidFill>
                <a:uFill>
                  <a:noFill/>
                </a:uFill>
                <a:hlinkClick action="ppaction://hlinksldjump" r:id="rId16"/>
              </a:rPr>
              <a:t> </a:t>
            </a:r>
            <a:r>
              <a:rPr b="1" lang="en" sz="1200">
                <a:solidFill>
                  <a:schemeClr val="hlink"/>
                </a:solidFill>
                <a:uFill>
                  <a:noFill/>
                </a:uFill>
                <a:hlinkClick action="ppaction://hlinksldjump" r:id="rId17"/>
              </a:rPr>
              <a:t>infographic resources</a:t>
            </a:r>
            <a:r>
              <a:rPr lang="en" sz="1200"/>
              <a:t>, whose size and color can be edited. </a:t>
            </a:r>
            <a:endParaRPr sz="1200"/>
          </a:p>
          <a:p>
            <a:pPr indent="-304800" lvl="0" marL="914400" rtl="0" algn="l">
              <a:spcBef>
                <a:spcPts val="0"/>
              </a:spcBef>
              <a:spcAft>
                <a:spcPts val="0"/>
              </a:spcAft>
              <a:buClr>
                <a:schemeClr val="dk1"/>
              </a:buClr>
              <a:buSzPts val="1200"/>
              <a:buChar char="●"/>
            </a:pPr>
            <a:r>
              <a:rPr lang="en" sz="1200"/>
              <a:t>Sets of </a:t>
            </a:r>
            <a:r>
              <a:rPr b="1" lang="en" sz="1200">
                <a:solidFill>
                  <a:schemeClr val="hlink"/>
                </a:solidFill>
                <a:uFill>
                  <a:noFill/>
                </a:uFill>
                <a:hlinkClick action="ppaction://hlinksldjump" r:id="rId18"/>
              </a:rPr>
              <a:t>customizable icons</a:t>
            </a:r>
            <a:r>
              <a:rPr lang="en" sz="1200"/>
              <a:t> of the following themes: general, business, avatar, creative process, education, help &amp; support, medical, nature, performing arts, SEO &amp; marketing, and teamwork.</a:t>
            </a:r>
            <a:endParaRPr sz="1200"/>
          </a:p>
          <a:p>
            <a:pPr indent="0" lvl="0" marL="0" rtl="0" algn="l">
              <a:spcBef>
                <a:spcPts val="0"/>
              </a:spcBef>
              <a:spcAft>
                <a:spcPts val="0"/>
              </a:spcAft>
              <a:buNone/>
            </a:pPr>
            <a:r>
              <a:rPr lang="en" sz="1200"/>
              <a:t>You can delete this slide when you’re done editing the presentation.</a:t>
            </a:r>
            <a:endParaRPr sz="1200"/>
          </a:p>
          <a:p>
            <a:pPr indent="0" lvl="0" marL="0" rtl="0" algn="l">
              <a:lnSpc>
                <a:spcPct val="100000"/>
              </a:lnSpc>
              <a:spcBef>
                <a:spcPts val="0"/>
              </a:spcBef>
              <a:spcAft>
                <a:spcPts val="0"/>
              </a:spcAft>
              <a:buClr>
                <a:schemeClr val="dk1"/>
              </a:buClr>
              <a:buSzPts val="1100"/>
              <a:buFont typeface="Arial"/>
              <a:buNone/>
            </a:pPr>
            <a:r>
              <a:t/>
            </a:r>
            <a:endParaRPr sz="1200"/>
          </a:p>
        </p:txBody>
      </p:sp>
      <p:grpSp>
        <p:nvGrpSpPr>
          <p:cNvPr id="1543" name="Google Shape;1543;p42"/>
          <p:cNvGrpSpPr/>
          <p:nvPr/>
        </p:nvGrpSpPr>
        <p:grpSpPr>
          <a:xfrm>
            <a:off x="713233" y="815877"/>
            <a:ext cx="941186" cy="168547"/>
            <a:chOff x="6" y="276689"/>
            <a:chExt cx="733753" cy="131400"/>
          </a:xfrm>
        </p:grpSpPr>
        <p:grpSp>
          <p:nvGrpSpPr>
            <p:cNvPr id="1544" name="Google Shape;1544;p42"/>
            <p:cNvGrpSpPr/>
            <p:nvPr/>
          </p:nvGrpSpPr>
          <p:grpSpPr>
            <a:xfrm>
              <a:off x="6" y="276689"/>
              <a:ext cx="445357" cy="131256"/>
              <a:chOff x="888166" y="1663976"/>
              <a:chExt cx="991444" cy="292200"/>
            </a:xfrm>
          </p:grpSpPr>
          <p:sp>
            <p:nvSpPr>
              <p:cNvPr id="1545" name="Google Shape;1545;p4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 name="Google Shape;1548;p4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42"/>
          <p:cNvGrpSpPr/>
          <p:nvPr/>
        </p:nvGrpSpPr>
        <p:grpSpPr>
          <a:xfrm>
            <a:off x="7489583" y="815877"/>
            <a:ext cx="941186" cy="168547"/>
            <a:chOff x="6" y="276689"/>
            <a:chExt cx="733753" cy="131400"/>
          </a:xfrm>
        </p:grpSpPr>
        <p:grpSp>
          <p:nvGrpSpPr>
            <p:cNvPr id="1551" name="Google Shape;1551;p42"/>
            <p:cNvGrpSpPr/>
            <p:nvPr/>
          </p:nvGrpSpPr>
          <p:grpSpPr>
            <a:xfrm>
              <a:off x="6" y="276689"/>
              <a:ext cx="445357" cy="131256"/>
              <a:chOff x="888166" y="1663976"/>
              <a:chExt cx="991444" cy="292200"/>
            </a:xfrm>
          </p:grpSpPr>
          <p:sp>
            <p:nvSpPr>
              <p:cNvPr id="1552" name="Google Shape;1552;p4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 name="Google Shape;1555;p4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2" name="Shape 2842"/>
        <p:cNvGrpSpPr/>
        <p:nvPr/>
      </p:nvGrpSpPr>
      <p:grpSpPr>
        <a:xfrm>
          <a:off x="0" y="0"/>
          <a:ext cx="0" cy="0"/>
          <a:chOff x="0" y="0"/>
          <a:chExt cx="0" cy="0"/>
        </a:xfrm>
      </p:grpSpPr>
      <p:sp>
        <p:nvSpPr>
          <p:cNvPr id="2843" name="Google Shape;2843;p60"/>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Italian Renaissance</a:t>
            </a:r>
            <a:endParaRPr/>
          </a:p>
        </p:txBody>
      </p:sp>
      <p:sp>
        <p:nvSpPr>
          <p:cNvPr id="2844" name="Google Shape;2844;p60"/>
          <p:cNvSpPr txBox="1"/>
          <p:nvPr>
            <p:ph idx="2" type="title"/>
          </p:nvPr>
        </p:nvSpPr>
        <p:spPr>
          <a:xfrm flipH="1">
            <a:off x="3511478" y="1276050"/>
            <a:ext cx="20694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845" name="Google Shape;2845;p60"/>
          <p:cNvSpPr txBox="1"/>
          <p:nvPr>
            <p:ph idx="1" type="subTitle"/>
          </p:nvPr>
        </p:nvSpPr>
        <p:spPr>
          <a:xfrm flipH="1">
            <a:off x="3511513" y="1711586"/>
            <a:ext cx="21210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Mercury is the smallest planet of them all</a:t>
            </a:r>
            <a:endParaRPr/>
          </a:p>
        </p:txBody>
      </p:sp>
      <p:sp>
        <p:nvSpPr>
          <p:cNvPr id="2846" name="Google Shape;2846;p60"/>
          <p:cNvSpPr txBox="1"/>
          <p:nvPr>
            <p:ph idx="3" type="title"/>
          </p:nvPr>
        </p:nvSpPr>
        <p:spPr>
          <a:xfrm flipH="1">
            <a:off x="3511478" y="2401046"/>
            <a:ext cx="20694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847" name="Google Shape;2847;p60"/>
          <p:cNvSpPr txBox="1"/>
          <p:nvPr>
            <p:ph idx="4" type="subTitle"/>
          </p:nvPr>
        </p:nvSpPr>
        <p:spPr>
          <a:xfrm flipH="1">
            <a:off x="3511513" y="2836581"/>
            <a:ext cx="21210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Venus has a beautiful name, but it’s terribly hot</a:t>
            </a:r>
            <a:endParaRPr/>
          </a:p>
        </p:txBody>
      </p:sp>
      <p:sp>
        <p:nvSpPr>
          <p:cNvPr id="2848" name="Google Shape;2848;p60"/>
          <p:cNvSpPr txBox="1"/>
          <p:nvPr>
            <p:ph idx="5" type="title"/>
          </p:nvPr>
        </p:nvSpPr>
        <p:spPr>
          <a:xfrm flipH="1">
            <a:off x="3511478" y="3526041"/>
            <a:ext cx="20694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849" name="Google Shape;2849;p60"/>
          <p:cNvSpPr txBox="1"/>
          <p:nvPr>
            <p:ph idx="6" type="subTitle"/>
          </p:nvPr>
        </p:nvSpPr>
        <p:spPr>
          <a:xfrm flipH="1">
            <a:off x="3511513" y="3961577"/>
            <a:ext cx="21210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Despite being red, Mars is a very cold place</a:t>
            </a:r>
            <a:endParaRPr/>
          </a:p>
        </p:txBody>
      </p:sp>
      <p:grpSp>
        <p:nvGrpSpPr>
          <p:cNvPr id="2850" name="Google Shape;2850;p60"/>
          <p:cNvGrpSpPr/>
          <p:nvPr/>
        </p:nvGrpSpPr>
        <p:grpSpPr>
          <a:xfrm>
            <a:off x="227188" y="1531859"/>
            <a:ext cx="2953967" cy="5503030"/>
            <a:chOff x="821199" y="1515925"/>
            <a:chExt cx="1947243" cy="3627574"/>
          </a:xfrm>
        </p:grpSpPr>
        <p:sp>
          <p:nvSpPr>
            <p:cNvPr id="2851" name="Google Shape;2851;p60"/>
            <p:cNvSpPr/>
            <p:nvPr/>
          </p:nvSpPr>
          <p:spPr>
            <a:xfrm>
              <a:off x="2507821" y="2613729"/>
              <a:ext cx="246267" cy="198368"/>
            </a:xfrm>
            <a:custGeom>
              <a:rect b="b" l="l" r="r" t="t"/>
              <a:pathLst>
                <a:path extrusionOk="0" h="1230" w="1527">
                  <a:moveTo>
                    <a:pt x="1163" y="1"/>
                  </a:moveTo>
                  <a:cubicBezTo>
                    <a:pt x="1154" y="1"/>
                    <a:pt x="1145" y="4"/>
                    <a:pt x="1137" y="12"/>
                  </a:cubicBezTo>
                  <a:cubicBezTo>
                    <a:pt x="941" y="204"/>
                    <a:pt x="426" y="248"/>
                    <a:pt x="1" y="436"/>
                  </a:cubicBezTo>
                  <a:lnTo>
                    <a:pt x="560" y="1229"/>
                  </a:lnTo>
                  <a:cubicBezTo>
                    <a:pt x="560" y="1229"/>
                    <a:pt x="1333" y="1130"/>
                    <a:pt x="1433" y="952"/>
                  </a:cubicBezTo>
                  <a:cubicBezTo>
                    <a:pt x="1526" y="785"/>
                    <a:pt x="1298" y="1"/>
                    <a:pt x="1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0"/>
            <p:cNvSpPr/>
            <p:nvPr/>
          </p:nvSpPr>
          <p:spPr>
            <a:xfrm>
              <a:off x="2675387" y="2520995"/>
              <a:ext cx="90153" cy="145954"/>
            </a:xfrm>
            <a:custGeom>
              <a:rect b="b" l="l" r="r" t="t"/>
              <a:pathLst>
                <a:path extrusionOk="0" h="905" w="559">
                  <a:moveTo>
                    <a:pt x="123" y="1"/>
                  </a:moveTo>
                  <a:cubicBezTo>
                    <a:pt x="61" y="1"/>
                    <a:pt x="6" y="49"/>
                    <a:pt x="3" y="115"/>
                  </a:cubicBezTo>
                  <a:lnTo>
                    <a:pt x="3" y="122"/>
                  </a:lnTo>
                  <a:cubicBezTo>
                    <a:pt x="0" y="192"/>
                    <a:pt x="35" y="259"/>
                    <a:pt x="96" y="297"/>
                  </a:cubicBezTo>
                  <a:cubicBezTo>
                    <a:pt x="133" y="321"/>
                    <a:pt x="171" y="354"/>
                    <a:pt x="182" y="387"/>
                  </a:cubicBezTo>
                  <a:cubicBezTo>
                    <a:pt x="205" y="464"/>
                    <a:pt x="18" y="698"/>
                    <a:pt x="18" y="698"/>
                  </a:cubicBezTo>
                  <a:cubicBezTo>
                    <a:pt x="18" y="698"/>
                    <a:pt x="198" y="904"/>
                    <a:pt x="273" y="904"/>
                  </a:cubicBezTo>
                  <a:cubicBezTo>
                    <a:pt x="283" y="904"/>
                    <a:pt x="291" y="901"/>
                    <a:pt x="296" y="894"/>
                  </a:cubicBezTo>
                  <a:cubicBezTo>
                    <a:pt x="344" y="827"/>
                    <a:pt x="559" y="532"/>
                    <a:pt x="486" y="359"/>
                  </a:cubicBezTo>
                  <a:cubicBezTo>
                    <a:pt x="427" y="220"/>
                    <a:pt x="362" y="85"/>
                    <a:pt x="166" y="8"/>
                  </a:cubicBezTo>
                  <a:cubicBezTo>
                    <a:pt x="151" y="3"/>
                    <a:pt x="137" y="1"/>
                    <a:pt x="1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0"/>
            <p:cNvSpPr/>
            <p:nvPr/>
          </p:nvSpPr>
          <p:spPr>
            <a:xfrm>
              <a:off x="2594265" y="2288758"/>
              <a:ext cx="123698" cy="323679"/>
            </a:xfrm>
            <a:custGeom>
              <a:rect b="b" l="l" r="r" t="t"/>
              <a:pathLst>
                <a:path extrusionOk="0" h="2007" w="767">
                  <a:moveTo>
                    <a:pt x="1" y="0"/>
                  </a:moveTo>
                  <a:cubicBezTo>
                    <a:pt x="1" y="81"/>
                    <a:pt x="0" y="165"/>
                    <a:pt x="0" y="250"/>
                  </a:cubicBezTo>
                  <a:cubicBezTo>
                    <a:pt x="0" y="1220"/>
                    <a:pt x="67" y="2007"/>
                    <a:pt x="383" y="2007"/>
                  </a:cubicBezTo>
                  <a:cubicBezTo>
                    <a:pt x="698" y="2007"/>
                    <a:pt x="766" y="1220"/>
                    <a:pt x="766" y="250"/>
                  </a:cubicBezTo>
                  <a:cubicBezTo>
                    <a:pt x="766" y="165"/>
                    <a:pt x="765" y="81"/>
                    <a:pt x="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0"/>
            <p:cNvSpPr/>
            <p:nvPr/>
          </p:nvSpPr>
          <p:spPr>
            <a:xfrm>
              <a:off x="2635229" y="2603407"/>
              <a:ext cx="41286" cy="215463"/>
            </a:xfrm>
            <a:custGeom>
              <a:rect b="b" l="l" r="r" t="t"/>
              <a:pathLst>
                <a:path extrusionOk="0" h="1336" w="256">
                  <a:moveTo>
                    <a:pt x="74" y="1"/>
                  </a:moveTo>
                  <a:cubicBezTo>
                    <a:pt x="119" y="160"/>
                    <a:pt x="160" y="1098"/>
                    <a:pt x="1" y="1336"/>
                  </a:cubicBezTo>
                  <a:lnTo>
                    <a:pt x="255" y="1336"/>
                  </a:lnTo>
                  <a:cubicBezTo>
                    <a:pt x="134" y="1089"/>
                    <a:pt x="149" y="160"/>
                    <a:pt x="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0"/>
            <p:cNvSpPr/>
            <p:nvPr/>
          </p:nvSpPr>
          <p:spPr>
            <a:xfrm>
              <a:off x="2593620" y="2807421"/>
              <a:ext cx="124666" cy="23707"/>
            </a:xfrm>
            <a:custGeom>
              <a:rect b="b" l="l" r="r" t="t"/>
              <a:pathLst>
                <a:path extrusionOk="0" h="147" w="773">
                  <a:moveTo>
                    <a:pt x="386" y="1"/>
                  </a:moveTo>
                  <a:cubicBezTo>
                    <a:pt x="173" y="1"/>
                    <a:pt x="1" y="80"/>
                    <a:pt x="1" y="112"/>
                  </a:cubicBezTo>
                  <a:cubicBezTo>
                    <a:pt x="1" y="144"/>
                    <a:pt x="173" y="146"/>
                    <a:pt x="386" y="146"/>
                  </a:cubicBezTo>
                  <a:cubicBezTo>
                    <a:pt x="599" y="146"/>
                    <a:pt x="772" y="144"/>
                    <a:pt x="772" y="112"/>
                  </a:cubicBezTo>
                  <a:cubicBezTo>
                    <a:pt x="772" y="80"/>
                    <a:pt x="599"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0"/>
            <p:cNvSpPr/>
            <p:nvPr/>
          </p:nvSpPr>
          <p:spPr>
            <a:xfrm>
              <a:off x="2611360" y="2345527"/>
              <a:ext cx="89024" cy="236429"/>
            </a:xfrm>
            <a:custGeom>
              <a:rect b="b" l="l" r="r" t="t"/>
              <a:pathLst>
                <a:path extrusionOk="0" h="1466" w="552">
                  <a:moveTo>
                    <a:pt x="2" y="0"/>
                  </a:moveTo>
                  <a:cubicBezTo>
                    <a:pt x="2" y="60"/>
                    <a:pt x="1" y="122"/>
                    <a:pt x="1" y="184"/>
                  </a:cubicBezTo>
                  <a:cubicBezTo>
                    <a:pt x="1" y="892"/>
                    <a:pt x="49" y="1466"/>
                    <a:pt x="276" y="1466"/>
                  </a:cubicBezTo>
                  <a:cubicBezTo>
                    <a:pt x="503" y="1466"/>
                    <a:pt x="551" y="891"/>
                    <a:pt x="551" y="184"/>
                  </a:cubicBezTo>
                  <a:cubicBezTo>
                    <a:pt x="551" y="122"/>
                    <a:pt x="551" y="60"/>
                    <a:pt x="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0"/>
            <p:cNvSpPr/>
            <p:nvPr/>
          </p:nvSpPr>
          <p:spPr>
            <a:xfrm>
              <a:off x="2611360" y="2345527"/>
              <a:ext cx="89024" cy="60962"/>
            </a:xfrm>
            <a:custGeom>
              <a:rect b="b" l="l" r="r" t="t"/>
              <a:pathLst>
                <a:path extrusionOk="0" h="378" w="552">
                  <a:moveTo>
                    <a:pt x="2" y="0"/>
                  </a:moveTo>
                  <a:cubicBezTo>
                    <a:pt x="2" y="60"/>
                    <a:pt x="1" y="120"/>
                    <a:pt x="1" y="184"/>
                  </a:cubicBezTo>
                  <a:cubicBezTo>
                    <a:pt x="1" y="248"/>
                    <a:pt x="2" y="311"/>
                    <a:pt x="3" y="373"/>
                  </a:cubicBezTo>
                  <a:cubicBezTo>
                    <a:pt x="57" y="376"/>
                    <a:pt x="112" y="377"/>
                    <a:pt x="168" y="377"/>
                  </a:cubicBezTo>
                  <a:cubicBezTo>
                    <a:pt x="295" y="377"/>
                    <a:pt x="423" y="370"/>
                    <a:pt x="550" y="356"/>
                  </a:cubicBezTo>
                  <a:cubicBezTo>
                    <a:pt x="551" y="299"/>
                    <a:pt x="551" y="242"/>
                    <a:pt x="551" y="184"/>
                  </a:cubicBezTo>
                  <a:cubicBezTo>
                    <a:pt x="551" y="122"/>
                    <a:pt x="551" y="60"/>
                    <a:pt x="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0"/>
            <p:cNvSpPr/>
            <p:nvPr/>
          </p:nvSpPr>
          <p:spPr>
            <a:xfrm>
              <a:off x="2633616" y="2300693"/>
              <a:ext cx="73219" cy="195143"/>
            </a:xfrm>
            <a:custGeom>
              <a:rect b="b" l="l" r="r" t="t"/>
              <a:pathLst>
                <a:path extrusionOk="0" h="1210" w="454">
                  <a:moveTo>
                    <a:pt x="0" y="1"/>
                  </a:moveTo>
                  <a:cubicBezTo>
                    <a:pt x="27" y="702"/>
                    <a:pt x="120" y="1209"/>
                    <a:pt x="373" y="1209"/>
                  </a:cubicBezTo>
                  <a:cubicBezTo>
                    <a:pt x="388" y="1209"/>
                    <a:pt x="403" y="1207"/>
                    <a:pt x="418" y="1203"/>
                  </a:cubicBezTo>
                  <a:cubicBezTo>
                    <a:pt x="444" y="929"/>
                    <a:pt x="453" y="603"/>
                    <a:pt x="453" y="252"/>
                  </a:cubicBezTo>
                  <a:cubicBezTo>
                    <a:pt x="453" y="166"/>
                    <a:pt x="452" y="82"/>
                    <a:pt x="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0"/>
            <p:cNvSpPr/>
            <p:nvPr/>
          </p:nvSpPr>
          <p:spPr>
            <a:xfrm>
              <a:off x="2675709" y="2520995"/>
              <a:ext cx="80476" cy="69348"/>
            </a:xfrm>
            <a:custGeom>
              <a:rect b="b" l="l" r="r" t="t"/>
              <a:pathLst>
                <a:path extrusionOk="0" h="430" w="499">
                  <a:moveTo>
                    <a:pt x="121" y="1"/>
                  </a:moveTo>
                  <a:cubicBezTo>
                    <a:pt x="59" y="1"/>
                    <a:pt x="4" y="49"/>
                    <a:pt x="1" y="115"/>
                  </a:cubicBezTo>
                  <a:lnTo>
                    <a:pt x="1" y="122"/>
                  </a:lnTo>
                  <a:cubicBezTo>
                    <a:pt x="1" y="131"/>
                    <a:pt x="2" y="140"/>
                    <a:pt x="3" y="151"/>
                  </a:cubicBezTo>
                  <a:cubicBezTo>
                    <a:pt x="35" y="226"/>
                    <a:pt x="88" y="292"/>
                    <a:pt x="154" y="341"/>
                  </a:cubicBezTo>
                  <a:cubicBezTo>
                    <a:pt x="231" y="399"/>
                    <a:pt x="324" y="429"/>
                    <a:pt x="419" y="429"/>
                  </a:cubicBezTo>
                  <a:cubicBezTo>
                    <a:pt x="445" y="429"/>
                    <a:pt x="472" y="427"/>
                    <a:pt x="498" y="422"/>
                  </a:cubicBezTo>
                  <a:cubicBezTo>
                    <a:pt x="497" y="401"/>
                    <a:pt x="492" y="380"/>
                    <a:pt x="484" y="359"/>
                  </a:cubicBezTo>
                  <a:cubicBezTo>
                    <a:pt x="425" y="220"/>
                    <a:pt x="360" y="85"/>
                    <a:pt x="164" y="8"/>
                  </a:cubicBezTo>
                  <a:cubicBezTo>
                    <a:pt x="149" y="3"/>
                    <a:pt x="135" y="1"/>
                    <a:pt x="1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0"/>
            <p:cNvSpPr/>
            <p:nvPr/>
          </p:nvSpPr>
          <p:spPr>
            <a:xfrm>
              <a:off x="2515078" y="2517931"/>
              <a:ext cx="125794" cy="209012"/>
            </a:xfrm>
            <a:custGeom>
              <a:rect b="b" l="l" r="r" t="t"/>
              <a:pathLst>
                <a:path extrusionOk="0" h="1296" w="780">
                  <a:moveTo>
                    <a:pt x="565" y="1"/>
                  </a:moveTo>
                  <a:cubicBezTo>
                    <a:pt x="508" y="1"/>
                    <a:pt x="454" y="32"/>
                    <a:pt x="446" y="74"/>
                  </a:cubicBezTo>
                  <a:cubicBezTo>
                    <a:pt x="430" y="162"/>
                    <a:pt x="340" y="411"/>
                    <a:pt x="278" y="510"/>
                  </a:cubicBezTo>
                  <a:cubicBezTo>
                    <a:pt x="216" y="609"/>
                    <a:pt x="106" y="747"/>
                    <a:pt x="24" y="1039"/>
                  </a:cubicBezTo>
                  <a:cubicBezTo>
                    <a:pt x="0" y="1117"/>
                    <a:pt x="214" y="1296"/>
                    <a:pt x="408" y="1296"/>
                  </a:cubicBezTo>
                  <a:cubicBezTo>
                    <a:pt x="499" y="1296"/>
                    <a:pt x="585" y="1257"/>
                    <a:pt x="641" y="1150"/>
                  </a:cubicBezTo>
                  <a:cubicBezTo>
                    <a:pt x="780" y="890"/>
                    <a:pt x="603" y="697"/>
                    <a:pt x="599" y="571"/>
                  </a:cubicBezTo>
                  <a:cubicBezTo>
                    <a:pt x="593" y="444"/>
                    <a:pt x="719" y="311"/>
                    <a:pt x="696" y="128"/>
                  </a:cubicBezTo>
                  <a:cubicBezTo>
                    <a:pt x="685" y="35"/>
                    <a:pt x="624" y="1"/>
                    <a:pt x="5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0"/>
            <p:cNvSpPr/>
            <p:nvPr/>
          </p:nvSpPr>
          <p:spPr>
            <a:xfrm>
              <a:off x="2656679" y="2640984"/>
              <a:ext cx="111764" cy="73058"/>
            </a:xfrm>
            <a:custGeom>
              <a:rect b="b" l="l" r="r" t="t"/>
              <a:pathLst>
                <a:path extrusionOk="0" h="453" w="693">
                  <a:moveTo>
                    <a:pt x="493" y="0"/>
                  </a:moveTo>
                  <a:cubicBezTo>
                    <a:pt x="359" y="0"/>
                    <a:pt x="88" y="104"/>
                    <a:pt x="27" y="217"/>
                  </a:cubicBezTo>
                  <a:cubicBezTo>
                    <a:pt x="1" y="268"/>
                    <a:pt x="53" y="449"/>
                    <a:pt x="105" y="452"/>
                  </a:cubicBezTo>
                  <a:cubicBezTo>
                    <a:pt x="106" y="452"/>
                    <a:pt x="107" y="452"/>
                    <a:pt x="108" y="452"/>
                  </a:cubicBezTo>
                  <a:cubicBezTo>
                    <a:pt x="169" y="452"/>
                    <a:pt x="513" y="370"/>
                    <a:pt x="602" y="290"/>
                  </a:cubicBezTo>
                  <a:cubicBezTo>
                    <a:pt x="692" y="208"/>
                    <a:pt x="614" y="93"/>
                    <a:pt x="561" y="21"/>
                  </a:cubicBezTo>
                  <a:cubicBezTo>
                    <a:pt x="551" y="7"/>
                    <a:pt x="526" y="0"/>
                    <a:pt x="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0"/>
            <p:cNvSpPr/>
            <p:nvPr/>
          </p:nvSpPr>
          <p:spPr>
            <a:xfrm>
              <a:off x="2659259" y="2696141"/>
              <a:ext cx="104345" cy="72251"/>
            </a:xfrm>
            <a:custGeom>
              <a:rect b="b" l="l" r="r" t="t"/>
              <a:pathLst>
                <a:path extrusionOk="0" h="448" w="647">
                  <a:moveTo>
                    <a:pt x="482" y="0"/>
                  </a:moveTo>
                  <a:cubicBezTo>
                    <a:pt x="358" y="0"/>
                    <a:pt x="97" y="103"/>
                    <a:pt x="30" y="216"/>
                  </a:cubicBezTo>
                  <a:cubicBezTo>
                    <a:pt x="1" y="265"/>
                    <a:pt x="32" y="444"/>
                    <a:pt x="79" y="447"/>
                  </a:cubicBezTo>
                  <a:cubicBezTo>
                    <a:pt x="80" y="448"/>
                    <a:pt x="81" y="448"/>
                    <a:pt x="82" y="448"/>
                  </a:cubicBezTo>
                  <a:cubicBezTo>
                    <a:pt x="139" y="448"/>
                    <a:pt x="465" y="367"/>
                    <a:pt x="555" y="288"/>
                  </a:cubicBezTo>
                  <a:cubicBezTo>
                    <a:pt x="646" y="208"/>
                    <a:pt x="586" y="93"/>
                    <a:pt x="543" y="21"/>
                  </a:cubicBezTo>
                  <a:cubicBezTo>
                    <a:pt x="535" y="7"/>
                    <a:pt x="512" y="0"/>
                    <a:pt x="4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0"/>
            <p:cNvSpPr/>
            <p:nvPr/>
          </p:nvSpPr>
          <p:spPr>
            <a:xfrm>
              <a:off x="2540883" y="2517770"/>
              <a:ext cx="99990" cy="209012"/>
            </a:xfrm>
            <a:custGeom>
              <a:rect b="b" l="l" r="r" t="t"/>
              <a:pathLst>
                <a:path extrusionOk="0" h="1296" w="620">
                  <a:moveTo>
                    <a:pt x="406" y="1"/>
                  </a:moveTo>
                  <a:cubicBezTo>
                    <a:pt x="349" y="1"/>
                    <a:pt x="294" y="33"/>
                    <a:pt x="286" y="75"/>
                  </a:cubicBezTo>
                  <a:cubicBezTo>
                    <a:pt x="271" y="163"/>
                    <a:pt x="181" y="412"/>
                    <a:pt x="118" y="511"/>
                  </a:cubicBezTo>
                  <a:cubicBezTo>
                    <a:pt x="88" y="559"/>
                    <a:pt x="45" y="618"/>
                    <a:pt x="1" y="699"/>
                  </a:cubicBezTo>
                  <a:cubicBezTo>
                    <a:pt x="10" y="754"/>
                    <a:pt x="21" y="809"/>
                    <a:pt x="35" y="863"/>
                  </a:cubicBezTo>
                  <a:cubicBezTo>
                    <a:pt x="76" y="1017"/>
                    <a:pt x="143" y="1162"/>
                    <a:pt x="231" y="1295"/>
                  </a:cubicBezTo>
                  <a:cubicBezTo>
                    <a:pt x="237" y="1296"/>
                    <a:pt x="242" y="1296"/>
                    <a:pt x="247" y="1296"/>
                  </a:cubicBezTo>
                  <a:cubicBezTo>
                    <a:pt x="338" y="1296"/>
                    <a:pt x="426" y="1258"/>
                    <a:pt x="482" y="1151"/>
                  </a:cubicBezTo>
                  <a:cubicBezTo>
                    <a:pt x="620" y="891"/>
                    <a:pt x="443" y="698"/>
                    <a:pt x="439" y="572"/>
                  </a:cubicBezTo>
                  <a:cubicBezTo>
                    <a:pt x="434" y="445"/>
                    <a:pt x="560" y="312"/>
                    <a:pt x="537" y="129"/>
                  </a:cubicBezTo>
                  <a:cubicBezTo>
                    <a:pt x="526" y="36"/>
                    <a:pt x="465" y="1"/>
                    <a:pt x="4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0"/>
            <p:cNvSpPr/>
            <p:nvPr/>
          </p:nvSpPr>
          <p:spPr>
            <a:xfrm>
              <a:off x="1548714" y="2338109"/>
              <a:ext cx="385286" cy="291908"/>
            </a:xfrm>
            <a:custGeom>
              <a:rect b="b" l="l" r="r" t="t"/>
              <a:pathLst>
                <a:path extrusionOk="0" h="1810" w="2389">
                  <a:moveTo>
                    <a:pt x="73" y="0"/>
                  </a:moveTo>
                  <a:lnTo>
                    <a:pt x="1" y="1810"/>
                  </a:lnTo>
                  <a:lnTo>
                    <a:pt x="2388" y="1463"/>
                  </a:lnTo>
                  <a:cubicBezTo>
                    <a:pt x="2388" y="1463"/>
                    <a:pt x="2173" y="43"/>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0"/>
            <p:cNvSpPr/>
            <p:nvPr/>
          </p:nvSpPr>
          <p:spPr>
            <a:xfrm>
              <a:off x="1346636" y="1643172"/>
              <a:ext cx="498017" cy="452215"/>
            </a:xfrm>
            <a:custGeom>
              <a:rect b="b" l="l" r="r" t="t"/>
              <a:pathLst>
                <a:path extrusionOk="0" h="2804" w="3088">
                  <a:moveTo>
                    <a:pt x="1903" y="1"/>
                  </a:moveTo>
                  <a:cubicBezTo>
                    <a:pt x="1524" y="1"/>
                    <a:pt x="1" y="1176"/>
                    <a:pt x="56" y="1394"/>
                  </a:cubicBezTo>
                  <a:cubicBezTo>
                    <a:pt x="114" y="1614"/>
                    <a:pt x="790" y="2738"/>
                    <a:pt x="790" y="2804"/>
                  </a:cubicBezTo>
                  <a:lnTo>
                    <a:pt x="3087" y="1833"/>
                  </a:lnTo>
                  <a:cubicBezTo>
                    <a:pt x="3087" y="1833"/>
                    <a:pt x="2273" y="25"/>
                    <a:pt x="1914" y="1"/>
                  </a:cubicBezTo>
                  <a:cubicBezTo>
                    <a:pt x="1911" y="1"/>
                    <a:pt x="1907" y="1"/>
                    <a:pt x="19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0"/>
            <p:cNvSpPr/>
            <p:nvPr/>
          </p:nvSpPr>
          <p:spPr>
            <a:xfrm>
              <a:off x="1351635" y="1759613"/>
              <a:ext cx="493018" cy="335775"/>
            </a:xfrm>
            <a:custGeom>
              <a:rect b="b" l="l" r="r" t="t"/>
              <a:pathLst>
                <a:path extrusionOk="0" h="2082" w="3057">
                  <a:moveTo>
                    <a:pt x="649" y="0"/>
                  </a:moveTo>
                  <a:cubicBezTo>
                    <a:pt x="288" y="288"/>
                    <a:pt x="0" y="575"/>
                    <a:pt x="25" y="672"/>
                  </a:cubicBezTo>
                  <a:cubicBezTo>
                    <a:pt x="83" y="892"/>
                    <a:pt x="759" y="2016"/>
                    <a:pt x="759" y="2082"/>
                  </a:cubicBezTo>
                  <a:lnTo>
                    <a:pt x="3056" y="1111"/>
                  </a:lnTo>
                  <a:cubicBezTo>
                    <a:pt x="3056" y="1111"/>
                    <a:pt x="2984" y="954"/>
                    <a:pt x="2876" y="732"/>
                  </a:cubicBezTo>
                  <a:cubicBezTo>
                    <a:pt x="2743" y="832"/>
                    <a:pt x="2557" y="882"/>
                    <a:pt x="2344" y="882"/>
                  </a:cubicBezTo>
                  <a:cubicBezTo>
                    <a:pt x="2022" y="882"/>
                    <a:pt x="1636" y="769"/>
                    <a:pt x="1270" y="544"/>
                  </a:cubicBezTo>
                  <a:cubicBezTo>
                    <a:pt x="1015" y="388"/>
                    <a:pt x="803" y="197"/>
                    <a:pt x="6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0"/>
            <p:cNvSpPr/>
            <p:nvPr/>
          </p:nvSpPr>
          <p:spPr>
            <a:xfrm>
              <a:off x="1421629" y="1824123"/>
              <a:ext cx="394479" cy="215302"/>
            </a:xfrm>
            <a:custGeom>
              <a:rect b="b" l="l" r="r" t="t"/>
              <a:pathLst>
                <a:path extrusionOk="0" h="1335" w="2446">
                  <a:moveTo>
                    <a:pt x="2275" y="0"/>
                  </a:moveTo>
                  <a:cubicBezTo>
                    <a:pt x="1769" y="57"/>
                    <a:pt x="758" y="270"/>
                    <a:pt x="1" y="1071"/>
                  </a:cubicBezTo>
                  <a:cubicBezTo>
                    <a:pt x="51" y="1164"/>
                    <a:pt x="101" y="1253"/>
                    <a:pt x="146" y="1334"/>
                  </a:cubicBezTo>
                  <a:cubicBezTo>
                    <a:pt x="777" y="729"/>
                    <a:pt x="1801" y="365"/>
                    <a:pt x="2446" y="339"/>
                  </a:cubicBezTo>
                  <a:cubicBezTo>
                    <a:pt x="2395" y="238"/>
                    <a:pt x="2338" y="122"/>
                    <a:pt x="22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0"/>
            <p:cNvSpPr/>
            <p:nvPr/>
          </p:nvSpPr>
          <p:spPr>
            <a:xfrm>
              <a:off x="1586292" y="1765741"/>
              <a:ext cx="225462" cy="141438"/>
            </a:xfrm>
            <a:custGeom>
              <a:rect b="b" l="l" r="r" t="t"/>
              <a:pathLst>
                <a:path extrusionOk="0" h="877" w="1398">
                  <a:moveTo>
                    <a:pt x="381" y="54"/>
                  </a:moveTo>
                  <a:cubicBezTo>
                    <a:pt x="163" y="54"/>
                    <a:pt x="5" y="131"/>
                    <a:pt x="5" y="176"/>
                  </a:cubicBezTo>
                  <a:cubicBezTo>
                    <a:pt x="0" y="397"/>
                    <a:pt x="805" y="0"/>
                    <a:pt x="1356" y="876"/>
                  </a:cubicBezTo>
                  <a:lnTo>
                    <a:pt x="1397" y="830"/>
                  </a:lnTo>
                  <a:cubicBezTo>
                    <a:pt x="1118" y="209"/>
                    <a:pt x="689" y="54"/>
                    <a:pt x="381"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0"/>
            <p:cNvSpPr/>
            <p:nvPr/>
          </p:nvSpPr>
          <p:spPr>
            <a:xfrm>
              <a:off x="1605161" y="1681555"/>
              <a:ext cx="202078" cy="225785"/>
            </a:xfrm>
            <a:custGeom>
              <a:rect b="b" l="l" r="r" t="t"/>
              <a:pathLst>
                <a:path extrusionOk="0" h="1400" w="1253">
                  <a:moveTo>
                    <a:pt x="149" y="0"/>
                  </a:moveTo>
                  <a:cubicBezTo>
                    <a:pt x="111" y="0"/>
                    <a:pt x="86" y="8"/>
                    <a:pt x="81" y="22"/>
                  </a:cubicBezTo>
                  <a:cubicBezTo>
                    <a:pt x="0" y="227"/>
                    <a:pt x="945" y="285"/>
                    <a:pt x="1195" y="1399"/>
                  </a:cubicBezTo>
                  <a:lnTo>
                    <a:pt x="1253" y="1379"/>
                  </a:lnTo>
                  <a:cubicBezTo>
                    <a:pt x="1156" y="303"/>
                    <a:pt x="387" y="0"/>
                    <a:pt x="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0"/>
            <p:cNvSpPr/>
            <p:nvPr/>
          </p:nvSpPr>
          <p:spPr>
            <a:xfrm>
              <a:off x="1776919" y="1652203"/>
              <a:ext cx="177403" cy="269491"/>
            </a:xfrm>
            <a:custGeom>
              <a:rect b="b" l="l" r="r" t="t"/>
              <a:pathLst>
                <a:path extrusionOk="0" h="1671" w="1100">
                  <a:moveTo>
                    <a:pt x="931" y="1"/>
                  </a:moveTo>
                  <a:cubicBezTo>
                    <a:pt x="771" y="1"/>
                    <a:pt x="0" y="531"/>
                    <a:pt x="277" y="1670"/>
                  </a:cubicBezTo>
                  <a:lnTo>
                    <a:pt x="338" y="1671"/>
                  </a:lnTo>
                  <a:cubicBezTo>
                    <a:pt x="216" y="534"/>
                    <a:pt x="1099" y="178"/>
                    <a:pt x="956" y="9"/>
                  </a:cubicBezTo>
                  <a:cubicBezTo>
                    <a:pt x="951" y="4"/>
                    <a:pt x="943" y="1"/>
                    <a:pt x="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0"/>
            <p:cNvSpPr/>
            <p:nvPr/>
          </p:nvSpPr>
          <p:spPr>
            <a:xfrm>
              <a:off x="1806755" y="1688167"/>
              <a:ext cx="183692" cy="250621"/>
            </a:xfrm>
            <a:custGeom>
              <a:rect b="b" l="l" r="r" t="t"/>
              <a:pathLst>
                <a:path extrusionOk="0" h="1554" w="1139">
                  <a:moveTo>
                    <a:pt x="985" y="1"/>
                  </a:moveTo>
                  <a:cubicBezTo>
                    <a:pt x="791" y="1"/>
                    <a:pt x="0" y="410"/>
                    <a:pt x="85" y="1542"/>
                  </a:cubicBezTo>
                  <a:lnTo>
                    <a:pt x="145" y="1553"/>
                  </a:lnTo>
                  <a:cubicBezTo>
                    <a:pt x="210" y="411"/>
                    <a:pt x="1139" y="204"/>
                    <a:pt x="1025" y="14"/>
                  </a:cubicBezTo>
                  <a:cubicBezTo>
                    <a:pt x="1020" y="5"/>
                    <a:pt x="1006" y="1"/>
                    <a:pt x="9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0"/>
            <p:cNvSpPr/>
            <p:nvPr/>
          </p:nvSpPr>
          <p:spPr>
            <a:xfrm>
              <a:off x="1637577" y="1515925"/>
              <a:ext cx="177403" cy="405445"/>
            </a:xfrm>
            <a:custGeom>
              <a:rect b="b" l="l" r="r" t="t"/>
              <a:pathLst>
                <a:path extrusionOk="0" h="2514" w="1100">
                  <a:moveTo>
                    <a:pt x="93" y="1"/>
                  </a:moveTo>
                  <a:cubicBezTo>
                    <a:pt x="79" y="1"/>
                    <a:pt x="70" y="7"/>
                    <a:pt x="68" y="18"/>
                  </a:cubicBezTo>
                  <a:cubicBezTo>
                    <a:pt x="0" y="303"/>
                    <a:pt x="823" y="723"/>
                    <a:pt x="1050" y="2513"/>
                  </a:cubicBezTo>
                  <a:lnTo>
                    <a:pt x="1100" y="2503"/>
                  </a:lnTo>
                  <a:cubicBezTo>
                    <a:pt x="1001" y="716"/>
                    <a:pt x="243" y="1"/>
                    <a:pt x="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0"/>
            <p:cNvSpPr/>
            <p:nvPr/>
          </p:nvSpPr>
          <p:spPr>
            <a:xfrm>
              <a:off x="1754018" y="1552696"/>
              <a:ext cx="135148" cy="359805"/>
            </a:xfrm>
            <a:custGeom>
              <a:rect b="b" l="l" r="r" t="t"/>
              <a:pathLst>
                <a:path extrusionOk="0" h="2231" w="838">
                  <a:moveTo>
                    <a:pt x="682" y="0"/>
                  </a:moveTo>
                  <a:cubicBezTo>
                    <a:pt x="562" y="0"/>
                    <a:pt x="0" y="789"/>
                    <a:pt x="396" y="2230"/>
                  </a:cubicBezTo>
                  <a:lnTo>
                    <a:pt x="445" y="2224"/>
                  </a:lnTo>
                  <a:cubicBezTo>
                    <a:pt x="181" y="784"/>
                    <a:pt x="838" y="204"/>
                    <a:pt x="698" y="8"/>
                  </a:cubicBezTo>
                  <a:cubicBezTo>
                    <a:pt x="694" y="3"/>
                    <a:pt x="689" y="0"/>
                    <a:pt x="6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0"/>
            <p:cNvSpPr/>
            <p:nvPr/>
          </p:nvSpPr>
          <p:spPr>
            <a:xfrm>
              <a:off x="1774662" y="1876215"/>
              <a:ext cx="75315" cy="72412"/>
            </a:xfrm>
            <a:custGeom>
              <a:rect b="b" l="l" r="r" t="t"/>
              <a:pathLst>
                <a:path extrusionOk="0" h="449" w="467">
                  <a:moveTo>
                    <a:pt x="192" y="1"/>
                  </a:moveTo>
                  <a:cubicBezTo>
                    <a:pt x="77" y="1"/>
                    <a:pt x="1" y="101"/>
                    <a:pt x="25" y="224"/>
                  </a:cubicBezTo>
                  <a:cubicBezTo>
                    <a:pt x="48" y="347"/>
                    <a:pt x="160" y="448"/>
                    <a:pt x="276" y="448"/>
                  </a:cubicBezTo>
                  <a:cubicBezTo>
                    <a:pt x="392" y="448"/>
                    <a:pt x="466" y="347"/>
                    <a:pt x="444" y="224"/>
                  </a:cubicBezTo>
                  <a:cubicBezTo>
                    <a:pt x="421" y="101"/>
                    <a:pt x="308" y="1"/>
                    <a:pt x="192" y="1"/>
                  </a:cubicBezTo>
                  <a:close/>
                </a:path>
              </a:pathLst>
            </a:custGeom>
            <a:solidFill>
              <a:srgbClr val="FFB8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0"/>
            <p:cNvSpPr/>
            <p:nvPr/>
          </p:nvSpPr>
          <p:spPr>
            <a:xfrm>
              <a:off x="1339056" y="1906374"/>
              <a:ext cx="651067" cy="327872"/>
            </a:xfrm>
            <a:custGeom>
              <a:rect b="b" l="l" r="r" t="t"/>
              <a:pathLst>
                <a:path extrusionOk="0" h="2033" w="4037">
                  <a:moveTo>
                    <a:pt x="3277" y="0"/>
                  </a:moveTo>
                  <a:cubicBezTo>
                    <a:pt x="2844" y="0"/>
                    <a:pt x="2236" y="118"/>
                    <a:pt x="1635" y="408"/>
                  </a:cubicBezTo>
                  <a:cubicBezTo>
                    <a:pt x="615" y="900"/>
                    <a:pt x="0" y="1702"/>
                    <a:pt x="170" y="1936"/>
                  </a:cubicBezTo>
                  <a:cubicBezTo>
                    <a:pt x="217" y="2001"/>
                    <a:pt x="326" y="2032"/>
                    <a:pt x="479" y="2032"/>
                  </a:cubicBezTo>
                  <a:cubicBezTo>
                    <a:pt x="880" y="2032"/>
                    <a:pt x="1589" y="1824"/>
                    <a:pt x="2326" y="1469"/>
                  </a:cubicBezTo>
                  <a:cubicBezTo>
                    <a:pt x="3346" y="975"/>
                    <a:pt x="4037" y="387"/>
                    <a:pt x="3867" y="153"/>
                  </a:cubicBezTo>
                  <a:cubicBezTo>
                    <a:pt x="3797" y="58"/>
                    <a:pt x="3580" y="0"/>
                    <a:pt x="3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0"/>
            <p:cNvSpPr/>
            <p:nvPr/>
          </p:nvSpPr>
          <p:spPr>
            <a:xfrm>
              <a:off x="1729988" y="2626631"/>
              <a:ext cx="518499" cy="914913"/>
            </a:xfrm>
            <a:custGeom>
              <a:rect b="b" l="l" r="r" t="t"/>
              <a:pathLst>
                <a:path extrusionOk="0" h="5673" w="3215">
                  <a:moveTo>
                    <a:pt x="1049" y="0"/>
                  </a:moveTo>
                  <a:lnTo>
                    <a:pt x="0" y="5673"/>
                  </a:lnTo>
                  <a:cubicBezTo>
                    <a:pt x="2334" y="3563"/>
                    <a:pt x="3215" y="1538"/>
                    <a:pt x="3215" y="1538"/>
                  </a:cubicBezTo>
                  <a:lnTo>
                    <a:pt x="1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0"/>
            <p:cNvSpPr/>
            <p:nvPr/>
          </p:nvSpPr>
          <p:spPr>
            <a:xfrm>
              <a:off x="905385" y="3650893"/>
              <a:ext cx="883303" cy="1363903"/>
            </a:xfrm>
            <a:custGeom>
              <a:rect b="b" l="l" r="r" t="t"/>
              <a:pathLst>
                <a:path extrusionOk="0" h="8457" w="5477">
                  <a:moveTo>
                    <a:pt x="2161" y="1"/>
                  </a:moveTo>
                  <a:lnTo>
                    <a:pt x="1491" y="7192"/>
                  </a:lnTo>
                  <a:lnTo>
                    <a:pt x="131" y="7732"/>
                  </a:lnTo>
                  <a:cubicBezTo>
                    <a:pt x="131" y="7732"/>
                    <a:pt x="0" y="8310"/>
                    <a:pt x="1118" y="8441"/>
                  </a:cubicBezTo>
                  <a:cubicBezTo>
                    <a:pt x="1210" y="8451"/>
                    <a:pt x="1301" y="8457"/>
                    <a:pt x="1391" y="8457"/>
                  </a:cubicBezTo>
                  <a:cubicBezTo>
                    <a:pt x="3443" y="8457"/>
                    <a:pt x="4974" y="5795"/>
                    <a:pt x="4974" y="5795"/>
                  </a:cubicBezTo>
                  <a:lnTo>
                    <a:pt x="5477" y="373"/>
                  </a:lnTo>
                  <a:lnTo>
                    <a:pt x="21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0"/>
            <p:cNvSpPr/>
            <p:nvPr/>
          </p:nvSpPr>
          <p:spPr>
            <a:xfrm>
              <a:off x="2297356" y="2675014"/>
              <a:ext cx="320131" cy="498501"/>
            </a:xfrm>
            <a:custGeom>
              <a:rect b="b" l="l" r="r" t="t"/>
              <a:pathLst>
                <a:path extrusionOk="0" h="3091" w="1985">
                  <a:moveTo>
                    <a:pt x="1314" y="1"/>
                  </a:moveTo>
                  <a:lnTo>
                    <a:pt x="1" y="1635"/>
                  </a:lnTo>
                  <a:lnTo>
                    <a:pt x="276" y="3091"/>
                  </a:lnTo>
                  <a:cubicBezTo>
                    <a:pt x="807" y="2601"/>
                    <a:pt x="1984" y="921"/>
                    <a:pt x="1984" y="921"/>
                  </a:cubicBezTo>
                  <a:lnTo>
                    <a:pt x="13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0"/>
            <p:cNvSpPr/>
            <p:nvPr/>
          </p:nvSpPr>
          <p:spPr>
            <a:xfrm>
              <a:off x="2412185" y="2675014"/>
              <a:ext cx="205303" cy="336742"/>
            </a:xfrm>
            <a:custGeom>
              <a:rect b="b" l="l" r="r" t="t"/>
              <a:pathLst>
                <a:path extrusionOk="0" h="2088" w="1273">
                  <a:moveTo>
                    <a:pt x="602" y="1"/>
                  </a:moveTo>
                  <a:lnTo>
                    <a:pt x="1" y="748"/>
                  </a:lnTo>
                  <a:cubicBezTo>
                    <a:pt x="18" y="1042"/>
                    <a:pt x="89" y="1362"/>
                    <a:pt x="219" y="1683"/>
                  </a:cubicBezTo>
                  <a:cubicBezTo>
                    <a:pt x="276" y="1823"/>
                    <a:pt x="341" y="1958"/>
                    <a:pt x="417" y="2088"/>
                  </a:cubicBezTo>
                  <a:cubicBezTo>
                    <a:pt x="862" y="1507"/>
                    <a:pt x="1272" y="923"/>
                    <a:pt x="1272" y="923"/>
                  </a:cubicBezTo>
                  <a:lnTo>
                    <a:pt x="6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0"/>
            <p:cNvSpPr/>
            <p:nvPr/>
          </p:nvSpPr>
          <p:spPr>
            <a:xfrm>
              <a:off x="1946098" y="2502610"/>
              <a:ext cx="410767" cy="671710"/>
            </a:xfrm>
            <a:custGeom>
              <a:rect b="b" l="l" r="r" t="t"/>
              <a:pathLst>
                <a:path extrusionOk="0" h="4165" w="2547">
                  <a:moveTo>
                    <a:pt x="30" y="1"/>
                  </a:moveTo>
                  <a:cubicBezTo>
                    <a:pt x="30" y="1"/>
                    <a:pt x="1" y="2823"/>
                    <a:pt x="212" y="2990"/>
                  </a:cubicBezTo>
                  <a:cubicBezTo>
                    <a:pt x="422" y="3158"/>
                    <a:pt x="2349" y="4150"/>
                    <a:pt x="2448" y="4165"/>
                  </a:cubicBezTo>
                  <a:cubicBezTo>
                    <a:pt x="2449" y="4165"/>
                    <a:pt x="2449" y="4165"/>
                    <a:pt x="2450" y="4165"/>
                  </a:cubicBezTo>
                  <a:cubicBezTo>
                    <a:pt x="2546" y="4165"/>
                    <a:pt x="2489" y="2879"/>
                    <a:pt x="2433" y="2823"/>
                  </a:cubicBezTo>
                  <a:cubicBezTo>
                    <a:pt x="2377" y="2767"/>
                    <a:pt x="883" y="1090"/>
                    <a:pt x="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0"/>
            <p:cNvSpPr/>
            <p:nvPr/>
          </p:nvSpPr>
          <p:spPr>
            <a:xfrm>
              <a:off x="1946098" y="2502449"/>
              <a:ext cx="400930" cy="671710"/>
            </a:xfrm>
            <a:custGeom>
              <a:rect b="b" l="l" r="r" t="t"/>
              <a:pathLst>
                <a:path extrusionOk="0" h="4165" w="2486">
                  <a:moveTo>
                    <a:pt x="30" y="1"/>
                  </a:moveTo>
                  <a:cubicBezTo>
                    <a:pt x="30" y="1"/>
                    <a:pt x="1" y="2823"/>
                    <a:pt x="212" y="2991"/>
                  </a:cubicBezTo>
                  <a:cubicBezTo>
                    <a:pt x="422" y="3159"/>
                    <a:pt x="2349" y="4151"/>
                    <a:pt x="2448" y="4164"/>
                  </a:cubicBezTo>
                  <a:cubicBezTo>
                    <a:pt x="2449" y="4164"/>
                    <a:pt x="2449" y="4164"/>
                    <a:pt x="2450" y="4164"/>
                  </a:cubicBezTo>
                  <a:cubicBezTo>
                    <a:pt x="2466" y="4164"/>
                    <a:pt x="2477" y="4128"/>
                    <a:pt x="2486" y="4067"/>
                  </a:cubicBezTo>
                  <a:cubicBezTo>
                    <a:pt x="2287" y="3991"/>
                    <a:pt x="2102" y="3888"/>
                    <a:pt x="1933" y="3761"/>
                  </a:cubicBezTo>
                  <a:cubicBezTo>
                    <a:pt x="1361" y="3331"/>
                    <a:pt x="1085" y="2734"/>
                    <a:pt x="1314" y="2427"/>
                  </a:cubicBezTo>
                  <a:cubicBezTo>
                    <a:pt x="1404" y="2307"/>
                    <a:pt x="1559" y="2250"/>
                    <a:pt x="1747" y="2250"/>
                  </a:cubicBezTo>
                  <a:cubicBezTo>
                    <a:pt x="1808" y="2250"/>
                    <a:pt x="1872" y="2256"/>
                    <a:pt x="1939" y="2268"/>
                  </a:cubicBezTo>
                  <a:cubicBezTo>
                    <a:pt x="1414" y="1670"/>
                    <a:pt x="586" y="712"/>
                    <a:pt x="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0"/>
            <p:cNvSpPr/>
            <p:nvPr/>
          </p:nvSpPr>
          <p:spPr>
            <a:xfrm>
              <a:off x="1344055" y="2959988"/>
              <a:ext cx="631069" cy="2124153"/>
            </a:xfrm>
            <a:custGeom>
              <a:rect b="b" l="l" r="r" t="t"/>
              <a:pathLst>
                <a:path extrusionOk="0" h="13171" w="3913">
                  <a:moveTo>
                    <a:pt x="2906" y="1"/>
                  </a:moveTo>
                  <a:lnTo>
                    <a:pt x="0" y="2478"/>
                  </a:lnTo>
                  <a:cubicBezTo>
                    <a:pt x="0" y="2478"/>
                    <a:pt x="261" y="6836"/>
                    <a:pt x="317" y="7601"/>
                  </a:cubicBezTo>
                  <a:cubicBezTo>
                    <a:pt x="373" y="8365"/>
                    <a:pt x="1622" y="13171"/>
                    <a:pt x="1622" y="13171"/>
                  </a:cubicBezTo>
                  <a:lnTo>
                    <a:pt x="1900" y="13096"/>
                  </a:lnTo>
                  <a:cubicBezTo>
                    <a:pt x="1900" y="13096"/>
                    <a:pt x="3446" y="8067"/>
                    <a:pt x="3484" y="7470"/>
                  </a:cubicBezTo>
                  <a:cubicBezTo>
                    <a:pt x="3521" y="6875"/>
                    <a:pt x="3913" y="2050"/>
                    <a:pt x="3857" y="1155"/>
                  </a:cubicBezTo>
                  <a:lnTo>
                    <a:pt x="29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0"/>
            <p:cNvSpPr/>
            <p:nvPr/>
          </p:nvSpPr>
          <p:spPr>
            <a:xfrm>
              <a:off x="1623385" y="3608961"/>
              <a:ext cx="255621" cy="1463409"/>
            </a:xfrm>
            <a:custGeom>
              <a:rect b="b" l="l" r="r" t="t"/>
              <a:pathLst>
                <a:path extrusionOk="0" h="9074" w="1585">
                  <a:moveTo>
                    <a:pt x="262" y="0"/>
                  </a:moveTo>
                  <a:lnTo>
                    <a:pt x="839" y="560"/>
                  </a:lnTo>
                  <a:lnTo>
                    <a:pt x="710" y="3466"/>
                  </a:lnTo>
                  <a:lnTo>
                    <a:pt x="1" y="8999"/>
                  </a:lnTo>
                  <a:lnTo>
                    <a:pt x="168" y="9073"/>
                  </a:lnTo>
                  <a:cubicBezTo>
                    <a:pt x="225" y="8068"/>
                    <a:pt x="970" y="3391"/>
                    <a:pt x="970" y="3391"/>
                  </a:cubicBezTo>
                  <a:lnTo>
                    <a:pt x="1119" y="467"/>
                  </a:lnTo>
                  <a:lnTo>
                    <a:pt x="1585" y="58"/>
                  </a:lnTo>
                  <a:lnTo>
                    <a:pt x="950" y="261"/>
                  </a:lnTo>
                  <a:lnTo>
                    <a:pt x="2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0"/>
            <p:cNvSpPr/>
            <p:nvPr/>
          </p:nvSpPr>
          <p:spPr>
            <a:xfrm>
              <a:off x="1344055" y="2959988"/>
              <a:ext cx="626070" cy="2124153"/>
            </a:xfrm>
            <a:custGeom>
              <a:rect b="b" l="l" r="r" t="t"/>
              <a:pathLst>
                <a:path extrusionOk="0" h="13171" w="3882">
                  <a:moveTo>
                    <a:pt x="2906" y="1"/>
                  </a:moveTo>
                  <a:lnTo>
                    <a:pt x="0" y="2479"/>
                  </a:lnTo>
                  <a:cubicBezTo>
                    <a:pt x="0" y="2479"/>
                    <a:pt x="261" y="6837"/>
                    <a:pt x="317" y="7601"/>
                  </a:cubicBezTo>
                  <a:cubicBezTo>
                    <a:pt x="373" y="8365"/>
                    <a:pt x="1622" y="13171"/>
                    <a:pt x="1622" y="13171"/>
                  </a:cubicBezTo>
                  <a:lnTo>
                    <a:pt x="1729" y="13142"/>
                  </a:lnTo>
                  <a:cubicBezTo>
                    <a:pt x="1491" y="12139"/>
                    <a:pt x="1320" y="3684"/>
                    <a:pt x="1905" y="3382"/>
                  </a:cubicBezTo>
                  <a:cubicBezTo>
                    <a:pt x="2131" y="3266"/>
                    <a:pt x="2351" y="3217"/>
                    <a:pt x="2555" y="3217"/>
                  </a:cubicBezTo>
                  <a:cubicBezTo>
                    <a:pt x="3160" y="3217"/>
                    <a:pt x="3631" y="3643"/>
                    <a:pt x="3734" y="4002"/>
                  </a:cubicBezTo>
                  <a:cubicBezTo>
                    <a:pt x="3816" y="2753"/>
                    <a:pt x="3882" y="1558"/>
                    <a:pt x="3857" y="1155"/>
                  </a:cubicBezTo>
                  <a:lnTo>
                    <a:pt x="29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0"/>
            <p:cNvSpPr/>
            <p:nvPr/>
          </p:nvSpPr>
          <p:spPr>
            <a:xfrm>
              <a:off x="1338088" y="2945473"/>
              <a:ext cx="644455" cy="537530"/>
            </a:xfrm>
            <a:custGeom>
              <a:rect b="b" l="l" r="r" t="t"/>
              <a:pathLst>
                <a:path extrusionOk="0" h="3333" w="3996">
                  <a:moveTo>
                    <a:pt x="2908" y="1"/>
                  </a:moveTo>
                  <a:cubicBezTo>
                    <a:pt x="2071" y="1"/>
                    <a:pt x="1" y="2354"/>
                    <a:pt x="1" y="2354"/>
                  </a:cubicBezTo>
                  <a:lnTo>
                    <a:pt x="42" y="3332"/>
                  </a:lnTo>
                  <a:cubicBezTo>
                    <a:pt x="588" y="2975"/>
                    <a:pt x="1572" y="2869"/>
                    <a:pt x="2407" y="2869"/>
                  </a:cubicBezTo>
                  <a:cubicBezTo>
                    <a:pt x="3171" y="2869"/>
                    <a:pt x="3810" y="2958"/>
                    <a:pt x="3870" y="3025"/>
                  </a:cubicBezTo>
                  <a:lnTo>
                    <a:pt x="3996" y="1586"/>
                  </a:lnTo>
                  <a:cubicBezTo>
                    <a:pt x="3996" y="1586"/>
                    <a:pt x="3758" y="398"/>
                    <a:pt x="3060" y="34"/>
                  </a:cubicBezTo>
                  <a:cubicBezTo>
                    <a:pt x="3016" y="12"/>
                    <a:pt x="2965" y="1"/>
                    <a:pt x="2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0"/>
            <p:cNvSpPr/>
            <p:nvPr/>
          </p:nvSpPr>
          <p:spPr>
            <a:xfrm>
              <a:off x="1337927" y="3079009"/>
              <a:ext cx="335936" cy="396091"/>
            </a:xfrm>
            <a:custGeom>
              <a:rect b="b" l="l" r="r" t="t"/>
              <a:pathLst>
                <a:path extrusionOk="0" h="2456" w="2083">
                  <a:moveTo>
                    <a:pt x="2001" y="1"/>
                  </a:moveTo>
                  <a:cubicBezTo>
                    <a:pt x="1876" y="1"/>
                    <a:pt x="0" y="1526"/>
                    <a:pt x="0" y="1526"/>
                  </a:cubicBezTo>
                  <a:lnTo>
                    <a:pt x="29" y="2455"/>
                  </a:lnTo>
                  <a:cubicBezTo>
                    <a:pt x="413" y="2204"/>
                    <a:pt x="1489" y="2048"/>
                    <a:pt x="2083" y="2033"/>
                  </a:cubicBezTo>
                  <a:cubicBezTo>
                    <a:pt x="2020" y="1538"/>
                    <a:pt x="1608" y="492"/>
                    <a:pt x="1964" y="73"/>
                  </a:cubicBezTo>
                  <a:cubicBezTo>
                    <a:pt x="2006" y="23"/>
                    <a:pt x="2017"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0"/>
            <p:cNvSpPr/>
            <p:nvPr/>
          </p:nvSpPr>
          <p:spPr>
            <a:xfrm>
              <a:off x="1878846" y="3054657"/>
              <a:ext cx="121279" cy="378835"/>
            </a:xfrm>
            <a:custGeom>
              <a:rect b="b" l="l" r="r" t="t"/>
              <a:pathLst>
                <a:path extrusionOk="0" h="2349" w="752">
                  <a:moveTo>
                    <a:pt x="356" y="1"/>
                  </a:moveTo>
                  <a:lnTo>
                    <a:pt x="356" y="1"/>
                  </a:lnTo>
                  <a:cubicBezTo>
                    <a:pt x="475" y="448"/>
                    <a:pt x="69" y="1747"/>
                    <a:pt x="1" y="2227"/>
                  </a:cubicBezTo>
                  <a:cubicBezTo>
                    <a:pt x="304" y="2259"/>
                    <a:pt x="484" y="2311"/>
                    <a:pt x="517" y="2348"/>
                  </a:cubicBezTo>
                  <a:lnTo>
                    <a:pt x="643" y="909"/>
                  </a:lnTo>
                  <a:cubicBezTo>
                    <a:pt x="643" y="909"/>
                    <a:pt x="752" y="490"/>
                    <a:pt x="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0"/>
            <p:cNvSpPr/>
            <p:nvPr/>
          </p:nvSpPr>
          <p:spPr>
            <a:xfrm>
              <a:off x="1343249" y="3390755"/>
              <a:ext cx="632359" cy="98862"/>
            </a:xfrm>
            <a:custGeom>
              <a:rect b="b" l="l" r="r" t="t"/>
              <a:pathLst>
                <a:path extrusionOk="0" h="613" w="3921">
                  <a:moveTo>
                    <a:pt x="2402" y="1"/>
                  </a:moveTo>
                  <a:cubicBezTo>
                    <a:pt x="1571" y="1"/>
                    <a:pt x="602" y="93"/>
                    <a:pt x="1" y="394"/>
                  </a:cubicBezTo>
                  <a:lnTo>
                    <a:pt x="10" y="613"/>
                  </a:lnTo>
                  <a:cubicBezTo>
                    <a:pt x="544" y="264"/>
                    <a:pt x="1486" y="159"/>
                    <a:pt x="2299" y="159"/>
                  </a:cubicBezTo>
                  <a:cubicBezTo>
                    <a:pt x="3081" y="159"/>
                    <a:pt x="3744" y="256"/>
                    <a:pt x="3805" y="325"/>
                  </a:cubicBezTo>
                  <a:cubicBezTo>
                    <a:pt x="3916" y="268"/>
                    <a:pt x="3920" y="195"/>
                    <a:pt x="3855" y="114"/>
                  </a:cubicBezTo>
                  <a:cubicBezTo>
                    <a:pt x="3618" y="57"/>
                    <a:pt x="3052" y="1"/>
                    <a:pt x="2402" y="1"/>
                  </a:cubicBezTo>
                  <a:close/>
                </a:path>
              </a:pathLst>
            </a:custGeom>
            <a:solidFill>
              <a:srgbClr val="98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0"/>
            <p:cNvSpPr/>
            <p:nvPr/>
          </p:nvSpPr>
          <p:spPr>
            <a:xfrm>
              <a:off x="1618869" y="4974967"/>
              <a:ext cx="302068" cy="168532"/>
            </a:xfrm>
            <a:custGeom>
              <a:rect b="b" l="l" r="r" t="t"/>
              <a:pathLst>
                <a:path extrusionOk="0" h="1045" w="1873">
                  <a:moveTo>
                    <a:pt x="379" y="0"/>
                  </a:moveTo>
                  <a:lnTo>
                    <a:pt x="70" y="459"/>
                  </a:lnTo>
                  <a:lnTo>
                    <a:pt x="0" y="1045"/>
                  </a:lnTo>
                  <a:lnTo>
                    <a:pt x="1873" y="1045"/>
                  </a:lnTo>
                  <a:cubicBezTo>
                    <a:pt x="1832" y="920"/>
                    <a:pt x="1500" y="780"/>
                    <a:pt x="998" y="705"/>
                  </a:cubicBezTo>
                  <a:cubicBezTo>
                    <a:pt x="460" y="625"/>
                    <a:pt x="379" y="0"/>
                    <a:pt x="379" y="0"/>
                  </a:cubicBezTo>
                  <a:close/>
                </a:path>
              </a:pathLst>
            </a:custGeom>
            <a:solidFill>
              <a:srgbClr val="DEC8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0"/>
            <p:cNvSpPr/>
            <p:nvPr/>
          </p:nvSpPr>
          <p:spPr>
            <a:xfrm>
              <a:off x="1308736" y="2394394"/>
              <a:ext cx="721222" cy="982649"/>
            </a:xfrm>
            <a:custGeom>
              <a:rect b="b" l="l" r="r" t="t"/>
              <a:pathLst>
                <a:path extrusionOk="0" h="6093" w="4472">
                  <a:moveTo>
                    <a:pt x="2340" y="0"/>
                  </a:moveTo>
                  <a:cubicBezTo>
                    <a:pt x="2333" y="0"/>
                    <a:pt x="2326" y="0"/>
                    <a:pt x="2319" y="1"/>
                  </a:cubicBezTo>
                  <a:cubicBezTo>
                    <a:pt x="1984" y="28"/>
                    <a:pt x="0" y="839"/>
                    <a:pt x="0" y="839"/>
                  </a:cubicBezTo>
                  <a:lnTo>
                    <a:pt x="168" y="6092"/>
                  </a:lnTo>
                  <a:cubicBezTo>
                    <a:pt x="1383" y="5855"/>
                    <a:pt x="3451" y="4248"/>
                    <a:pt x="3451" y="4248"/>
                  </a:cubicBezTo>
                  <a:lnTo>
                    <a:pt x="4121" y="5771"/>
                  </a:lnTo>
                  <a:cubicBezTo>
                    <a:pt x="4121" y="5771"/>
                    <a:pt x="4471" y="4248"/>
                    <a:pt x="4331" y="2767"/>
                  </a:cubicBezTo>
                  <a:cubicBezTo>
                    <a:pt x="4191" y="1286"/>
                    <a:pt x="3982" y="672"/>
                    <a:pt x="3982" y="672"/>
                  </a:cubicBezTo>
                  <a:cubicBezTo>
                    <a:pt x="3982" y="672"/>
                    <a:pt x="2708" y="0"/>
                    <a:pt x="2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0"/>
            <p:cNvSpPr/>
            <p:nvPr/>
          </p:nvSpPr>
          <p:spPr>
            <a:xfrm>
              <a:off x="1392438" y="2394394"/>
              <a:ext cx="560431" cy="149663"/>
            </a:xfrm>
            <a:custGeom>
              <a:rect b="b" l="l" r="r" t="t"/>
              <a:pathLst>
                <a:path extrusionOk="0" h="928" w="3475">
                  <a:moveTo>
                    <a:pt x="1820" y="0"/>
                  </a:moveTo>
                  <a:cubicBezTo>
                    <a:pt x="1813" y="0"/>
                    <a:pt x="1806" y="0"/>
                    <a:pt x="1800" y="1"/>
                  </a:cubicBezTo>
                  <a:cubicBezTo>
                    <a:pt x="1576" y="19"/>
                    <a:pt x="613" y="389"/>
                    <a:pt x="1" y="632"/>
                  </a:cubicBezTo>
                  <a:cubicBezTo>
                    <a:pt x="457" y="813"/>
                    <a:pt x="1113" y="928"/>
                    <a:pt x="1842" y="928"/>
                  </a:cubicBezTo>
                  <a:cubicBezTo>
                    <a:pt x="2466" y="928"/>
                    <a:pt x="3036" y="844"/>
                    <a:pt x="3474" y="705"/>
                  </a:cubicBezTo>
                  <a:cubicBezTo>
                    <a:pt x="3467" y="683"/>
                    <a:pt x="3463" y="672"/>
                    <a:pt x="3463" y="672"/>
                  </a:cubicBezTo>
                  <a:cubicBezTo>
                    <a:pt x="3463" y="672"/>
                    <a:pt x="2187" y="0"/>
                    <a:pt x="1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0"/>
            <p:cNvSpPr/>
            <p:nvPr/>
          </p:nvSpPr>
          <p:spPr>
            <a:xfrm>
              <a:off x="1764663" y="2415844"/>
              <a:ext cx="265297" cy="909430"/>
            </a:xfrm>
            <a:custGeom>
              <a:rect b="b" l="l" r="r" t="t"/>
              <a:pathLst>
                <a:path extrusionOk="0" h="5639" w="1645">
                  <a:moveTo>
                    <a:pt x="1" y="1"/>
                  </a:moveTo>
                  <a:lnTo>
                    <a:pt x="1" y="1"/>
                  </a:lnTo>
                  <a:cubicBezTo>
                    <a:pt x="309" y="853"/>
                    <a:pt x="1617" y="1956"/>
                    <a:pt x="994" y="4932"/>
                  </a:cubicBezTo>
                  <a:lnTo>
                    <a:pt x="1296" y="5638"/>
                  </a:lnTo>
                  <a:cubicBezTo>
                    <a:pt x="1296" y="5638"/>
                    <a:pt x="1644" y="4115"/>
                    <a:pt x="1504" y="2634"/>
                  </a:cubicBezTo>
                  <a:cubicBezTo>
                    <a:pt x="1364" y="1153"/>
                    <a:pt x="1156" y="539"/>
                    <a:pt x="1156" y="539"/>
                  </a:cubicBezTo>
                  <a:cubicBezTo>
                    <a:pt x="1156" y="539"/>
                    <a:pt x="507" y="197"/>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0"/>
            <p:cNvSpPr/>
            <p:nvPr/>
          </p:nvSpPr>
          <p:spPr>
            <a:xfrm>
              <a:off x="1721279" y="2661144"/>
              <a:ext cx="213689" cy="52737"/>
            </a:xfrm>
            <a:custGeom>
              <a:rect b="b" l="l" r="r" t="t"/>
              <a:pathLst>
                <a:path extrusionOk="0" h="327" w="1325">
                  <a:moveTo>
                    <a:pt x="644" y="1"/>
                  </a:moveTo>
                  <a:cubicBezTo>
                    <a:pt x="486" y="1"/>
                    <a:pt x="296" y="21"/>
                    <a:pt x="74" y="77"/>
                  </a:cubicBezTo>
                  <a:cubicBezTo>
                    <a:pt x="28" y="89"/>
                    <a:pt x="1" y="139"/>
                    <a:pt x="11" y="191"/>
                  </a:cubicBezTo>
                  <a:cubicBezTo>
                    <a:pt x="21" y="234"/>
                    <a:pt x="56" y="264"/>
                    <a:pt x="95" y="264"/>
                  </a:cubicBezTo>
                  <a:cubicBezTo>
                    <a:pt x="101" y="264"/>
                    <a:pt x="107" y="264"/>
                    <a:pt x="113" y="262"/>
                  </a:cubicBezTo>
                  <a:cubicBezTo>
                    <a:pt x="322" y="210"/>
                    <a:pt x="499" y="191"/>
                    <a:pt x="645" y="191"/>
                  </a:cubicBezTo>
                  <a:cubicBezTo>
                    <a:pt x="1010" y="191"/>
                    <a:pt x="1180" y="309"/>
                    <a:pt x="1183" y="310"/>
                  </a:cubicBezTo>
                  <a:cubicBezTo>
                    <a:pt x="1196" y="321"/>
                    <a:pt x="1213" y="326"/>
                    <a:pt x="1231" y="326"/>
                  </a:cubicBezTo>
                  <a:cubicBezTo>
                    <a:pt x="1232" y="326"/>
                    <a:pt x="1234" y="326"/>
                    <a:pt x="1236" y="326"/>
                  </a:cubicBezTo>
                  <a:cubicBezTo>
                    <a:pt x="1263" y="323"/>
                    <a:pt x="1286" y="308"/>
                    <a:pt x="1300" y="284"/>
                  </a:cubicBezTo>
                  <a:cubicBezTo>
                    <a:pt x="1325" y="240"/>
                    <a:pt x="1315" y="184"/>
                    <a:pt x="1275" y="153"/>
                  </a:cubicBezTo>
                  <a:cubicBezTo>
                    <a:pt x="1263" y="145"/>
                    <a:pt x="1063" y="1"/>
                    <a:pt x="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0"/>
            <p:cNvSpPr/>
            <p:nvPr/>
          </p:nvSpPr>
          <p:spPr>
            <a:xfrm>
              <a:off x="1737891" y="2726944"/>
              <a:ext cx="214012" cy="52414"/>
            </a:xfrm>
            <a:custGeom>
              <a:rect b="b" l="l" r="r" t="t"/>
              <a:pathLst>
                <a:path extrusionOk="0" h="325" w="1327">
                  <a:moveTo>
                    <a:pt x="645" y="0"/>
                  </a:moveTo>
                  <a:cubicBezTo>
                    <a:pt x="487" y="0"/>
                    <a:pt x="297" y="21"/>
                    <a:pt x="74" y="76"/>
                  </a:cubicBezTo>
                  <a:cubicBezTo>
                    <a:pt x="29" y="88"/>
                    <a:pt x="1" y="138"/>
                    <a:pt x="12" y="189"/>
                  </a:cubicBezTo>
                  <a:cubicBezTo>
                    <a:pt x="22" y="233"/>
                    <a:pt x="58" y="263"/>
                    <a:pt x="96" y="263"/>
                  </a:cubicBezTo>
                  <a:cubicBezTo>
                    <a:pt x="102" y="263"/>
                    <a:pt x="108" y="263"/>
                    <a:pt x="114" y="261"/>
                  </a:cubicBezTo>
                  <a:cubicBezTo>
                    <a:pt x="324" y="209"/>
                    <a:pt x="500" y="190"/>
                    <a:pt x="646" y="190"/>
                  </a:cubicBezTo>
                  <a:cubicBezTo>
                    <a:pt x="1011" y="190"/>
                    <a:pt x="1182" y="308"/>
                    <a:pt x="1184" y="309"/>
                  </a:cubicBezTo>
                  <a:cubicBezTo>
                    <a:pt x="1197" y="319"/>
                    <a:pt x="1212" y="325"/>
                    <a:pt x="1228" y="325"/>
                  </a:cubicBezTo>
                  <a:cubicBezTo>
                    <a:pt x="1231" y="325"/>
                    <a:pt x="1234" y="324"/>
                    <a:pt x="1237" y="324"/>
                  </a:cubicBezTo>
                  <a:cubicBezTo>
                    <a:pt x="1263" y="322"/>
                    <a:pt x="1287" y="307"/>
                    <a:pt x="1301" y="283"/>
                  </a:cubicBezTo>
                  <a:cubicBezTo>
                    <a:pt x="1326" y="239"/>
                    <a:pt x="1315" y="183"/>
                    <a:pt x="1276" y="152"/>
                  </a:cubicBezTo>
                  <a:cubicBezTo>
                    <a:pt x="1264" y="144"/>
                    <a:pt x="1065" y="0"/>
                    <a:pt x="6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0"/>
            <p:cNvSpPr/>
            <p:nvPr/>
          </p:nvSpPr>
          <p:spPr>
            <a:xfrm>
              <a:off x="1739987" y="2795325"/>
              <a:ext cx="213689" cy="52414"/>
            </a:xfrm>
            <a:custGeom>
              <a:rect b="b" l="l" r="r" t="t"/>
              <a:pathLst>
                <a:path extrusionOk="0" h="325" w="1325">
                  <a:moveTo>
                    <a:pt x="645" y="0"/>
                  </a:moveTo>
                  <a:cubicBezTo>
                    <a:pt x="487" y="0"/>
                    <a:pt x="297" y="21"/>
                    <a:pt x="74" y="77"/>
                  </a:cubicBezTo>
                  <a:cubicBezTo>
                    <a:pt x="28" y="87"/>
                    <a:pt x="0" y="139"/>
                    <a:pt x="11" y="189"/>
                  </a:cubicBezTo>
                  <a:cubicBezTo>
                    <a:pt x="21" y="234"/>
                    <a:pt x="57" y="263"/>
                    <a:pt x="96" y="263"/>
                  </a:cubicBezTo>
                  <a:cubicBezTo>
                    <a:pt x="102" y="263"/>
                    <a:pt x="108" y="263"/>
                    <a:pt x="114" y="261"/>
                  </a:cubicBezTo>
                  <a:cubicBezTo>
                    <a:pt x="323" y="209"/>
                    <a:pt x="500" y="190"/>
                    <a:pt x="646" y="190"/>
                  </a:cubicBezTo>
                  <a:cubicBezTo>
                    <a:pt x="1010" y="190"/>
                    <a:pt x="1181" y="308"/>
                    <a:pt x="1183" y="308"/>
                  </a:cubicBezTo>
                  <a:cubicBezTo>
                    <a:pt x="1196" y="319"/>
                    <a:pt x="1214" y="325"/>
                    <a:pt x="1231" y="325"/>
                  </a:cubicBezTo>
                  <a:cubicBezTo>
                    <a:pt x="1232" y="325"/>
                    <a:pt x="1234" y="325"/>
                    <a:pt x="1235" y="324"/>
                  </a:cubicBezTo>
                  <a:cubicBezTo>
                    <a:pt x="1263" y="322"/>
                    <a:pt x="1287" y="306"/>
                    <a:pt x="1300" y="283"/>
                  </a:cubicBezTo>
                  <a:cubicBezTo>
                    <a:pt x="1325" y="238"/>
                    <a:pt x="1314" y="183"/>
                    <a:pt x="1274" y="151"/>
                  </a:cubicBezTo>
                  <a:cubicBezTo>
                    <a:pt x="1263" y="143"/>
                    <a:pt x="1063" y="0"/>
                    <a:pt x="6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0"/>
            <p:cNvSpPr/>
            <p:nvPr/>
          </p:nvSpPr>
          <p:spPr>
            <a:xfrm>
              <a:off x="1743213" y="2865803"/>
              <a:ext cx="213206" cy="56769"/>
            </a:xfrm>
            <a:custGeom>
              <a:rect b="b" l="l" r="r" t="t"/>
              <a:pathLst>
                <a:path extrusionOk="0" h="352" w="1322">
                  <a:moveTo>
                    <a:pt x="567" y="0"/>
                  </a:moveTo>
                  <a:cubicBezTo>
                    <a:pt x="427" y="0"/>
                    <a:pt x="264" y="15"/>
                    <a:pt x="77" y="54"/>
                  </a:cubicBezTo>
                  <a:cubicBezTo>
                    <a:pt x="31" y="64"/>
                    <a:pt x="1" y="112"/>
                    <a:pt x="10" y="164"/>
                  </a:cubicBezTo>
                  <a:cubicBezTo>
                    <a:pt x="19" y="210"/>
                    <a:pt x="56" y="242"/>
                    <a:pt x="96" y="242"/>
                  </a:cubicBezTo>
                  <a:cubicBezTo>
                    <a:pt x="101" y="242"/>
                    <a:pt x="106" y="242"/>
                    <a:pt x="111" y="241"/>
                  </a:cubicBezTo>
                  <a:cubicBezTo>
                    <a:pt x="287" y="204"/>
                    <a:pt x="440" y="190"/>
                    <a:pt x="571" y="190"/>
                  </a:cubicBezTo>
                  <a:cubicBezTo>
                    <a:pt x="987" y="190"/>
                    <a:pt x="1176" y="332"/>
                    <a:pt x="1178" y="334"/>
                  </a:cubicBezTo>
                  <a:cubicBezTo>
                    <a:pt x="1192" y="346"/>
                    <a:pt x="1212" y="352"/>
                    <a:pt x="1230" y="352"/>
                  </a:cubicBezTo>
                  <a:cubicBezTo>
                    <a:pt x="1258" y="350"/>
                    <a:pt x="1282" y="336"/>
                    <a:pt x="1296" y="313"/>
                  </a:cubicBezTo>
                  <a:cubicBezTo>
                    <a:pt x="1322" y="269"/>
                    <a:pt x="1313" y="213"/>
                    <a:pt x="1275" y="180"/>
                  </a:cubicBezTo>
                  <a:cubicBezTo>
                    <a:pt x="1263" y="171"/>
                    <a:pt x="1043"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0"/>
            <p:cNvSpPr/>
            <p:nvPr/>
          </p:nvSpPr>
          <p:spPr>
            <a:xfrm>
              <a:off x="1747245" y="2953376"/>
              <a:ext cx="212399" cy="60639"/>
            </a:xfrm>
            <a:custGeom>
              <a:rect b="b" l="l" r="r" t="t"/>
              <a:pathLst>
                <a:path extrusionOk="0" h="376" w="1317">
                  <a:moveTo>
                    <a:pt x="503" y="1"/>
                  </a:moveTo>
                  <a:cubicBezTo>
                    <a:pt x="378" y="1"/>
                    <a:pt x="236" y="12"/>
                    <a:pt x="77" y="39"/>
                  </a:cubicBezTo>
                  <a:cubicBezTo>
                    <a:pt x="30" y="46"/>
                    <a:pt x="0" y="96"/>
                    <a:pt x="7" y="147"/>
                  </a:cubicBezTo>
                  <a:cubicBezTo>
                    <a:pt x="14" y="194"/>
                    <a:pt x="51" y="227"/>
                    <a:pt x="92" y="227"/>
                  </a:cubicBezTo>
                  <a:cubicBezTo>
                    <a:pt x="97" y="227"/>
                    <a:pt x="101" y="227"/>
                    <a:pt x="106" y="226"/>
                  </a:cubicBezTo>
                  <a:cubicBezTo>
                    <a:pt x="254" y="201"/>
                    <a:pt x="386" y="191"/>
                    <a:pt x="501" y="191"/>
                  </a:cubicBezTo>
                  <a:cubicBezTo>
                    <a:pt x="963" y="191"/>
                    <a:pt x="1168" y="354"/>
                    <a:pt x="1170" y="356"/>
                  </a:cubicBezTo>
                  <a:cubicBezTo>
                    <a:pt x="1185" y="367"/>
                    <a:pt x="1203" y="375"/>
                    <a:pt x="1222" y="375"/>
                  </a:cubicBezTo>
                  <a:cubicBezTo>
                    <a:pt x="1249" y="374"/>
                    <a:pt x="1274" y="360"/>
                    <a:pt x="1289" y="337"/>
                  </a:cubicBezTo>
                  <a:cubicBezTo>
                    <a:pt x="1316" y="295"/>
                    <a:pt x="1310" y="239"/>
                    <a:pt x="1272" y="204"/>
                  </a:cubicBezTo>
                  <a:cubicBezTo>
                    <a:pt x="1260" y="194"/>
                    <a:pt x="1025" y="1"/>
                    <a:pt x="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0"/>
            <p:cNvSpPr/>
            <p:nvPr/>
          </p:nvSpPr>
          <p:spPr>
            <a:xfrm>
              <a:off x="1704507" y="2432778"/>
              <a:ext cx="237558" cy="655260"/>
            </a:xfrm>
            <a:custGeom>
              <a:rect b="b" l="l" r="r" t="t"/>
              <a:pathLst>
                <a:path extrusionOk="0" h="4063" w="1473">
                  <a:moveTo>
                    <a:pt x="0" y="0"/>
                  </a:moveTo>
                  <a:lnTo>
                    <a:pt x="0" y="0"/>
                  </a:lnTo>
                  <a:cubicBezTo>
                    <a:pt x="1286" y="1379"/>
                    <a:pt x="922" y="3977"/>
                    <a:pt x="922" y="3977"/>
                  </a:cubicBezTo>
                  <a:lnTo>
                    <a:pt x="1071" y="4062"/>
                  </a:lnTo>
                  <a:cubicBezTo>
                    <a:pt x="1071" y="4062"/>
                    <a:pt x="1473" y="1173"/>
                    <a:pt x="215" y="47"/>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0"/>
            <p:cNvSpPr/>
            <p:nvPr/>
          </p:nvSpPr>
          <p:spPr>
            <a:xfrm>
              <a:off x="1704507" y="2432778"/>
              <a:ext cx="107893" cy="107570"/>
            </a:xfrm>
            <a:custGeom>
              <a:rect b="b" l="l" r="r" t="t"/>
              <a:pathLst>
                <a:path extrusionOk="0" h="667" w="669">
                  <a:moveTo>
                    <a:pt x="0" y="0"/>
                  </a:moveTo>
                  <a:cubicBezTo>
                    <a:pt x="184" y="200"/>
                    <a:pt x="338" y="423"/>
                    <a:pt x="461" y="667"/>
                  </a:cubicBezTo>
                  <a:cubicBezTo>
                    <a:pt x="531" y="660"/>
                    <a:pt x="601" y="653"/>
                    <a:pt x="669" y="646"/>
                  </a:cubicBezTo>
                  <a:cubicBezTo>
                    <a:pt x="549" y="418"/>
                    <a:pt x="400" y="214"/>
                    <a:pt x="215" y="47"/>
                  </a:cubicBezTo>
                  <a:lnTo>
                    <a:pt x="0" y="0"/>
                  </a:lnTo>
                  <a:close/>
                </a:path>
              </a:pathLst>
            </a:custGeom>
            <a:solidFill>
              <a:srgbClr val="98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0"/>
            <p:cNvSpPr/>
            <p:nvPr/>
          </p:nvSpPr>
          <p:spPr>
            <a:xfrm>
              <a:off x="1308736" y="2374073"/>
              <a:ext cx="401897" cy="1002969"/>
            </a:xfrm>
            <a:custGeom>
              <a:rect b="b" l="l" r="r" t="t"/>
              <a:pathLst>
                <a:path extrusionOk="0" h="6219" w="2492">
                  <a:moveTo>
                    <a:pt x="2492" y="1"/>
                  </a:moveTo>
                  <a:cubicBezTo>
                    <a:pt x="1803" y="250"/>
                    <a:pt x="0" y="965"/>
                    <a:pt x="0" y="965"/>
                  </a:cubicBezTo>
                  <a:lnTo>
                    <a:pt x="168" y="6218"/>
                  </a:lnTo>
                  <a:cubicBezTo>
                    <a:pt x="493" y="6155"/>
                    <a:pt x="1523" y="5701"/>
                    <a:pt x="2026" y="5357"/>
                  </a:cubicBezTo>
                  <a:cubicBezTo>
                    <a:pt x="1657" y="4768"/>
                    <a:pt x="1952" y="430"/>
                    <a:pt x="24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0"/>
            <p:cNvSpPr/>
            <p:nvPr/>
          </p:nvSpPr>
          <p:spPr>
            <a:xfrm>
              <a:off x="1976579" y="2840483"/>
              <a:ext cx="84831" cy="241751"/>
            </a:xfrm>
            <a:custGeom>
              <a:rect b="b" l="l" r="r" t="t"/>
              <a:pathLst>
                <a:path extrusionOk="0" h="1499" w="526">
                  <a:moveTo>
                    <a:pt x="183" y="1"/>
                  </a:moveTo>
                  <a:cubicBezTo>
                    <a:pt x="183" y="1"/>
                    <a:pt x="0" y="553"/>
                    <a:pt x="194" y="1498"/>
                  </a:cubicBezTo>
                  <a:cubicBezTo>
                    <a:pt x="205" y="1345"/>
                    <a:pt x="214" y="1184"/>
                    <a:pt x="219" y="1019"/>
                  </a:cubicBezTo>
                  <a:cubicBezTo>
                    <a:pt x="303" y="1068"/>
                    <a:pt x="408" y="1127"/>
                    <a:pt x="525" y="1191"/>
                  </a:cubicBezTo>
                  <a:cubicBezTo>
                    <a:pt x="267" y="685"/>
                    <a:pt x="183" y="1"/>
                    <a:pt x="1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0"/>
            <p:cNvSpPr/>
            <p:nvPr/>
          </p:nvSpPr>
          <p:spPr>
            <a:xfrm>
              <a:off x="1334701" y="3059656"/>
              <a:ext cx="651712" cy="317389"/>
            </a:xfrm>
            <a:custGeom>
              <a:rect b="b" l="l" r="r" t="t"/>
              <a:pathLst>
                <a:path extrusionOk="0" h="1968" w="4041">
                  <a:moveTo>
                    <a:pt x="3315" y="1"/>
                  </a:moveTo>
                  <a:cubicBezTo>
                    <a:pt x="3315" y="1"/>
                    <a:pt x="1265" y="1491"/>
                    <a:pt x="1" y="1768"/>
                  </a:cubicBezTo>
                  <a:lnTo>
                    <a:pt x="7" y="1967"/>
                  </a:lnTo>
                  <a:cubicBezTo>
                    <a:pt x="1222" y="1730"/>
                    <a:pt x="3283" y="151"/>
                    <a:pt x="3283" y="151"/>
                  </a:cubicBezTo>
                  <a:lnTo>
                    <a:pt x="3960" y="1646"/>
                  </a:lnTo>
                  <a:cubicBezTo>
                    <a:pt x="3961" y="1646"/>
                    <a:pt x="3961" y="1646"/>
                    <a:pt x="3962" y="1646"/>
                  </a:cubicBezTo>
                  <a:cubicBezTo>
                    <a:pt x="3983" y="1646"/>
                    <a:pt x="4040" y="1570"/>
                    <a:pt x="4008" y="1417"/>
                  </a:cubicBezTo>
                  <a:lnTo>
                    <a:pt x="33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0"/>
            <p:cNvSpPr/>
            <p:nvPr/>
          </p:nvSpPr>
          <p:spPr>
            <a:xfrm>
              <a:off x="1334701" y="3215771"/>
              <a:ext cx="301100" cy="161275"/>
            </a:xfrm>
            <a:custGeom>
              <a:rect b="b" l="l" r="r" t="t"/>
              <a:pathLst>
                <a:path extrusionOk="0" h="1000" w="1867">
                  <a:moveTo>
                    <a:pt x="1816" y="1"/>
                  </a:moveTo>
                  <a:cubicBezTo>
                    <a:pt x="1214" y="348"/>
                    <a:pt x="536" y="683"/>
                    <a:pt x="1" y="800"/>
                  </a:cubicBezTo>
                  <a:lnTo>
                    <a:pt x="7" y="999"/>
                  </a:lnTo>
                  <a:cubicBezTo>
                    <a:pt x="546" y="894"/>
                    <a:pt x="1250" y="527"/>
                    <a:pt x="1867" y="148"/>
                  </a:cubicBezTo>
                  <a:cubicBezTo>
                    <a:pt x="1848" y="100"/>
                    <a:pt x="1831" y="51"/>
                    <a:pt x="1816" y="1"/>
                  </a:cubicBezTo>
                  <a:close/>
                </a:path>
              </a:pathLst>
            </a:custGeom>
            <a:solidFill>
              <a:srgbClr val="98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0"/>
            <p:cNvSpPr/>
            <p:nvPr/>
          </p:nvSpPr>
          <p:spPr>
            <a:xfrm>
              <a:off x="1922229" y="3182710"/>
              <a:ext cx="64187" cy="142567"/>
            </a:xfrm>
            <a:custGeom>
              <a:rect b="b" l="l" r="r" t="t"/>
              <a:pathLst>
                <a:path extrusionOk="0" h="884" w="398">
                  <a:moveTo>
                    <a:pt x="45" y="0"/>
                  </a:moveTo>
                  <a:cubicBezTo>
                    <a:pt x="33" y="63"/>
                    <a:pt x="18" y="125"/>
                    <a:pt x="1" y="185"/>
                  </a:cubicBezTo>
                  <a:lnTo>
                    <a:pt x="319" y="883"/>
                  </a:lnTo>
                  <a:cubicBezTo>
                    <a:pt x="319" y="883"/>
                    <a:pt x="319" y="883"/>
                    <a:pt x="320" y="883"/>
                  </a:cubicBezTo>
                  <a:cubicBezTo>
                    <a:pt x="340" y="883"/>
                    <a:pt x="397" y="807"/>
                    <a:pt x="365" y="654"/>
                  </a:cubicBezTo>
                  <a:lnTo>
                    <a:pt x="45" y="0"/>
                  </a:lnTo>
                  <a:close/>
                </a:path>
              </a:pathLst>
            </a:custGeom>
            <a:solidFill>
              <a:srgbClr val="98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0"/>
            <p:cNvSpPr/>
            <p:nvPr/>
          </p:nvSpPr>
          <p:spPr>
            <a:xfrm>
              <a:off x="2163981" y="2883382"/>
              <a:ext cx="344806" cy="238203"/>
            </a:xfrm>
            <a:custGeom>
              <a:rect b="b" l="l" r="r" t="t"/>
              <a:pathLst>
                <a:path extrusionOk="0" h="1477" w="2138">
                  <a:moveTo>
                    <a:pt x="2137" y="1"/>
                  </a:moveTo>
                  <a:lnTo>
                    <a:pt x="1907" y="35"/>
                  </a:lnTo>
                  <a:lnTo>
                    <a:pt x="1256" y="838"/>
                  </a:lnTo>
                  <a:lnTo>
                    <a:pt x="1345" y="1216"/>
                  </a:lnTo>
                  <a:cubicBezTo>
                    <a:pt x="1159" y="1053"/>
                    <a:pt x="928" y="972"/>
                    <a:pt x="698" y="972"/>
                  </a:cubicBezTo>
                  <a:cubicBezTo>
                    <a:pt x="445" y="972"/>
                    <a:pt x="192" y="1070"/>
                    <a:pt x="1" y="1263"/>
                  </a:cubicBezTo>
                  <a:cubicBezTo>
                    <a:pt x="35" y="1281"/>
                    <a:pt x="70" y="1299"/>
                    <a:pt x="103" y="1316"/>
                  </a:cubicBezTo>
                  <a:cubicBezTo>
                    <a:pt x="272" y="1158"/>
                    <a:pt x="485" y="1082"/>
                    <a:pt x="697" y="1082"/>
                  </a:cubicBezTo>
                  <a:cubicBezTo>
                    <a:pt x="961" y="1082"/>
                    <a:pt x="1223" y="1201"/>
                    <a:pt x="1395" y="1431"/>
                  </a:cubicBezTo>
                  <a:lnTo>
                    <a:pt x="1407" y="1477"/>
                  </a:lnTo>
                  <a:lnTo>
                    <a:pt x="1418" y="1463"/>
                  </a:lnTo>
                  <a:cubicBezTo>
                    <a:pt x="1442" y="1434"/>
                    <a:pt x="1466" y="1406"/>
                    <a:pt x="1491" y="1377"/>
                  </a:cubicBezTo>
                  <a:cubicBezTo>
                    <a:pt x="1498" y="1369"/>
                    <a:pt x="1504" y="1361"/>
                    <a:pt x="1511" y="1353"/>
                  </a:cubicBezTo>
                  <a:lnTo>
                    <a:pt x="1376" y="872"/>
                  </a:lnTo>
                  <a:lnTo>
                    <a:pt x="2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0"/>
            <p:cNvSpPr/>
            <p:nvPr/>
          </p:nvSpPr>
          <p:spPr>
            <a:xfrm>
              <a:off x="2416862" y="2650177"/>
              <a:ext cx="211915" cy="340290"/>
            </a:xfrm>
            <a:custGeom>
              <a:rect b="b" l="l" r="r" t="t"/>
              <a:pathLst>
                <a:path extrusionOk="0" h="2110" w="1314">
                  <a:moveTo>
                    <a:pt x="601" y="1"/>
                  </a:moveTo>
                  <a:lnTo>
                    <a:pt x="0" y="713"/>
                  </a:lnTo>
                  <a:cubicBezTo>
                    <a:pt x="118" y="1304"/>
                    <a:pt x="351" y="1770"/>
                    <a:pt x="699" y="2110"/>
                  </a:cubicBezTo>
                  <a:lnTo>
                    <a:pt x="1313" y="1090"/>
                  </a:lnTo>
                  <a:lnTo>
                    <a:pt x="6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0"/>
            <p:cNvSpPr/>
            <p:nvPr/>
          </p:nvSpPr>
          <p:spPr>
            <a:xfrm>
              <a:off x="1566777" y="2950634"/>
              <a:ext cx="280296" cy="252395"/>
            </a:xfrm>
            <a:custGeom>
              <a:rect b="b" l="l" r="r" t="t"/>
              <a:pathLst>
                <a:path extrusionOk="0" h="1565" w="1738">
                  <a:moveTo>
                    <a:pt x="23" y="0"/>
                  </a:moveTo>
                  <a:lnTo>
                    <a:pt x="1" y="1264"/>
                  </a:lnTo>
                  <a:lnTo>
                    <a:pt x="569" y="1289"/>
                  </a:lnTo>
                  <a:lnTo>
                    <a:pt x="597" y="1390"/>
                  </a:lnTo>
                  <a:cubicBezTo>
                    <a:pt x="623" y="1482"/>
                    <a:pt x="703" y="1548"/>
                    <a:pt x="798" y="1554"/>
                  </a:cubicBezTo>
                  <a:cubicBezTo>
                    <a:pt x="864" y="1559"/>
                    <a:pt x="938" y="1565"/>
                    <a:pt x="1014" y="1565"/>
                  </a:cubicBezTo>
                  <a:cubicBezTo>
                    <a:pt x="1187" y="1565"/>
                    <a:pt x="1369" y="1534"/>
                    <a:pt x="1478" y="1395"/>
                  </a:cubicBezTo>
                  <a:cubicBezTo>
                    <a:pt x="1707" y="1100"/>
                    <a:pt x="1737" y="561"/>
                    <a:pt x="1737" y="561"/>
                  </a:cubicBezTo>
                  <a:cubicBezTo>
                    <a:pt x="1737" y="561"/>
                    <a:pt x="1597" y="181"/>
                    <a:pt x="1453" y="75"/>
                  </a:cubicBezTo>
                  <a:cubicBezTo>
                    <a:pt x="1395" y="32"/>
                    <a:pt x="1271" y="20"/>
                    <a:pt x="1141" y="20"/>
                  </a:cubicBezTo>
                  <a:cubicBezTo>
                    <a:pt x="948" y="20"/>
                    <a:pt x="744" y="48"/>
                    <a:pt x="744" y="48"/>
                  </a:cubicBezTo>
                  <a:lnTo>
                    <a:pt x="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0"/>
            <p:cNvSpPr/>
            <p:nvPr/>
          </p:nvSpPr>
          <p:spPr>
            <a:xfrm>
              <a:off x="1613870" y="2953859"/>
              <a:ext cx="233365" cy="203690"/>
            </a:xfrm>
            <a:custGeom>
              <a:rect b="b" l="l" r="r" t="t"/>
              <a:pathLst>
                <a:path extrusionOk="0" h="1263" w="1447">
                  <a:moveTo>
                    <a:pt x="850" y="0"/>
                  </a:moveTo>
                  <a:cubicBezTo>
                    <a:pt x="736" y="0"/>
                    <a:pt x="618" y="10"/>
                    <a:pt x="542" y="18"/>
                  </a:cubicBezTo>
                  <a:cubicBezTo>
                    <a:pt x="113" y="78"/>
                    <a:pt x="0" y="651"/>
                    <a:pt x="462" y="1092"/>
                  </a:cubicBezTo>
                  <a:cubicBezTo>
                    <a:pt x="581" y="1206"/>
                    <a:pt x="991" y="1263"/>
                    <a:pt x="1202" y="1263"/>
                  </a:cubicBezTo>
                  <a:cubicBezTo>
                    <a:pt x="1223" y="1263"/>
                    <a:pt x="1243" y="1262"/>
                    <a:pt x="1259" y="1261"/>
                  </a:cubicBezTo>
                  <a:cubicBezTo>
                    <a:pt x="1422" y="959"/>
                    <a:pt x="1446" y="541"/>
                    <a:pt x="1446" y="541"/>
                  </a:cubicBezTo>
                  <a:cubicBezTo>
                    <a:pt x="1446" y="541"/>
                    <a:pt x="1305" y="160"/>
                    <a:pt x="1162" y="55"/>
                  </a:cubicBezTo>
                  <a:cubicBezTo>
                    <a:pt x="1104" y="13"/>
                    <a:pt x="979" y="0"/>
                    <a:pt x="8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0"/>
            <p:cNvSpPr/>
            <p:nvPr/>
          </p:nvSpPr>
          <p:spPr>
            <a:xfrm>
              <a:off x="1567100" y="3130456"/>
              <a:ext cx="159178" cy="54188"/>
            </a:xfrm>
            <a:custGeom>
              <a:rect b="b" l="l" r="r" t="t"/>
              <a:pathLst>
                <a:path extrusionOk="0" h="336" w="987">
                  <a:moveTo>
                    <a:pt x="2" y="1"/>
                  </a:moveTo>
                  <a:lnTo>
                    <a:pt x="0" y="149"/>
                  </a:lnTo>
                  <a:lnTo>
                    <a:pt x="568" y="174"/>
                  </a:lnTo>
                  <a:lnTo>
                    <a:pt x="596" y="275"/>
                  </a:lnTo>
                  <a:cubicBezTo>
                    <a:pt x="603" y="296"/>
                    <a:pt x="612" y="316"/>
                    <a:pt x="624" y="336"/>
                  </a:cubicBezTo>
                  <a:cubicBezTo>
                    <a:pt x="774" y="125"/>
                    <a:pt x="986" y="109"/>
                    <a:pt x="986" y="109"/>
                  </a:cubicBezTo>
                  <a:lnTo>
                    <a:pt x="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0"/>
            <p:cNvSpPr/>
            <p:nvPr/>
          </p:nvSpPr>
          <p:spPr>
            <a:xfrm>
              <a:off x="1466464" y="2936280"/>
              <a:ext cx="154985" cy="255943"/>
            </a:xfrm>
            <a:custGeom>
              <a:rect b="b" l="l" r="r" t="t"/>
              <a:pathLst>
                <a:path extrusionOk="0" h="1587" w="961">
                  <a:moveTo>
                    <a:pt x="271" y="1"/>
                  </a:moveTo>
                  <a:lnTo>
                    <a:pt x="0" y="1587"/>
                  </a:lnTo>
                  <a:lnTo>
                    <a:pt x="782" y="1567"/>
                  </a:lnTo>
                  <a:lnTo>
                    <a:pt x="960" y="12"/>
                  </a:lnTo>
                  <a:lnTo>
                    <a:pt x="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0"/>
            <p:cNvSpPr/>
            <p:nvPr/>
          </p:nvSpPr>
          <p:spPr>
            <a:xfrm>
              <a:off x="1466464" y="2936280"/>
              <a:ext cx="129665" cy="255943"/>
            </a:xfrm>
            <a:custGeom>
              <a:rect b="b" l="l" r="r" t="t"/>
              <a:pathLst>
                <a:path extrusionOk="0" h="1587" w="804">
                  <a:moveTo>
                    <a:pt x="271" y="1"/>
                  </a:moveTo>
                  <a:lnTo>
                    <a:pt x="0" y="1587"/>
                  </a:lnTo>
                  <a:lnTo>
                    <a:pt x="782" y="1567"/>
                  </a:lnTo>
                  <a:lnTo>
                    <a:pt x="803" y="1394"/>
                  </a:lnTo>
                  <a:cubicBezTo>
                    <a:pt x="672" y="1181"/>
                    <a:pt x="587" y="831"/>
                    <a:pt x="587" y="434"/>
                  </a:cubicBezTo>
                  <a:cubicBezTo>
                    <a:pt x="587" y="291"/>
                    <a:pt x="599" y="148"/>
                    <a:pt x="622" y="7"/>
                  </a:cubicBezTo>
                  <a:lnTo>
                    <a:pt x="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0"/>
            <p:cNvSpPr/>
            <p:nvPr/>
          </p:nvSpPr>
          <p:spPr>
            <a:xfrm>
              <a:off x="1839656" y="2426165"/>
              <a:ext cx="426734" cy="449473"/>
            </a:xfrm>
            <a:custGeom>
              <a:rect b="b" l="l" r="r" t="t"/>
              <a:pathLst>
                <a:path extrusionOk="0" h="2787" w="2646">
                  <a:moveTo>
                    <a:pt x="0" y="0"/>
                  </a:moveTo>
                  <a:lnTo>
                    <a:pt x="0" y="0"/>
                  </a:lnTo>
                  <a:cubicBezTo>
                    <a:pt x="155" y="1537"/>
                    <a:pt x="1584" y="2703"/>
                    <a:pt x="2646" y="2787"/>
                  </a:cubicBezTo>
                  <a:cubicBezTo>
                    <a:pt x="1766" y="1892"/>
                    <a:pt x="2116" y="1781"/>
                    <a:pt x="1668" y="1467"/>
                  </a:cubicBezTo>
                  <a:cubicBezTo>
                    <a:pt x="1199" y="1136"/>
                    <a:pt x="1591" y="866"/>
                    <a:pt x="1130" y="586"/>
                  </a:cubicBezTo>
                  <a:cubicBezTo>
                    <a:pt x="825" y="401"/>
                    <a:pt x="476" y="265"/>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0"/>
            <p:cNvSpPr/>
            <p:nvPr/>
          </p:nvSpPr>
          <p:spPr>
            <a:xfrm>
              <a:off x="1838849" y="2426165"/>
              <a:ext cx="427540" cy="449635"/>
            </a:xfrm>
            <a:custGeom>
              <a:rect b="b" l="l" r="r" t="t"/>
              <a:pathLst>
                <a:path extrusionOk="0" h="2788" w="2651">
                  <a:moveTo>
                    <a:pt x="5" y="0"/>
                  </a:moveTo>
                  <a:cubicBezTo>
                    <a:pt x="160" y="1537"/>
                    <a:pt x="1589" y="2704"/>
                    <a:pt x="2651" y="2788"/>
                  </a:cubicBezTo>
                  <a:cubicBezTo>
                    <a:pt x="2599" y="2735"/>
                    <a:pt x="2552" y="2686"/>
                    <a:pt x="2509" y="2639"/>
                  </a:cubicBezTo>
                  <a:cubicBezTo>
                    <a:pt x="2317" y="2618"/>
                    <a:pt x="2092" y="2554"/>
                    <a:pt x="1865" y="2445"/>
                  </a:cubicBezTo>
                  <a:cubicBezTo>
                    <a:pt x="1339" y="2193"/>
                    <a:pt x="1003" y="1798"/>
                    <a:pt x="1115" y="1564"/>
                  </a:cubicBezTo>
                  <a:cubicBezTo>
                    <a:pt x="1169" y="1452"/>
                    <a:pt x="1314" y="1398"/>
                    <a:pt x="1507" y="1398"/>
                  </a:cubicBezTo>
                  <a:cubicBezTo>
                    <a:pt x="1534" y="1398"/>
                    <a:pt x="1562" y="1399"/>
                    <a:pt x="1590" y="1401"/>
                  </a:cubicBezTo>
                  <a:cubicBezTo>
                    <a:pt x="1542" y="1360"/>
                    <a:pt x="1502" y="1312"/>
                    <a:pt x="1470" y="1258"/>
                  </a:cubicBezTo>
                  <a:cubicBezTo>
                    <a:pt x="1333" y="1220"/>
                    <a:pt x="1200" y="1173"/>
                    <a:pt x="1071" y="1116"/>
                  </a:cubicBezTo>
                  <a:cubicBezTo>
                    <a:pt x="426" y="829"/>
                    <a:pt x="1" y="360"/>
                    <a:pt x="88" y="45"/>
                  </a:cubicBezTo>
                  <a:cubicBezTo>
                    <a:pt x="60" y="30"/>
                    <a:pt x="34" y="16"/>
                    <a:pt x="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0"/>
            <p:cNvSpPr/>
            <p:nvPr/>
          </p:nvSpPr>
          <p:spPr>
            <a:xfrm>
              <a:off x="1798047" y="2357623"/>
              <a:ext cx="75477" cy="118860"/>
            </a:xfrm>
            <a:custGeom>
              <a:rect b="b" l="l" r="r" t="t"/>
              <a:pathLst>
                <a:path extrusionOk="0" h="737" w="468">
                  <a:moveTo>
                    <a:pt x="23" y="1"/>
                  </a:moveTo>
                  <a:lnTo>
                    <a:pt x="0" y="291"/>
                  </a:lnTo>
                  <a:cubicBezTo>
                    <a:pt x="305" y="385"/>
                    <a:pt x="278" y="705"/>
                    <a:pt x="278" y="705"/>
                  </a:cubicBezTo>
                  <a:lnTo>
                    <a:pt x="327" y="737"/>
                  </a:lnTo>
                  <a:cubicBezTo>
                    <a:pt x="467" y="323"/>
                    <a:pt x="23" y="1"/>
                    <a:pt x="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0"/>
            <p:cNvSpPr/>
            <p:nvPr/>
          </p:nvSpPr>
          <p:spPr>
            <a:xfrm>
              <a:off x="1630804" y="2154416"/>
              <a:ext cx="189498" cy="301100"/>
            </a:xfrm>
            <a:custGeom>
              <a:rect b="b" l="l" r="r" t="t"/>
              <a:pathLst>
                <a:path extrusionOk="0" h="1867" w="1175">
                  <a:moveTo>
                    <a:pt x="1175" y="1"/>
                  </a:moveTo>
                  <a:lnTo>
                    <a:pt x="1" y="77"/>
                  </a:lnTo>
                  <a:cubicBezTo>
                    <a:pt x="1" y="77"/>
                    <a:pt x="95" y="1075"/>
                    <a:pt x="36" y="1580"/>
                  </a:cubicBezTo>
                  <a:lnTo>
                    <a:pt x="637" y="1866"/>
                  </a:lnTo>
                  <a:lnTo>
                    <a:pt x="1084" y="1726"/>
                  </a:lnTo>
                  <a:lnTo>
                    <a:pt x="1175" y="1"/>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0"/>
            <p:cNvSpPr/>
            <p:nvPr/>
          </p:nvSpPr>
          <p:spPr>
            <a:xfrm>
              <a:off x="1621288" y="2340528"/>
              <a:ext cx="194498" cy="125472"/>
            </a:xfrm>
            <a:custGeom>
              <a:rect b="b" l="l" r="r" t="t"/>
              <a:pathLst>
                <a:path extrusionOk="0" h="778" w="1206">
                  <a:moveTo>
                    <a:pt x="98" y="0"/>
                  </a:moveTo>
                  <a:lnTo>
                    <a:pt x="0" y="423"/>
                  </a:lnTo>
                  <a:lnTo>
                    <a:pt x="764" y="778"/>
                  </a:lnTo>
                  <a:lnTo>
                    <a:pt x="1205" y="591"/>
                  </a:lnTo>
                  <a:lnTo>
                    <a:pt x="1169" y="224"/>
                  </a:lnTo>
                  <a:cubicBezTo>
                    <a:pt x="1169" y="224"/>
                    <a:pt x="791" y="375"/>
                    <a:pt x="740" y="377"/>
                  </a:cubicBezTo>
                  <a:cubicBezTo>
                    <a:pt x="739" y="377"/>
                    <a:pt x="738" y="377"/>
                    <a:pt x="738" y="377"/>
                  </a:cubicBezTo>
                  <a:cubicBezTo>
                    <a:pt x="627" y="377"/>
                    <a:pt x="98" y="0"/>
                    <a:pt x="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0"/>
            <p:cNvSpPr/>
            <p:nvPr/>
          </p:nvSpPr>
          <p:spPr>
            <a:xfrm>
              <a:off x="821199" y="2338109"/>
              <a:ext cx="829437" cy="2674101"/>
            </a:xfrm>
            <a:custGeom>
              <a:rect b="b" l="l" r="r" t="t"/>
              <a:pathLst>
                <a:path extrusionOk="0" h="16581" w="5143">
                  <a:moveTo>
                    <a:pt x="4584" y="0"/>
                  </a:moveTo>
                  <a:cubicBezTo>
                    <a:pt x="4584" y="0"/>
                    <a:pt x="4419" y="870"/>
                    <a:pt x="2737" y="870"/>
                  </a:cubicBezTo>
                  <a:cubicBezTo>
                    <a:pt x="2626" y="870"/>
                    <a:pt x="2509" y="866"/>
                    <a:pt x="2386" y="858"/>
                  </a:cubicBezTo>
                  <a:cubicBezTo>
                    <a:pt x="2355" y="856"/>
                    <a:pt x="2327" y="855"/>
                    <a:pt x="2301" y="855"/>
                  </a:cubicBezTo>
                  <a:cubicBezTo>
                    <a:pt x="1822" y="855"/>
                    <a:pt x="2041" y="1180"/>
                    <a:pt x="2217" y="1286"/>
                  </a:cubicBezTo>
                  <a:cubicBezTo>
                    <a:pt x="2404" y="1398"/>
                    <a:pt x="1882" y="1286"/>
                    <a:pt x="1640" y="1491"/>
                  </a:cubicBezTo>
                  <a:cubicBezTo>
                    <a:pt x="1398" y="1696"/>
                    <a:pt x="671" y="2944"/>
                    <a:pt x="467" y="5217"/>
                  </a:cubicBezTo>
                  <a:cubicBezTo>
                    <a:pt x="262" y="7489"/>
                    <a:pt x="988" y="10359"/>
                    <a:pt x="1155" y="11215"/>
                  </a:cubicBezTo>
                  <a:cubicBezTo>
                    <a:pt x="1324" y="12072"/>
                    <a:pt x="690" y="13208"/>
                    <a:pt x="1193" y="13544"/>
                  </a:cubicBezTo>
                  <a:cubicBezTo>
                    <a:pt x="1696" y="13879"/>
                    <a:pt x="1304" y="13861"/>
                    <a:pt x="1081" y="14252"/>
                  </a:cubicBezTo>
                  <a:cubicBezTo>
                    <a:pt x="858" y="14643"/>
                    <a:pt x="1845" y="14848"/>
                    <a:pt x="1044" y="15164"/>
                  </a:cubicBezTo>
                  <a:cubicBezTo>
                    <a:pt x="242" y="15481"/>
                    <a:pt x="168" y="16524"/>
                    <a:pt x="1640" y="16581"/>
                  </a:cubicBezTo>
                  <a:cubicBezTo>
                    <a:pt x="1640" y="16581"/>
                    <a:pt x="0" y="16245"/>
                    <a:pt x="1733" y="15984"/>
                  </a:cubicBezTo>
                  <a:cubicBezTo>
                    <a:pt x="3466" y="15723"/>
                    <a:pt x="4788" y="12594"/>
                    <a:pt x="4509" y="11644"/>
                  </a:cubicBezTo>
                  <a:cubicBezTo>
                    <a:pt x="4230" y="10693"/>
                    <a:pt x="4211" y="8364"/>
                    <a:pt x="4173" y="6502"/>
                  </a:cubicBezTo>
                  <a:cubicBezTo>
                    <a:pt x="4137" y="4639"/>
                    <a:pt x="4993" y="1528"/>
                    <a:pt x="5068" y="1062"/>
                  </a:cubicBezTo>
                  <a:cubicBezTo>
                    <a:pt x="5142" y="597"/>
                    <a:pt x="5106" y="485"/>
                    <a:pt x="45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0"/>
            <p:cNvSpPr/>
            <p:nvPr/>
          </p:nvSpPr>
          <p:spPr>
            <a:xfrm>
              <a:off x="983443" y="3970703"/>
              <a:ext cx="378512" cy="629134"/>
            </a:xfrm>
            <a:custGeom>
              <a:rect b="b" l="l" r="r" t="t"/>
              <a:pathLst>
                <a:path extrusionOk="0" h="3901" w="2347">
                  <a:moveTo>
                    <a:pt x="2346" y="0"/>
                  </a:moveTo>
                  <a:lnTo>
                    <a:pt x="2346" y="0"/>
                  </a:lnTo>
                  <a:cubicBezTo>
                    <a:pt x="1804" y="1717"/>
                    <a:pt x="962" y="2887"/>
                    <a:pt x="0" y="3090"/>
                  </a:cubicBezTo>
                  <a:cubicBezTo>
                    <a:pt x="20" y="3232"/>
                    <a:pt x="76" y="3347"/>
                    <a:pt x="188" y="3420"/>
                  </a:cubicBezTo>
                  <a:cubicBezTo>
                    <a:pt x="565" y="3672"/>
                    <a:pt x="439" y="3725"/>
                    <a:pt x="258" y="3900"/>
                  </a:cubicBezTo>
                  <a:cubicBezTo>
                    <a:pt x="1110" y="3384"/>
                    <a:pt x="1950" y="1518"/>
                    <a:pt x="2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0"/>
            <p:cNvSpPr/>
            <p:nvPr/>
          </p:nvSpPr>
          <p:spPr>
            <a:xfrm>
              <a:off x="821199" y="2338109"/>
              <a:ext cx="829276" cy="2674101"/>
            </a:xfrm>
            <a:custGeom>
              <a:rect b="b" l="l" r="r" t="t"/>
              <a:pathLst>
                <a:path extrusionOk="0" h="16581" w="5142">
                  <a:moveTo>
                    <a:pt x="4584" y="0"/>
                  </a:moveTo>
                  <a:cubicBezTo>
                    <a:pt x="4584" y="0"/>
                    <a:pt x="4454" y="677"/>
                    <a:pt x="3270" y="836"/>
                  </a:cubicBezTo>
                  <a:cubicBezTo>
                    <a:pt x="3719" y="2142"/>
                    <a:pt x="3986" y="3799"/>
                    <a:pt x="3986" y="5603"/>
                  </a:cubicBezTo>
                  <a:cubicBezTo>
                    <a:pt x="3988" y="6267"/>
                    <a:pt x="3950" y="6931"/>
                    <a:pt x="3875" y="7590"/>
                  </a:cubicBezTo>
                  <a:cubicBezTo>
                    <a:pt x="3867" y="10330"/>
                    <a:pt x="3627" y="13126"/>
                    <a:pt x="2086" y="14392"/>
                  </a:cubicBezTo>
                  <a:cubicBezTo>
                    <a:pt x="1860" y="14580"/>
                    <a:pt x="1590" y="14707"/>
                    <a:pt x="1300" y="14762"/>
                  </a:cubicBezTo>
                  <a:cubicBezTo>
                    <a:pt x="1402" y="14892"/>
                    <a:pt x="1419" y="15015"/>
                    <a:pt x="1044" y="15164"/>
                  </a:cubicBezTo>
                  <a:cubicBezTo>
                    <a:pt x="242" y="15481"/>
                    <a:pt x="168" y="16524"/>
                    <a:pt x="1639" y="16581"/>
                  </a:cubicBezTo>
                  <a:cubicBezTo>
                    <a:pt x="1639" y="16581"/>
                    <a:pt x="0" y="16245"/>
                    <a:pt x="1733" y="15984"/>
                  </a:cubicBezTo>
                  <a:cubicBezTo>
                    <a:pt x="3465" y="15723"/>
                    <a:pt x="4788" y="12594"/>
                    <a:pt x="4508" y="11644"/>
                  </a:cubicBezTo>
                  <a:cubicBezTo>
                    <a:pt x="4228" y="10693"/>
                    <a:pt x="4210" y="8364"/>
                    <a:pt x="4173" y="6502"/>
                  </a:cubicBezTo>
                  <a:cubicBezTo>
                    <a:pt x="4135" y="4639"/>
                    <a:pt x="4992" y="1528"/>
                    <a:pt x="5067" y="1062"/>
                  </a:cubicBezTo>
                  <a:cubicBezTo>
                    <a:pt x="5141" y="597"/>
                    <a:pt x="5106" y="485"/>
                    <a:pt x="4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0"/>
            <p:cNvSpPr/>
            <p:nvPr/>
          </p:nvSpPr>
          <p:spPr>
            <a:xfrm>
              <a:off x="1545166" y="2318594"/>
              <a:ext cx="116763" cy="190950"/>
            </a:xfrm>
            <a:custGeom>
              <a:rect b="b" l="l" r="r" t="t"/>
              <a:pathLst>
                <a:path extrusionOk="0" h="1184" w="724">
                  <a:moveTo>
                    <a:pt x="95" y="1"/>
                  </a:moveTo>
                  <a:lnTo>
                    <a:pt x="1" y="322"/>
                  </a:lnTo>
                  <a:cubicBezTo>
                    <a:pt x="1" y="322"/>
                    <a:pt x="500" y="453"/>
                    <a:pt x="490" y="1183"/>
                  </a:cubicBezTo>
                  <a:lnTo>
                    <a:pt x="626" y="1049"/>
                  </a:lnTo>
                  <a:cubicBezTo>
                    <a:pt x="723" y="489"/>
                    <a:pt x="95"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0"/>
            <p:cNvSpPr/>
            <p:nvPr/>
          </p:nvSpPr>
          <p:spPr>
            <a:xfrm>
              <a:off x="968444" y="3980702"/>
              <a:ext cx="541078" cy="899914"/>
            </a:xfrm>
            <a:custGeom>
              <a:rect b="b" l="l" r="r" t="t"/>
              <a:pathLst>
                <a:path extrusionOk="0" h="5580" w="3355">
                  <a:moveTo>
                    <a:pt x="2530" y="0"/>
                  </a:moveTo>
                  <a:cubicBezTo>
                    <a:pt x="2823" y="1356"/>
                    <a:pt x="2417" y="3172"/>
                    <a:pt x="1593" y="4108"/>
                  </a:cubicBezTo>
                  <a:cubicBezTo>
                    <a:pt x="932" y="4859"/>
                    <a:pt x="0" y="5492"/>
                    <a:pt x="699" y="5576"/>
                  </a:cubicBezTo>
                  <a:cubicBezTo>
                    <a:pt x="719" y="5578"/>
                    <a:pt x="739" y="5579"/>
                    <a:pt x="760" y="5579"/>
                  </a:cubicBezTo>
                  <a:cubicBezTo>
                    <a:pt x="1464" y="5579"/>
                    <a:pt x="2564" y="4245"/>
                    <a:pt x="2795" y="3676"/>
                  </a:cubicBezTo>
                  <a:cubicBezTo>
                    <a:pt x="3032" y="3089"/>
                    <a:pt x="3354" y="1468"/>
                    <a:pt x="2823" y="43"/>
                  </a:cubicBezTo>
                  <a:lnTo>
                    <a:pt x="25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0"/>
            <p:cNvSpPr/>
            <p:nvPr/>
          </p:nvSpPr>
          <p:spPr>
            <a:xfrm>
              <a:off x="1441627" y="2002010"/>
              <a:ext cx="268039" cy="334323"/>
            </a:xfrm>
            <a:custGeom>
              <a:rect b="b" l="l" r="r" t="t"/>
              <a:pathLst>
                <a:path extrusionOk="0" h="2073" w="1662">
                  <a:moveTo>
                    <a:pt x="1277" y="1"/>
                  </a:moveTo>
                  <a:cubicBezTo>
                    <a:pt x="1277" y="1"/>
                    <a:pt x="1277" y="1"/>
                    <a:pt x="1277" y="1"/>
                  </a:cubicBezTo>
                  <a:cubicBezTo>
                    <a:pt x="1218" y="4"/>
                    <a:pt x="776" y="89"/>
                    <a:pt x="388" y="443"/>
                  </a:cubicBezTo>
                  <a:cubicBezTo>
                    <a:pt x="1" y="798"/>
                    <a:pt x="315" y="993"/>
                    <a:pt x="232" y="1095"/>
                  </a:cubicBezTo>
                  <a:cubicBezTo>
                    <a:pt x="150" y="1198"/>
                    <a:pt x="620" y="1270"/>
                    <a:pt x="553" y="1331"/>
                  </a:cubicBezTo>
                  <a:cubicBezTo>
                    <a:pt x="488" y="1390"/>
                    <a:pt x="858" y="1484"/>
                    <a:pt x="785" y="1570"/>
                  </a:cubicBezTo>
                  <a:cubicBezTo>
                    <a:pt x="710" y="1656"/>
                    <a:pt x="1143" y="1874"/>
                    <a:pt x="1225" y="2073"/>
                  </a:cubicBezTo>
                  <a:lnTo>
                    <a:pt x="1358" y="1581"/>
                  </a:lnTo>
                  <a:lnTo>
                    <a:pt x="1661" y="1479"/>
                  </a:lnTo>
                  <a:cubicBezTo>
                    <a:pt x="1661" y="1479"/>
                    <a:pt x="1336" y="1"/>
                    <a:pt x="1277" y="1"/>
                  </a:cubicBezTo>
                  <a:close/>
                </a:path>
              </a:pathLst>
            </a:custGeom>
            <a:solidFill>
              <a:srgbClr val="A6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0"/>
            <p:cNvSpPr/>
            <p:nvPr/>
          </p:nvSpPr>
          <p:spPr>
            <a:xfrm>
              <a:off x="1477592" y="2002010"/>
              <a:ext cx="232075" cy="334323"/>
            </a:xfrm>
            <a:custGeom>
              <a:rect b="b" l="l" r="r" t="t"/>
              <a:pathLst>
                <a:path extrusionOk="0" h="2073" w="1439">
                  <a:moveTo>
                    <a:pt x="1054" y="1"/>
                  </a:moveTo>
                  <a:cubicBezTo>
                    <a:pt x="1054" y="1"/>
                    <a:pt x="1054" y="1"/>
                    <a:pt x="1054" y="1"/>
                  </a:cubicBezTo>
                  <a:cubicBezTo>
                    <a:pt x="1000" y="3"/>
                    <a:pt x="609" y="77"/>
                    <a:pt x="242" y="378"/>
                  </a:cubicBezTo>
                  <a:cubicBezTo>
                    <a:pt x="457" y="418"/>
                    <a:pt x="616" y="571"/>
                    <a:pt x="616" y="753"/>
                  </a:cubicBezTo>
                  <a:cubicBezTo>
                    <a:pt x="616" y="966"/>
                    <a:pt x="397" y="1139"/>
                    <a:pt x="127" y="1139"/>
                  </a:cubicBezTo>
                  <a:cubicBezTo>
                    <a:pt x="84" y="1139"/>
                    <a:pt x="41" y="1135"/>
                    <a:pt x="0" y="1126"/>
                  </a:cubicBezTo>
                  <a:lnTo>
                    <a:pt x="0" y="1126"/>
                  </a:lnTo>
                  <a:cubicBezTo>
                    <a:pt x="17" y="1212"/>
                    <a:pt x="390" y="1276"/>
                    <a:pt x="330" y="1330"/>
                  </a:cubicBezTo>
                  <a:cubicBezTo>
                    <a:pt x="265" y="1390"/>
                    <a:pt x="635" y="1484"/>
                    <a:pt x="562" y="1570"/>
                  </a:cubicBezTo>
                  <a:cubicBezTo>
                    <a:pt x="487" y="1655"/>
                    <a:pt x="920" y="1873"/>
                    <a:pt x="1002" y="2073"/>
                  </a:cubicBezTo>
                  <a:lnTo>
                    <a:pt x="1135" y="1580"/>
                  </a:lnTo>
                  <a:lnTo>
                    <a:pt x="1438" y="1479"/>
                  </a:lnTo>
                  <a:cubicBezTo>
                    <a:pt x="1438" y="1479"/>
                    <a:pt x="1112" y="1"/>
                    <a:pt x="1054" y="1"/>
                  </a:cubicBezTo>
                  <a:close/>
                </a:path>
              </a:pathLst>
            </a:custGeom>
            <a:solidFill>
              <a:srgbClr val="A825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0"/>
            <p:cNvSpPr/>
            <p:nvPr/>
          </p:nvSpPr>
          <p:spPr>
            <a:xfrm>
              <a:off x="1612902" y="1960078"/>
              <a:ext cx="280296" cy="409961"/>
            </a:xfrm>
            <a:custGeom>
              <a:rect b="b" l="l" r="r" t="t"/>
              <a:pathLst>
                <a:path extrusionOk="0" h="2542" w="1738">
                  <a:moveTo>
                    <a:pt x="1508" y="0"/>
                  </a:moveTo>
                  <a:lnTo>
                    <a:pt x="1" y="437"/>
                  </a:lnTo>
                  <a:cubicBezTo>
                    <a:pt x="1" y="454"/>
                    <a:pt x="81" y="1383"/>
                    <a:pt x="178" y="1962"/>
                  </a:cubicBezTo>
                  <a:cubicBezTo>
                    <a:pt x="206" y="2121"/>
                    <a:pt x="256" y="2274"/>
                    <a:pt x="331" y="2418"/>
                  </a:cubicBezTo>
                  <a:cubicBezTo>
                    <a:pt x="331" y="2418"/>
                    <a:pt x="879" y="2542"/>
                    <a:pt x="1345" y="2542"/>
                  </a:cubicBezTo>
                  <a:cubicBezTo>
                    <a:pt x="1416" y="2542"/>
                    <a:pt x="1486" y="2539"/>
                    <a:pt x="1551" y="2532"/>
                  </a:cubicBezTo>
                  <a:cubicBezTo>
                    <a:pt x="1726" y="2232"/>
                    <a:pt x="1738" y="1179"/>
                    <a:pt x="1738" y="1179"/>
                  </a:cubicBezTo>
                  <a:lnTo>
                    <a:pt x="1508" y="0"/>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0"/>
            <p:cNvSpPr/>
            <p:nvPr/>
          </p:nvSpPr>
          <p:spPr>
            <a:xfrm>
              <a:off x="1552262" y="2181832"/>
              <a:ext cx="109828" cy="81605"/>
            </a:xfrm>
            <a:custGeom>
              <a:rect b="b" l="l" r="r" t="t"/>
              <a:pathLst>
                <a:path extrusionOk="0" h="506" w="681">
                  <a:moveTo>
                    <a:pt x="184" y="1"/>
                  </a:moveTo>
                  <a:cubicBezTo>
                    <a:pt x="139" y="1"/>
                    <a:pt x="101" y="12"/>
                    <a:pt x="76" y="37"/>
                  </a:cubicBezTo>
                  <a:cubicBezTo>
                    <a:pt x="0" y="108"/>
                    <a:pt x="58" y="263"/>
                    <a:pt x="203" y="383"/>
                  </a:cubicBezTo>
                  <a:cubicBezTo>
                    <a:pt x="300" y="462"/>
                    <a:pt x="412" y="506"/>
                    <a:pt x="498" y="506"/>
                  </a:cubicBezTo>
                  <a:cubicBezTo>
                    <a:pt x="542" y="506"/>
                    <a:pt x="580" y="494"/>
                    <a:pt x="605" y="470"/>
                  </a:cubicBezTo>
                  <a:cubicBezTo>
                    <a:pt x="680" y="398"/>
                    <a:pt x="623" y="243"/>
                    <a:pt x="477" y="123"/>
                  </a:cubicBezTo>
                  <a:cubicBezTo>
                    <a:pt x="381" y="44"/>
                    <a:pt x="270" y="1"/>
                    <a:pt x="184"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0"/>
            <p:cNvSpPr/>
            <p:nvPr/>
          </p:nvSpPr>
          <p:spPr>
            <a:xfrm>
              <a:off x="1587743" y="1944596"/>
              <a:ext cx="336903" cy="282070"/>
            </a:xfrm>
            <a:custGeom>
              <a:rect b="b" l="l" r="r" t="t"/>
              <a:pathLst>
                <a:path extrusionOk="0" h="1749" w="2089">
                  <a:moveTo>
                    <a:pt x="1763" y="0"/>
                  </a:moveTo>
                  <a:cubicBezTo>
                    <a:pt x="1340" y="0"/>
                    <a:pt x="159" y="405"/>
                    <a:pt x="159" y="405"/>
                  </a:cubicBezTo>
                  <a:cubicBezTo>
                    <a:pt x="0" y="1154"/>
                    <a:pt x="289" y="1748"/>
                    <a:pt x="699" y="1748"/>
                  </a:cubicBezTo>
                  <a:cubicBezTo>
                    <a:pt x="718" y="1748"/>
                    <a:pt x="738" y="1747"/>
                    <a:pt x="757" y="1744"/>
                  </a:cubicBezTo>
                  <a:cubicBezTo>
                    <a:pt x="1192" y="1685"/>
                    <a:pt x="1628" y="1126"/>
                    <a:pt x="1729" y="1126"/>
                  </a:cubicBezTo>
                  <a:cubicBezTo>
                    <a:pt x="1730" y="1126"/>
                    <a:pt x="1731" y="1126"/>
                    <a:pt x="1732" y="1126"/>
                  </a:cubicBezTo>
                  <a:cubicBezTo>
                    <a:pt x="1827" y="1138"/>
                    <a:pt x="1887" y="1470"/>
                    <a:pt x="1887" y="1470"/>
                  </a:cubicBezTo>
                  <a:cubicBezTo>
                    <a:pt x="2089" y="1089"/>
                    <a:pt x="2065" y="198"/>
                    <a:pt x="1898" y="32"/>
                  </a:cubicBezTo>
                  <a:cubicBezTo>
                    <a:pt x="1876" y="10"/>
                    <a:pt x="1829" y="0"/>
                    <a:pt x="1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0"/>
            <p:cNvSpPr/>
            <p:nvPr/>
          </p:nvSpPr>
          <p:spPr>
            <a:xfrm>
              <a:off x="1587420" y="1944596"/>
              <a:ext cx="325775" cy="282070"/>
            </a:xfrm>
            <a:custGeom>
              <a:rect b="b" l="l" r="r" t="t"/>
              <a:pathLst>
                <a:path extrusionOk="0" h="1749" w="2020">
                  <a:moveTo>
                    <a:pt x="1763" y="1"/>
                  </a:moveTo>
                  <a:cubicBezTo>
                    <a:pt x="1339" y="1"/>
                    <a:pt x="160" y="405"/>
                    <a:pt x="160" y="405"/>
                  </a:cubicBezTo>
                  <a:cubicBezTo>
                    <a:pt x="1" y="1154"/>
                    <a:pt x="291" y="1748"/>
                    <a:pt x="701" y="1748"/>
                  </a:cubicBezTo>
                  <a:cubicBezTo>
                    <a:pt x="720" y="1748"/>
                    <a:pt x="739" y="1747"/>
                    <a:pt x="758" y="1744"/>
                  </a:cubicBezTo>
                  <a:cubicBezTo>
                    <a:pt x="1194" y="1685"/>
                    <a:pt x="1628" y="1126"/>
                    <a:pt x="1730" y="1126"/>
                  </a:cubicBezTo>
                  <a:cubicBezTo>
                    <a:pt x="1731" y="1126"/>
                    <a:pt x="1732" y="1126"/>
                    <a:pt x="1733" y="1126"/>
                  </a:cubicBezTo>
                  <a:cubicBezTo>
                    <a:pt x="1829" y="1138"/>
                    <a:pt x="1888" y="1470"/>
                    <a:pt x="1888" y="1470"/>
                  </a:cubicBezTo>
                  <a:cubicBezTo>
                    <a:pt x="1958" y="1338"/>
                    <a:pt x="2000" y="1144"/>
                    <a:pt x="2020" y="941"/>
                  </a:cubicBezTo>
                  <a:cubicBezTo>
                    <a:pt x="1997" y="939"/>
                    <a:pt x="1916" y="608"/>
                    <a:pt x="1894" y="603"/>
                  </a:cubicBezTo>
                  <a:cubicBezTo>
                    <a:pt x="1859" y="597"/>
                    <a:pt x="1826" y="595"/>
                    <a:pt x="1794" y="595"/>
                  </a:cubicBezTo>
                  <a:cubicBezTo>
                    <a:pt x="1613" y="595"/>
                    <a:pt x="1466" y="671"/>
                    <a:pt x="1348" y="671"/>
                  </a:cubicBezTo>
                  <a:cubicBezTo>
                    <a:pt x="1246" y="671"/>
                    <a:pt x="1166" y="614"/>
                    <a:pt x="1108" y="400"/>
                  </a:cubicBezTo>
                  <a:cubicBezTo>
                    <a:pt x="1056" y="208"/>
                    <a:pt x="1507" y="16"/>
                    <a:pt x="1825" y="5"/>
                  </a:cubicBezTo>
                  <a:cubicBezTo>
                    <a:pt x="1807" y="2"/>
                    <a:pt x="1786" y="1"/>
                    <a:pt x="1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0"/>
            <p:cNvSpPr/>
            <p:nvPr/>
          </p:nvSpPr>
          <p:spPr>
            <a:xfrm>
              <a:off x="1853848" y="2001365"/>
              <a:ext cx="60156" cy="65155"/>
            </a:xfrm>
            <a:custGeom>
              <a:rect b="b" l="l" r="r" t="t"/>
              <a:pathLst>
                <a:path extrusionOk="0" h="404" w="373">
                  <a:moveTo>
                    <a:pt x="78" y="1"/>
                  </a:moveTo>
                  <a:cubicBezTo>
                    <a:pt x="30" y="1"/>
                    <a:pt x="0" y="20"/>
                    <a:pt x="27" y="76"/>
                  </a:cubicBezTo>
                  <a:cubicBezTo>
                    <a:pt x="66" y="158"/>
                    <a:pt x="186" y="404"/>
                    <a:pt x="267" y="404"/>
                  </a:cubicBezTo>
                  <a:cubicBezTo>
                    <a:pt x="276" y="404"/>
                    <a:pt x="284" y="401"/>
                    <a:pt x="292" y="394"/>
                  </a:cubicBezTo>
                  <a:cubicBezTo>
                    <a:pt x="372" y="330"/>
                    <a:pt x="318" y="128"/>
                    <a:pt x="276" y="73"/>
                  </a:cubicBezTo>
                  <a:cubicBezTo>
                    <a:pt x="250" y="40"/>
                    <a:pt x="146" y="1"/>
                    <a:pt x="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0"/>
            <p:cNvSpPr/>
            <p:nvPr/>
          </p:nvSpPr>
          <p:spPr>
            <a:xfrm>
              <a:off x="1862396" y="2009751"/>
              <a:ext cx="40641" cy="44028"/>
            </a:xfrm>
            <a:custGeom>
              <a:rect b="b" l="l" r="r" t="t"/>
              <a:pathLst>
                <a:path extrusionOk="0" h="273" w="252">
                  <a:moveTo>
                    <a:pt x="53" y="1"/>
                  </a:moveTo>
                  <a:cubicBezTo>
                    <a:pt x="21" y="1"/>
                    <a:pt x="1" y="14"/>
                    <a:pt x="19" y="51"/>
                  </a:cubicBezTo>
                  <a:cubicBezTo>
                    <a:pt x="46" y="107"/>
                    <a:pt x="126" y="273"/>
                    <a:pt x="181" y="273"/>
                  </a:cubicBezTo>
                  <a:cubicBezTo>
                    <a:pt x="187" y="273"/>
                    <a:pt x="193" y="271"/>
                    <a:pt x="198" y="267"/>
                  </a:cubicBezTo>
                  <a:cubicBezTo>
                    <a:pt x="252" y="223"/>
                    <a:pt x="215" y="87"/>
                    <a:pt x="186" y="50"/>
                  </a:cubicBezTo>
                  <a:cubicBezTo>
                    <a:pt x="169" y="28"/>
                    <a:pt x="99" y="1"/>
                    <a:pt x="53" y="1"/>
                  </a:cubicBezTo>
                  <a:close/>
                </a:path>
              </a:pathLst>
            </a:custGeom>
            <a:solidFill>
              <a:srgbClr val="3A1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0"/>
            <p:cNvSpPr/>
            <p:nvPr/>
          </p:nvSpPr>
          <p:spPr>
            <a:xfrm>
              <a:off x="1764340" y="2042329"/>
              <a:ext cx="506404" cy="321905"/>
            </a:xfrm>
            <a:custGeom>
              <a:rect b="b" l="l" r="r" t="t"/>
              <a:pathLst>
                <a:path extrusionOk="0" h="1996" w="3140">
                  <a:moveTo>
                    <a:pt x="579" y="1"/>
                  </a:moveTo>
                  <a:cubicBezTo>
                    <a:pt x="266" y="53"/>
                    <a:pt x="66" y="345"/>
                    <a:pt x="1" y="857"/>
                  </a:cubicBezTo>
                  <a:cubicBezTo>
                    <a:pt x="24" y="856"/>
                    <a:pt x="49" y="856"/>
                    <a:pt x="73" y="856"/>
                  </a:cubicBezTo>
                  <a:cubicBezTo>
                    <a:pt x="1022" y="856"/>
                    <a:pt x="2787" y="1529"/>
                    <a:pt x="3139" y="1996"/>
                  </a:cubicBezTo>
                  <a:cubicBezTo>
                    <a:pt x="3020" y="1283"/>
                    <a:pt x="2136" y="249"/>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0"/>
            <p:cNvSpPr/>
            <p:nvPr/>
          </p:nvSpPr>
          <p:spPr>
            <a:xfrm>
              <a:off x="1760792" y="2056360"/>
              <a:ext cx="394640" cy="228849"/>
            </a:xfrm>
            <a:custGeom>
              <a:rect b="b" l="l" r="r" t="t"/>
              <a:pathLst>
                <a:path extrusionOk="0" h="1419" w="2447">
                  <a:moveTo>
                    <a:pt x="360" y="1"/>
                  </a:moveTo>
                  <a:cubicBezTo>
                    <a:pt x="175" y="133"/>
                    <a:pt x="48" y="402"/>
                    <a:pt x="1" y="779"/>
                  </a:cubicBezTo>
                  <a:cubicBezTo>
                    <a:pt x="25" y="778"/>
                    <a:pt x="50" y="778"/>
                    <a:pt x="76" y="778"/>
                  </a:cubicBezTo>
                  <a:cubicBezTo>
                    <a:pt x="718" y="778"/>
                    <a:pt x="1749" y="1075"/>
                    <a:pt x="2447" y="1418"/>
                  </a:cubicBezTo>
                  <a:cubicBezTo>
                    <a:pt x="2118" y="850"/>
                    <a:pt x="1401" y="245"/>
                    <a:pt x="3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0"/>
            <p:cNvSpPr/>
            <p:nvPr/>
          </p:nvSpPr>
          <p:spPr>
            <a:xfrm>
              <a:off x="1485978" y="4982708"/>
              <a:ext cx="203690" cy="160791"/>
            </a:xfrm>
            <a:custGeom>
              <a:rect b="b" l="l" r="r" t="t"/>
              <a:pathLst>
                <a:path extrusionOk="0" h="997" w="1263">
                  <a:moveTo>
                    <a:pt x="574" y="0"/>
                  </a:moveTo>
                  <a:lnTo>
                    <a:pt x="574" y="0"/>
                  </a:lnTo>
                  <a:cubicBezTo>
                    <a:pt x="727" y="708"/>
                    <a:pt x="1" y="690"/>
                    <a:pt x="144" y="997"/>
                  </a:cubicBezTo>
                  <a:lnTo>
                    <a:pt x="1262" y="997"/>
                  </a:lnTo>
                  <a:cubicBezTo>
                    <a:pt x="1262" y="997"/>
                    <a:pt x="1157" y="737"/>
                    <a:pt x="1024" y="680"/>
                  </a:cubicBezTo>
                  <a:cubicBezTo>
                    <a:pt x="890" y="624"/>
                    <a:pt x="995" y="271"/>
                    <a:pt x="995" y="271"/>
                  </a:cubicBezTo>
                  <a:lnTo>
                    <a:pt x="574" y="0"/>
                  </a:lnTo>
                  <a:close/>
                </a:path>
              </a:pathLst>
            </a:custGeom>
            <a:solidFill>
              <a:srgbClr val="EFDC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0"/>
            <p:cNvSpPr/>
            <p:nvPr/>
          </p:nvSpPr>
          <p:spPr>
            <a:xfrm>
              <a:off x="974250" y="3507680"/>
              <a:ext cx="219334" cy="912333"/>
            </a:xfrm>
            <a:custGeom>
              <a:rect b="b" l="l" r="r" t="t"/>
              <a:pathLst>
                <a:path extrusionOk="0" h="5657" w="1360">
                  <a:moveTo>
                    <a:pt x="1348" y="0"/>
                  </a:moveTo>
                  <a:cubicBezTo>
                    <a:pt x="1348" y="0"/>
                    <a:pt x="847" y="1710"/>
                    <a:pt x="1" y="2991"/>
                  </a:cubicBezTo>
                  <a:cubicBezTo>
                    <a:pt x="89" y="3413"/>
                    <a:pt x="165" y="3751"/>
                    <a:pt x="206" y="3963"/>
                  </a:cubicBezTo>
                  <a:cubicBezTo>
                    <a:pt x="313" y="4508"/>
                    <a:pt x="97" y="5164"/>
                    <a:pt x="54" y="5657"/>
                  </a:cubicBezTo>
                  <a:cubicBezTo>
                    <a:pt x="1360" y="3179"/>
                    <a:pt x="1348" y="0"/>
                    <a:pt x="1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0"/>
            <p:cNvSpPr/>
            <p:nvPr/>
          </p:nvSpPr>
          <p:spPr>
            <a:xfrm>
              <a:off x="1075854" y="2477290"/>
              <a:ext cx="217237" cy="220463"/>
            </a:xfrm>
            <a:custGeom>
              <a:rect b="b" l="l" r="r" t="t"/>
              <a:pathLst>
                <a:path extrusionOk="0" h="1367" w="1347">
                  <a:moveTo>
                    <a:pt x="604" y="1"/>
                  </a:moveTo>
                  <a:lnTo>
                    <a:pt x="604" y="1"/>
                  </a:lnTo>
                  <a:cubicBezTo>
                    <a:pt x="286" y="53"/>
                    <a:pt x="479" y="328"/>
                    <a:pt x="639" y="423"/>
                  </a:cubicBezTo>
                  <a:cubicBezTo>
                    <a:pt x="825" y="535"/>
                    <a:pt x="303" y="423"/>
                    <a:pt x="61" y="628"/>
                  </a:cubicBezTo>
                  <a:cubicBezTo>
                    <a:pt x="39" y="647"/>
                    <a:pt x="20" y="668"/>
                    <a:pt x="0" y="690"/>
                  </a:cubicBezTo>
                  <a:cubicBezTo>
                    <a:pt x="141" y="650"/>
                    <a:pt x="268" y="632"/>
                    <a:pt x="383" y="632"/>
                  </a:cubicBezTo>
                  <a:cubicBezTo>
                    <a:pt x="1126" y="632"/>
                    <a:pt x="1347" y="1366"/>
                    <a:pt x="1347" y="1366"/>
                  </a:cubicBezTo>
                  <a:cubicBezTo>
                    <a:pt x="1250" y="627"/>
                    <a:pt x="1127" y="236"/>
                    <a:pt x="6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0"/>
            <p:cNvSpPr/>
            <p:nvPr/>
          </p:nvSpPr>
          <p:spPr>
            <a:xfrm>
              <a:off x="1663704" y="2005397"/>
              <a:ext cx="150792" cy="103861"/>
            </a:xfrm>
            <a:custGeom>
              <a:rect b="b" l="l" r="r" t="t"/>
              <a:pathLst>
                <a:path extrusionOk="0" h="644" w="935">
                  <a:moveTo>
                    <a:pt x="738" y="1"/>
                  </a:moveTo>
                  <a:cubicBezTo>
                    <a:pt x="566" y="1"/>
                    <a:pt x="306" y="64"/>
                    <a:pt x="243" y="116"/>
                  </a:cubicBezTo>
                  <a:cubicBezTo>
                    <a:pt x="136" y="204"/>
                    <a:pt x="1" y="525"/>
                    <a:pt x="202" y="629"/>
                  </a:cubicBezTo>
                  <a:cubicBezTo>
                    <a:pt x="221" y="639"/>
                    <a:pt x="242" y="643"/>
                    <a:pt x="264" y="643"/>
                  </a:cubicBezTo>
                  <a:cubicBezTo>
                    <a:pt x="468" y="643"/>
                    <a:pt x="768" y="251"/>
                    <a:pt x="868" y="121"/>
                  </a:cubicBezTo>
                  <a:cubicBezTo>
                    <a:pt x="935" y="32"/>
                    <a:pt x="858" y="1"/>
                    <a:pt x="7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0"/>
            <p:cNvSpPr/>
            <p:nvPr/>
          </p:nvSpPr>
          <p:spPr>
            <a:xfrm>
              <a:off x="1685476" y="2019912"/>
              <a:ext cx="105474" cy="72574"/>
            </a:xfrm>
            <a:custGeom>
              <a:rect b="b" l="l" r="r" t="t"/>
              <a:pathLst>
                <a:path extrusionOk="0" h="450" w="654">
                  <a:moveTo>
                    <a:pt x="516" y="0"/>
                  </a:moveTo>
                  <a:cubicBezTo>
                    <a:pt x="396" y="0"/>
                    <a:pt x="213" y="45"/>
                    <a:pt x="170" y="81"/>
                  </a:cubicBezTo>
                  <a:cubicBezTo>
                    <a:pt x="95" y="142"/>
                    <a:pt x="0" y="368"/>
                    <a:pt x="141" y="439"/>
                  </a:cubicBezTo>
                  <a:cubicBezTo>
                    <a:pt x="155" y="446"/>
                    <a:pt x="170" y="449"/>
                    <a:pt x="185" y="449"/>
                  </a:cubicBezTo>
                  <a:cubicBezTo>
                    <a:pt x="328" y="449"/>
                    <a:pt x="537" y="175"/>
                    <a:pt x="607" y="83"/>
                  </a:cubicBezTo>
                  <a:cubicBezTo>
                    <a:pt x="653" y="22"/>
                    <a:pt x="600" y="0"/>
                    <a:pt x="516" y="0"/>
                  </a:cubicBezTo>
                  <a:close/>
                </a:path>
              </a:pathLst>
            </a:custGeom>
            <a:solidFill>
              <a:srgbClr val="3A1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0"/>
            <p:cNvSpPr/>
            <p:nvPr/>
          </p:nvSpPr>
          <p:spPr>
            <a:xfrm>
              <a:off x="1671929" y="3390755"/>
              <a:ext cx="209174" cy="34674"/>
            </a:xfrm>
            <a:custGeom>
              <a:rect b="b" l="l" r="r" t="t"/>
              <a:pathLst>
                <a:path extrusionOk="0" h="215" w="1297">
                  <a:moveTo>
                    <a:pt x="369" y="1"/>
                  </a:moveTo>
                  <a:cubicBezTo>
                    <a:pt x="246" y="1"/>
                    <a:pt x="123" y="3"/>
                    <a:pt x="0" y="7"/>
                  </a:cubicBezTo>
                  <a:cubicBezTo>
                    <a:pt x="4" y="59"/>
                    <a:pt x="10" y="112"/>
                    <a:pt x="18" y="163"/>
                  </a:cubicBezTo>
                  <a:cubicBezTo>
                    <a:pt x="101" y="161"/>
                    <a:pt x="185" y="160"/>
                    <a:pt x="269" y="160"/>
                  </a:cubicBezTo>
                  <a:cubicBezTo>
                    <a:pt x="605" y="160"/>
                    <a:pt x="940" y="178"/>
                    <a:pt x="1273" y="215"/>
                  </a:cubicBezTo>
                  <a:cubicBezTo>
                    <a:pt x="1285" y="157"/>
                    <a:pt x="1293" y="99"/>
                    <a:pt x="1296" y="40"/>
                  </a:cubicBezTo>
                  <a:cubicBezTo>
                    <a:pt x="988" y="14"/>
                    <a:pt x="679"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0"/>
            <p:cNvSpPr/>
            <p:nvPr/>
          </p:nvSpPr>
          <p:spPr>
            <a:xfrm>
              <a:off x="1274868" y="2914024"/>
              <a:ext cx="211915" cy="909268"/>
            </a:xfrm>
            <a:custGeom>
              <a:rect b="b" l="l" r="r" t="t"/>
              <a:pathLst>
                <a:path extrusionOk="0" h="5638" w="1314">
                  <a:moveTo>
                    <a:pt x="1302" y="0"/>
                  </a:moveTo>
                  <a:cubicBezTo>
                    <a:pt x="1302" y="0"/>
                    <a:pt x="320" y="1409"/>
                    <a:pt x="304" y="2873"/>
                  </a:cubicBezTo>
                  <a:cubicBezTo>
                    <a:pt x="293" y="4027"/>
                    <a:pt x="0" y="5637"/>
                    <a:pt x="0" y="5637"/>
                  </a:cubicBezTo>
                  <a:cubicBezTo>
                    <a:pt x="627" y="3910"/>
                    <a:pt x="678" y="2164"/>
                    <a:pt x="1228" y="2164"/>
                  </a:cubicBezTo>
                  <a:cubicBezTo>
                    <a:pt x="1255" y="2164"/>
                    <a:pt x="1284" y="2168"/>
                    <a:pt x="1313" y="2177"/>
                  </a:cubicBezTo>
                  <a:lnTo>
                    <a:pt x="13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0"/>
            <p:cNvSpPr/>
            <p:nvPr/>
          </p:nvSpPr>
          <p:spPr>
            <a:xfrm>
              <a:off x="911514" y="2637275"/>
              <a:ext cx="217560" cy="590750"/>
            </a:xfrm>
            <a:custGeom>
              <a:rect b="b" l="l" r="r" t="t"/>
              <a:pathLst>
                <a:path extrusionOk="0" h="3663" w="1349">
                  <a:moveTo>
                    <a:pt x="959" y="1"/>
                  </a:moveTo>
                  <a:cubicBezTo>
                    <a:pt x="678" y="402"/>
                    <a:pt x="183" y="1475"/>
                    <a:pt x="26" y="3214"/>
                  </a:cubicBezTo>
                  <a:cubicBezTo>
                    <a:pt x="14" y="3361"/>
                    <a:pt x="5" y="3510"/>
                    <a:pt x="0" y="3662"/>
                  </a:cubicBezTo>
                  <a:cubicBezTo>
                    <a:pt x="471" y="3404"/>
                    <a:pt x="908" y="2807"/>
                    <a:pt x="1123" y="2043"/>
                  </a:cubicBezTo>
                  <a:cubicBezTo>
                    <a:pt x="1349" y="1236"/>
                    <a:pt x="1267" y="459"/>
                    <a:pt x="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0"/>
            <p:cNvSpPr/>
            <p:nvPr/>
          </p:nvSpPr>
          <p:spPr>
            <a:xfrm>
              <a:off x="987152" y="3138520"/>
              <a:ext cx="110151" cy="121118"/>
            </a:xfrm>
            <a:custGeom>
              <a:rect b="b" l="l" r="r" t="t"/>
              <a:pathLst>
                <a:path extrusionOk="0" h="751" w="683">
                  <a:moveTo>
                    <a:pt x="549" y="0"/>
                  </a:moveTo>
                  <a:lnTo>
                    <a:pt x="0" y="461"/>
                  </a:lnTo>
                  <a:lnTo>
                    <a:pt x="682" y="750"/>
                  </a:lnTo>
                  <a:lnTo>
                    <a:pt x="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0"/>
            <p:cNvSpPr/>
            <p:nvPr/>
          </p:nvSpPr>
          <p:spPr>
            <a:xfrm>
              <a:off x="1122785" y="2690819"/>
              <a:ext cx="118537" cy="108699"/>
            </a:xfrm>
            <a:custGeom>
              <a:rect b="b" l="l" r="r" t="t"/>
              <a:pathLst>
                <a:path extrusionOk="0" h="674" w="735">
                  <a:moveTo>
                    <a:pt x="1" y="0"/>
                  </a:moveTo>
                  <a:lnTo>
                    <a:pt x="153" y="673"/>
                  </a:lnTo>
                  <a:lnTo>
                    <a:pt x="735" y="14"/>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0"/>
            <p:cNvSpPr/>
            <p:nvPr/>
          </p:nvSpPr>
          <p:spPr>
            <a:xfrm>
              <a:off x="1080692" y="2579055"/>
              <a:ext cx="53221" cy="78863"/>
            </a:xfrm>
            <a:custGeom>
              <a:rect b="b" l="l" r="r" t="t"/>
              <a:pathLst>
                <a:path extrusionOk="0" h="489" w="330">
                  <a:moveTo>
                    <a:pt x="329" y="0"/>
                  </a:moveTo>
                  <a:lnTo>
                    <a:pt x="0" y="205"/>
                  </a:lnTo>
                  <a:lnTo>
                    <a:pt x="206" y="489"/>
                  </a:lnTo>
                  <a:lnTo>
                    <a:pt x="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0"/>
            <p:cNvSpPr/>
            <p:nvPr/>
          </p:nvSpPr>
          <p:spPr>
            <a:xfrm>
              <a:off x="1103593" y="2782101"/>
              <a:ext cx="153534" cy="775249"/>
            </a:xfrm>
            <a:custGeom>
              <a:rect b="b" l="l" r="r" t="t"/>
              <a:pathLst>
                <a:path extrusionOk="0" h="4807" w="952">
                  <a:moveTo>
                    <a:pt x="867" y="0"/>
                  </a:moveTo>
                  <a:cubicBezTo>
                    <a:pt x="867" y="1"/>
                    <a:pt x="588" y="1411"/>
                    <a:pt x="294" y="2124"/>
                  </a:cubicBezTo>
                  <a:cubicBezTo>
                    <a:pt x="0" y="2836"/>
                    <a:pt x="85" y="4806"/>
                    <a:pt x="85" y="4806"/>
                  </a:cubicBezTo>
                  <a:cubicBezTo>
                    <a:pt x="85" y="4806"/>
                    <a:pt x="951" y="1705"/>
                    <a:pt x="8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0"/>
            <p:cNvSpPr/>
            <p:nvPr/>
          </p:nvSpPr>
          <p:spPr>
            <a:xfrm>
              <a:off x="1071661" y="2995630"/>
              <a:ext cx="130633" cy="102248"/>
            </a:xfrm>
            <a:custGeom>
              <a:rect b="b" l="l" r="r" t="t"/>
              <a:pathLst>
                <a:path extrusionOk="0" h="634" w="810">
                  <a:moveTo>
                    <a:pt x="279" y="1"/>
                  </a:moveTo>
                  <a:lnTo>
                    <a:pt x="0" y="547"/>
                  </a:lnTo>
                  <a:lnTo>
                    <a:pt x="810" y="634"/>
                  </a:lnTo>
                  <a:lnTo>
                    <a:pt x="2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0"/>
            <p:cNvSpPr/>
            <p:nvPr/>
          </p:nvSpPr>
          <p:spPr>
            <a:xfrm>
              <a:off x="1162781" y="3063204"/>
              <a:ext cx="39512" cy="34674"/>
            </a:xfrm>
            <a:custGeom>
              <a:rect b="b" l="l" r="r" t="t"/>
              <a:pathLst>
                <a:path extrusionOk="0" h="215" w="245">
                  <a:moveTo>
                    <a:pt x="65" y="1"/>
                  </a:moveTo>
                  <a:cubicBezTo>
                    <a:pt x="43" y="66"/>
                    <a:pt x="22" y="129"/>
                    <a:pt x="0" y="190"/>
                  </a:cubicBezTo>
                  <a:lnTo>
                    <a:pt x="245" y="215"/>
                  </a:lnTo>
                  <a:lnTo>
                    <a:pt x="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0"/>
            <p:cNvSpPr/>
            <p:nvPr/>
          </p:nvSpPr>
          <p:spPr>
            <a:xfrm>
              <a:off x="1137622" y="2849353"/>
              <a:ext cx="125472" cy="98862"/>
            </a:xfrm>
            <a:custGeom>
              <a:rect b="b" l="l" r="r" t="t"/>
              <a:pathLst>
                <a:path extrusionOk="0" h="613" w="778">
                  <a:moveTo>
                    <a:pt x="39" y="1"/>
                  </a:moveTo>
                  <a:lnTo>
                    <a:pt x="0" y="612"/>
                  </a:lnTo>
                  <a:lnTo>
                    <a:pt x="778" y="370"/>
                  </a:lnTo>
                  <a:lnTo>
                    <a:pt x="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0"/>
            <p:cNvSpPr/>
            <p:nvPr/>
          </p:nvSpPr>
          <p:spPr>
            <a:xfrm>
              <a:off x="1211164" y="2887575"/>
              <a:ext cx="30481" cy="37577"/>
            </a:xfrm>
            <a:custGeom>
              <a:rect b="b" l="l" r="r" t="t"/>
              <a:pathLst>
                <a:path extrusionOk="0" h="233" w="189">
                  <a:moveTo>
                    <a:pt x="57" y="0"/>
                  </a:moveTo>
                  <a:cubicBezTo>
                    <a:pt x="40" y="75"/>
                    <a:pt x="21" y="153"/>
                    <a:pt x="1" y="233"/>
                  </a:cubicBezTo>
                  <a:lnTo>
                    <a:pt x="181" y="177"/>
                  </a:lnTo>
                  <a:cubicBezTo>
                    <a:pt x="183" y="140"/>
                    <a:pt x="187" y="103"/>
                    <a:pt x="189" y="67"/>
                  </a:cubicBezTo>
                  <a:lnTo>
                    <a:pt x="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0"/>
            <p:cNvSpPr/>
            <p:nvPr/>
          </p:nvSpPr>
          <p:spPr>
            <a:xfrm>
              <a:off x="1339056" y="1906374"/>
              <a:ext cx="627844" cy="314970"/>
            </a:xfrm>
            <a:custGeom>
              <a:rect b="b" l="l" r="r" t="t"/>
              <a:pathLst>
                <a:path extrusionOk="0" h="1953" w="3893">
                  <a:moveTo>
                    <a:pt x="3275" y="0"/>
                  </a:moveTo>
                  <a:cubicBezTo>
                    <a:pt x="2843" y="0"/>
                    <a:pt x="2236" y="118"/>
                    <a:pt x="1635" y="408"/>
                  </a:cubicBezTo>
                  <a:cubicBezTo>
                    <a:pt x="615" y="900"/>
                    <a:pt x="0" y="1702"/>
                    <a:pt x="170" y="1936"/>
                  </a:cubicBezTo>
                  <a:cubicBezTo>
                    <a:pt x="175" y="1942"/>
                    <a:pt x="179" y="1948"/>
                    <a:pt x="184" y="1952"/>
                  </a:cubicBezTo>
                  <a:cubicBezTo>
                    <a:pt x="163" y="1651"/>
                    <a:pt x="754" y="950"/>
                    <a:pt x="1678" y="505"/>
                  </a:cubicBezTo>
                  <a:cubicBezTo>
                    <a:pt x="2279" y="216"/>
                    <a:pt x="2886" y="98"/>
                    <a:pt x="3319" y="98"/>
                  </a:cubicBezTo>
                  <a:cubicBezTo>
                    <a:pt x="3601" y="98"/>
                    <a:pt x="3809" y="148"/>
                    <a:pt x="3892" y="232"/>
                  </a:cubicBezTo>
                  <a:cubicBezTo>
                    <a:pt x="3892" y="205"/>
                    <a:pt x="3883" y="177"/>
                    <a:pt x="3867" y="154"/>
                  </a:cubicBezTo>
                  <a:cubicBezTo>
                    <a:pt x="3797" y="58"/>
                    <a:pt x="3579" y="0"/>
                    <a:pt x="3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0"/>
            <p:cNvSpPr/>
            <p:nvPr/>
          </p:nvSpPr>
          <p:spPr>
            <a:xfrm>
              <a:off x="1634190" y="2166834"/>
              <a:ext cx="153695" cy="59833"/>
            </a:xfrm>
            <a:custGeom>
              <a:rect b="b" l="l" r="r" t="t"/>
              <a:pathLst>
                <a:path extrusionOk="0" h="371" w="953">
                  <a:moveTo>
                    <a:pt x="463" y="0"/>
                  </a:moveTo>
                  <a:cubicBezTo>
                    <a:pt x="273" y="0"/>
                    <a:pt x="106" y="46"/>
                    <a:pt x="0" y="115"/>
                  </a:cubicBezTo>
                  <a:cubicBezTo>
                    <a:pt x="104" y="275"/>
                    <a:pt x="248" y="370"/>
                    <a:pt x="411" y="370"/>
                  </a:cubicBezTo>
                  <a:cubicBezTo>
                    <a:pt x="431" y="370"/>
                    <a:pt x="450" y="369"/>
                    <a:pt x="469" y="366"/>
                  </a:cubicBezTo>
                  <a:cubicBezTo>
                    <a:pt x="637" y="343"/>
                    <a:pt x="804" y="247"/>
                    <a:pt x="952" y="136"/>
                  </a:cubicBezTo>
                  <a:cubicBezTo>
                    <a:pt x="850" y="54"/>
                    <a:pt x="669" y="0"/>
                    <a:pt x="4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0"/>
            <p:cNvSpPr/>
            <p:nvPr/>
          </p:nvSpPr>
          <p:spPr>
            <a:xfrm>
              <a:off x="2439763" y="2650177"/>
              <a:ext cx="166113" cy="241267"/>
            </a:xfrm>
            <a:custGeom>
              <a:rect b="b" l="l" r="r" t="t"/>
              <a:pathLst>
                <a:path extrusionOk="0" h="1496" w="1030">
                  <a:moveTo>
                    <a:pt x="458" y="1"/>
                  </a:moveTo>
                  <a:lnTo>
                    <a:pt x="3" y="541"/>
                  </a:lnTo>
                  <a:cubicBezTo>
                    <a:pt x="3" y="559"/>
                    <a:pt x="1" y="577"/>
                    <a:pt x="1" y="595"/>
                  </a:cubicBezTo>
                  <a:cubicBezTo>
                    <a:pt x="1" y="1093"/>
                    <a:pt x="237" y="1495"/>
                    <a:pt x="528" y="1495"/>
                  </a:cubicBezTo>
                  <a:cubicBezTo>
                    <a:pt x="529" y="1495"/>
                    <a:pt x="529" y="1495"/>
                    <a:pt x="530" y="1495"/>
                  </a:cubicBezTo>
                  <a:cubicBezTo>
                    <a:pt x="764" y="1495"/>
                    <a:pt x="960" y="1234"/>
                    <a:pt x="1029" y="874"/>
                  </a:cubicBezTo>
                  <a:lnTo>
                    <a:pt x="4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0"/>
            <p:cNvSpPr/>
            <p:nvPr/>
          </p:nvSpPr>
          <p:spPr>
            <a:xfrm>
              <a:off x="2499435" y="2855159"/>
              <a:ext cx="54350" cy="46447"/>
            </a:xfrm>
            <a:custGeom>
              <a:rect b="b" l="l" r="r" t="t"/>
              <a:pathLst>
                <a:path extrusionOk="0" h="288" w="337">
                  <a:moveTo>
                    <a:pt x="192" y="0"/>
                  </a:moveTo>
                  <a:cubicBezTo>
                    <a:pt x="157" y="0"/>
                    <a:pt x="121" y="14"/>
                    <a:pt x="91" y="43"/>
                  </a:cubicBezTo>
                  <a:cubicBezTo>
                    <a:pt x="1" y="133"/>
                    <a:pt x="65" y="287"/>
                    <a:pt x="194" y="287"/>
                  </a:cubicBezTo>
                  <a:cubicBezTo>
                    <a:pt x="273" y="287"/>
                    <a:pt x="337" y="223"/>
                    <a:pt x="337" y="144"/>
                  </a:cubicBezTo>
                  <a:cubicBezTo>
                    <a:pt x="337" y="58"/>
                    <a:pt x="266"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0"/>
            <p:cNvSpPr/>
            <p:nvPr/>
          </p:nvSpPr>
          <p:spPr>
            <a:xfrm>
              <a:off x="2274939" y="2886769"/>
              <a:ext cx="57091" cy="127569"/>
            </a:xfrm>
            <a:custGeom>
              <a:rect b="b" l="l" r="r" t="t"/>
              <a:pathLst>
                <a:path extrusionOk="0" h="791" w="354">
                  <a:moveTo>
                    <a:pt x="1" y="1"/>
                  </a:moveTo>
                  <a:lnTo>
                    <a:pt x="1" y="1"/>
                  </a:lnTo>
                  <a:cubicBezTo>
                    <a:pt x="121" y="367"/>
                    <a:pt x="240" y="791"/>
                    <a:pt x="240" y="791"/>
                  </a:cubicBezTo>
                  <a:lnTo>
                    <a:pt x="354" y="54"/>
                  </a:lnTo>
                  <a:lnTo>
                    <a:pt x="209" y="236"/>
                  </a:lnTo>
                  <a:cubicBezTo>
                    <a:pt x="151" y="170"/>
                    <a:pt x="80" y="9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0"/>
            <p:cNvSpPr/>
            <p:nvPr/>
          </p:nvSpPr>
          <p:spPr>
            <a:xfrm>
              <a:off x="1516943" y="3325277"/>
              <a:ext cx="28546" cy="46125"/>
            </a:xfrm>
            <a:custGeom>
              <a:rect b="b" l="l" r="r" t="t"/>
              <a:pathLst>
                <a:path extrusionOk="0" h="286" w="177">
                  <a:moveTo>
                    <a:pt x="86" y="0"/>
                  </a:moveTo>
                  <a:cubicBezTo>
                    <a:pt x="40" y="0"/>
                    <a:pt x="4" y="57"/>
                    <a:pt x="3" y="132"/>
                  </a:cubicBezTo>
                  <a:cubicBezTo>
                    <a:pt x="0" y="210"/>
                    <a:pt x="38" y="279"/>
                    <a:pt x="86" y="285"/>
                  </a:cubicBezTo>
                  <a:cubicBezTo>
                    <a:pt x="89" y="285"/>
                    <a:pt x="91" y="285"/>
                    <a:pt x="93" y="285"/>
                  </a:cubicBezTo>
                  <a:cubicBezTo>
                    <a:pt x="138" y="285"/>
                    <a:pt x="175" y="227"/>
                    <a:pt x="176" y="153"/>
                  </a:cubicBezTo>
                  <a:cubicBezTo>
                    <a:pt x="177" y="74"/>
                    <a:pt x="139" y="6"/>
                    <a:pt x="92" y="0"/>
                  </a:cubicBezTo>
                  <a:cubicBezTo>
                    <a:pt x="90" y="0"/>
                    <a:pt x="88" y="0"/>
                    <a:pt x="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0"/>
            <p:cNvSpPr/>
            <p:nvPr/>
          </p:nvSpPr>
          <p:spPr>
            <a:xfrm>
              <a:off x="1924648" y="3323987"/>
              <a:ext cx="27255" cy="45480"/>
            </a:xfrm>
            <a:custGeom>
              <a:rect b="b" l="l" r="r" t="t"/>
              <a:pathLst>
                <a:path extrusionOk="0" h="282" w="169">
                  <a:moveTo>
                    <a:pt x="100" y="0"/>
                  </a:moveTo>
                  <a:cubicBezTo>
                    <a:pt x="64" y="0"/>
                    <a:pt x="27" y="51"/>
                    <a:pt x="15" y="122"/>
                  </a:cubicBezTo>
                  <a:cubicBezTo>
                    <a:pt x="1" y="200"/>
                    <a:pt x="20" y="271"/>
                    <a:pt x="58" y="280"/>
                  </a:cubicBezTo>
                  <a:cubicBezTo>
                    <a:pt x="61" y="281"/>
                    <a:pt x="64" y="281"/>
                    <a:pt x="67" y="281"/>
                  </a:cubicBezTo>
                  <a:cubicBezTo>
                    <a:pt x="103" y="281"/>
                    <a:pt x="141" y="231"/>
                    <a:pt x="153" y="159"/>
                  </a:cubicBezTo>
                  <a:cubicBezTo>
                    <a:pt x="168" y="82"/>
                    <a:pt x="148" y="11"/>
                    <a:pt x="110" y="2"/>
                  </a:cubicBezTo>
                  <a:cubicBezTo>
                    <a:pt x="107" y="1"/>
                    <a:pt x="103" y="0"/>
                    <a:pt x="1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0"/>
            <p:cNvSpPr/>
            <p:nvPr/>
          </p:nvSpPr>
          <p:spPr>
            <a:xfrm>
              <a:off x="1585001" y="3288668"/>
              <a:ext cx="38545" cy="70477"/>
            </a:xfrm>
            <a:custGeom>
              <a:rect b="b" l="l" r="r" t="t"/>
              <a:pathLst>
                <a:path extrusionOk="0" h="437" w="239">
                  <a:moveTo>
                    <a:pt x="117" y="0"/>
                  </a:moveTo>
                  <a:cubicBezTo>
                    <a:pt x="117" y="0"/>
                    <a:pt x="116" y="0"/>
                    <a:pt x="115" y="0"/>
                  </a:cubicBezTo>
                  <a:cubicBezTo>
                    <a:pt x="51" y="3"/>
                    <a:pt x="0" y="100"/>
                    <a:pt x="4" y="221"/>
                  </a:cubicBezTo>
                  <a:cubicBezTo>
                    <a:pt x="7" y="340"/>
                    <a:pt x="59" y="436"/>
                    <a:pt x="123" y="436"/>
                  </a:cubicBezTo>
                  <a:cubicBezTo>
                    <a:pt x="123" y="436"/>
                    <a:pt x="124" y="436"/>
                    <a:pt x="124" y="436"/>
                  </a:cubicBezTo>
                  <a:cubicBezTo>
                    <a:pt x="188" y="434"/>
                    <a:pt x="239" y="336"/>
                    <a:pt x="237" y="215"/>
                  </a:cubicBezTo>
                  <a:cubicBezTo>
                    <a:pt x="234" y="96"/>
                    <a:pt x="181" y="0"/>
                    <a:pt x="1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0"/>
            <p:cNvSpPr/>
            <p:nvPr/>
          </p:nvSpPr>
          <p:spPr>
            <a:xfrm>
              <a:off x="1685799" y="3234318"/>
              <a:ext cx="50802" cy="112247"/>
            </a:xfrm>
            <a:custGeom>
              <a:rect b="b" l="l" r="r" t="t"/>
              <a:pathLst>
                <a:path extrusionOk="0" h="696" w="315">
                  <a:moveTo>
                    <a:pt x="151" y="0"/>
                  </a:moveTo>
                  <a:cubicBezTo>
                    <a:pt x="151" y="0"/>
                    <a:pt x="151" y="0"/>
                    <a:pt x="151" y="0"/>
                  </a:cubicBezTo>
                  <a:cubicBezTo>
                    <a:pt x="66" y="3"/>
                    <a:pt x="0" y="160"/>
                    <a:pt x="5" y="351"/>
                  </a:cubicBezTo>
                  <a:cubicBezTo>
                    <a:pt x="8" y="541"/>
                    <a:pt x="80" y="695"/>
                    <a:pt x="162" y="695"/>
                  </a:cubicBezTo>
                  <a:cubicBezTo>
                    <a:pt x="163" y="695"/>
                    <a:pt x="164" y="695"/>
                    <a:pt x="164" y="695"/>
                  </a:cubicBezTo>
                  <a:cubicBezTo>
                    <a:pt x="249" y="693"/>
                    <a:pt x="315" y="537"/>
                    <a:pt x="310" y="344"/>
                  </a:cubicBezTo>
                  <a:cubicBezTo>
                    <a:pt x="307" y="153"/>
                    <a:pt x="235" y="0"/>
                    <a:pt x="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0"/>
            <p:cNvSpPr/>
            <p:nvPr/>
          </p:nvSpPr>
          <p:spPr>
            <a:xfrm>
              <a:off x="1781274" y="3193354"/>
              <a:ext cx="69510" cy="153373"/>
            </a:xfrm>
            <a:custGeom>
              <a:rect b="b" l="l" r="r" t="t"/>
              <a:pathLst>
                <a:path extrusionOk="0" h="951" w="431">
                  <a:moveTo>
                    <a:pt x="257" y="0"/>
                  </a:moveTo>
                  <a:cubicBezTo>
                    <a:pt x="156" y="0"/>
                    <a:pt x="55" y="200"/>
                    <a:pt x="28" y="455"/>
                  </a:cubicBezTo>
                  <a:cubicBezTo>
                    <a:pt x="0" y="718"/>
                    <a:pt x="61" y="939"/>
                    <a:pt x="164" y="950"/>
                  </a:cubicBezTo>
                  <a:cubicBezTo>
                    <a:pt x="167" y="951"/>
                    <a:pt x="169" y="951"/>
                    <a:pt x="172" y="951"/>
                  </a:cubicBezTo>
                  <a:cubicBezTo>
                    <a:pt x="272" y="951"/>
                    <a:pt x="373" y="751"/>
                    <a:pt x="401" y="495"/>
                  </a:cubicBezTo>
                  <a:cubicBezTo>
                    <a:pt x="430" y="234"/>
                    <a:pt x="368" y="12"/>
                    <a:pt x="265" y="1"/>
                  </a:cubicBezTo>
                  <a:cubicBezTo>
                    <a:pt x="262" y="0"/>
                    <a:pt x="259" y="0"/>
                    <a:pt x="2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0"/>
            <p:cNvSpPr/>
            <p:nvPr/>
          </p:nvSpPr>
          <p:spPr>
            <a:xfrm>
              <a:off x="1869008" y="3249962"/>
              <a:ext cx="43544" cy="110312"/>
            </a:xfrm>
            <a:custGeom>
              <a:rect b="b" l="l" r="r" t="t"/>
              <a:pathLst>
                <a:path extrusionOk="0" h="684" w="270">
                  <a:moveTo>
                    <a:pt x="195" y="0"/>
                  </a:moveTo>
                  <a:cubicBezTo>
                    <a:pt x="140" y="0"/>
                    <a:pt x="72" y="141"/>
                    <a:pt x="37" y="323"/>
                  </a:cubicBezTo>
                  <a:cubicBezTo>
                    <a:pt x="1" y="512"/>
                    <a:pt x="17" y="673"/>
                    <a:pt x="71" y="683"/>
                  </a:cubicBezTo>
                  <a:cubicBezTo>
                    <a:pt x="73" y="683"/>
                    <a:pt x="74" y="684"/>
                    <a:pt x="76" y="684"/>
                  </a:cubicBezTo>
                  <a:cubicBezTo>
                    <a:pt x="129" y="684"/>
                    <a:pt x="199" y="542"/>
                    <a:pt x="234" y="361"/>
                  </a:cubicBezTo>
                  <a:cubicBezTo>
                    <a:pt x="269" y="172"/>
                    <a:pt x="254" y="11"/>
                    <a:pt x="200" y="1"/>
                  </a:cubicBezTo>
                  <a:cubicBezTo>
                    <a:pt x="198" y="0"/>
                    <a:pt x="197"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0"/>
            <p:cNvSpPr/>
            <p:nvPr/>
          </p:nvSpPr>
          <p:spPr>
            <a:xfrm>
              <a:off x="1627901" y="2465678"/>
              <a:ext cx="223205" cy="54027"/>
            </a:xfrm>
            <a:custGeom>
              <a:rect b="b" l="l" r="r" t="t"/>
              <a:pathLst>
                <a:path extrusionOk="0" h="335" w="1384">
                  <a:moveTo>
                    <a:pt x="1368" y="0"/>
                  </a:moveTo>
                  <a:lnTo>
                    <a:pt x="39" y="119"/>
                  </a:lnTo>
                  <a:lnTo>
                    <a:pt x="0" y="334"/>
                  </a:lnTo>
                  <a:lnTo>
                    <a:pt x="1383" y="90"/>
                  </a:lnTo>
                  <a:lnTo>
                    <a:pt x="13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0"/>
            <p:cNvSpPr/>
            <p:nvPr/>
          </p:nvSpPr>
          <p:spPr>
            <a:xfrm>
              <a:off x="1528555" y="2526317"/>
              <a:ext cx="109667" cy="176435"/>
            </a:xfrm>
            <a:custGeom>
              <a:rect b="b" l="l" r="r" t="t"/>
              <a:pathLst>
                <a:path extrusionOk="0" h="1094" w="680">
                  <a:moveTo>
                    <a:pt x="652" y="1"/>
                  </a:moveTo>
                  <a:lnTo>
                    <a:pt x="622" y="21"/>
                  </a:lnTo>
                  <a:cubicBezTo>
                    <a:pt x="420" y="466"/>
                    <a:pt x="1" y="859"/>
                    <a:pt x="1" y="859"/>
                  </a:cubicBezTo>
                  <a:lnTo>
                    <a:pt x="274" y="1093"/>
                  </a:lnTo>
                  <a:cubicBezTo>
                    <a:pt x="274" y="1093"/>
                    <a:pt x="679" y="392"/>
                    <a:pt x="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0"/>
            <p:cNvSpPr/>
            <p:nvPr/>
          </p:nvSpPr>
          <p:spPr>
            <a:xfrm>
              <a:off x="1618385" y="2504868"/>
              <a:ext cx="69832" cy="173854"/>
            </a:xfrm>
            <a:custGeom>
              <a:rect b="b" l="l" r="r" t="t"/>
              <a:pathLst>
                <a:path extrusionOk="0" h="1078" w="433">
                  <a:moveTo>
                    <a:pt x="11" y="1"/>
                  </a:moveTo>
                  <a:lnTo>
                    <a:pt x="1" y="36"/>
                  </a:lnTo>
                  <a:cubicBezTo>
                    <a:pt x="137" y="506"/>
                    <a:pt x="74" y="1076"/>
                    <a:pt x="74" y="1076"/>
                  </a:cubicBezTo>
                  <a:lnTo>
                    <a:pt x="432" y="1077"/>
                  </a:lnTo>
                  <a:cubicBezTo>
                    <a:pt x="432" y="1077"/>
                    <a:pt x="286" y="280"/>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0"/>
            <p:cNvSpPr/>
            <p:nvPr/>
          </p:nvSpPr>
          <p:spPr>
            <a:xfrm>
              <a:off x="1577905" y="2446325"/>
              <a:ext cx="123859" cy="106280"/>
            </a:xfrm>
            <a:custGeom>
              <a:rect b="b" l="l" r="r" t="t"/>
              <a:pathLst>
                <a:path extrusionOk="0" h="659" w="768">
                  <a:moveTo>
                    <a:pt x="329" y="0"/>
                  </a:moveTo>
                  <a:cubicBezTo>
                    <a:pt x="148" y="1"/>
                    <a:pt x="1" y="148"/>
                    <a:pt x="1" y="329"/>
                  </a:cubicBezTo>
                  <a:cubicBezTo>
                    <a:pt x="1" y="527"/>
                    <a:pt x="163" y="658"/>
                    <a:pt x="332" y="658"/>
                  </a:cubicBezTo>
                  <a:cubicBezTo>
                    <a:pt x="412" y="658"/>
                    <a:pt x="495" y="628"/>
                    <a:pt x="562" y="561"/>
                  </a:cubicBezTo>
                  <a:cubicBezTo>
                    <a:pt x="768" y="354"/>
                    <a:pt x="621"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0"/>
            <p:cNvSpPr/>
            <p:nvPr/>
          </p:nvSpPr>
          <p:spPr>
            <a:xfrm>
              <a:off x="1826109" y="2453743"/>
              <a:ext cx="47415" cy="39996"/>
            </a:xfrm>
            <a:custGeom>
              <a:rect b="b" l="l" r="r" t="t"/>
              <a:pathLst>
                <a:path extrusionOk="0" h="248" w="294">
                  <a:moveTo>
                    <a:pt x="135" y="0"/>
                  </a:moveTo>
                  <a:cubicBezTo>
                    <a:pt x="128" y="0"/>
                    <a:pt x="120" y="1"/>
                    <a:pt x="113" y="2"/>
                  </a:cubicBezTo>
                  <a:cubicBezTo>
                    <a:pt x="45" y="14"/>
                    <a:pt x="1" y="78"/>
                    <a:pt x="12" y="144"/>
                  </a:cubicBezTo>
                  <a:cubicBezTo>
                    <a:pt x="23" y="210"/>
                    <a:pt x="79" y="248"/>
                    <a:pt x="135" y="248"/>
                  </a:cubicBezTo>
                  <a:cubicBezTo>
                    <a:pt x="172" y="248"/>
                    <a:pt x="209" y="231"/>
                    <a:pt x="235" y="195"/>
                  </a:cubicBezTo>
                  <a:cubicBezTo>
                    <a:pt x="293" y="112"/>
                    <a:pt x="231" y="0"/>
                    <a:pt x="1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0"/>
            <p:cNvSpPr/>
            <p:nvPr/>
          </p:nvSpPr>
          <p:spPr>
            <a:xfrm>
              <a:off x="1607096" y="2475677"/>
              <a:ext cx="55640" cy="47415"/>
            </a:xfrm>
            <a:custGeom>
              <a:rect b="b" l="l" r="r" t="t"/>
              <a:pathLst>
                <a:path extrusionOk="0" h="294" w="345">
                  <a:moveTo>
                    <a:pt x="146" y="0"/>
                  </a:moveTo>
                  <a:cubicBezTo>
                    <a:pt x="66" y="0"/>
                    <a:pt x="1" y="66"/>
                    <a:pt x="2" y="147"/>
                  </a:cubicBezTo>
                  <a:cubicBezTo>
                    <a:pt x="2" y="235"/>
                    <a:pt x="74" y="294"/>
                    <a:pt x="149" y="294"/>
                  </a:cubicBezTo>
                  <a:cubicBezTo>
                    <a:pt x="185" y="294"/>
                    <a:pt x="222" y="280"/>
                    <a:pt x="252" y="250"/>
                  </a:cubicBezTo>
                  <a:cubicBezTo>
                    <a:pt x="345" y="158"/>
                    <a:pt x="279" y="0"/>
                    <a:pt x="149" y="0"/>
                  </a:cubicBezTo>
                  <a:cubicBezTo>
                    <a:pt x="149" y="0"/>
                    <a:pt x="148" y="0"/>
                    <a:pt x="148" y="0"/>
                  </a:cubicBezTo>
                  <a:cubicBezTo>
                    <a:pt x="147" y="0"/>
                    <a:pt x="14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5" name="Google Shape;2965;p60"/>
          <p:cNvGrpSpPr/>
          <p:nvPr/>
        </p:nvGrpSpPr>
        <p:grpSpPr>
          <a:xfrm>
            <a:off x="6058153" y="1711578"/>
            <a:ext cx="2733799" cy="5143584"/>
            <a:chOff x="6700750" y="1689575"/>
            <a:chExt cx="1835750" cy="3453925"/>
          </a:xfrm>
        </p:grpSpPr>
        <p:sp>
          <p:nvSpPr>
            <p:cNvPr id="2966" name="Google Shape;2966;p60"/>
            <p:cNvSpPr/>
            <p:nvPr/>
          </p:nvSpPr>
          <p:spPr>
            <a:xfrm>
              <a:off x="7070201" y="2403300"/>
              <a:ext cx="77525" cy="98865"/>
            </a:xfrm>
            <a:custGeom>
              <a:rect b="b" l="l" r="r" t="t"/>
              <a:pathLst>
                <a:path extrusionOk="0" h="593" w="465">
                  <a:moveTo>
                    <a:pt x="273" y="0"/>
                  </a:moveTo>
                  <a:lnTo>
                    <a:pt x="0" y="255"/>
                  </a:lnTo>
                  <a:cubicBezTo>
                    <a:pt x="0" y="255"/>
                    <a:pt x="254" y="441"/>
                    <a:pt x="415" y="592"/>
                  </a:cubicBezTo>
                  <a:lnTo>
                    <a:pt x="465" y="564"/>
                  </a:lnTo>
                  <a:cubicBezTo>
                    <a:pt x="454" y="402"/>
                    <a:pt x="273"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0"/>
            <p:cNvSpPr/>
            <p:nvPr/>
          </p:nvSpPr>
          <p:spPr>
            <a:xfrm>
              <a:off x="7182570" y="4786552"/>
              <a:ext cx="860108" cy="356948"/>
            </a:xfrm>
            <a:custGeom>
              <a:rect b="b" l="l" r="r" t="t"/>
              <a:pathLst>
                <a:path extrusionOk="0" h="2141" w="5159">
                  <a:moveTo>
                    <a:pt x="1" y="1"/>
                  </a:moveTo>
                  <a:lnTo>
                    <a:pt x="459" y="2140"/>
                  </a:lnTo>
                  <a:lnTo>
                    <a:pt x="4913" y="2140"/>
                  </a:lnTo>
                  <a:lnTo>
                    <a:pt x="5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0"/>
            <p:cNvSpPr/>
            <p:nvPr/>
          </p:nvSpPr>
          <p:spPr>
            <a:xfrm>
              <a:off x="7128719" y="2470988"/>
              <a:ext cx="238076" cy="429304"/>
            </a:xfrm>
            <a:custGeom>
              <a:rect b="b" l="l" r="r" t="t"/>
              <a:pathLst>
                <a:path extrusionOk="0" h="2575" w="1428">
                  <a:moveTo>
                    <a:pt x="14" y="1"/>
                  </a:moveTo>
                  <a:cubicBezTo>
                    <a:pt x="13" y="1"/>
                    <a:pt x="13" y="1"/>
                    <a:pt x="13" y="2"/>
                  </a:cubicBezTo>
                  <a:cubicBezTo>
                    <a:pt x="0" y="42"/>
                    <a:pt x="220" y="1160"/>
                    <a:pt x="703" y="2575"/>
                  </a:cubicBezTo>
                  <a:cubicBezTo>
                    <a:pt x="703" y="2575"/>
                    <a:pt x="1428" y="2326"/>
                    <a:pt x="1255" y="1872"/>
                  </a:cubicBezTo>
                  <a:cubicBezTo>
                    <a:pt x="1160" y="1624"/>
                    <a:pt x="52" y="1"/>
                    <a:pt x="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0"/>
            <p:cNvSpPr/>
            <p:nvPr/>
          </p:nvSpPr>
          <p:spPr>
            <a:xfrm>
              <a:off x="7201909" y="2630205"/>
              <a:ext cx="164886" cy="270086"/>
            </a:xfrm>
            <a:custGeom>
              <a:rect b="b" l="l" r="r" t="t"/>
              <a:pathLst>
                <a:path extrusionOk="0" h="1620" w="989">
                  <a:moveTo>
                    <a:pt x="249" y="1"/>
                  </a:moveTo>
                  <a:lnTo>
                    <a:pt x="249" y="1"/>
                  </a:lnTo>
                  <a:cubicBezTo>
                    <a:pt x="356" y="463"/>
                    <a:pt x="342" y="826"/>
                    <a:pt x="197" y="874"/>
                  </a:cubicBezTo>
                  <a:cubicBezTo>
                    <a:pt x="186" y="878"/>
                    <a:pt x="175" y="880"/>
                    <a:pt x="163" y="880"/>
                  </a:cubicBezTo>
                  <a:cubicBezTo>
                    <a:pt x="116" y="880"/>
                    <a:pt x="60" y="850"/>
                    <a:pt x="0" y="796"/>
                  </a:cubicBezTo>
                  <a:lnTo>
                    <a:pt x="0" y="796"/>
                  </a:lnTo>
                  <a:cubicBezTo>
                    <a:pt x="77" y="1054"/>
                    <a:pt x="164" y="1331"/>
                    <a:pt x="264" y="1620"/>
                  </a:cubicBezTo>
                  <a:cubicBezTo>
                    <a:pt x="264" y="1620"/>
                    <a:pt x="989" y="1371"/>
                    <a:pt x="816" y="918"/>
                  </a:cubicBezTo>
                  <a:cubicBezTo>
                    <a:pt x="772" y="803"/>
                    <a:pt x="516" y="402"/>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0"/>
            <p:cNvSpPr/>
            <p:nvPr/>
          </p:nvSpPr>
          <p:spPr>
            <a:xfrm>
              <a:off x="7260594" y="2640041"/>
              <a:ext cx="360115" cy="369118"/>
            </a:xfrm>
            <a:custGeom>
              <a:rect b="b" l="l" r="r" t="t"/>
              <a:pathLst>
                <a:path extrusionOk="0" h="2214" w="2160">
                  <a:moveTo>
                    <a:pt x="1554" y="0"/>
                  </a:moveTo>
                  <a:cubicBezTo>
                    <a:pt x="1007" y="704"/>
                    <a:pt x="431" y="1290"/>
                    <a:pt x="216" y="1338"/>
                  </a:cubicBezTo>
                  <a:cubicBezTo>
                    <a:pt x="0" y="1387"/>
                    <a:pt x="30" y="2110"/>
                    <a:pt x="264" y="2209"/>
                  </a:cubicBezTo>
                  <a:cubicBezTo>
                    <a:pt x="273" y="2212"/>
                    <a:pt x="282" y="2214"/>
                    <a:pt x="294" y="2214"/>
                  </a:cubicBezTo>
                  <a:cubicBezTo>
                    <a:pt x="600" y="2214"/>
                    <a:pt x="1949" y="976"/>
                    <a:pt x="2052" y="674"/>
                  </a:cubicBezTo>
                  <a:cubicBezTo>
                    <a:pt x="2160" y="361"/>
                    <a:pt x="1554" y="0"/>
                    <a:pt x="15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0"/>
            <p:cNvSpPr/>
            <p:nvPr/>
          </p:nvSpPr>
          <p:spPr>
            <a:xfrm>
              <a:off x="7260594" y="2661215"/>
              <a:ext cx="353613" cy="347945"/>
            </a:xfrm>
            <a:custGeom>
              <a:rect b="b" l="l" r="r" t="t"/>
              <a:pathLst>
                <a:path extrusionOk="0" h="2087" w="2121">
                  <a:moveTo>
                    <a:pt x="1734" y="0"/>
                  </a:moveTo>
                  <a:lnTo>
                    <a:pt x="1734" y="0"/>
                  </a:lnTo>
                  <a:cubicBezTo>
                    <a:pt x="1737" y="187"/>
                    <a:pt x="1639" y="448"/>
                    <a:pt x="1458" y="694"/>
                  </a:cubicBezTo>
                  <a:cubicBezTo>
                    <a:pt x="1382" y="797"/>
                    <a:pt x="1316" y="836"/>
                    <a:pt x="1261" y="836"/>
                  </a:cubicBezTo>
                  <a:cubicBezTo>
                    <a:pt x="1112" y="836"/>
                    <a:pt x="1035" y="562"/>
                    <a:pt x="1027" y="513"/>
                  </a:cubicBezTo>
                  <a:cubicBezTo>
                    <a:pt x="883" y="639"/>
                    <a:pt x="289" y="1195"/>
                    <a:pt x="216" y="1211"/>
                  </a:cubicBezTo>
                  <a:cubicBezTo>
                    <a:pt x="0" y="1261"/>
                    <a:pt x="30" y="1983"/>
                    <a:pt x="264" y="2082"/>
                  </a:cubicBezTo>
                  <a:cubicBezTo>
                    <a:pt x="273" y="2085"/>
                    <a:pt x="282" y="2087"/>
                    <a:pt x="294" y="2087"/>
                  </a:cubicBezTo>
                  <a:cubicBezTo>
                    <a:pt x="600" y="2087"/>
                    <a:pt x="1949" y="849"/>
                    <a:pt x="2052" y="547"/>
                  </a:cubicBezTo>
                  <a:cubicBezTo>
                    <a:pt x="2121" y="350"/>
                    <a:pt x="1904" y="133"/>
                    <a:pt x="1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0"/>
            <p:cNvSpPr/>
            <p:nvPr/>
          </p:nvSpPr>
          <p:spPr>
            <a:xfrm>
              <a:off x="7154727" y="4855907"/>
              <a:ext cx="928464" cy="274921"/>
            </a:xfrm>
            <a:custGeom>
              <a:rect b="b" l="l" r="r" t="t"/>
              <a:pathLst>
                <a:path extrusionOk="0" h="1649" w="5569">
                  <a:moveTo>
                    <a:pt x="0" y="1"/>
                  </a:moveTo>
                  <a:lnTo>
                    <a:pt x="0" y="1"/>
                  </a:lnTo>
                  <a:cubicBezTo>
                    <a:pt x="87" y="595"/>
                    <a:pt x="373" y="1498"/>
                    <a:pt x="501" y="1542"/>
                  </a:cubicBezTo>
                  <a:cubicBezTo>
                    <a:pt x="520" y="1548"/>
                    <a:pt x="538" y="1551"/>
                    <a:pt x="556" y="1551"/>
                  </a:cubicBezTo>
                  <a:cubicBezTo>
                    <a:pt x="661" y="1551"/>
                    <a:pt x="746" y="1456"/>
                    <a:pt x="746" y="1456"/>
                  </a:cubicBezTo>
                  <a:cubicBezTo>
                    <a:pt x="746" y="1456"/>
                    <a:pt x="945" y="1573"/>
                    <a:pt x="1102" y="1573"/>
                  </a:cubicBezTo>
                  <a:cubicBezTo>
                    <a:pt x="1259" y="1573"/>
                    <a:pt x="1348" y="1487"/>
                    <a:pt x="1348" y="1487"/>
                  </a:cubicBezTo>
                  <a:cubicBezTo>
                    <a:pt x="1348" y="1487"/>
                    <a:pt x="1515" y="1632"/>
                    <a:pt x="1680" y="1632"/>
                  </a:cubicBezTo>
                  <a:cubicBezTo>
                    <a:pt x="1688" y="1632"/>
                    <a:pt x="1695" y="1632"/>
                    <a:pt x="1703" y="1631"/>
                  </a:cubicBezTo>
                  <a:cubicBezTo>
                    <a:pt x="1875" y="1618"/>
                    <a:pt x="2008" y="1459"/>
                    <a:pt x="2008" y="1459"/>
                  </a:cubicBezTo>
                  <a:cubicBezTo>
                    <a:pt x="2008" y="1459"/>
                    <a:pt x="2192" y="1633"/>
                    <a:pt x="2335" y="1648"/>
                  </a:cubicBezTo>
                  <a:cubicBezTo>
                    <a:pt x="2341" y="1648"/>
                    <a:pt x="2348" y="1648"/>
                    <a:pt x="2354" y="1648"/>
                  </a:cubicBezTo>
                  <a:cubicBezTo>
                    <a:pt x="2490" y="1648"/>
                    <a:pt x="2611" y="1503"/>
                    <a:pt x="2611" y="1503"/>
                  </a:cubicBezTo>
                  <a:cubicBezTo>
                    <a:pt x="2611" y="1503"/>
                    <a:pt x="2737" y="1649"/>
                    <a:pt x="2881" y="1649"/>
                  </a:cubicBezTo>
                  <a:cubicBezTo>
                    <a:pt x="3025" y="1649"/>
                    <a:pt x="3189" y="1476"/>
                    <a:pt x="3189" y="1476"/>
                  </a:cubicBezTo>
                  <a:cubicBezTo>
                    <a:pt x="3226" y="1564"/>
                    <a:pt x="3313" y="1621"/>
                    <a:pt x="3409" y="1621"/>
                  </a:cubicBezTo>
                  <a:cubicBezTo>
                    <a:pt x="3411" y="1621"/>
                    <a:pt x="3413" y="1621"/>
                    <a:pt x="3415" y="1621"/>
                  </a:cubicBezTo>
                  <a:cubicBezTo>
                    <a:pt x="3588" y="1621"/>
                    <a:pt x="3710" y="1462"/>
                    <a:pt x="3710" y="1462"/>
                  </a:cubicBezTo>
                  <a:cubicBezTo>
                    <a:pt x="3710" y="1462"/>
                    <a:pt x="3774" y="1628"/>
                    <a:pt x="3970" y="1628"/>
                  </a:cubicBezTo>
                  <a:cubicBezTo>
                    <a:pt x="3990" y="1628"/>
                    <a:pt x="4012" y="1626"/>
                    <a:pt x="4036" y="1622"/>
                  </a:cubicBezTo>
                  <a:cubicBezTo>
                    <a:pt x="4283" y="1579"/>
                    <a:pt x="4319" y="1448"/>
                    <a:pt x="4319" y="1448"/>
                  </a:cubicBezTo>
                  <a:lnTo>
                    <a:pt x="4319" y="1448"/>
                  </a:lnTo>
                  <a:cubicBezTo>
                    <a:pt x="4319" y="1448"/>
                    <a:pt x="4282" y="1594"/>
                    <a:pt x="4484" y="1623"/>
                  </a:cubicBezTo>
                  <a:cubicBezTo>
                    <a:pt x="4496" y="1625"/>
                    <a:pt x="4507" y="1626"/>
                    <a:pt x="4518" y="1626"/>
                  </a:cubicBezTo>
                  <a:cubicBezTo>
                    <a:pt x="4694" y="1626"/>
                    <a:pt x="4769" y="1420"/>
                    <a:pt x="4769" y="1420"/>
                  </a:cubicBezTo>
                  <a:cubicBezTo>
                    <a:pt x="4769" y="1420"/>
                    <a:pt x="4954" y="1614"/>
                    <a:pt x="5079" y="1614"/>
                  </a:cubicBezTo>
                  <a:cubicBezTo>
                    <a:pt x="5100" y="1614"/>
                    <a:pt x="5120" y="1609"/>
                    <a:pt x="5136" y="1596"/>
                  </a:cubicBezTo>
                  <a:cubicBezTo>
                    <a:pt x="5472" y="1333"/>
                    <a:pt x="5569" y="239"/>
                    <a:pt x="5569" y="239"/>
                  </a:cubicBezTo>
                  <a:lnTo>
                    <a:pt x="0" y="1"/>
                  </a:lnTo>
                  <a:close/>
                </a:path>
              </a:pathLst>
            </a:custGeom>
            <a:solidFill>
              <a:srgbClr val="F9E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0"/>
            <p:cNvSpPr/>
            <p:nvPr/>
          </p:nvSpPr>
          <p:spPr>
            <a:xfrm>
              <a:off x="7154727" y="4855907"/>
              <a:ext cx="928464" cy="260417"/>
            </a:xfrm>
            <a:custGeom>
              <a:rect b="b" l="l" r="r" t="t"/>
              <a:pathLst>
                <a:path extrusionOk="0" h="1562" w="5569">
                  <a:moveTo>
                    <a:pt x="0" y="1"/>
                  </a:moveTo>
                  <a:lnTo>
                    <a:pt x="0" y="1"/>
                  </a:lnTo>
                  <a:cubicBezTo>
                    <a:pt x="66" y="447"/>
                    <a:pt x="243" y="1070"/>
                    <a:pt x="382" y="1369"/>
                  </a:cubicBezTo>
                  <a:cubicBezTo>
                    <a:pt x="394" y="1337"/>
                    <a:pt x="416" y="1309"/>
                    <a:pt x="447" y="1294"/>
                  </a:cubicBezTo>
                  <a:cubicBezTo>
                    <a:pt x="461" y="1288"/>
                    <a:pt x="475" y="1286"/>
                    <a:pt x="490" y="1286"/>
                  </a:cubicBezTo>
                  <a:cubicBezTo>
                    <a:pt x="568" y="1286"/>
                    <a:pt x="659" y="1363"/>
                    <a:pt x="718" y="1480"/>
                  </a:cubicBezTo>
                  <a:cubicBezTo>
                    <a:pt x="728" y="1472"/>
                    <a:pt x="736" y="1464"/>
                    <a:pt x="746" y="1455"/>
                  </a:cubicBezTo>
                  <a:cubicBezTo>
                    <a:pt x="746" y="1455"/>
                    <a:pt x="763" y="1464"/>
                    <a:pt x="790" y="1479"/>
                  </a:cubicBezTo>
                  <a:cubicBezTo>
                    <a:pt x="781" y="1289"/>
                    <a:pt x="955" y="1197"/>
                    <a:pt x="1056" y="1197"/>
                  </a:cubicBezTo>
                  <a:cubicBezTo>
                    <a:pt x="1169" y="1197"/>
                    <a:pt x="1302" y="1255"/>
                    <a:pt x="1314" y="1510"/>
                  </a:cubicBezTo>
                  <a:cubicBezTo>
                    <a:pt x="1326" y="1503"/>
                    <a:pt x="1337" y="1494"/>
                    <a:pt x="1348" y="1485"/>
                  </a:cubicBezTo>
                  <a:cubicBezTo>
                    <a:pt x="1348" y="1485"/>
                    <a:pt x="1365" y="1501"/>
                    <a:pt x="1395" y="1521"/>
                  </a:cubicBezTo>
                  <a:cubicBezTo>
                    <a:pt x="1360" y="1252"/>
                    <a:pt x="1543" y="1167"/>
                    <a:pt x="1671" y="1167"/>
                  </a:cubicBezTo>
                  <a:cubicBezTo>
                    <a:pt x="1795" y="1167"/>
                    <a:pt x="1965" y="1200"/>
                    <a:pt x="1957" y="1509"/>
                  </a:cubicBezTo>
                  <a:cubicBezTo>
                    <a:pt x="1975" y="1493"/>
                    <a:pt x="1992" y="1476"/>
                    <a:pt x="2008" y="1457"/>
                  </a:cubicBezTo>
                  <a:cubicBezTo>
                    <a:pt x="2008" y="1457"/>
                    <a:pt x="2026" y="1474"/>
                    <a:pt x="2056" y="1500"/>
                  </a:cubicBezTo>
                  <a:cubicBezTo>
                    <a:pt x="2067" y="1215"/>
                    <a:pt x="2278" y="1193"/>
                    <a:pt x="2379" y="1193"/>
                  </a:cubicBezTo>
                  <a:cubicBezTo>
                    <a:pt x="2499" y="1193"/>
                    <a:pt x="2609" y="1339"/>
                    <a:pt x="2561" y="1552"/>
                  </a:cubicBezTo>
                  <a:cubicBezTo>
                    <a:pt x="2579" y="1537"/>
                    <a:pt x="2596" y="1520"/>
                    <a:pt x="2611" y="1502"/>
                  </a:cubicBezTo>
                  <a:cubicBezTo>
                    <a:pt x="2611" y="1502"/>
                    <a:pt x="2622" y="1514"/>
                    <a:pt x="2640" y="1532"/>
                  </a:cubicBezTo>
                  <a:cubicBezTo>
                    <a:pt x="2648" y="1256"/>
                    <a:pt x="2793" y="1201"/>
                    <a:pt x="2895" y="1201"/>
                  </a:cubicBezTo>
                  <a:cubicBezTo>
                    <a:pt x="2909" y="1201"/>
                    <a:pt x="2923" y="1202"/>
                    <a:pt x="2935" y="1204"/>
                  </a:cubicBezTo>
                  <a:cubicBezTo>
                    <a:pt x="3026" y="1216"/>
                    <a:pt x="3162" y="1332"/>
                    <a:pt x="3088" y="1562"/>
                  </a:cubicBezTo>
                  <a:cubicBezTo>
                    <a:pt x="3124" y="1535"/>
                    <a:pt x="3158" y="1505"/>
                    <a:pt x="3189" y="1474"/>
                  </a:cubicBezTo>
                  <a:cubicBezTo>
                    <a:pt x="3200" y="1500"/>
                    <a:pt x="3216" y="1524"/>
                    <a:pt x="3235" y="1544"/>
                  </a:cubicBezTo>
                  <a:cubicBezTo>
                    <a:pt x="3279" y="1426"/>
                    <a:pt x="3364" y="1347"/>
                    <a:pt x="3461" y="1347"/>
                  </a:cubicBezTo>
                  <a:cubicBezTo>
                    <a:pt x="3547" y="1347"/>
                    <a:pt x="3623" y="1409"/>
                    <a:pt x="3670" y="1504"/>
                  </a:cubicBezTo>
                  <a:cubicBezTo>
                    <a:pt x="3683" y="1492"/>
                    <a:pt x="3697" y="1477"/>
                    <a:pt x="3710" y="1462"/>
                  </a:cubicBezTo>
                  <a:cubicBezTo>
                    <a:pt x="3726" y="1498"/>
                    <a:pt x="3750" y="1532"/>
                    <a:pt x="3781" y="1558"/>
                  </a:cubicBezTo>
                  <a:cubicBezTo>
                    <a:pt x="3804" y="1441"/>
                    <a:pt x="3872" y="1352"/>
                    <a:pt x="3964" y="1334"/>
                  </a:cubicBezTo>
                  <a:cubicBezTo>
                    <a:pt x="3975" y="1332"/>
                    <a:pt x="3986" y="1331"/>
                    <a:pt x="3997" y="1331"/>
                  </a:cubicBezTo>
                  <a:cubicBezTo>
                    <a:pt x="4096" y="1331"/>
                    <a:pt x="4192" y="1413"/>
                    <a:pt x="4248" y="1537"/>
                  </a:cubicBezTo>
                  <a:cubicBezTo>
                    <a:pt x="4306" y="1492"/>
                    <a:pt x="4319" y="1448"/>
                    <a:pt x="4319" y="1448"/>
                  </a:cubicBezTo>
                  <a:lnTo>
                    <a:pt x="4319" y="1448"/>
                  </a:lnTo>
                  <a:cubicBezTo>
                    <a:pt x="4312" y="1480"/>
                    <a:pt x="4318" y="1514"/>
                    <a:pt x="4335" y="1542"/>
                  </a:cubicBezTo>
                  <a:cubicBezTo>
                    <a:pt x="4363" y="1440"/>
                    <a:pt x="4427" y="1365"/>
                    <a:pt x="4511" y="1349"/>
                  </a:cubicBezTo>
                  <a:cubicBezTo>
                    <a:pt x="4522" y="1347"/>
                    <a:pt x="4533" y="1346"/>
                    <a:pt x="4544" y="1346"/>
                  </a:cubicBezTo>
                  <a:cubicBezTo>
                    <a:pt x="4618" y="1346"/>
                    <a:pt x="4692" y="1393"/>
                    <a:pt x="4746" y="1467"/>
                  </a:cubicBezTo>
                  <a:cubicBezTo>
                    <a:pt x="4755" y="1453"/>
                    <a:pt x="4763" y="1437"/>
                    <a:pt x="4769" y="1419"/>
                  </a:cubicBezTo>
                  <a:cubicBezTo>
                    <a:pt x="4796" y="1448"/>
                    <a:pt x="4826" y="1474"/>
                    <a:pt x="4855" y="1498"/>
                  </a:cubicBezTo>
                  <a:cubicBezTo>
                    <a:pt x="4882" y="1391"/>
                    <a:pt x="4947" y="1313"/>
                    <a:pt x="5034" y="1295"/>
                  </a:cubicBezTo>
                  <a:cubicBezTo>
                    <a:pt x="5045" y="1294"/>
                    <a:pt x="5056" y="1293"/>
                    <a:pt x="5067" y="1293"/>
                  </a:cubicBezTo>
                  <a:cubicBezTo>
                    <a:pt x="5144" y="1293"/>
                    <a:pt x="5220" y="1342"/>
                    <a:pt x="5275" y="1423"/>
                  </a:cubicBezTo>
                  <a:cubicBezTo>
                    <a:pt x="5500" y="1023"/>
                    <a:pt x="5569" y="239"/>
                    <a:pt x="5569" y="239"/>
                  </a:cubicBezTo>
                  <a:lnTo>
                    <a:pt x="0" y="1"/>
                  </a:lnTo>
                  <a:close/>
                </a:path>
              </a:pathLst>
            </a:custGeom>
            <a:solidFill>
              <a:srgbClr val="F4D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0"/>
            <p:cNvSpPr/>
            <p:nvPr/>
          </p:nvSpPr>
          <p:spPr>
            <a:xfrm>
              <a:off x="7079870" y="4568483"/>
              <a:ext cx="669548" cy="488823"/>
            </a:xfrm>
            <a:custGeom>
              <a:rect b="b" l="l" r="r" t="t"/>
              <a:pathLst>
                <a:path extrusionOk="0" h="2932" w="4016">
                  <a:moveTo>
                    <a:pt x="133" y="0"/>
                  </a:moveTo>
                  <a:lnTo>
                    <a:pt x="133" y="0"/>
                  </a:lnTo>
                  <a:cubicBezTo>
                    <a:pt x="1" y="1084"/>
                    <a:pt x="689" y="2931"/>
                    <a:pt x="689" y="2931"/>
                  </a:cubicBezTo>
                  <a:cubicBezTo>
                    <a:pt x="689" y="2931"/>
                    <a:pt x="2037" y="2916"/>
                    <a:pt x="4016" y="2125"/>
                  </a:cubicBezTo>
                  <a:lnTo>
                    <a:pt x="13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0"/>
            <p:cNvSpPr/>
            <p:nvPr/>
          </p:nvSpPr>
          <p:spPr>
            <a:xfrm>
              <a:off x="6949496" y="3205720"/>
              <a:ext cx="1431791" cy="1856594"/>
            </a:xfrm>
            <a:custGeom>
              <a:rect b="b" l="l" r="r" t="t"/>
              <a:pathLst>
                <a:path extrusionOk="0" h="11136" w="8588">
                  <a:moveTo>
                    <a:pt x="3331" y="1"/>
                  </a:moveTo>
                  <a:cubicBezTo>
                    <a:pt x="3266" y="1"/>
                    <a:pt x="3206" y="13"/>
                    <a:pt x="3152" y="37"/>
                  </a:cubicBezTo>
                  <a:cubicBezTo>
                    <a:pt x="2052" y="535"/>
                    <a:pt x="734" y="2645"/>
                    <a:pt x="368" y="3993"/>
                  </a:cubicBezTo>
                  <a:cubicBezTo>
                    <a:pt x="1" y="5341"/>
                    <a:pt x="939" y="9869"/>
                    <a:pt x="939" y="9869"/>
                  </a:cubicBezTo>
                  <a:cubicBezTo>
                    <a:pt x="1924" y="10745"/>
                    <a:pt x="4265" y="11135"/>
                    <a:pt x="6229" y="11135"/>
                  </a:cubicBezTo>
                  <a:cubicBezTo>
                    <a:pt x="6368" y="11135"/>
                    <a:pt x="6505" y="11133"/>
                    <a:pt x="6639" y="11129"/>
                  </a:cubicBezTo>
                  <a:cubicBezTo>
                    <a:pt x="6639" y="11129"/>
                    <a:pt x="8587" y="7377"/>
                    <a:pt x="8133" y="5283"/>
                  </a:cubicBezTo>
                  <a:cubicBezTo>
                    <a:pt x="7945" y="4412"/>
                    <a:pt x="4602" y="1"/>
                    <a:pt x="33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0"/>
            <p:cNvSpPr/>
            <p:nvPr/>
          </p:nvSpPr>
          <p:spPr>
            <a:xfrm>
              <a:off x="7706069" y="3788237"/>
              <a:ext cx="170721" cy="1264738"/>
            </a:xfrm>
            <a:custGeom>
              <a:rect b="b" l="l" r="r" t="t"/>
              <a:pathLst>
                <a:path extrusionOk="0" h="7586" w="1024">
                  <a:moveTo>
                    <a:pt x="474" y="0"/>
                  </a:moveTo>
                  <a:cubicBezTo>
                    <a:pt x="792" y="2708"/>
                    <a:pt x="206" y="6388"/>
                    <a:pt x="0" y="7547"/>
                  </a:cubicBezTo>
                  <a:cubicBezTo>
                    <a:pt x="131" y="7562"/>
                    <a:pt x="263" y="7574"/>
                    <a:pt x="395" y="7586"/>
                  </a:cubicBezTo>
                  <a:cubicBezTo>
                    <a:pt x="547" y="6991"/>
                    <a:pt x="1023" y="4040"/>
                    <a:pt x="826" y="1539"/>
                  </a:cubicBezTo>
                  <a:lnTo>
                    <a:pt x="47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0"/>
            <p:cNvSpPr/>
            <p:nvPr/>
          </p:nvSpPr>
          <p:spPr>
            <a:xfrm>
              <a:off x="7130053" y="3489976"/>
              <a:ext cx="131042" cy="1453132"/>
            </a:xfrm>
            <a:custGeom>
              <a:rect b="b" l="l" r="r" t="t"/>
              <a:pathLst>
                <a:path extrusionOk="0" h="8716" w="786">
                  <a:moveTo>
                    <a:pt x="396" y="0"/>
                  </a:moveTo>
                  <a:cubicBezTo>
                    <a:pt x="386" y="15"/>
                    <a:pt x="375" y="30"/>
                    <a:pt x="365" y="46"/>
                  </a:cubicBezTo>
                  <a:lnTo>
                    <a:pt x="141" y="1544"/>
                  </a:lnTo>
                  <a:cubicBezTo>
                    <a:pt x="0" y="4311"/>
                    <a:pt x="309" y="7540"/>
                    <a:pt x="449" y="8558"/>
                  </a:cubicBezTo>
                  <a:cubicBezTo>
                    <a:pt x="554" y="8614"/>
                    <a:pt x="668" y="8665"/>
                    <a:pt x="786" y="8716"/>
                  </a:cubicBezTo>
                  <a:cubicBezTo>
                    <a:pt x="631" y="7381"/>
                    <a:pt x="195" y="3201"/>
                    <a:pt x="3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0"/>
            <p:cNvSpPr/>
            <p:nvPr/>
          </p:nvSpPr>
          <p:spPr>
            <a:xfrm>
              <a:off x="7277433" y="3414452"/>
              <a:ext cx="117204" cy="1574337"/>
            </a:xfrm>
            <a:custGeom>
              <a:rect b="b" l="l" r="r" t="t"/>
              <a:pathLst>
                <a:path extrusionOk="0" h="9443" w="703">
                  <a:moveTo>
                    <a:pt x="411" y="1"/>
                  </a:moveTo>
                  <a:lnTo>
                    <a:pt x="168" y="598"/>
                  </a:lnTo>
                  <a:cubicBezTo>
                    <a:pt x="0" y="3583"/>
                    <a:pt x="265" y="8045"/>
                    <a:pt x="385" y="9346"/>
                  </a:cubicBezTo>
                  <a:cubicBezTo>
                    <a:pt x="488" y="9381"/>
                    <a:pt x="593" y="9413"/>
                    <a:pt x="702" y="9443"/>
                  </a:cubicBezTo>
                  <a:cubicBezTo>
                    <a:pt x="545" y="7887"/>
                    <a:pt x="145" y="3352"/>
                    <a:pt x="4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0"/>
            <p:cNvSpPr/>
            <p:nvPr/>
          </p:nvSpPr>
          <p:spPr>
            <a:xfrm>
              <a:off x="7514342" y="3537158"/>
              <a:ext cx="208567" cy="1495812"/>
            </a:xfrm>
            <a:custGeom>
              <a:rect b="b" l="l" r="r" t="t"/>
              <a:pathLst>
                <a:path extrusionOk="0" h="8972" w="1251">
                  <a:moveTo>
                    <a:pt x="627" y="1"/>
                  </a:moveTo>
                  <a:lnTo>
                    <a:pt x="627" y="1"/>
                  </a:lnTo>
                  <a:cubicBezTo>
                    <a:pt x="977" y="3044"/>
                    <a:pt x="364" y="6957"/>
                    <a:pt x="0" y="8878"/>
                  </a:cubicBezTo>
                  <a:cubicBezTo>
                    <a:pt x="172" y="8912"/>
                    <a:pt x="349" y="8943"/>
                    <a:pt x="527" y="8972"/>
                  </a:cubicBezTo>
                  <a:cubicBezTo>
                    <a:pt x="797" y="7274"/>
                    <a:pt x="1250" y="3376"/>
                    <a:pt x="1047" y="638"/>
                  </a:cubicBezTo>
                  <a:lnTo>
                    <a:pt x="6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0"/>
            <p:cNvSpPr/>
            <p:nvPr/>
          </p:nvSpPr>
          <p:spPr>
            <a:xfrm>
              <a:off x="7419645" y="3234396"/>
              <a:ext cx="109702" cy="1779903"/>
            </a:xfrm>
            <a:custGeom>
              <a:rect b="b" l="l" r="r" t="t"/>
              <a:pathLst>
                <a:path extrusionOk="0" h="10676" w="658">
                  <a:moveTo>
                    <a:pt x="85" y="0"/>
                  </a:moveTo>
                  <a:cubicBezTo>
                    <a:pt x="57" y="19"/>
                    <a:pt x="29" y="37"/>
                    <a:pt x="1" y="58"/>
                  </a:cubicBezTo>
                  <a:cubicBezTo>
                    <a:pt x="432" y="3762"/>
                    <a:pt x="223" y="8543"/>
                    <a:pt x="101" y="10588"/>
                  </a:cubicBezTo>
                  <a:cubicBezTo>
                    <a:pt x="226" y="10619"/>
                    <a:pt x="354" y="10649"/>
                    <a:pt x="483" y="10675"/>
                  </a:cubicBezTo>
                  <a:cubicBezTo>
                    <a:pt x="566" y="8972"/>
                    <a:pt x="658" y="3883"/>
                    <a:pt x="302" y="450"/>
                  </a:cubicBezTo>
                  <a:lnTo>
                    <a:pt x="8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0"/>
            <p:cNvSpPr/>
            <p:nvPr/>
          </p:nvSpPr>
          <p:spPr>
            <a:xfrm>
              <a:off x="6979005" y="3053005"/>
              <a:ext cx="610695" cy="1077345"/>
            </a:xfrm>
            <a:custGeom>
              <a:rect b="b" l="l" r="r" t="t"/>
              <a:pathLst>
                <a:path extrusionOk="0" h="6462" w="3663">
                  <a:moveTo>
                    <a:pt x="3663" y="0"/>
                  </a:moveTo>
                  <a:cubicBezTo>
                    <a:pt x="1436" y="1128"/>
                    <a:pt x="410" y="3018"/>
                    <a:pt x="204" y="3809"/>
                  </a:cubicBezTo>
                  <a:cubicBezTo>
                    <a:pt x="0" y="4601"/>
                    <a:pt x="293" y="6462"/>
                    <a:pt x="293" y="6462"/>
                  </a:cubicBezTo>
                  <a:cubicBezTo>
                    <a:pt x="1626" y="4864"/>
                    <a:pt x="2975" y="1611"/>
                    <a:pt x="2975" y="1611"/>
                  </a:cubicBezTo>
                  <a:lnTo>
                    <a:pt x="36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0"/>
            <p:cNvSpPr/>
            <p:nvPr/>
          </p:nvSpPr>
          <p:spPr>
            <a:xfrm>
              <a:off x="7216080" y="3060174"/>
              <a:ext cx="1195382" cy="1387777"/>
            </a:xfrm>
            <a:custGeom>
              <a:rect b="b" l="l" r="r" t="t"/>
              <a:pathLst>
                <a:path extrusionOk="0" h="8324" w="7170">
                  <a:moveTo>
                    <a:pt x="1640" y="1"/>
                  </a:moveTo>
                  <a:lnTo>
                    <a:pt x="1011" y="880"/>
                  </a:lnTo>
                  <a:cubicBezTo>
                    <a:pt x="0" y="2872"/>
                    <a:pt x="1626" y="7928"/>
                    <a:pt x="6315" y="8324"/>
                  </a:cubicBezTo>
                  <a:cubicBezTo>
                    <a:pt x="7170" y="4981"/>
                    <a:pt x="5890" y="1568"/>
                    <a:pt x="2578" y="177"/>
                  </a:cubicBezTo>
                  <a:lnTo>
                    <a:pt x="16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0"/>
            <p:cNvSpPr/>
            <p:nvPr/>
          </p:nvSpPr>
          <p:spPr>
            <a:xfrm>
              <a:off x="6949496" y="3205720"/>
              <a:ext cx="1431791" cy="1856594"/>
            </a:xfrm>
            <a:custGeom>
              <a:rect b="b" l="l" r="r" t="t"/>
              <a:pathLst>
                <a:path extrusionOk="0" h="11136" w="8588">
                  <a:moveTo>
                    <a:pt x="3331" y="1"/>
                  </a:moveTo>
                  <a:cubicBezTo>
                    <a:pt x="3266" y="1"/>
                    <a:pt x="3206" y="13"/>
                    <a:pt x="3152" y="37"/>
                  </a:cubicBezTo>
                  <a:cubicBezTo>
                    <a:pt x="2052" y="535"/>
                    <a:pt x="734" y="2646"/>
                    <a:pt x="368" y="3993"/>
                  </a:cubicBezTo>
                  <a:cubicBezTo>
                    <a:pt x="1" y="5341"/>
                    <a:pt x="940" y="9869"/>
                    <a:pt x="940" y="9869"/>
                  </a:cubicBezTo>
                  <a:cubicBezTo>
                    <a:pt x="1065" y="9978"/>
                    <a:pt x="1200" y="10075"/>
                    <a:pt x="1345" y="10159"/>
                  </a:cubicBezTo>
                  <a:cubicBezTo>
                    <a:pt x="1083" y="9316"/>
                    <a:pt x="911" y="8332"/>
                    <a:pt x="863" y="7276"/>
                  </a:cubicBezTo>
                  <a:cubicBezTo>
                    <a:pt x="720" y="4064"/>
                    <a:pt x="1787" y="1407"/>
                    <a:pt x="3247" y="1342"/>
                  </a:cubicBezTo>
                  <a:cubicBezTo>
                    <a:pt x="3265" y="1341"/>
                    <a:pt x="3284" y="1341"/>
                    <a:pt x="3302" y="1341"/>
                  </a:cubicBezTo>
                  <a:cubicBezTo>
                    <a:pt x="4741" y="1341"/>
                    <a:pt x="6011" y="3868"/>
                    <a:pt x="6153" y="7040"/>
                  </a:cubicBezTo>
                  <a:cubicBezTo>
                    <a:pt x="6223" y="8613"/>
                    <a:pt x="6003" y="10054"/>
                    <a:pt x="5588" y="11121"/>
                  </a:cubicBezTo>
                  <a:cubicBezTo>
                    <a:pt x="5808" y="11130"/>
                    <a:pt x="6026" y="11135"/>
                    <a:pt x="6240" y="11135"/>
                  </a:cubicBezTo>
                  <a:cubicBezTo>
                    <a:pt x="6375" y="11135"/>
                    <a:pt x="6508" y="11133"/>
                    <a:pt x="6639" y="11129"/>
                  </a:cubicBezTo>
                  <a:cubicBezTo>
                    <a:pt x="6639" y="11129"/>
                    <a:pt x="8587" y="7378"/>
                    <a:pt x="8133" y="5283"/>
                  </a:cubicBezTo>
                  <a:cubicBezTo>
                    <a:pt x="7945" y="4412"/>
                    <a:pt x="4602" y="1"/>
                    <a:pt x="33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0"/>
            <p:cNvSpPr/>
            <p:nvPr/>
          </p:nvSpPr>
          <p:spPr>
            <a:xfrm>
              <a:off x="8001830" y="3956123"/>
              <a:ext cx="210401" cy="1052170"/>
            </a:xfrm>
            <a:custGeom>
              <a:rect b="b" l="l" r="r" t="t"/>
              <a:pathLst>
                <a:path extrusionOk="0" h="6311" w="1262">
                  <a:moveTo>
                    <a:pt x="567" y="0"/>
                  </a:moveTo>
                  <a:lnTo>
                    <a:pt x="567" y="0"/>
                  </a:lnTo>
                  <a:cubicBezTo>
                    <a:pt x="653" y="4320"/>
                    <a:pt x="269" y="4679"/>
                    <a:pt x="0" y="6311"/>
                  </a:cubicBezTo>
                  <a:cubicBezTo>
                    <a:pt x="1262" y="3744"/>
                    <a:pt x="1231" y="1303"/>
                    <a:pt x="1231" y="1303"/>
                  </a:cubicBezTo>
                  <a:lnTo>
                    <a:pt x="5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0"/>
            <p:cNvSpPr/>
            <p:nvPr/>
          </p:nvSpPr>
          <p:spPr>
            <a:xfrm>
              <a:off x="6942327" y="3008991"/>
              <a:ext cx="610695" cy="1077511"/>
            </a:xfrm>
            <a:custGeom>
              <a:rect b="b" l="l" r="r" t="t"/>
              <a:pathLst>
                <a:path extrusionOk="0" h="6463" w="3663">
                  <a:moveTo>
                    <a:pt x="3663" y="0"/>
                  </a:moveTo>
                  <a:lnTo>
                    <a:pt x="3663" y="0"/>
                  </a:lnTo>
                  <a:cubicBezTo>
                    <a:pt x="1436" y="1129"/>
                    <a:pt x="410" y="3018"/>
                    <a:pt x="205" y="3810"/>
                  </a:cubicBezTo>
                  <a:cubicBezTo>
                    <a:pt x="0" y="4601"/>
                    <a:pt x="293" y="6462"/>
                    <a:pt x="293" y="6462"/>
                  </a:cubicBezTo>
                  <a:cubicBezTo>
                    <a:pt x="1626" y="4865"/>
                    <a:pt x="2975" y="1611"/>
                    <a:pt x="2975" y="1611"/>
                  </a:cubicBezTo>
                  <a:lnTo>
                    <a:pt x="3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0"/>
            <p:cNvSpPr/>
            <p:nvPr/>
          </p:nvSpPr>
          <p:spPr>
            <a:xfrm>
              <a:off x="7074202" y="3037333"/>
              <a:ext cx="466983" cy="400628"/>
            </a:xfrm>
            <a:custGeom>
              <a:rect b="b" l="l" r="r" t="t"/>
              <a:pathLst>
                <a:path extrusionOk="0" h="2403" w="2801">
                  <a:moveTo>
                    <a:pt x="2801" y="0"/>
                  </a:moveTo>
                  <a:cubicBezTo>
                    <a:pt x="2095" y="359"/>
                    <a:pt x="1310" y="937"/>
                    <a:pt x="690" y="1500"/>
                  </a:cubicBezTo>
                  <a:cubicBezTo>
                    <a:pt x="436" y="1782"/>
                    <a:pt x="206" y="2084"/>
                    <a:pt x="0" y="2402"/>
                  </a:cubicBezTo>
                  <a:cubicBezTo>
                    <a:pt x="483" y="1962"/>
                    <a:pt x="1388" y="1213"/>
                    <a:pt x="2535" y="623"/>
                  </a:cubicBezTo>
                  <a:lnTo>
                    <a:pt x="28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0"/>
            <p:cNvSpPr/>
            <p:nvPr/>
          </p:nvSpPr>
          <p:spPr>
            <a:xfrm>
              <a:off x="7255093" y="3021162"/>
              <a:ext cx="1195382" cy="1387777"/>
            </a:xfrm>
            <a:custGeom>
              <a:rect b="b" l="l" r="r" t="t"/>
              <a:pathLst>
                <a:path extrusionOk="0" h="8324" w="7170">
                  <a:moveTo>
                    <a:pt x="1641" y="1"/>
                  </a:moveTo>
                  <a:lnTo>
                    <a:pt x="1010" y="880"/>
                  </a:lnTo>
                  <a:cubicBezTo>
                    <a:pt x="0" y="2873"/>
                    <a:pt x="1626" y="7928"/>
                    <a:pt x="6315" y="8324"/>
                  </a:cubicBezTo>
                  <a:cubicBezTo>
                    <a:pt x="7170" y="4981"/>
                    <a:pt x="5891" y="1568"/>
                    <a:pt x="2579" y="177"/>
                  </a:cubicBezTo>
                  <a:lnTo>
                    <a:pt x="1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0"/>
            <p:cNvSpPr/>
            <p:nvPr/>
          </p:nvSpPr>
          <p:spPr>
            <a:xfrm>
              <a:off x="7375798" y="3021162"/>
              <a:ext cx="1074844" cy="1387777"/>
            </a:xfrm>
            <a:custGeom>
              <a:rect b="b" l="l" r="r" t="t"/>
              <a:pathLst>
                <a:path extrusionOk="0" h="8324" w="6447">
                  <a:moveTo>
                    <a:pt x="917" y="1"/>
                  </a:moveTo>
                  <a:lnTo>
                    <a:pt x="286" y="879"/>
                  </a:lnTo>
                  <a:cubicBezTo>
                    <a:pt x="112" y="1224"/>
                    <a:pt x="16" y="1661"/>
                    <a:pt x="1" y="2149"/>
                  </a:cubicBezTo>
                  <a:cubicBezTo>
                    <a:pt x="40" y="1972"/>
                    <a:pt x="108" y="1803"/>
                    <a:pt x="202" y="1650"/>
                  </a:cubicBezTo>
                  <a:cubicBezTo>
                    <a:pt x="431" y="1286"/>
                    <a:pt x="787" y="1112"/>
                    <a:pt x="1210" y="1112"/>
                  </a:cubicBezTo>
                  <a:cubicBezTo>
                    <a:pt x="1950" y="1112"/>
                    <a:pt x="2897" y="1644"/>
                    <a:pt x="3738" y="2622"/>
                  </a:cubicBezTo>
                  <a:cubicBezTo>
                    <a:pt x="5059" y="4160"/>
                    <a:pt x="5619" y="6217"/>
                    <a:pt x="4988" y="7216"/>
                  </a:cubicBezTo>
                  <a:cubicBezTo>
                    <a:pt x="4758" y="7579"/>
                    <a:pt x="4403" y="7753"/>
                    <a:pt x="3981" y="7753"/>
                  </a:cubicBezTo>
                  <a:cubicBezTo>
                    <a:pt x="3657" y="7753"/>
                    <a:pt x="3294" y="7651"/>
                    <a:pt x="2917" y="7454"/>
                  </a:cubicBezTo>
                  <a:lnTo>
                    <a:pt x="2917" y="7454"/>
                  </a:lnTo>
                  <a:cubicBezTo>
                    <a:pt x="3660" y="7918"/>
                    <a:pt x="4550" y="8235"/>
                    <a:pt x="5591" y="8324"/>
                  </a:cubicBezTo>
                  <a:cubicBezTo>
                    <a:pt x="6447" y="4980"/>
                    <a:pt x="5167" y="1568"/>
                    <a:pt x="1855" y="176"/>
                  </a:cubicBezTo>
                  <a:lnTo>
                    <a:pt x="91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0"/>
            <p:cNvSpPr/>
            <p:nvPr/>
          </p:nvSpPr>
          <p:spPr>
            <a:xfrm>
              <a:off x="7373130" y="3104188"/>
              <a:ext cx="853440" cy="520166"/>
            </a:xfrm>
            <a:custGeom>
              <a:rect b="b" l="l" r="r" t="t"/>
              <a:pathLst>
                <a:path extrusionOk="0" h="3120" w="5119">
                  <a:moveTo>
                    <a:pt x="2339" y="0"/>
                  </a:moveTo>
                  <a:lnTo>
                    <a:pt x="556" y="28"/>
                  </a:lnTo>
                  <a:lnTo>
                    <a:pt x="269" y="294"/>
                  </a:lnTo>
                  <a:cubicBezTo>
                    <a:pt x="128" y="571"/>
                    <a:pt x="39" y="909"/>
                    <a:pt x="1" y="1284"/>
                  </a:cubicBezTo>
                  <a:cubicBezTo>
                    <a:pt x="17" y="2136"/>
                    <a:pt x="498" y="3120"/>
                    <a:pt x="1794" y="3120"/>
                  </a:cubicBezTo>
                  <a:cubicBezTo>
                    <a:pt x="1879" y="3120"/>
                    <a:pt x="1968" y="3116"/>
                    <a:pt x="2060" y="3107"/>
                  </a:cubicBezTo>
                  <a:cubicBezTo>
                    <a:pt x="3844" y="2936"/>
                    <a:pt x="3748" y="1965"/>
                    <a:pt x="3673" y="1876"/>
                  </a:cubicBezTo>
                  <a:lnTo>
                    <a:pt x="3673" y="1876"/>
                  </a:lnTo>
                  <a:cubicBezTo>
                    <a:pt x="3744" y="1957"/>
                    <a:pt x="4375" y="2639"/>
                    <a:pt x="5091" y="2639"/>
                  </a:cubicBezTo>
                  <a:cubicBezTo>
                    <a:pt x="5100" y="2639"/>
                    <a:pt x="5109" y="2639"/>
                    <a:pt x="5119" y="2639"/>
                  </a:cubicBezTo>
                  <a:cubicBezTo>
                    <a:pt x="4730" y="1881"/>
                    <a:pt x="4190" y="1212"/>
                    <a:pt x="3532" y="672"/>
                  </a:cubicBezTo>
                  <a:cubicBezTo>
                    <a:pt x="3152" y="418"/>
                    <a:pt x="2753" y="193"/>
                    <a:pt x="23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0"/>
            <p:cNvSpPr/>
            <p:nvPr/>
          </p:nvSpPr>
          <p:spPr>
            <a:xfrm>
              <a:off x="7497336" y="3231228"/>
              <a:ext cx="749907" cy="356781"/>
            </a:xfrm>
            <a:custGeom>
              <a:rect b="b" l="l" r="r" t="t"/>
              <a:pathLst>
                <a:path extrusionOk="0" h="2140" w="4498">
                  <a:moveTo>
                    <a:pt x="0" y="1"/>
                  </a:moveTo>
                  <a:cubicBezTo>
                    <a:pt x="527" y="1091"/>
                    <a:pt x="2113" y="2139"/>
                    <a:pt x="4169" y="2139"/>
                  </a:cubicBezTo>
                  <a:cubicBezTo>
                    <a:pt x="4277" y="2139"/>
                    <a:pt x="4387" y="2136"/>
                    <a:pt x="4498" y="2130"/>
                  </a:cubicBezTo>
                  <a:cubicBezTo>
                    <a:pt x="4461" y="2050"/>
                    <a:pt x="4422" y="1970"/>
                    <a:pt x="4382" y="1892"/>
                  </a:cubicBezTo>
                  <a:cubicBezTo>
                    <a:pt x="4331" y="1893"/>
                    <a:pt x="4280" y="1894"/>
                    <a:pt x="4230" y="1894"/>
                  </a:cubicBezTo>
                  <a:cubicBezTo>
                    <a:pt x="2329" y="1894"/>
                    <a:pt x="832" y="997"/>
                    <a:pt x="200"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0"/>
            <p:cNvSpPr/>
            <p:nvPr/>
          </p:nvSpPr>
          <p:spPr>
            <a:xfrm>
              <a:off x="7469828" y="3231228"/>
              <a:ext cx="829432" cy="493491"/>
            </a:xfrm>
            <a:custGeom>
              <a:rect b="b" l="l" r="r" t="t"/>
              <a:pathLst>
                <a:path extrusionOk="0" h="2960" w="4975">
                  <a:moveTo>
                    <a:pt x="0" y="1"/>
                  </a:moveTo>
                  <a:cubicBezTo>
                    <a:pt x="189" y="1344"/>
                    <a:pt x="2027" y="2960"/>
                    <a:pt x="4633" y="2960"/>
                  </a:cubicBezTo>
                  <a:cubicBezTo>
                    <a:pt x="4745" y="2960"/>
                    <a:pt x="4859" y="2956"/>
                    <a:pt x="4974" y="2950"/>
                  </a:cubicBezTo>
                  <a:cubicBezTo>
                    <a:pt x="4950" y="2871"/>
                    <a:pt x="4925" y="2794"/>
                    <a:pt x="4899" y="2718"/>
                  </a:cubicBezTo>
                  <a:cubicBezTo>
                    <a:pt x="4837" y="2719"/>
                    <a:pt x="4776" y="2720"/>
                    <a:pt x="4716" y="2720"/>
                  </a:cubicBezTo>
                  <a:cubicBezTo>
                    <a:pt x="2264" y="2720"/>
                    <a:pt x="491" y="1289"/>
                    <a:pt x="134"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0"/>
            <p:cNvSpPr/>
            <p:nvPr/>
          </p:nvSpPr>
          <p:spPr>
            <a:xfrm>
              <a:off x="7339953" y="3231061"/>
              <a:ext cx="1010657" cy="1020326"/>
            </a:xfrm>
            <a:custGeom>
              <a:rect b="b" l="l" r="r" t="t"/>
              <a:pathLst>
                <a:path extrusionOk="0" h="6120" w="6062">
                  <a:moveTo>
                    <a:pt x="495" y="1"/>
                  </a:moveTo>
                  <a:lnTo>
                    <a:pt x="495" y="1"/>
                  </a:lnTo>
                  <a:cubicBezTo>
                    <a:pt x="0" y="1956"/>
                    <a:pt x="1966" y="5808"/>
                    <a:pt x="5991" y="6120"/>
                  </a:cubicBezTo>
                  <a:cubicBezTo>
                    <a:pt x="6003" y="6033"/>
                    <a:pt x="6013" y="5944"/>
                    <a:pt x="6022" y="5857"/>
                  </a:cubicBezTo>
                  <a:cubicBezTo>
                    <a:pt x="2857" y="5548"/>
                    <a:pt x="998" y="3040"/>
                    <a:pt x="647" y="1068"/>
                  </a:cubicBezTo>
                  <a:lnTo>
                    <a:pt x="647" y="1068"/>
                  </a:lnTo>
                  <a:cubicBezTo>
                    <a:pt x="1121" y="2825"/>
                    <a:pt x="3146" y="4958"/>
                    <a:pt x="6062" y="5033"/>
                  </a:cubicBezTo>
                  <a:cubicBezTo>
                    <a:pt x="6062" y="4942"/>
                    <a:pt x="6060" y="4853"/>
                    <a:pt x="6056" y="4763"/>
                  </a:cubicBezTo>
                  <a:cubicBezTo>
                    <a:pt x="3205" y="4635"/>
                    <a:pt x="1230" y="2541"/>
                    <a:pt x="762" y="812"/>
                  </a:cubicBezTo>
                  <a:lnTo>
                    <a:pt x="762" y="812"/>
                  </a:lnTo>
                  <a:cubicBezTo>
                    <a:pt x="1314" y="2321"/>
                    <a:pt x="3282" y="4019"/>
                    <a:pt x="5961" y="4019"/>
                  </a:cubicBezTo>
                  <a:cubicBezTo>
                    <a:pt x="5971" y="4019"/>
                    <a:pt x="5981" y="4019"/>
                    <a:pt x="5991" y="4019"/>
                  </a:cubicBezTo>
                  <a:cubicBezTo>
                    <a:pt x="5979" y="3936"/>
                    <a:pt x="5966" y="3854"/>
                    <a:pt x="5951" y="3771"/>
                  </a:cubicBezTo>
                  <a:cubicBezTo>
                    <a:pt x="2986" y="3721"/>
                    <a:pt x="920" y="1595"/>
                    <a:pt x="721" y="2"/>
                  </a:cubicBezTo>
                  <a:lnTo>
                    <a:pt x="495" y="1"/>
                  </a:ln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0"/>
            <p:cNvSpPr/>
            <p:nvPr/>
          </p:nvSpPr>
          <p:spPr>
            <a:xfrm>
              <a:off x="6965167" y="3008991"/>
              <a:ext cx="587855" cy="1077511"/>
            </a:xfrm>
            <a:custGeom>
              <a:rect b="b" l="l" r="r" t="t"/>
              <a:pathLst>
                <a:path extrusionOk="0" h="6463" w="3526">
                  <a:moveTo>
                    <a:pt x="3526" y="0"/>
                  </a:moveTo>
                  <a:lnTo>
                    <a:pt x="3526" y="0"/>
                  </a:lnTo>
                  <a:cubicBezTo>
                    <a:pt x="3483" y="21"/>
                    <a:pt x="3443" y="44"/>
                    <a:pt x="3402" y="66"/>
                  </a:cubicBezTo>
                  <a:cubicBezTo>
                    <a:pt x="3382" y="76"/>
                    <a:pt x="3363" y="85"/>
                    <a:pt x="3345" y="95"/>
                  </a:cubicBezTo>
                  <a:cubicBezTo>
                    <a:pt x="3302" y="118"/>
                    <a:pt x="3261" y="143"/>
                    <a:pt x="3220" y="165"/>
                  </a:cubicBezTo>
                  <a:lnTo>
                    <a:pt x="2994" y="399"/>
                  </a:lnTo>
                  <a:cubicBezTo>
                    <a:pt x="2994" y="399"/>
                    <a:pt x="1888" y="1567"/>
                    <a:pt x="613" y="2638"/>
                  </a:cubicBezTo>
                  <a:cubicBezTo>
                    <a:pt x="487" y="2838"/>
                    <a:pt x="373" y="3047"/>
                    <a:pt x="273" y="3262"/>
                  </a:cubicBezTo>
                  <a:cubicBezTo>
                    <a:pt x="1312" y="2386"/>
                    <a:pt x="2302" y="1350"/>
                    <a:pt x="2755" y="860"/>
                  </a:cubicBezTo>
                  <a:lnTo>
                    <a:pt x="2755" y="860"/>
                  </a:lnTo>
                  <a:cubicBezTo>
                    <a:pt x="2316" y="1422"/>
                    <a:pt x="1188" y="2825"/>
                    <a:pt x="51" y="3882"/>
                  </a:cubicBezTo>
                  <a:cubicBezTo>
                    <a:pt x="24" y="4030"/>
                    <a:pt x="7" y="4180"/>
                    <a:pt x="1" y="4330"/>
                  </a:cubicBezTo>
                  <a:cubicBezTo>
                    <a:pt x="1090" y="3297"/>
                    <a:pt x="2198" y="1859"/>
                    <a:pt x="2705" y="1177"/>
                  </a:cubicBezTo>
                  <a:lnTo>
                    <a:pt x="2705" y="1177"/>
                  </a:lnTo>
                  <a:cubicBezTo>
                    <a:pt x="2551" y="1443"/>
                    <a:pt x="1285" y="3625"/>
                    <a:pt x="10" y="5068"/>
                  </a:cubicBezTo>
                  <a:cubicBezTo>
                    <a:pt x="18" y="5213"/>
                    <a:pt x="28" y="5358"/>
                    <a:pt x="41" y="5497"/>
                  </a:cubicBezTo>
                  <a:cubicBezTo>
                    <a:pt x="1406" y="3929"/>
                    <a:pt x="2783" y="1318"/>
                    <a:pt x="2783" y="1318"/>
                  </a:cubicBezTo>
                  <a:lnTo>
                    <a:pt x="3053" y="818"/>
                  </a:lnTo>
                  <a:lnTo>
                    <a:pt x="3053" y="818"/>
                  </a:lnTo>
                  <a:lnTo>
                    <a:pt x="2760" y="1450"/>
                  </a:lnTo>
                  <a:cubicBezTo>
                    <a:pt x="2760" y="1450"/>
                    <a:pt x="1426" y="4409"/>
                    <a:pt x="97" y="6023"/>
                  </a:cubicBezTo>
                  <a:cubicBezTo>
                    <a:pt x="129" y="6288"/>
                    <a:pt x="157" y="6462"/>
                    <a:pt x="157" y="6462"/>
                  </a:cubicBezTo>
                  <a:cubicBezTo>
                    <a:pt x="1490" y="4865"/>
                    <a:pt x="2838" y="1611"/>
                    <a:pt x="2838" y="1611"/>
                  </a:cubicBezTo>
                  <a:lnTo>
                    <a:pt x="3526" y="0"/>
                  </a:ln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0"/>
            <p:cNvSpPr/>
            <p:nvPr/>
          </p:nvSpPr>
          <p:spPr>
            <a:xfrm>
              <a:off x="7255093" y="3021162"/>
              <a:ext cx="1062173" cy="1387777"/>
            </a:xfrm>
            <a:custGeom>
              <a:rect b="b" l="l" r="r" t="t"/>
              <a:pathLst>
                <a:path extrusionOk="0" h="8324" w="6371">
                  <a:moveTo>
                    <a:pt x="1641" y="1"/>
                  </a:moveTo>
                  <a:lnTo>
                    <a:pt x="1010" y="879"/>
                  </a:lnTo>
                  <a:cubicBezTo>
                    <a:pt x="0" y="2872"/>
                    <a:pt x="1626" y="7928"/>
                    <a:pt x="6315" y="8324"/>
                  </a:cubicBezTo>
                  <a:cubicBezTo>
                    <a:pt x="6336" y="8246"/>
                    <a:pt x="6353" y="8168"/>
                    <a:pt x="6370" y="8090"/>
                  </a:cubicBezTo>
                  <a:cubicBezTo>
                    <a:pt x="1786" y="7609"/>
                    <a:pt x="200" y="2634"/>
                    <a:pt x="1202" y="660"/>
                  </a:cubicBezTo>
                  <a:lnTo>
                    <a:pt x="1670" y="5"/>
                  </a:lnTo>
                  <a:lnTo>
                    <a:pt x="1641" y="1"/>
                  </a:ln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0"/>
            <p:cNvSpPr/>
            <p:nvPr/>
          </p:nvSpPr>
          <p:spPr>
            <a:xfrm>
              <a:off x="7288270" y="3055339"/>
              <a:ext cx="919628" cy="493825"/>
            </a:xfrm>
            <a:custGeom>
              <a:rect b="b" l="l" r="r" t="t"/>
              <a:pathLst>
                <a:path extrusionOk="0" h="2962" w="5516">
                  <a:moveTo>
                    <a:pt x="2702" y="1"/>
                  </a:moveTo>
                  <a:lnTo>
                    <a:pt x="1178" y="59"/>
                  </a:lnTo>
                  <a:cubicBezTo>
                    <a:pt x="550" y="632"/>
                    <a:pt x="1" y="2962"/>
                    <a:pt x="2058" y="2962"/>
                  </a:cubicBezTo>
                  <a:cubicBezTo>
                    <a:pt x="2159" y="2962"/>
                    <a:pt x="2266" y="2956"/>
                    <a:pt x="2380" y="2945"/>
                  </a:cubicBezTo>
                  <a:cubicBezTo>
                    <a:pt x="4695" y="2708"/>
                    <a:pt x="3694" y="1436"/>
                    <a:pt x="3618" y="1348"/>
                  </a:cubicBezTo>
                  <a:lnTo>
                    <a:pt x="3618" y="1348"/>
                  </a:lnTo>
                  <a:cubicBezTo>
                    <a:pt x="3691" y="1431"/>
                    <a:pt x="4740" y="2639"/>
                    <a:pt x="5479" y="2639"/>
                  </a:cubicBezTo>
                  <a:cubicBezTo>
                    <a:pt x="5491" y="2639"/>
                    <a:pt x="5503" y="2639"/>
                    <a:pt x="5515" y="2638"/>
                  </a:cubicBezTo>
                  <a:cubicBezTo>
                    <a:pt x="5281" y="1143"/>
                    <a:pt x="2702" y="1"/>
                    <a:pt x="27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0"/>
            <p:cNvSpPr/>
            <p:nvPr/>
          </p:nvSpPr>
          <p:spPr>
            <a:xfrm>
              <a:off x="7436484" y="3055339"/>
              <a:ext cx="771413" cy="516165"/>
            </a:xfrm>
            <a:custGeom>
              <a:rect b="b" l="l" r="r" t="t"/>
              <a:pathLst>
                <a:path extrusionOk="0" h="3096" w="4627">
                  <a:moveTo>
                    <a:pt x="1813" y="1"/>
                  </a:moveTo>
                  <a:lnTo>
                    <a:pt x="473" y="557"/>
                  </a:lnTo>
                  <a:cubicBezTo>
                    <a:pt x="629" y="606"/>
                    <a:pt x="2620" y="543"/>
                    <a:pt x="2268" y="1774"/>
                  </a:cubicBezTo>
                  <a:cubicBezTo>
                    <a:pt x="2109" y="2326"/>
                    <a:pt x="1486" y="2694"/>
                    <a:pt x="810" y="2694"/>
                  </a:cubicBezTo>
                  <a:cubicBezTo>
                    <a:pt x="540" y="2694"/>
                    <a:pt x="261" y="2635"/>
                    <a:pt x="0" y="2505"/>
                  </a:cubicBezTo>
                  <a:lnTo>
                    <a:pt x="0" y="2505"/>
                  </a:lnTo>
                  <a:cubicBezTo>
                    <a:pt x="236" y="2797"/>
                    <a:pt x="691" y="3096"/>
                    <a:pt x="1335" y="3096"/>
                  </a:cubicBezTo>
                  <a:cubicBezTo>
                    <a:pt x="1407" y="3096"/>
                    <a:pt x="1481" y="3092"/>
                    <a:pt x="1557" y="3085"/>
                  </a:cubicBezTo>
                  <a:cubicBezTo>
                    <a:pt x="3873" y="2847"/>
                    <a:pt x="3067" y="1780"/>
                    <a:pt x="2991" y="1692"/>
                  </a:cubicBezTo>
                  <a:lnTo>
                    <a:pt x="2991" y="1692"/>
                  </a:lnTo>
                  <a:cubicBezTo>
                    <a:pt x="3064" y="1773"/>
                    <a:pt x="3849" y="2640"/>
                    <a:pt x="4577" y="2640"/>
                  </a:cubicBezTo>
                  <a:cubicBezTo>
                    <a:pt x="4593" y="2640"/>
                    <a:pt x="4610" y="2639"/>
                    <a:pt x="4626" y="2638"/>
                  </a:cubicBezTo>
                  <a:cubicBezTo>
                    <a:pt x="4392" y="1143"/>
                    <a:pt x="1813" y="1"/>
                    <a:pt x="18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0"/>
            <p:cNvSpPr/>
            <p:nvPr/>
          </p:nvSpPr>
          <p:spPr>
            <a:xfrm>
              <a:off x="7471995" y="3124694"/>
              <a:ext cx="109868" cy="313267"/>
            </a:xfrm>
            <a:custGeom>
              <a:rect b="b" l="l" r="r" t="t"/>
              <a:pathLst>
                <a:path extrusionOk="0" h="1879" w="659">
                  <a:moveTo>
                    <a:pt x="256" y="0"/>
                  </a:moveTo>
                  <a:cubicBezTo>
                    <a:pt x="1" y="910"/>
                    <a:pt x="18" y="1879"/>
                    <a:pt x="307" y="1879"/>
                  </a:cubicBezTo>
                  <a:cubicBezTo>
                    <a:pt x="317" y="1879"/>
                    <a:pt x="328" y="1878"/>
                    <a:pt x="339" y="1875"/>
                  </a:cubicBezTo>
                  <a:cubicBezTo>
                    <a:pt x="659" y="1802"/>
                    <a:pt x="37" y="732"/>
                    <a:pt x="357" y="37"/>
                  </a:cubicBezTo>
                  <a:lnTo>
                    <a:pt x="2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0"/>
            <p:cNvSpPr/>
            <p:nvPr/>
          </p:nvSpPr>
          <p:spPr>
            <a:xfrm>
              <a:off x="7593200" y="3116025"/>
              <a:ext cx="222738" cy="259083"/>
            </a:xfrm>
            <a:custGeom>
              <a:rect b="b" l="l" r="r" t="t"/>
              <a:pathLst>
                <a:path extrusionOk="0" h="1554" w="1336">
                  <a:moveTo>
                    <a:pt x="94" y="0"/>
                  </a:moveTo>
                  <a:lnTo>
                    <a:pt x="1" y="39"/>
                  </a:lnTo>
                  <a:cubicBezTo>
                    <a:pt x="336" y="589"/>
                    <a:pt x="828" y="1553"/>
                    <a:pt x="1068" y="1553"/>
                  </a:cubicBezTo>
                  <a:cubicBezTo>
                    <a:pt x="1096" y="1553"/>
                    <a:pt x="1121" y="1539"/>
                    <a:pt x="1142" y="1510"/>
                  </a:cubicBezTo>
                  <a:cubicBezTo>
                    <a:pt x="1336" y="1229"/>
                    <a:pt x="346" y="683"/>
                    <a:pt x="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0"/>
            <p:cNvSpPr/>
            <p:nvPr/>
          </p:nvSpPr>
          <p:spPr>
            <a:xfrm>
              <a:off x="7554188" y="3104855"/>
              <a:ext cx="112703" cy="223738"/>
            </a:xfrm>
            <a:custGeom>
              <a:rect b="b" l="l" r="r" t="t"/>
              <a:pathLst>
                <a:path extrusionOk="0" h="1342" w="676">
                  <a:moveTo>
                    <a:pt x="70" y="1"/>
                  </a:moveTo>
                  <a:lnTo>
                    <a:pt x="1" y="2"/>
                  </a:lnTo>
                  <a:cubicBezTo>
                    <a:pt x="67" y="687"/>
                    <a:pt x="289" y="1342"/>
                    <a:pt x="458" y="1342"/>
                  </a:cubicBezTo>
                  <a:cubicBezTo>
                    <a:pt x="474" y="1342"/>
                    <a:pt x="490" y="1336"/>
                    <a:pt x="504" y="1324"/>
                  </a:cubicBezTo>
                  <a:cubicBezTo>
                    <a:pt x="675" y="1183"/>
                    <a:pt x="49" y="588"/>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0"/>
            <p:cNvSpPr/>
            <p:nvPr/>
          </p:nvSpPr>
          <p:spPr>
            <a:xfrm>
              <a:off x="7665390" y="3089517"/>
              <a:ext cx="187060" cy="174389"/>
            </a:xfrm>
            <a:custGeom>
              <a:rect b="b" l="l" r="r" t="t"/>
              <a:pathLst>
                <a:path extrusionOk="0" h="1046" w="1122">
                  <a:moveTo>
                    <a:pt x="61" y="0"/>
                  </a:moveTo>
                  <a:lnTo>
                    <a:pt x="0" y="32"/>
                  </a:lnTo>
                  <a:cubicBezTo>
                    <a:pt x="333" y="580"/>
                    <a:pt x="778" y="1046"/>
                    <a:pt x="959" y="1046"/>
                  </a:cubicBezTo>
                  <a:cubicBezTo>
                    <a:pt x="990" y="1046"/>
                    <a:pt x="1014" y="1032"/>
                    <a:pt x="1028" y="1002"/>
                  </a:cubicBezTo>
                  <a:cubicBezTo>
                    <a:pt x="1122" y="802"/>
                    <a:pt x="297" y="538"/>
                    <a:pt x="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0"/>
            <p:cNvSpPr/>
            <p:nvPr/>
          </p:nvSpPr>
          <p:spPr>
            <a:xfrm>
              <a:off x="7391469" y="3086516"/>
              <a:ext cx="114370" cy="225906"/>
            </a:xfrm>
            <a:custGeom>
              <a:rect b="b" l="l" r="r" t="t"/>
              <a:pathLst>
                <a:path extrusionOk="0" h="1355" w="686">
                  <a:moveTo>
                    <a:pt x="631" y="1"/>
                  </a:moveTo>
                  <a:cubicBezTo>
                    <a:pt x="232" y="634"/>
                    <a:pt x="1" y="1354"/>
                    <a:pt x="218" y="1354"/>
                  </a:cubicBezTo>
                  <a:cubicBezTo>
                    <a:pt x="219" y="1354"/>
                    <a:pt x="220" y="1354"/>
                    <a:pt x="221" y="1354"/>
                  </a:cubicBezTo>
                  <a:cubicBezTo>
                    <a:pt x="442" y="1347"/>
                    <a:pt x="311" y="493"/>
                    <a:pt x="686" y="41"/>
                  </a:cubicBezTo>
                  <a:lnTo>
                    <a:pt x="63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0"/>
            <p:cNvSpPr/>
            <p:nvPr/>
          </p:nvSpPr>
          <p:spPr>
            <a:xfrm>
              <a:off x="7083205" y="3021162"/>
              <a:ext cx="479820" cy="399128"/>
            </a:xfrm>
            <a:custGeom>
              <a:rect b="b" l="l" r="r" t="t"/>
              <a:pathLst>
                <a:path extrusionOk="0" h="2394" w="2878">
                  <a:moveTo>
                    <a:pt x="2511" y="1"/>
                  </a:moveTo>
                  <a:cubicBezTo>
                    <a:pt x="1486" y="548"/>
                    <a:pt x="195" y="1827"/>
                    <a:pt x="0" y="2394"/>
                  </a:cubicBezTo>
                  <a:cubicBezTo>
                    <a:pt x="0" y="2394"/>
                    <a:pt x="1183" y="987"/>
                    <a:pt x="2877" y="220"/>
                  </a:cubicBezTo>
                  <a:lnTo>
                    <a:pt x="25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0"/>
            <p:cNvSpPr/>
            <p:nvPr/>
          </p:nvSpPr>
          <p:spPr>
            <a:xfrm>
              <a:off x="7393303" y="2778418"/>
              <a:ext cx="369118" cy="369952"/>
            </a:xfrm>
            <a:custGeom>
              <a:rect b="b" l="l" r="r" t="t"/>
              <a:pathLst>
                <a:path extrusionOk="0" h="2219" w="2214">
                  <a:moveTo>
                    <a:pt x="934" y="0"/>
                  </a:moveTo>
                  <a:cubicBezTo>
                    <a:pt x="895" y="636"/>
                    <a:pt x="0" y="1872"/>
                    <a:pt x="0" y="1872"/>
                  </a:cubicBezTo>
                  <a:lnTo>
                    <a:pt x="548" y="1712"/>
                  </a:lnTo>
                  <a:lnTo>
                    <a:pt x="739" y="2218"/>
                  </a:lnTo>
                  <a:cubicBezTo>
                    <a:pt x="739" y="2218"/>
                    <a:pt x="1716" y="2043"/>
                    <a:pt x="2213" y="1691"/>
                  </a:cubicBezTo>
                  <a:cubicBezTo>
                    <a:pt x="2213" y="1691"/>
                    <a:pt x="1764" y="743"/>
                    <a:pt x="2028" y="50"/>
                  </a:cubicBezTo>
                  <a:lnTo>
                    <a:pt x="9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0"/>
            <p:cNvSpPr/>
            <p:nvPr/>
          </p:nvSpPr>
          <p:spPr>
            <a:xfrm>
              <a:off x="7503838" y="2778418"/>
              <a:ext cx="258583" cy="345944"/>
            </a:xfrm>
            <a:custGeom>
              <a:rect b="b" l="l" r="r" t="t"/>
              <a:pathLst>
                <a:path extrusionOk="0" h="2075" w="1551">
                  <a:moveTo>
                    <a:pt x="271" y="0"/>
                  </a:moveTo>
                  <a:cubicBezTo>
                    <a:pt x="258" y="218"/>
                    <a:pt x="143" y="506"/>
                    <a:pt x="0" y="790"/>
                  </a:cubicBezTo>
                  <a:cubicBezTo>
                    <a:pt x="134" y="688"/>
                    <a:pt x="267" y="629"/>
                    <a:pt x="389" y="624"/>
                  </a:cubicBezTo>
                  <a:cubicBezTo>
                    <a:pt x="394" y="624"/>
                    <a:pt x="399" y="624"/>
                    <a:pt x="404" y="624"/>
                  </a:cubicBezTo>
                  <a:cubicBezTo>
                    <a:pt x="808" y="624"/>
                    <a:pt x="934" y="1245"/>
                    <a:pt x="682" y="2023"/>
                  </a:cubicBezTo>
                  <a:cubicBezTo>
                    <a:pt x="677" y="2040"/>
                    <a:pt x="671" y="2058"/>
                    <a:pt x="665" y="2075"/>
                  </a:cubicBezTo>
                  <a:cubicBezTo>
                    <a:pt x="963" y="1988"/>
                    <a:pt x="1313" y="1859"/>
                    <a:pt x="1550" y="1691"/>
                  </a:cubicBezTo>
                  <a:cubicBezTo>
                    <a:pt x="1550" y="1691"/>
                    <a:pt x="1101" y="743"/>
                    <a:pt x="1365" y="50"/>
                  </a:cubicBezTo>
                  <a:lnTo>
                    <a:pt x="2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0"/>
            <p:cNvSpPr/>
            <p:nvPr/>
          </p:nvSpPr>
          <p:spPr>
            <a:xfrm>
              <a:off x="7486500" y="2437978"/>
              <a:ext cx="198730" cy="336441"/>
            </a:xfrm>
            <a:custGeom>
              <a:rect b="b" l="l" r="r" t="t"/>
              <a:pathLst>
                <a:path extrusionOk="0" h="2018" w="1192">
                  <a:moveTo>
                    <a:pt x="997" y="0"/>
                  </a:moveTo>
                  <a:cubicBezTo>
                    <a:pt x="991" y="0"/>
                    <a:pt x="985" y="1"/>
                    <a:pt x="977" y="3"/>
                  </a:cubicBezTo>
                  <a:cubicBezTo>
                    <a:pt x="822" y="49"/>
                    <a:pt x="1" y="867"/>
                    <a:pt x="105" y="1643"/>
                  </a:cubicBezTo>
                  <a:cubicBezTo>
                    <a:pt x="135" y="1872"/>
                    <a:pt x="287" y="2017"/>
                    <a:pt x="429" y="2017"/>
                  </a:cubicBezTo>
                  <a:cubicBezTo>
                    <a:pt x="503" y="2017"/>
                    <a:pt x="574" y="1978"/>
                    <a:pt x="625" y="1890"/>
                  </a:cubicBezTo>
                  <a:cubicBezTo>
                    <a:pt x="835" y="1523"/>
                    <a:pt x="1125" y="907"/>
                    <a:pt x="1096" y="815"/>
                  </a:cubicBezTo>
                  <a:cubicBezTo>
                    <a:pt x="1066" y="724"/>
                    <a:pt x="939" y="713"/>
                    <a:pt x="939" y="713"/>
                  </a:cubicBezTo>
                  <a:cubicBezTo>
                    <a:pt x="939" y="713"/>
                    <a:pt x="1191" y="378"/>
                    <a:pt x="1086" y="365"/>
                  </a:cubicBezTo>
                  <a:cubicBezTo>
                    <a:pt x="1075" y="363"/>
                    <a:pt x="1063" y="363"/>
                    <a:pt x="1052" y="363"/>
                  </a:cubicBezTo>
                  <a:cubicBezTo>
                    <a:pt x="957" y="363"/>
                    <a:pt x="869" y="406"/>
                    <a:pt x="869" y="406"/>
                  </a:cubicBezTo>
                  <a:cubicBezTo>
                    <a:pt x="869" y="406"/>
                    <a:pt x="1107" y="0"/>
                    <a:pt x="9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0"/>
            <p:cNvSpPr/>
            <p:nvPr/>
          </p:nvSpPr>
          <p:spPr>
            <a:xfrm>
              <a:off x="7507339" y="2440312"/>
              <a:ext cx="198730" cy="336441"/>
            </a:xfrm>
            <a:custGeom>
              <a:rect b="b" l="l" r="r" t="t"/>
              <a:pathLst>
                <a:path extrusionOk="0" h="2018" w="1192">
                  <a:moveTo>
                    <a:pt x="997" y="1"/>
                  </a:moveTo>
                  <a:cubicBezTo>
                    <a:pt x="991" y="1"/>
                    <a:pt x="985" y="2"/>
                    <a:pt x="977" y="4"/>
                  </a:cubicBezTo>
                  <a:cubicBezTo>
                    <a:pt x="821" y="50"/>
                    <a:pt x="1" y="867"/>
                    <a:pt x="104" y="1644"/>
                  </a:cubicBezTo>
                  <a:cubicBezTo>
                    <a:pt x="135" y="1873"/>
                    <a:pt x="286" y="2017"/>
                    <a:pt x="428" y="2017"/>
                  </a:cubicBezTo>
                  <a:cubicBezTo>
                    <a:pt x="502" y="2017"/>
                    <a:pt x="574" y="1978"/>
                    <a:pt x="625" y="1890"/>
                  </a:cubicBezTo>
                  <a:cubicBezTo>
                    <a:pt x="835" y="1524"/>
                    <a:pt x="1125" y="908"/>
                    <a:pt x="1096" y="816"/>
                  </a:cubicBezTo>
                  <a:cubicBezTo>
                    <a:pt x="1066" y="725"/>
                    <a:pt x="939" y="714"/>
                    <a:pt x="939" y="714"/>
                  </a:cubicBezTo>
                  <a:cubicBezTo>
                    <a:pt x="939" y="714"/>
                    <a:pt x="1191" y="378"/>
                    <a:pt x="1085" y="366"/>
                  </a:cubicBezTo>
                  <a:cubicBezTo>
                    <a:pt x="1073" y="364"/>
                    <a:pt x="1061" y="363"/>
                    <a:pt x="1049" y="363"/>
                  </a:cubicBezTo>
                  <a:cubicBezTo>
                    <a:pt x="956" y="363"/>
                    <a:pt x="869" y="407"/>
                    <a:pt x="869" y="407"/>
                  </a:cubicBezTo>
                  <a:cubicBezTo>
                    <a:pt x="869" y="407"/>
                    <a:pt x="1107" y="1"/>
                    <a:pt x="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0"/>
            <p:cNvSpPr/>
            <p:nvPr/>
          </p:nvSpPr>
          <p:spPr>
            <a:xfrm>
              <a:off x="7488667" y="2555348"/>
              <a:ext cx="358448" cy="293427"/>
            </a:xfrm>
            <a:custGeom>
              <a:rect b="b" l="l" r="r" t="t"/>
              <a:pathLst>
                <a:path extrusionOk="0" h="1760" w="2150">
                  <a:moveTo>
                    <a:pt x="1609" y="1"/>
                  </a:moveTo>
                  <a:cubicBezTo>
                    <a:pt x="1364" y="1"/>
                    <a:pt x="889" y="59"/>
                    <a:pt x="889" y="59"/>
                  </a:cubicBezTo>
                  <a:cubicBezTo>
                    <a:pt x="889" y="59"/>
                    <a:pt x="234" y="401"/>
                    <a:pt x="117" y="596"/>
                  </a:cubicBezTo>
                  <a:cubicBezTo>
                    <a:pt x="1" y="791"/>
                    <a:pt x="67" y="1459"/>
                    <a:pt x="293" y="1593"/>
                  </a:cubicBezTo>
                  <a:cubicBezTo>
                    <a:pt x="558" y="1749"/>
                    <a:pt x="1369" y="1759"/>
                    <a:pt x="1369" y="1759"/>
                  </a:cubicBezTo>
                  <a:cubicBezTo>
                    <a:pt x="1955" y="1319"/>
                    <a:pt x="2149" y="802"/>
                    <a:pt x="2149" y="557"/>
                  </a:cubicBezTo>
                  <a:cubicBezTo>
                    <a:pt x="2149" y="313"/>
                    <a:pt x="1808" y="78"/>
                    <a:pt x="1749" y="20"/>
                  </a:cubicBezTo>
                  <a:cubicBezTo>
                    <a:pt x="1736" y="6"/>
                    <a:pt x="1683" y="1"/>
                    <a:pt x="16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0"/>
            <p:cNvSpPr/>
            <p:nvPr/>
          </p:nvSpPr>
          <p:spPr>
            <a:xfrm>
              <a:off x="7491501" y="2591693"/>
              <a:ext cx="355614" cy="257082"/>
            </a:xfrm>
            <a:custGeom>
              <a:rect b="b" l="l" r="r" t="t"/>
              <a:pathLst>
                <a:path extrusionOk="0" h="1542" w="2133">
                  <a:moveTo>
                    <a:pt x="1954" y="0"/>
                  </a:moveTo>
                  <a:cubicBezTo>
                    <a:pt x="1853" y="157"/>
                    <a:pt x="1783" y="347"/>
                    <a:pt x="1619" y="492"/>
                  </a:cubicBezTo>
                  <a:cubicBezTo>
                    <a:pt x="1242" y="825"/>
                    <a:pt x="794" y="1058"/>
                    <a:pt x="482" y="1058"/>
                  </a:cubicBezTo>
                  <a:cubicBezTo>
                    <a:pt x="362" y="1058"/>
                    <a:pt x="261" y="1023"/>
                    <a:pt x="193" y="946"/>
                  </a:cubicBezTo>
                  <a:cubicBezTo>
                    <a:pt x="118" y="860"/>
                    <a:pt x="59" y="593"/>
                    <a:pt x="70" y="458"/>
                  </a:cubicBezTo>
                  <a:lnTo>
                    <a:pt x="70" y="458"/>
                  </a:lnTo>
                  <a:cubicBezTo>
                    <a:pt x="1" y="712"/>
                    <a:pt x="75" y="1256"/>
                    <a:pt x="276" y="1375"/>
                  </a:cubicBezTo>
                  <a:cubicBezTo>
                    <a:pt x="541" y="1531"/>
                    <a:pt x="1352" y="1541"/>
                    <a:pt x="1352" y="1541"/>
                  </a:cubicBezTo>
                  <a:cubicBezTo>
                    <a:pt x="1938" y="1101"/>
                    <a:pt x="2132" y="583"/>
                    <a:pt x="2132" y="339"/>
                  </a:cubicBezTo>
                  <a:cubicBezTo>
                    <a:pt x="2132" y="217"/>
                    <a:pt x="2046" y="96"/>
                    <a:pt x="19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0"/>
            <p:cNvSpPr/>
            <p:nvPr/>
          </p:nvSpPr>
          <p:spPr>
            <a:xfrm>
              <a:off x="7531514" y="2555348"/>
              <a:ext cx="289092" cy="171221"/>
            </a:xfrm>
            <a:custGeom>
              <a:rect b="b" l="l" r="r" t="t"/>
              <a:pathLst>
                <a:path extrusionOk="0" h="1027" w="1734">
                  <a:moveTo>
                    <a:pt x="1352" y="1"/>
                  </a:moveTo>
                  <a:cubicBezTo>
                    <a:pt x="1107" y="1"/>
                    <a:pt x="632" y="59"/>
                    <a:pt x="632" y="59"/>
                  </a:cubicBezTo>
                  <a:cubicBezTo>
                    <a:pt x="632" y="59"/>
                    <a:pt x="371" y="196"/>
                    <a:pt x="149" y="345"/>
                  </a:cubicBezTo>
                  <a:cubicBezTo>
                    <a:pt x="15" y="549"/>
                    <a:pt x="0" y="809"/>
                    <a:pt x="110" y="1026"/>
                  </a:cubicBezTo>
                  <a:cubicBezTo>
                    <a:pt x="110" y="1026"/>
                    <a:pt x="1057" y="957"/>
                    <a:pt x="1733" y="239"/>
                  </a:cubicBezTo>
                  <a:cubicBezTo>
                    <a:pt x="1636" y="132"/>
                    <a:pt x="1523" y="52"/>
                    <a:pt x="1492" y="20"/>
                  </a:cubicBezTo>
                  <a:cubicBezTo>
                    <a:pt x="1479" y="6"/>
                    <a:pt x="1426" y="1"/>
                    <a:pt x="1352"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0"/>
            <p:cNvSpPr/>
            <p:nvPr/>
          </p:nvSpPr>
          <p:spPr>
            <a:xfrm>
              <a:off x="7544184" y="2553347"/>
              <a:ext cx="276088" cy="104533"/>
            </a:xfrm>
            <a:custGeom>
              <a:rect b="b" l="l" r="r" t="t"/>
              <a:pathLst>
                <a:path extrusionOk="0" h="627" w="1656">
                  <a:moveTo>
                    <a:pt x="1307" y="1"/>
                  </a:moveTo>
                  <a:cubicBezTo>
                    <a:pt x="1100" y="1"/>
                    <a:pt x="556" y="71"/>
                    <a:pt x="556" y="71"/>
                  </a:cubicBezTo>
                  <a:cubicBezTo>
                    <a:pt x="556" y="71"/>
                    <a:pt x="295" y="208"/>
                    <a:pt x="73" y="357"/>
                  </a:cubicBezTo>
                  <a:cubicBezTo>
                    <a:pt x="44" y="404"/>
                    <a:pt x="18" y="455"/>
                    <a:pt x="0" y="506"/>
                  </a:cubicBezTo>
                  <a:cubicBezTo>
                    <a:pt x="170" y="586"/>
                    <a:pt x="400" y="627"/>
                    <a:pt x="666" y="627"/>
                  </a:cubicBezTo>
                  <a:cubicBezTo>
                    <a:pt x="861" y="627"/>
                    <a:pt x="1075" y="605"/>
                    <a:pt x="1299" y="560"/>
                  </a:cubicBezTo>
                  <a:cubicBezTo>
                    <a:pt x="1429" y="469"/>
                    <a:pt x="1548" y="365"/>
                    <a:pt x="1656" y="251"/>
                  </a:cubicBezTo>
                  <a:cubicBezTo>
                    <a:pt x="1600" y="149"/>
                    <a:pt x="1607" y="107"/>
                    <a:pt x="1380" y="8"/>
                  </a:cubicBezTo>
                  <a:cubicBezTo>
                    <a:pt x="1368" y="3"/>
                    <a:pt x="1343" y="1"/>
                    <a:pt x="1307"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0"/>
            <p:cNvSpPr/>
            <p:nvPr/>
          </p:nvSpPr>
          <p:spPr>
            <a:xfrm>
              <a:off x="7548853" y="2670218"/>
              <a:ext cx="48349" cy="55518"/>
            </a:xfrm>
            <a:custGeom>
              <a:rect b="b" l="l" r="r" t="t"/>
              <a:pathLst>
                <a:path extrusionOk="0" h="333" w="290">
                  <a:moveTo>
                    <a:pt x="290" y="0"/>
                  </a:moveTo>
                  <a:cubicBezTo>
                    <a:pt x="290" y="0"/>
                    <a:pt x="79" y="89"/>
                    <a:pt x="1" y="230"/>
                  </a:cubicBezTo>
                  <a:lnTo>
                    <a:pt x="40" y="333"/>
                  </a:lnTo>
                  <a:lnTo>
                    <a:pt x="133" y="327"/>
                  </a:lnTo>
                  <a:cubicBezTo>
                    <a:pt x="158" y="210"/>
                    <a:pt x="290" y="0"/>
                    <a:pt x="290"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0"/>
            <p:cNvSpPr/>
            <p:nvPr/>
          </p:nvSpPr>
          <p:spPr>
            <a:xfrm>
              <a:off x="7518343" y="2586024"/>
              <a:ext cx="301930" cy="144546"/>
            </a:xfrm>
            <a:custGeom>
              <a:rect b="b" l="l" r="r" t="t"/>
              <a:pathLst>
                <a:path extrusionOk="0" h="867" w="1811">
                  <a:moveTo>
                    <a:pt x="1758" y="1"/>
                  </a:moveTo>
                  <a:cubicBezTo>
                    <a:pt x="1118" y="646"/>
                    <a:pt x="234" y="805"/>
                    <a:pt x="234" y="805"/>
                  </a:cubicBezTo>
                  <a:cubicBezTo>
                    <a:pt x="234" y="805"/>
                    <a:pt x="133" y="453"/>
                    <a:pt x="305" y="111"/>
                  </a:cubicBezTo>
                  <a:lnTo>
                    <a:pt x="305" y="111"/>
                  </a:lnTo>
                  <a:cubicBezTo>
                    <a:pt x="280" y="127"/>
                    <a:pt x="254" y="144"/>
                    <a:pt x="228" y="161"/>
                  </a:cubicBezTo>
                  <a:cubicBezTo>
                    <a:pt x="0" y="518"/>
                    <a:pt x="176" y="867"/>
                    <a:pt x="176" y="867"/>
                  </a:cubicBezTo>
                  <a:cubicBezTo>
                    <a:pt x="176" y="867"/>
                    <a:pt x="1134" y="773"/>
                    <a:pt x="1811" y="55"/>
                  </a:cubicBezTo>
                  <a:cubicBezTo>
                    <a:pt x="1794" y="35"/>
                    <a:pt x="1777" y="18"/>
                    <a:pt x="17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0"/>
            <p:cNvSpPr/>
            <p:nvPr/>
          </p:nvSpPr>
          <p:spPr>
            <a:xfrm>
              <a:off x="7715739" y="2467654"/>
              <a:ext cx="212401" cy="318435"/>
            </a:xfrm>
            <a:custGeom>
              <a:rect b="b" l="l" r="r" t="t"/>
              <a:pathLst>
                <a:path extrusionOk="0" h="1910" w="1274">
                  <a:moveTo>
                    <a:pt x="1132" y="0"/>
                  </a:moveTo>
                  <a:cubicBezTo>
                    <a:pt x="1128" y="0"/>
                    <a:pt x="1124" y="0"/>
                    <a:pt x="1120" y="1"/>
                  </a:cubicBezTo>
                  <a:cubicBezTo>
                    <a:pt x="958" y="24"/>
                    <a:pt x="23" y="705"/>
                    <a:pt x="7" y="1488"/>
                  </a:cubicBezTo>
                  <a:cubicBezTo>
                    <a:pt x="1" y="1736"/>
                    <a:pt x="148" y="1909"/>
                    <a:pt x="300" y="1909"/>
                  </a:cubicBezTo>
                  <a:cubicBezTo>
                    <a:pt x="363" y="1909"/>
                    <a:pt x="428" y="1879"/>
                    <a:pt x="482" y="1810"/>
                  </a:cubicBezTo>
                  <a:cubicBezTo>
                    <a:pt x="746" y="1481"/>
                    <a:pt x="1127" y="918"/>
                    <a:pt x="1113" y="822"/>
                  </a:cubicBezTo>
                  <a:cubicBezTo>
                    <a:pt x="1098" y="726"/>
                    <a:pt x="973" y="697"/>
                    <a:pt x="973" y="697"/>
                  </a:cubicBezTo>
                  <a:cubicBezTo>
                    <a:pt x="973" y="697"/>
                    <a:pt x="1274" y="405"/>
                    <a:pt x="1172" y="375"/>
                  </a:cubicBezTo>
                  <a:cubicBezTo>
                    <a:pt x="1143" y="367"/>
                    <a:pt x="1113" y="364"/>
                    <a:pt x="1084" y="364"/>
                  </a:cubicBezTo>
                  <a:cubicBezTo>
                    <a:pt x="1012" y="364"/>
                    <a:pt x="951" y="383"/>
                    <a:pt x="951" y="383"/>
                  </a:cubicBezTo>
                  <a:cubicBezTo>
                    <a:pt x="951" y="383"/>
                    <a:pt x="1265" y="0"/>
                    <a:pt x="1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0"/>
            <p:cNvSpPr/>
            <p:nvPr/>
          </p:nvSpPr>
          <p:spPr>
            <a:xfrm>
              <a:off x="7738580" y="2474489"/>
              <a:ext cx="189561" cy="307598"/>
            </a:xfrm>
            <a:custGeom>
              <a:rect b="b" l="l" r="r" t="t"/>
              <a:pathLst>
                <a:path extrusionOk="0" h="1845" w="1137">
                  <a:moveTo>
                    <a:pt x="1025" y="0"/>
                  </a:moveTo>
                  <a:cubicBezTo>
                    <a:pt x="698" y="201"/>
                    <a:pt x="58" y="758"/>
                    <a:pt x="15" y="1408"/>
                  </a:cubicBezTo>
                  <a:cubicBezTo>
                    <a:pt x="0" y="1641"/>
                    <a:pt x="116" y="1810"/>
                    <a:pt x="255" y="1844"/>
                  </a:cubicBezTo>
                  <a:cubicBezTo>
                    <a:pt x="290" y="1827"/>
                    <a:pt x="320" y="1800"/>
                    <a:pt x="345" y="1769"/>
                  </a:cubicBezTo>
                  <a:cubicBezTo>
                    <a:pt x="609" y="1440"/>
                    <a:pt x="990" y="877"/>
                    <a:pt x="976" y="781"/>
                  </a:cubicBezTo>
                  <a:cubicBezTo>
                    <a:pt x="961" y="685"/>
                    <a:pt x="836" y="656"/>
                    <a:pt x="836" y="656"/>
                  </a:cubicBezTo>
                  <a:cubicBezTo>
                    <a:pt x="836" y="656"/>
                    <a:pt x="1137" y="364"/>
                    <a:pt x="1035" y="334"/>
                  </a:cubicBezTo>
                  <a:cubicBezTo>
                    <a:pt x="1006" y="326"/>
                    <a:pt x="976" y="323"/>
                    <a:pt x="947" y="323"/>
                  </a:cubicBezTo>
                  <a:cubicBezTo>
                    <a:pt x="875" y="323"/>
                    <a:pt x="814" y="342"/>
                    <a:pt x="814" y="342"/>
                  </a:cubicBezTo>
                  <a:cubicBezTo>
                    <a:pt x="814" y="342"/>
                    <a:pt x="1013" y="98"/>
                    <a:pt x="10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0"/>
            <p:cNvSpPr/>
            <p:nvPr/>
          </p:nvSpPr>
          <p:spPr>
            <a:xfrm>
              <a:off x="7779759" y="2614867"/>
              <a:ext cx="372286" cy="498326"/>
            </a:xfrm>
            <a:custGeom>
              <a:rect b="b" l="l" r="r" t="t"/>
              <a:pathLst>
                <a:path extrusionOk="0" h="2989" w="2233">
                  <a:moveTo>
                    <a:pt x="308" y="1"/>
                  </a:moveTo>
                  <a:cubicBezTo>
                    <a:pt x="165" y="1"/>
                    <a:pt x="77" y="268"/>
                    <a:pt x="31" y="462"/>
                  </a:cubicBezTo>
                  <a:cubicBezTo>
                    <a:pt x="1" y="590"/>
                    <a:pt x="16" y="727"/>
                    <a:pt x="73" y="847"/>
                  </a:cubicBezTo>
                  <a:cubicBezTo>
                    <a:pt x="576" y="1901"/>
                    <a:pt x="1951" y="2989"/>
                    <a:pt x="2187" y="2989"/>
                  </a:cubicBezTo>
                  <a:cubicBezTo>
                    <a:pt x="2225" y="2989"/>
                    <a:pt x="2233" y="2960"/>
                    <a:pt x="2202" y="2896"/>
                  </a:cubicBezTo>
                  <a:cubicBezTo>
                    <a:pt x="2191" y="2877"/>
                    <a:pt x="2163" y="1724"/>
                    <a:pt x="2163" y="1724"/>
                  </a:cubicBezTo>
                  <a:cubicBezTo>
                    <a:pt x="1127" y="1285"/>
                    <a:pt x="579" y="64"/>
                    <a:pt x="336" y="4"/>
                  </a:cubicBezTo>
                  <a:cubicBezTo>
                    <a:pt x="326" y="2"/>
                    <a:pt x="317"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0"/>
            <p:cNvSpPr/>
            <p:nvPr/>
          </p:nvSpPr>
          <p:spPr>
            <a:xfrm>
              <a:off x="7779759" y="2658714"/>
              <a:ext cx="372286" cy="454479"/>
            </a:xfrm>
            <a:custGeom>
              <a:rect b="b" l="l" r="r" t="t"/>
              <a:pathLst>
                <a:path extrusionOk="0" h="2726" w="2233">
                  <a:moveTo>
                    <a:pt x="88" y="1"/>
                  </a:moveTo>
                  <a:cubicBezTo>
                    <a:pt x="65" y="66"/>
                    <a:pt x="47" y="131"/>
                    <a:pt x="31" y="198"/>
                  </a:cubicBezTo>
                  <a:cubicBezTo>
                    <a:pt x="1" y="327"/>
                    <a:pt x="16" y="464"/>
                    <a:pt x="73" y="584"/>
                  </a:cubicBezTo>
                  <a:cubicBezTo>
                    <a:pt x="576" y="1638"/>
                    <a:pt x="1951" y="2726"/>
                    <a:pt x="2186" y="2726"/>
                  </a:cubicBezTo>
                  <a:cubicBezTo>
                    <a:pt x="2224" y="2726"/>
                    <a:pt x="2232" y="2697"/>
                    <a:pt x="2200" y="2633"/>
                  </a:cubicBezTo>
                  <a:cubicBezTo>
                    <a:pt x="2190" y="2614"/>
                    <a:pt x="2161" y="1461"/>
                    <a:pt x="2161" y="1461"/>
                  </a:cubicBezTo>
                  <a:cubicBezTo>
                    <a:pt x="1947" y="1367"/>
                    <a:pt x="1745" y="1244"/>
                    <a:pt x="1565" y="1093"/>
                  </a:cubicBezTo>
                  <a:lnTo>
                    <a:pt x="1565" y="1093"/>
                  </a:lnTo>
                  <a:cubicBezTo>
                    <a:pt x="1705" y="1418"/>
                    <a:pt x="1744" y="1660"/>
                    <a:pt x="1648" y="1725"/>
                  </a:cubicBezTo>
                  <a:cubicBezTo>
                    <a:pt x="1627" y="1739"/>
                    <a:pt x="1601" y="1746"/>
                    <a:pt x="1570" y="1746"/>
                  </a:cubicBezTo>
                  <a:cubicBezTo>
                    <a:pt x="1343" y="1746"/>
                    <a:pt x="853" y="1385"/>
                    <a:pt x="432" y="768"/>
                  </a:cubicBezTo>
                  <a:cubicBezTo>
                    <a:pt x="276" y="537"/>
                    <a:pt x="145" y="236"/>
                    <a:pt x="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0"/>
            <p:cNvSpPr/>
            <p:nvPr/>
          </p:nvSpPr>
          <p:spPr>
            <a:xfrm>
              <a:off x="7164564" y="2710397"/>
              <a:ext cx="276088" cy="309266"/>
            </a:xfrm>
            <a:custGeom>
              <a:rect b="b" l="l" r="r" t="t"/>
              <a:pathLst>
                <a:path extrusionOk="0" h="1855" w="1656">
                  <a:moveTo>
                    <a:pt x="1309" y="1"/>
                  </a:moveTo>
                  <a:cubicBezTo>
                    <a:pt x="1244" y="1"/>
                    <a:pt x="1178" y="26"/>
                    <a:pt x="1136" y="74"/>
                  </a:cubicBezTo>
                  <a:cubicBezTo>
                    <a:pt x="1032" y="194"/>
                    <a:pt x="426" y="912"/>
                    <a:pt x="268" y="1041"/>
                  </a:cubicBezTo>
                  <a:cubicBezTo>
                    <a:pt x="109" y="1171"/>
                    <a:pt x="1" y="1679"/>
                    <a:pt x="521" y="1759"/>
                  </a:cubicBezTo>
                  <a:cubicBezTo>
                    <a:pt x="565" y="1826"/>
                    <a:pt x="639" y="1854"/>
                    <a:pt x="729" y="1854"/>
                  </a:cubicBezTo>
                  <a:cubicBezTo>
                    <a:pt x="853" y="1854"/>
                    <a:pt x="1009" y="1802"/>
                    <a:pt x="1164" y="1729"/>
                  </a:cubicBezTo>
                  <a:cubicBezTo>
                    <a:pt x="1656" y="1111"/>
                    <a:pt x="1541" y="413"/>
                    <a:pt x="1521" y="194"/>
                  </a:cubicBezTo>
                  <a:cubicBezTo>
                    <a:pt x="1510" y="61"/>
                    <a:pt x="1410" y="1"/>
                    <a:pt x="1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0"/>
            <p:cNvSpPr/>
            <p:nvPr/>
          </p:nvSpPr>
          <p:spPr>
            <a:xfrm>
              <a:off x="8042343" y="2829935"/>
              <a:ext cx="291760" cy="320269"/>
            </a:xfrm>
            <a:custGeom>
              <a:rect b="b" l="l" r="r" t="t"/>
              <a:pathLst>
                <a:path extrusionOk="0" h="1921" w="1750">
                  <a:moveTo>
                    <a:pt x="694" y="0"/>
                  </a:moveTo>
                  <a:cubicBezTo>
                    <a:pt x="558" y="0"/>
                    <a:pt x="216" y="210"/>
                    <a:pt x="216" y="210"/>
                  </a:cubicBezTo>
                  <a:cubicBezTo>
                    <a:pt x="0" y="1196"/>
                    <a:pt x="372" y="1812"/>
                    <a:pt x="568" y="1900"/>
                  </a:cubicBezTo>
                  <a:cubicBezTo>
                    <a:pt x="601" y="1915"/>
                    <a:pt x="635" y="1921"/>
                    <a:pt x="668" y="1921"/>
                  </a:cubicBezTo>
                  <a:cubicBezTo>
                    <a:pt x="833" y="1921"/>
                    <a:pt x="988" y="1773"/>
                    <a:pt x="988" y="1773"/>
                  </a:cubicBezTo>
                  <a:cubicBezTo>
                    <a:pt x="988" y="1773"/>
                    <a:pt x="1418" y="1773"/>
                    <a:pt x="1583" y="1489"/>
                  </a:cubicBezTo>
                  <a:cubicBezTo>
                    <a:pt x="1749" y="1206"/>
                    <a:pt x="832" y="43"/>
                    <a:pt x="723" y="4"/>
                  </a:cubicBezTo>
                  <a:cubicBezTo>
                    <a:pt x="715" y="2"/>
                    <a:pt x="705" y="0"/>
                    <a:pt x="6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0"/>
            <p:cNvSpPr/>
            <p:nvPr/>
          </p:nvSpPr>
          <p:spPr>
            <a:xfrm>
              <a:off x="8132871" y="2877783"/>
              <a:ext cx="158384" cy="191561"/>
            </a:xfrm>
            <a:custGeom>
              <a:rect b="b" l="l" r="r" t="t"/>
              <a:pathLst>
                <a:path extrusionOk="0" h="1149" w="950">
                  <a:moveTo>
                    <a:pt x="201" y="1"/>
                  </a:moveTo>
                  <a:cubicBezTo>
                    <a:pt x="174" y="1"/>
                    <a:pt x="149" y="7"/>
                    <a:pt x="128" y="21"/>
                  </a:cubicBezTo>
                  <a:cubicBezTo>
                    <a:pt x="1" y="105"/>
                    <a:pt x="55" y="422"/>
                    <a:pt x="246" y="727"/>
                  </a:cubicBezTo>
                  <a:cubicBezTo>
                    <a:pt x="406" y="981"/>
                    <a:pt x="611" y="1149"/>
                    <a:pt x="749" y="1149"/>
                  </a:cubicBezTo>
                  <a:cubicBezTo>
                    <a:pt x="777" y="1149"/>
                    <a:pt x="802" y="1142"/>
                    <a:pt x="823" y="1128"/>
                  </a:cubicBezTo>
                  <a:cubicBezTo>
                    <a:pt x="949" y="1044"/>
                    <a:pt x="897" y="728"/>
                    <a:pt x="704" y="423"/>
                  </a:cubicBezTo>
                  <a:cubicBezTo>
                    <a:pt x="544" y="168"/>
                    <a:pt x="338" y="1"/>
                    <a:pt x="2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0"/>
            <p:cNvSpPr/>
            <p:nvPr/>
          </p:nvSpPr>
          <p:spPr>
            <a:xfrm>
              <a:off x="8042509" y="2830601"/>
              <a:ext cx="291593" cy="319602"/>
            </a:xfrm>
            <a:custGeom>
              <a:rect b="b" l="l" r="r" t="t"/>
              <a:pathLst>
                <a:path extrusionOk="0" h="1917" w="1749">
                  <a:moveTo>
                    <a:pt x="724" y="0"/>
                  </a:moveTo>
                  <a:cubicBezTo>
                    <a:pt x="726" y="116"/>
                    <a:pt x="986" y="731"/>
                    <a:pt x="970" y="865"/>
                  </a:cubicBezTo>
                  <a:cubicBezTo>
                    <a:pt x="915" y="1333"/>
                    <a:pt x="670" y="1627"/>
                    <a:pt x="533" y="1627"/>
                  </a:cubicBezTo>
                  <a:cubicBezTo>
                    <a:pt x="529" y="1627"/>
                    <a:pt x="526" y="1627"/>
                    <a:pt x="522" y="1626"/>
                  </a:cubicBezTo>
                  <a:cubicBezTo>
                    <a:pt x="388" y="1612"/>
                    <a:pt x="160" y="800"/>
                    <a:pt x="216" y="320"/>
                  </a:cubicBezTo>
                  <a:cubicBezTo>
                    <a:pt x="222" y="277"/>
                    <a:pt x="228" y="236"/>
                    <a:pt x="235" y="194"/>
                  </a:cubicBezTo>
                  <a:lnTo>
                    <a:pt x="235" y="194"/>
                  </a:lnTo>
                  <a:lnTo>
                    <a:pt x="215" y="206"/>
                  </a:lnTo>
                  <a:cubicBezTo>
                    <a:pt x="1" y="1192"/>
                    <a:pt x="371" y="1808"/>
                    <a:pt x="567" y="1896"/>
                  </a:cubicBezTo>
                  <a:cubicBezTo>
                    <a:pt x="600" y="1911"/>
                    <a:pt x="634" y="1917"/>
                    <a:pt x="667" y="1917"/>
                  </a:cubicBezTo>
                  <a:cubicBezTo>
                    <a:pt x="832" y="1917"/>
                    <a:pt x="987" y="1769"/>
                    <a:pt x="987" y="1769"/>
                  </a:cubicBezTo>
                  <a:cubicBezTo>
                    <a:pt x="987" y="1769"/>
                    <a:pt x="1417" y="1768"/>
                    <a:pt x="1582" y="1485"/>
                  </a:cubicBezTo>
                  <a:cubicBezTo>
                    <a:pt x="1748" y="1202"/>
                    <a:pt x="835" y="45"/>
                    <a:pt x="7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0"/>
            <p:cNvSpPr/>
            <p:nvPr/>
          </p:nvSpPr>
          <p:spPr>
            <a:xfrm>
              <a:off x="8105529" y="2625203"/>
              <a:ext cx="337608" cy="378121"/>
            </a:xfrm>
            <a:custGeom>
              <a:rect b="b" l="l" r="r" t="t"/>
              <a:pathLst>
                <a:path extrusionOk="0" h="2268" w="2025">
                  <a:moveTo>
                    <a:pt x="2024" y="1"/>
                  </a:moveTo>
                  <a:cubicBezTo>
                    <a:pt x="1974" y="1"/>
                    <a:pt x="460" y="1227"/>
                    <a:pt x="298" y="1437"/>
                  </a:cubicBezTo>
                  <a:cubicBezTo>
                    <a:pt x="1" y="1821"/>
                    <a:pt x="625" y="2268"/>
                    <a:pt x="625" y="2268"/>
                  </a:cubicBezTo>
                  <a:cubicBezTo>
                    <a:pt x="1494" y="1051"/>
                    <a:pt x="2025" y="43"/>
                    <a:pt x="2025" y="2"/>
                  </a:cubicBezTo>
                  <a:cubicBezTo>
                    <a:pt x="2025" y="1"/>
                    <a:pt x="2025" y="1"/>
                    <a:pt x="20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0"/>
            <p:cNvSpPr/>
            <p:nvPr/>
          </p:nvSpPr>
          <p:spPr>
            <a:xfrm>
              <a:off x="7643549" y="2346115"/>
              <a:ext cx="132209" cy="252581"/>
            </a:xfrm>
            <a:custGeom>
              <a:rect b="b" l="l" r="r" t="t"/>
              <a:pathLst>
                <a:path extrusionOk="0" h="1515" w="793">
                  <a:moveTo>
                    <a:pt x="88" y="1"/>
                  </a:moveTo>
                  <a:lnTo>
                    <a:pt x="0" y="1314"/>
                  </a:lnTo>
                  <a:cubicBezTo>
                    <a:pt x="8" y="1443"/>
                    <a:pt x="68" y="1515"/>
                    <a:pt x="188" y="1515"/>
                  </a:cubicBezTo>
                  <a:cubicBezTo>
                    <a:pt x="316" y="1515"/>
                    <a:pt x="515" y="1432"/>
                    <a:pt x="793" y="1252"/>
                  </a:cubicBezTo>
                  <a:cubicBezTo>
                    <a:pt x="793" y="890"/>
                    <a:pt x="678" y="64"/>
                    <a:pt x="678" y="64"/>
                  </a:cubicBezTo>
                  <a:lnTo>
                    <a:pt x="88" y="1"/>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0"/>
            <p:cNvSpPr/>
            <p:nvPr/>
          </p:nvSpPr>
          <p:spPr>
            <a:xfrm>
              <a:off x="7416811" y="1689575"/>
              <a:ext cx="690054" cy="763411"/>
            </a:xfrm>
            <a:custGeom>
              <a:rect b="b" l="l" r="r" t="t"/>
              <a:pathLst>
                <a:path extrusionOk="0" h="4579" w="4139">
                  <a:moveTo>
                    <a:pt x="2238" y="1"/>
                  </a:moveTo>
                  <a:cubicBezTo>
                    <a:pt x="1601" y="1"/>
                    <a:pt x="1281" y="625"/>
                    <a:pt x="1281" y="625"/>
                  </a:cubicBezTo>
                  <a:cubicBezTo>
                    <a:pt x="1281" y="625"/>
                    <a:pt x="1273" y="603"/>
                    <a:pt x="1222" y="603"/>
                  </a:cubicBezTo>
                  <a:cubicBezTo>
                    <a:pt x="1156" y="603"/>
                    <a:pt x="1019" y="639"/>
                    <a:pt x="738" y="803"/>
                  </a:cubicBezTo>
                  <a:cubicBezTo>
                    <a:pt x="238" y="1097"/>
                    <a:pt x="530" y="1547"/>
                    <a:pt x="530" y="1547"/>
                  </a:cubicBezTo>
                  <a:cubicBezTo>
                    <a:pt x="530" y="1547"/>
                    <a:pt x="257" y="1647"/>
                    <a:pt x="129" y="2126"/>
                  </a:cubicBezTo>
                  <a:cubicBezTo>
                    <a:pt x="0" y="2605"/>
                    <a:pt x="710" y="3771"/>
                    <a:pt x="710" y="3771"/>
                  </a:cubicBezTo>
                  <a:lnTo>
                    <a:pt x="1853" y="4165"/>
                  </a:lnTo>
                  <a:lnTo>
                    <a:pt x="2090" y="4578"/>
                  </a:lnTo>
                  <a:cubicBezTo>
                    <a:pt x="2490" y="4507"/>
                    <a:pt x="2468" y="4229"/>
                    <a:pt x="2468" y="4229"/>
                  </a:cubicBezTo>
                  <a:cubicBezTo>
                    <a:pt x="2468" y="4229"/>
                    <a:pt x="4014" y="3642"/>
                    <a:pt x="3405" y="2470"/>
                  </a:cubicBezTo>
                  <a:cubicBezTo>
                    <a:pt x="4139" y="2008"/>
                    <a:pt x="4128" y="543"/>
                    <a:pt x="2873" y="543"/>
                  </a:cubicBezTo>
                  <a:cubicBezTo>
                    <a:pt x="2844" y="543"/>
                    <a:pt x="2814" y="544"/>
                    <a:pt x="2783" y="545"/>
                  </a:cubicBezTo>
                  <a:cubicBezTo>
                    <a:pt x="2783" y="545"/>
                    <a:pt x="2962" y="37"/>
                    <a:pt x="2290" y="2"/>
                  </a:cubicBezTo>
                  <a:cubicBezTo>
                    <a:pt x="2273" y="1"/>
                    <a:pt x="2255" y="1"/>
                    <a:pt x="22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0"/>
            <p:cNvSpPr/>
            <p:nvPr/>
          </p:nvSpPr>
          <p:spPr>
            <a:xfrm>
              <a:off x="7465660" y="1755929"/>
              <a:ext cx="620198" cy="696890"/>
            </a:xfrm>
            <a:custGeom>
              <a:rect b="b" l="l" r="r" t="t"/>
              <a:pathLst>
                <a:path extrusionOk="0" h="4180" w="3720">
                  <a:moveTo>
                    <a:pt x="2512" y="1"/>
                  </a:moveTo>
                  <a:lnTo>
                    <a:pt x="2512" y="1"/>
                  </a:lnTo>
                  <a:cubicBezTo>
                    <a:pt x="2469" y="65"/>
                    <a:pt x="2423" y="127"/>
                    <a:pt x="2372" y="186"/>
                  </a:cubicBezTo>
                  <a:cubicBezTo>
                    <a:pt x="2086" y="526"/>
                    <a:pt x="1731" y="727"/>
                    <a:pt x="1462" y="727"/>
                  </a:cubicBezTo>
                  <a:cubicBezTo>
                    <a:pt x="1364" y="727"/>
                    <a:pt x="1277" y="700"/>
                    <a:pt x="1210" y="643"/>
                  </a:cubicBezTo>
                  <a:cubicBezTo>
                    <a:pt x="1066" y="522"/>
                    <a:pt x="1041" y="294"/>
                    <a:pt x="1118" y="35"/>
                  </a:cubicBezTo>
                  <a:lnTo>
                    <a:pt x="1118" y="35"/>
                  </a:lnTo>
                  <a:cubicBezTo>
                    <a:pt x="1069" y="94"/>
                    <a:pt x="1026" y="158"/>
                    <a:pt x="988" y="225"/>
                  </a:cubicBezTo>
                  <a:cubicBezTo>
                    <a:pt x="988" y="225"/>
                    <a:pt x="980" y="204"/>
                    <a:pt x="926" y="204"/>
                  </a:cubicBezTo>
                  <a:cubicBezTo>
                    <a:pt x="1034" y="383"/>
                    <a:pt x="1008" y="644"/>
                    <a:pt x="846" y="848"/>
                  </a:cubicBezTo>
                  <a:cubicBezTo>
                    <a:pt x="719" y="1009"/>
                    <a:pt x="540" y="1096"/>
                    <a:pt x="372" y="1096"/>
                  </a:cubicBezTo>
                  <a:cubicBezTo>
                    <a:pt x="310" y="1096"/>
                    <a:pt x="250" y="1085"/>
                    <a:pt x="195" y="1060"/>
                  </a:cubicBezTo>
                  <a:lnTo>
                    <a:pt x="195" y="1060"/>
                  </a:lnTo>
                  <a:cubicBezTo>
                    <a:pt x="206" y="1091"/>
                    <a:pt x="221" y="1120"/>
                    <a:pt x="237" y="1149"/>
                  </a:cubicBezTo>
                  <a:cubicBezTo>
                    <a:pt x="212" y="1160"/>
                    <a:pt x="187" y="1174"/>
                    <a:pt x="164" y="1191"/>
                  </a:cubicBezTo>
                  <a:cubicBezTo>
                    <a:pt x="329" y="1303"/>
                    <a:pt x="444" y="1552"/>
                    <a:pt x="444" y="1841"/>
                  </a:cubicBezTo>
                  <a:cubicBezTo>
                    <a:pt x="444" y="2220"/>
                    <a:pt x="249" y="2528"/>
                    <a:pt x="1" y="2552"/>
                  </a:cubicBezTo>
                  <a:cubicBezTo>
                    <a:pt x="176" y="2976"/>
                    <a:pt x="416" y="3372"/>
                    <a:pt x="416" y="3372"/>
                  </a:cubicBezTo>
                  <a:lnTo>
                    <a:pt x="1560" y="3765"/>
                  </a:lnTo>
                  <a:lnTo>
                    <a:pt x="1797" y="4179"/>
                  </a:lnTo>
                  <a:cubicBezTo>
                    <a:pt x="2197" y="4108"/>
                    <a:pt x="2175" y="3830"/>
                    <a:pt x="2175" y="3830"/>
                  </a:cubicBezTo>
                  <a:cubicBezTo>
                    <a:pt x="2175" y="3830"/>
                    <a:pt x="3720" y="3242"/>
                    <a:pt x="3112" y="2071"/>
                  </a:cubicBezTo>
                  <a:cubicBezTo>
                    <a:pt x="3234" y="1993"/>
                    <a:pt x="3337" y="1888"/>
                    <a:pt x="3415" y="1767"/>
                  </a:cubicBezTo>
                  <a:lnTo>
                    <a:pt x="3415" y="1767"/>
                  </a:lnTo>
                  <a:cubicBezTo>
                    <a:pt x="3290" y="1828"/>
                    <a:pt x="3161" y="1861"/>
                    <a:pt x="3035" y="1861"/>
                  </a:cubicBezTo>
                  <a:cubicBezTo>
                    <a:pt x="2945" y="1861"/>
                    <a:pt x="2857" y="1844"/>
                    <a:pt x="2773" y="1808"/>
                  </a:cubicBezTo>
                  <a:cubicBezTo>
                    <a:pt x="2317" y="1613"/>
                    <a:pt x="2167" y="941"/>
                    <a:pt x="2438" y="307"/>
                  </a:cubicBezTo>
                  <a:cubicBezTo>
                    <a:pt x="2462" y="252"/>
                    <a:pt x="2488" y="198"/>
                    <a:pt x="2518" y="146"/>
                  </a:cubicBezTo>
                  <a:lnTo>
                    <a:pt x="2490" y="146"/>
                  </a:lnTo>
                  <a:cubicBezTo>
                    <a:pt x="2504" y="99"/>
                    <a:pt x="2512" y="50"/>
                    <a:pt x="25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0"/>
            <p:cNvSpPr/>
            <p:nvPr/>
          </p:nvSpPr>
          <p:spPr>
            <a:xfrm>
              <a:off x="7540350" y="1899308"/>
              <a:ext cx="227239" cy="273588"/>
            </a:xfrm>
            <a:custGeom>
              <a:rect b="b" l="l" r="r" t="t"/>
              <a:pathLst>
                <a:path extrusionOk="0" h="1641" w="1363">
                  <a:moveTo>
                    <a:pt x="776" y="0"/>
                  </a:moveTo>
                  <a:cubicBezTo>
                    <a:pt x="490" y="0"/>
                    <a:pt x="204" y="283"/>
                    <a:pt x="108" y="682"/>
                  </a:cubicBezTo>
                  <a:cubicBezTo>
                    <a:pt x="0" y="1128"/>
                    <a:pt x="169" y="1552"/>
                    <a:pt x="485" y="1629"/>
                  </a:cubicBezTo>
                  <a:cubicBezTo>
                    <a:pt x="518" y="1637"/>
                    <a:pt x="551" y="1641"/>
                    <a:pt x="585" y="1641"/>
                  </a:cubicBezTo>
                  <a:cubicBezTo>
                    <a:pt x="871" y="1641"/>
                    <a:pt x="1158" y="1359"/>
                    <a:pt x="1255" y="959"/>
                  </a:cubicBezTo>
                  <a:cubicBezTo>
                    <a:pt x="1362" y="512"/>
                    <a:pt x="1193" y="89"/>
                    <a:pt x="876" y="12"/>
                  </a:cubicBezTo>
                  <a:cubicBezTo>
                    <a:pt x="843" y="4"/>
                    <a:pt x="809" y="0"/>
                    <a:pt x="7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0"/>
            <p:cNvSpPr/>
            <p:nvPr/>
          </p:nvSpPr>
          <p:spPr>
            <a:xfrm>
              <a:off x="7763254" y="1867964"/>
              <a:ext cx="72190" cy="131042"/>
            </a:xfrm>
            <a:custGeom>
              <a:rect b="b" l="l" r="r" t="t"/>
              <a:pathLst>
                <a:path extrusionOk="0" h="786" w="433">
                  <a:moveTo>
                    <a:pt x="217" y="1"/>
                  </a:moveTo>
                  <a:cubicBezTo>
                    <a:pt x="98" y="1"/>
                    <a:pt x="0" y="176"/>
                    <a:pt x="0" y="393"/>
                  </a:cubicBezTo>
                  <a:cubicBezTo>
                    <a:pt x="0" y="610"/>
                    <a:pt x="98" y="785"/>
                    <a:pt x="217" y="785"/>
                  </a:cubicBezTo>
                  <a:cubicBezTo>
                    <a:pt x="336" y="785"/>
                    <a:pt x="433" y="610"/>
                    <a:pt x="433" y="393"/>
                  </a:cubicBezTo>
                  <a:cubicBezTo>
                    <a:pt x="433" y="176"/>
                    <a:pt x="336"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0"/>
            <p:cNvSpPr/>
            <p:nvPr/>
          </p:nvSpPr>
          <p:spPr>
            <a:xfrm>
              <a:off x="7760753" y="2062359"/>
              <a:ext cx="222404" cy="164886"/>
            </a:xfrm>
            <a:custGeom>
              <a:rect b="b" l="l" r="r" t="t"/>
              <a:pathLst>
                <a:path extrusionOk="0" h="989" w="1334">
                  <a:moveTo>
                    <a:pt x="593" y="0"/>
                  </a:moveTo>
                  <a:cubicBezTo>
                    <a:pt x="259" y="0"/>
                    <a:pt x="0" y="187"/>
                    <a:pt x="0" y="440"/>
                  </a:cubicBezTo>
                  <a:cubicBezTo>
                    <a:pt x="0" y="711"/>
                    <a:pt x="298" y="955"/>
                    <a:pt x="667" y="986"/>
                  </a:cubicBezTo>
                  <a:cubicBezTo>
                    <a:pt x="692" y="988"/>
                    <a:pt x="716" y="989"/>
                    <a:pt x="740" y="989"/>
                  </a:cubicBezTo>
                  <a:cubicBezTo>
                    <a:pt x="1074" y="989"/>
                    <a:pt x="1334" y="802"/>
                    <a:pt x="1334" y="549"/>
                  </a:cubicBezTo>
                  <a:cubicBezTo>
                    <a:pt x="1334" y="278"/>
                    <a:pt x="1035" y="34"/>
                    <a:pt x="667" y="3"/>
                  </a:cubicBezTo>
                  <a:cubicBezTo>
                    <a:pt x="642" y="1"/>
                    <a:pt x="617" y="0"/>
                    <a:pt x="5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0"/>
            <p:cNvSpPr/>
            <p:nvPr/>
          </p:nvSpPr>
          <p:spPr>
            <a:xfrm>
              <a:off x="7523011" y="2149887"/>
              <a:ext cx="234242" cy="396960"/>
            </a:xfrm>
            <a:custGeom>
              <a:rect b="b" l="l" r="r" t="t"/>
              <a:pathLst>
                <a:path extrusionOk="0" h="2381" w="1405">
                  <a:moveTo>
                    <a:pt x="469" y="1"/>
                  </a:moveTo>
                  <a:cubicBezTo>
                    <a:pt x="39" y="1"/>
                    <a:pt x="0" y="610"/>
                    <a:pt x="42" y="1037"/>
                  </a:cubicBezTo>
                  <a:cubicBezTo>
                    <a:pt x="121" y="1834"/>
                    <a:pt x="502" y="2381"/>
                    <a:pt x="502" y="2381"/>
                  </a:cubicBezTo>
                  <a:cubicBezTo>
                    <a:pt x="1283" y="2063"/>
                    <a:pt x="1405" y="1501"/>
                    <a:pt x="1395" y="1218"/>
                  </a:cubicBezTo>
                  <a:cubicBezTo>
                    <a:pt x="1386" y="935"/>
                    <a:pt x="1142" y="143"/>
                    <a:pt x="595" y="16"/>
                  </a:cubicBezTo>
                  <a:cubicBezTo>
                    <a:pt x="550" y="6"/>
                    <a:pt x="508" y="1"/>
                    <a:pt x="469"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0"/>
            <p:cNvSpPr/>
            <p:nvPr/>
          </p:nvSpPr>
          <p:spPr>
            <a:xfrm>
              <a:off x="6700750" y="2042353"/>
              <a:ext cx="592356" cy="513164"/>
            </a:xfrm>
            <a:custGeom>
              <a:rect b="b" l="l" r="r" t="t"/>
              <a:pathLst>
                <a:path extrusionOk="0" h="3078" w="3553">
                  <a:moveTo>
                    <a:pt x="1428" y="0"/>
                  </a:moveTo>
                  <a:cubicBezTo>
                    <a:pt x="1060" y="0"/>
                    <a:pt x="763" y="163"/>
                    <a:pt x="546" y="378"/>
                  </a:cubicBezTo>
                  <a:cubicBezTo>
                    <a:pt x="1" y="918"/>
                    <a:pt x="246" y="2428"/>
                    <a:pt x="751" y="3077"/>
                  </a:cubicBezTo>
                  <a:lnTo>
                    <a:pt x="2480" y="2472"/>
                  </a:lnTo>
                  <a:cubicBezTo>
                    <a:pt x="2515" y="2460"/>
                    <a:pt x="3552" y="1499"/>
                    <a:pt x="3552" y="1499"/>
                  </a:cubicBezTo>
                  <a:cubicBezTo>
                    <a:pt x="2702" y="372"/>
                    <a:pt x="1984" y="0"/>
                    <a:pt x="1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0"/>
            <p:cNvSpPr/>
            <p:nvPr/>
          </p:nvSpPr>
          <p:spPr>
            <a:xfrm>
              <a:off x="6729259" y="2042353"/>
              <a:ext cx="528169" cy="421635"/>
            </a:xfrm>
            <a:custGeom>
              <a:rect b="b" l="l" r="r" t="t"/>
              <a:pathLst>
                <a:path extrusionOk="0" h="2529" w="3168">
                  <a:moveTo>
                    <a:pt x="1257" y="1"/>
                  </a:moveTo>
                  <a:cubicBezTo>
                    <a:pt x="889" y="1"/>
                    <a:pt x="592" y="163"/>
                    <a:pt x="375" y="378"/>
                  </a:cubicBezTo>
                  <a:cubicBezTo>
                    <a:pt x="27" y="722"/>
                    <a:pt x="1" y="1459"/>
                    <a:pt x="158" y="2116"/>
                  </a:cubicBezTo>
                  <a:cubicBezTo>
                    <a:pt x="460" y="2421"/>
                    <a:pt x="878" y="2529"/>
                    <a:pt x="1271" y="2529"/>
                  </a:cubicBezTo>
                  <a:cubicBezTo>
                    <a:pt x="1649" y="2529"/>
                    <a:pt x="2005" y="2429"/>
                    <a:pt x="2214" y="2308"/>
                  </a:cubicBezTo>
                  <a:cubicBezTo>
                    <a:pt x="2488" y="2149"/>
                    <a:pt x="3168" y="1277"/>
                    <a:pt x="2361" y="434"/>
                  </a:cubicBezTo>
                  <a:cubicBezTo>
                    <a:pt x="1944" y="121"/>
                    <a:pt x="1574" y="1"/>
                    <a:pt x="1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0"/>
            <p:cNvSpPr/>
            <p:nvPr/>
          </p:nvSpPr>
          <p:spPr>
            <a:xfrm>
              <a:off x="7650051" y="2176062"/>
              <a:ext cx="69189" cy="60353"/>
            </a:xfrm>
            <a:custGeom>
              <a:rect b="b" l="l" r="r" t="t"/>
              <a:pathLst>
                <a:path extrusionOk="0" h="362" w="415">
                  <a:moveTo>
                    <a:pt x="191" y="1"/>
                  </a:moveTo>
                  <a:cubicBezTo>
                    <a:pt x="87" y="1"/>
                    <a:pt x="1" y="126"/>
                    <a:pt x="30" y="361"/>
                  </a:cubicBezTo>
                  <a:lnTo>
                    <a:pt x="414" y="213"/>
                  </a:lnTo>
                  <a:cubicBezTo>
                    <a:pt x="356" y="70"/>
                    <a:pt x="268" y="1"/>
                    <a:pt x="191"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0"/>
            <p:cNvSpPr/>
            <p:nvPr/>
          </p:nvSpPr>
          <p:spPr>
            <a:xfrm>
              <a:off x="7618875" y="2184564"/>
              <a:ext cx="69189" cy="60353"/>
            </a:xfrm>
            <a:custGeom>
              <a:rect b="b" l="l" r="r" t="t"/>
              <a:pathLst>
                <a:path extrusionOk="0" h="362" w="415">
                  <a:moveTo>
                    <a:pt x="192" y="1"/>
                  </a:moveTo>
                  <a:cubicBezTo>
                    <a:pt x="87" y="1"/>
                    <a:pt x="1" y="126"/>
                    <a:pt x="30" y="362"/>
                  </a:cubicBezTo>
                  <a:lnTo>
                    <a:pt x="414" y="214"/>
                  </a:lnTo>
                  <a:cubicBezTo>
                    <a:pt x="357" y="70"/>
                    <a:pt x="269" y="1"/>
                    <a:pt x="1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0"/>
            <p:cNvSpPr/>
            <p:nvPr/>
          </p:nvSpPr>
          <p:spPr>
            <a:xfrm>
              <a:off x="7444653" y="2166392"/>
              <a:ext cx="77692" cy="58185"/>
            </a:xfrm>
            <a:custGeom>
              <a:rect b="b" l="l" r="r" t="t"/>
              <a:pathLst>
                <a:path extrusionOk="0" h="349" w="466">
                  <a:moveTo>
                    <a:pt x="274" y="1"/>
                  </a:moveTo>
                  <a:cubicBezTo>
                    <a:pt x="197" y="1"/>
                    <a:pt x="99" y="54"/>
                    <a:pt x="1" y="177"/>
                  </a:cubicBezTo>
                  <a:lnTo>
                    <a:pt x="376" y="348"/>
                  </a:lnTo>
                  <a:cubicBezTo>
                    <a:pt x="466" y="141"/>
                    <a:pt x="399" y="1"/>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0"/>
            <p:cNvSpPr/>
            <p:nvPr/>
          </p:nvSpPr>
          <p:spPr>
            <a:xfrm>
              <a:off x="7479997" y="2185898"/>
              <a:ext cx="77858" cy="58185"/>
            </a:xfrm>
            <a:custGeom>
              <a:rect b="b" l="l" r="r" t="t"/>
              <a:pathLst>
                <a:path extrusionOk="0" h="349" w="467">
                  <a:moveTo>
                    <a:pt x="274" y="1"/>
                  </a:moveTo>
                  <a:cubicBezTo>
                    <a:pt x="197" y="1"/>
                    <a:pt x="99" y="54"/>
                    <a:pt x="1" y="177"/>
                  </a:cubicBezTo>
                  <a:lnTo>
                    <a:pt x="376" y="348"/>
                  </a:lnTo>
                  <a:cubicBezTo>
                    <a:pt x="466" y="141"/>
                    <a:pt x="399" y="1"/>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0"/>
            <p:cNvSpPr/>
            <p:nvPr/>
          </p:nvSpPr>
          <p:spPr>
            <a:xfrm>
              <a:off x="7517843" y="2206738"/>
              <a:ext cx="77858" cy="58185"/>
            </a:xfrm>
            <a:custGeom>
              <a:rect b="b" l="l" r="r" t="t"/>
              <a:pathLst>
                <a:path extrusionOk="0" h="349" w="467">
                  <a:moveTo>
                    <a:pt x="275" y="1"/>
                  </a:moveTo>
                  <a:cubicBezTo>
                    <a:pt x="198" y="1"/>
                    <a:pt x="99" y="54"/>
                    <a:pt x="1" y="177"/>
                  </a:cubicBezTo>
                  <a:lnTo>
                    <a:pt x="376" y="348"/>
                  </a:lnTo>
                  <a:cubicBezTo>
                    <a:pt x="466" y="141"/>
                    <a:pt x="400"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0"/>
            <p:cNvSpPr/>
            <p:nvPr/>
          </p:nvSpPr>
          <p:spPr>
            <a:xfrm>
              <a:off x="7573694" y="2197068"/>
              <a:ext cx="71189" cy="63854"/>
            </a:xfrm>
            <a:custGeom>
              <a:rect b="b" l="l" r="r" t="t"/>
              <a:pathLst>
                <a:path extrusionOk="0" h="383" w="427">
                  <a:moveTo>
                    <a:pt x="194" y="1"/>
                  </a:moveTo>
                  <a:cubicBezTo>
                    <a:pt x="80" y="1"/>
                    <a:pt x="0" y="139"/>
                    <a:pt x="67" y="382"/>
                  </a:cubicBezTo>
                  <a:lnTo>
                    <a:pt x="426" y="181"/>
                  </a:lnTo>
                  <a:cubicBezTo>
                    <a:pt x="354" y="58"/>
                    <a:pt x="267"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0"/>
            <p:cNvSpPr/>
            <p:nvPr/>
          </p:nvSpPr>
          <p:spPr>
            <a:xfrm>
              <a:off x="7569192" y="2134382"/>
              <a:ext cx="213235" cy="247246"/>
            </a:xfrm>
            <a:custGeom>
              <a:rect b="b" l="l" r="r" t="t"/>
              <a:pathLst>
                <a:path extrusionOk="0" h="1483" w="1279">
                  <a:moveTo>
                    <a:pt x="1193" y="0"/>
                  </a:moveTo>
                  <a:lnTo>
                    <a:pt x="1193" y="0"/>
                  </a:lnTo>
                  <a:cubicBezTo>
                    <a:pt x="1193" y="0"/>
                    <a:pt x="185" y="638"/>
                    <a:pt x="93" y="726"/>
                  </a:cubicBezTo>
                  <a:cubicBezTo>
                    <a:pt x="0" y="813"/>
                    <a:pt x="29" y="1195"/>
                    <a:pt x="29" y="1195"/>
                  </a:cubicBezTo>
                  <a:cubicBezTo>
                    <a:pt x="29" y="1195"/>
                    <a:pt x="88" y="1482"/>
                    <a:pt x="380" y="1482"/>
                  </a:cubicBezTo>
                  <a:cubicBezTo>
                    <a:pt x="466" y="1482"/>
                    <a:pt x="572" y="1457"/>
                    <a:pt x="703" y="1392"/>
                  </a:cubicBezTo>
                  <a:cubicBezTo>
                    <a:pt x="1279" y="1107"/>
                    <a:pt x="1193" y="0"/>
                    <a:pt x="1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0"/>
            <p:cNvSpPr/>
            <p:nvPr/>
          </p:nvSpPr>
          <p:spPr>
            <a:xfrm>
              <a:off x="7412976" y="2134382"/>
              <a:ext cx="187727" cy="247246"/>
            </a:xfrm>
            <a:custGeom>
              <a:rect b="b" l="l" r="r" t="t"/>
              <a:pathLst>
                <a:path extrusionOk="0" h="1483" w="1126">
                  <a:moveTo>
                    <a:pt x="75" y="0"/>
                  </a:moveTo>
                  <a:cubicBezTo>
                    <a:pt x="75" y="0"/>
                    <a:pt x="0" y="1107"/>
                    <a:pt x="505" y="1392"/>
                  </a:cubicBezTo>
                  <a:cubicBezTo>
                    <a:pt x="620" y="1457"/>
                    <a:pt x="714" y="1482"/>
                    <a:pt x="790" y="1482"/>
                  </a:cubicBezTo>
                  <a:cubicBezTo>
                    <a:pt x="1046" y="1482"/>
                    <a:pt x="1098" y="1195"/>
                    <a:pt x="1098" y="1195"/>
                  </a:cubicBezTo>
                  <a:cubicBezTo>
                    <a:pt x="1098" y="1195"/>
                    <a:pt x="1125" y="813"/>
                    <a:pt x="1044" y="726"/>
                  </a:cubicBezTo>
                  <a:cubicBezTo>
                    <a:pt x="963" y="638"/>
                    <a:pt x="75" y="0"/>
                    <a:pt x="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0"/>
            <p:cNvSpPr/>
            <p:nvPr/>
          </p:nvSpPr>
          <p:spPr>
            <a:xfrm>
              <a:off x="7436317" y="2170226"/>
              <a:ext cx="140878" cy="191728"/>
            </a:xfrm>
            <a:custGeom>
              <a:rect b="b" l="l" r="r" t="t"/>
              <a:pathLst>
                <a:path extrusionOk="0" h="1150" w="845">
                  <a:moveTo>
                    <a:pt x="54" y="1"/>
                  </a:moveTo>
                  <a:cubicBezTo>
                    <a:pt x="54" y="1"/>
                    <a:pt x="0" y="833"/>
                    <a:pt x="370" y="1067"/>
                  </a:cubicBezTo>
                  <a:cubicBezTo>
                    <a:pt x="464" y="1127"/>
                    <a:pt x="539" y="1149"/>
                    <a:pt x="599" y="1149"/>
                  </a:cubicBezTo>
                  <a:cubicBezTo>
                    <a:pt x="783" y="1149"/>
                    <a:pt x="823" y="938"/>
                    <a:pt x="823" y="938"/>
                  </a:cubicBezTo>
                  <a:cubicBezTo>
                    <a:pt x="823" y="938"/>
                    <a:pt x="844" y="639"/>
                    <a:pt x="781" y="569"/>
                  </a:cubicBezTo>
                  <a:cubicBezTo>
                    <a:pt x="718" y="498"/>
                    <a:pt x="54"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0"/>
            <p:cNvSpPr/>
            <p:nvPr/>
          </p:nvSpPr>
          <p:spPr>
            <a:xfrm>
              <a:off x="7740247" y="2299100"/>
              <a:ext cx="109702" cy="103033"/>
            </a:xfrm>
            <a:custGeom>
              <a:rect b="b" l="l" r="r" t="t"/>
              <a:pathLst>
                <a:path extrusionOk="0" h="618" w="658">
                  <a:moveTo>
                    <a:pt x="450" y="0"/>
                  </a:moveTo>
                  <a:cubicBezTo>
                    <a:pt x="310" y="0"/>
                    <a:pt x="104" y="207"/>
                    <a:pt x="65" y="271"/>
                  </a:cubicBezTo>
                  <a:cubicBezTo>
                    <a:pt x="14" y="351"/>
                    <a:pt x="1" y="617"/>
                    <a:pt x="1" y="617"/>
                  </a:cubicBezTo>
                  <a:cubicBezTo>
                    <a:pt x="468" y="567"/>
                    <a:pt x="658" y="226"/>
                    <a:pt x="545" y="52"/>
                  </a:cubicBezTo>
                  <a:cubicBezTo>
                    <a:pt x="521" y="15"/>
                    <a:pt x="488" y="0"/>
                    <a:pt x="450"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0"/>
            <p:cNvSpPr/>
            <p:nvPr/>
          </p:nvSpPr>
          <p:spPr>
            <a:xfrm>
              <a:off x="7779759" y="2614867"/>
              <a:ext cx="102866" cy="278256"/>
            </a:xfrm>
            <a:custGeom>
              <a:rect b="b" l="l" r="r" t="t"/>
              <a:pathLst>
                <a:path extrusionOk="0" h="1669" w="617">
                  <a:moveTo>
                    <a:pt x="308" y="1"/>
                  </a:moveTo>
                  <a:cubicBezTo>
                    <a:pt x="165" y="1"/>
                    <a:pt x="77" y="268"/>
                    <a:pt x="31" y="462"/>
                  </a:cubicBezTo>
                  <a:cubicBezTo>
                    <a:pt x="1" y="590"/>
                    <a:pt x="16" y="727"/>
                    <a:pt x="73" y="847"/>
                  </a:cubicBezTo>
                  <a:cubicBezTo>
                    <a:pt x="206" y="1125"/>
                    <a:pt x="400" y="1406"/>
                    <a:pt x="617" y="1668"/>
                  </a:cubicBezTo>
                  <a:cubicBezTo>
                    <a:pt x="444" y="1103"/>
                    <a:pt x="436" y="586"/>
                    <a:pt x="598" y="261"/>
                  </a:cubicBezTo>
                  <a:cubicBezTo>
                    <a:pt x="487" y="119"/>
                    <a:pt x="400" y="20"/>
                    <a:pt x="336" y="4"/>
                  </a:cubicBezTo>
                  <a:cubicBezTo>
                    <a:pt x="326" y="2"/>
                    <a:pt x="317"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0"/>
            <p:cNvSpPr/>
            <p:nvPr/>
          </p:nvSpPr>
          <p:spPr>
            <a:xfrm>
              <a:off x="7164731" y="2729403"/>
              <a:ext cx="275922" cy="290260"/>
            </a:xfrm>
            <a:custGeom>
              <a:rect b="b" l="l" r="r" t="t"/>
              <a:pathLst>
                <a:path extrusionOk="0" h="1741" w="1655">
                  <a:moveTo>
                    <a:pt x="1501" y="1"/>
                  </a:moveTo>
                  <a:cubicBezTo>
                    <a:pt x="1508" y="106"/>
                    <a:pt x="1507" y="211"/>
                    <a:pt x="1497" y="315"/>
                  </a:cubicBezTo>
                  <a:cubicBezTo>
                    <a:pt x="1445" y="906"/>
                    <a:pt x="1162" y="1367"/>
                    <a:pt x="857" y="1367"/>
                  </a:cubicBezTo>
                  <a:cubicBezTo>
                    <a:pt x="849" y="1367"/>
                    <a:pt x="840" y="1366"/>
                    <a:pt x="831" y="1365"/>
                  </a:cubicBezTo>
                  <a:cubicBezTo>
                    <a:pt x="627" y="1347"/>
                    <a:pt x="467" y="1123"/>
                    <a:pt x="393" y="804"/>
                  </a:cubicBezTo>
                  <a:cubicBezTo>
                    <a:pt x="353" y="847"/>
                    <a:pt x="312" y="888"/>
                    <a:pt x="267" y="927"/>
                  </a:cubicBezTo>
                  <a:cubicBezTo>
                    <a:pt x="109" y="1057"/>
                    <a:pt x="1" y="1565"/>
                    <a:pt x="520" y="1645"/>
                  </a:cubicBezTo>
                  <a:cubicBezTo>
                    <a:pt x="564" y="1712"/>
                    <a:pt x="638" y="1740"/>
                    <a:pt x="728" y="1740"/>
                  </a:cubicBezTo>
                  <a:cubicBezTo>
                    <a:pt x="852" y="1740"/>
                    <a:pt x="1008" y="1688"/>
                    <a:pt x="1163" y="1615"/>
                  </a:cubicBezTo>
                  <a:cubicBezTo>
                    <a:pt x="1655" y="997"/>
                    <a:pt x="1540" y="299"/>
                    <a:pt x="1522" y="80"/>
                  </a:cubicBezTo>
                  <a:cubicBezTo>
                    <a:pt x="1519" y="52"/>
                    <a:pt x="1512" y="26"/>
                    <a:pt x="1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0"/>
            <p:cNvSpPr/>
            <p:nvPr/>
          </p:nvSpPr>
          <p:spPr>
            <a:xfrm>
              <a:off x="7224583" y="2873782"/>
              <a:ext cx="94864" cy="135543"/>
            </a:xfrm>
            <a:custGeom>
              <a:rect b="b" l="l" r="r" t="t"/>
              <a:pathLst>
                <a:path extrusionOk="0" h="813" w="569">
                  <a:moveTo>
                    <a:pt x="569" y="1"/>
                  </a:moveTo>
                  <a:cubicBezTo>
                    <a:pt x="568" y="1"/>
                    <a:pt x="332" y="400"/>
                    <a:pt x="1" y="733"/>
                  </a:cubicBezTo>
                  <a:cubicBezTo>
                    <a:pt x="53" y="756"/>
                    <a:pt x="106" y="771"/>
                    <a:pt x="161" y="779"/>
                  </a:cubicBezTo>
                  <a:cubicBezTo>
                    <a:pt x="169" y="791"/>
                    <a:pt x="179" y="802"/>
                    <a:pt x="189" y="812"/>
                  </a:cubicBezTo>
                  <a:cubicBezTo>
                    <a:pt x="535" y="393"/>
                    <a:pt x="569" y="1"/>
                    <a:pt x="5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0"/>
            <p:cNvSpPr/>
            <p:nvPr/>
          </p:nvSpPr>
          <p:spPr>
            <a:xfrm>
              <a:off x="7358125" y="2710397"/>
              <a:ext cx="50683" cy="128708"/>
            </a:xfrm>
            <a:custGeom>
              <a:rect b="b" l="l" r="r" t="t"/>
              <a:pathLst>
                <a:path extrusionOk="0" h="772" w="304">
                  <a:moveTo>
                    <a:pt x="151" y="1"/>
                  </a:moveTo>
                  <a:cubicBezTo>
                    <a:pt x="145" y="1"/>
                    <a:pt x="140" y="1"/>
                    <a:pt x="134" y="1"/>
                  </a:cubicBezTo>
                  <a:cubicBezTo>
                    <a:pt x="113" y="262"/>
                    <a:pt x="68" y="520"/>
                    <a:pt x="0" y="772"/>
                  </a:cubicBezTo>
                  <a:cubicBezTo>
                    <a:pt x="0" y="772"/>
                    <a:pt x="217" y="514"/>
                    <a:pt x="303" y="61"/>
                  </a:cubicBezTo>
                  <a:cubicBezTo>
                    <a:pt x="261" y="22"/>
                    <a:pt x="207" y="1"/>
                    <a:pt x="1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0"/>
            <p:cNvSpPr/>
            <p:nvPr/>
          </p:nvSpPr>
          <p:spPr>
            <a:xfrm>
              <a:off x="7789929" y="3106689"/>
              <a:ext cx="415633" cy="322770"/>
            </a:xfrm>
            <a:custGeom>
              <a:rect b="b" l="l" r="r" t="t"/>
              <a:pathLst>
                <a:path extrusionOk="0" h="1936" w="2493">
                  <a:moveTo>
                    <a:pt x="1" y="0"/>
                  </a:moveTo>
                  <a:cubicBezTo>
                    <a:pt x="445" y="860"/>
                    <a:pt x="1539" y="1888"/>
                    <a:pt x="2166" y="1935"/>
                  </a:cubicBezTo>
                  <a:cubicBezTo>
                    <a:pt x="2172" y="1935"/>
                    <a:pt x="2177" y="1935"/>
                    <a:pt x="2183" y="1935"/>
                  </a:cubicBezTo>
                  <a:cubicBezTo>
                    <a:pt x="2493" y="1935"/>
                    <a:pt x="1835" y="1192"/>
                    <a:pt x="1151" y="664"/>
                  </a:cubicBezTo>
                  <a:cubicBezTo>
                    <a:pt x="798" y="395"/>
                    <a:pt x="411" y="1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0"/>
            <p:cNvSpPr/>
            <p:nvPr/>
          </p:nvSpPr>
          <p:spPr>
            <a:xfrm>
              <a:off x="7706069" y="3070844"/>
              <a:ext cx="324437" cy="211401"/>
            </a:xfrm>
            <a:custGeom>
              <a:rect b="b" l="l" r="r" t="t"/>
              <a:pathLst>
                <a:path extrusionOk="0" h="1268" w="1946">
                  <a:moveTo>
                    <a:pt x="31" y="1"/>
                  </a:moveTo>
                  <a:lnTo>
                    <a:pt x="0" y="80"/>
                  </a:lnTo>
                  <a:cubicBezTo>
                    <a:pt x="785" y="335"/>
                    <a:pt x="1332" y="1268"/>
                    <a:pt x="1621" y="1268"/>
                  </a:cubicBezTo>
                  <a:cubicBezTo>
                    <a:pt x="1639" y="1268"/>
                    <a:pt x="1656" y="1264"/>
                    <a:pt x="1672" y="1257"/>
                  </a:cubicBezTo>
                  <a:cubicBezTo>
                    <a:pt x="1945" y="1126"/>
                    <a:pt x="1054" y="462"/>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0"/>
            <p:cNvSpPr/>
            <p:nvPr/>
          </p:nvSpPr>
          <p:spPr>
            <a:xfrm>
              <a:off x="7256426" y="3056506"/>
              <a:ext cx="227239" cy="151882"/>
            </a:xfrm>
            <a:custGeom>
              <a:rect b="b" l="l" r="r" t="t"/>
              <a:pathLst>
                <a:path extrusionOk="0" h="911" w="1363">
                  <a:moveTo>
                    <a:pt x="1342" y="1"/>
                  </a:moveTo>
                  <a:cubicBezTo>
                    <a:pt x="1175" y="52"/>
                    <a:pt x="1011" y="114"/>
                    <a:pt x="850" y="184"/>
                  </a:cubicBezTo>
                  <a:cubicBezTo>
                    <a:pt x="552" y="401"/>
                    <a:pt x="269" y="636"/>
                    <a:pt x="0" y="888"/>
                  </a:cubicBezTo>
                  <a:lnTo>
                    <a:pt x="1" y="890"/>
                  </a:lnTo>
                  <a:cubicBezTo>
                    <a:pt x="19" y="904"/>
                    <a:pt x="39" y="910"/>
                    <a:pt x="61" y="910"/>
                  </a:cubicBezTo>
                  <a:cubicBezTo>
                    <a:pt x="295" y="910"/>
                    <a:pt x="755" y="183"/>
                    <a:pt x="1363" y="79"/>
                  </a:cubicBezTo>
                  <a:lnTo>
                    <a:pt x="13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0"/>
            <p:cNvSpPr/>
            <p:nvPr/>
          </p:nvSpPr>
          <p:spPr>
            <a:xfrm>
              <a:off x="7389969" y="3039167"/>
              <a:ext cx="372452" cy="113036"/>
            </a:xfrm>
            <a:custGeom>
              <a:rect b="b" l="l" r="r" t="t"/>
              <a:pathLst>
                <a:path extrusionOk="0" h="678" w="2234">
                  <a:moveTo>
                    <a:pt x="603" y="0"/>
                  </a:moveTo>
                  <a:lnTo>
                    <a:pt x="141" y="136"/>
                  </a:lnTo>
                  <a:cubicBezTo>
                    <a:pt x="98" y="199"/>
                    <a:pt x="51" y="260"/>
                    <a:pt x="1" y="318"/>
                  </a:cubicBezTo>
                  <a:lnTo>
                    <a:pt x="539" y="170"/>
                  </a:lnTo>
                  <a:lnTo>
                    <a:pt x="752" y="677"/>
                  </a:lnTo>
                  <a:cubicBezTo>
                    <a:pt x="752" y="677"/>
                    <a:pt x="1736" y="480"/>
                    <a:pt x="2233" y="128"/>
                  </a:cubicBezTo>
                  <a:cubicBezTo>
                    <a:pt x="2233" y="128"/>
                    <a:pt x="2213" y="85"/>
                    <a:pt x="2184" y="11"/>
                  </a:cubicBezTo>
                  <a:cubicBezTo>
                    <a:pt x="1446" y="397"/>
                    <a:pt x="828" y="498"/>
                    <a:pt x="828" y="498"/>
                  </a:cubicBezTo>
                  <a:lnTo>
                    <a:pt x="60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0"/>
            <p:cNvSpPr/>
            <p:nvPr/>
          </p:nvSpPr>
          <p:spPr>
            <a:xfrm>
              <a:off x="8112532" y="2925798"/>
              <a:ext cx="110035" cy="189561"/>
            </a:xfrm>
            <a:custGeom>
              <a:rect b="b" l="l" r="r" t="t"/>
              <a:pathLst>
                <a:path extrusionOk="0" h="1137" w="660">
                  <a:moveTo>
                    <a:pt x="0" y="0"/>
                  </a:moveTo>
                  <a:cubicBezTo>
                    <a:pt x="0" y="1"/>
                    <a:pt x="59" y="785"/>
                    <a:pt x="403" y="1137"/>
                  </a:cubicBezTo>
                  <a:lnTo>
                    <a:pt x="660" y="939"/>
                  </a:lnTo>
                  <a:cubicBezTo>
                    <a:pt x="154" y="565"/>
                    <a:pt x="0" y="1"/>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0"/>
            <p:cNvSpPr/>
            <p:nvPr/>
          </p:nvSpPr>
          <p:spPr>
            <a:xfrm>
              <a:off x="8105529" y="2828934"/>
              <a:ext cx="216736" cy="174389"/>
            </a:xfrm>
            <a:custGeom>
              <a:rect b="b" l="l" r="r" t="t"/>
              <a:pathLst>
                <a:path extrusionOk="0" h="1046" w="1300">
                  <a:moveTo>
                    <a:pt x="517" y="0"/>
                  </a:moveTo>
                  <a:cubicBezTo>
                    <a:pt x="408" y="98"/>
                    <a:pt x="329" y="174"/>
                    <a:pt x="298" y="215"/>
                  </a:cubicBezTo>
                  <a:cubicBezTo>
                    <a:pt x="1" y="599"/>
                    <a:pt x="625" y="1046"/>
                    <a:pt x="626" y="1046"/>
                  </a:cubicBezTo>
                  <a:cubicBezTo>
                    <a:pt x="881" y="688"/>
                    <a:pt x="1108" y="349"/>
                    <a:pt x="1299" y="46"/>
                  </a:cubicBezTo>
                  <a:lnTo>
                    <a:pt x="1299" y="46"/>
                  </a:lnTo>
                  <a:cubicBezTo>
                    <a:pt x="1109" y="194"/>
                    <a:pt x="929" y="278"/>
                    <a:pt x="787" y="278"/>
                  </a:cubicBezTo>
                  <a:cubicBezTo>
                    <a:pt x="730" y="278"/>
                    <a:pt x="679" y="264"/>
                    <a:pt x="636" y="235"/>
                  </a:cubicBezTo>
                  <a:cubicBezTo>
                    <a:pt x="567" y="188"/>
                    <a:pt x="530" y="107"/>
                    <a:pt x="5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0"/>
            <p:cNvSpPr/>
            <p:nvPr/>
          </p:nvSpPr>
          <p:spPr>
            <a:xfrm>
              <a:off x="7157728" y="4943935"/>
              <a:ext cx="199897" cy="113203"/>
            </a:xfrm>
            <a:custGeom>
              <a:rect b="b" l="l" r="r" t="t"/>
              <a:pathLst>
                <a:path extrusionOk="0" h="679" w="1199">
                  <a:moveTo>
                    <a:pt x="1" y="0"/>
                  </a:moveTo>
                  <a:cubicBezTo>
                    <a:pt x="120" y="402"/>
                    <a:pt x="222" y="678"/>
                    <a:pt x="222" y="678"/>
                  </a:cubicBezTo>
                  <a:cubicBezTo>
                    <a:pt x="222" y="678"/>
                    <a:pt x="581" y="675"/>
                    <a:pt x="1199" y="562"/>
                  </a:cubicBezTo>
                  <a:cubicBezTo>
                    <a:pt x="738" y="300"/>
                    <a:pt x="473" y="117"/>
                    <a:pt x="1" y="0"/>
                  </a:cubicBezTo>
                  <a:close/>
                </a:path>
              </a:pathLst>
            </a:custGeom>
            <a:solidFill>
              <a:srgbClr val="C938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0"/>
            <p:cNvSpPr/>
            <p:nvPr/>
          </p:nvSpPr>
          <p:spPr>
            <a:xfrm>
              <a:off x="6853799" y="2052689"/>
              <a:ext cx="229740" cy="362283"/>
            </a:xfrm>
            <a:custGeom>
              <a:rect b="b" l="l" r="r" t="t"/>
              <a:pathLst>
                <a:path extrusionOk="0" h="2173" w="1378">
                  <a:moveTo>
                    <a:pt x="130" y="0"/>
                  </a:moveTo>
                  <a:cubicBezTo>
                    <a:pt x="85" y="15"/>
                    <a:pt x="43" y="33"/>
                    <a:pt x="0" y="53"/>
                  </a:cubicBezTo>
                  <a:lnTo>
                    <a:pt x="1329" y="2125"/>
                  </a:lnTo>
                  <a:lnTo>
                    <a:pt x="1334" y="2129"/>
                  </a:lnTo>
                  <a:lnTo>
                    <a:pt x="1334" y="2133"/>
                  </a:lnTo>
                  <a:lnTo>
                    <a:pt x="1356" y="2165"/>
                  </a:lnTo>
                  <a:lnTo>
                    <a:pt x="1373" y="2172"/>
                  </a:lnTo>
                  <a:lnTo>
                    <a:pt x="1377" y="2145"/>
                  </a:lnTo>
                  <a:lnTo>
                    <a:pt x="1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0"/>
            <p:cNvSpPr/>
            <p:nvPr/>
          </p:nvSpPr>
          <p:spPr>
            <a:xfrm>
              <a:off x="6758435" y="2137049"/>
              <a:ext cx="318769" cy="275922"/>
            </a:xfrm>
            <a:custGeom>
              <a:rect b="b" l="l" r="r" t="t"/>
              <a:pathLst>
                <a:path extrusionOk="0" h="1655" w="1912">
                  <a:moveTo>
                    <a:pt x="60" y="0"/>
                  </a:moveTo>
                  <a:cubicBezTo>
                    <a:pt x="37" y="41"/>
                    <a:pt x="17" y="83"/>
                    <a:pt x="0" y="126"/>
                  </a:cubicBezTo>
                  <a:lnTo>
                    <a:pt x="1888" y="1647"/>
                  </a:lnTo>
                  <a:lnTo>
                    <a:pt x="1912" y="1655"/>
                  </a:lnTo>
                  <a:lnTo>
                    <a:pt x="1906" y="1627"/>
                  </a:lnTo>
                  <a:lnTo>
                    <a:pt x="1906" y="1623"/>
                  </a:lnTo>
                  <a:lnTo>
                    <a:pt x="1901" y="1620"/>
                  </a:lnTo>
                  <a:lnTo>
                    <a:pt x="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0"/>
            <p:cNvSpPr/>
            <p:nvPr/>
          </p:nvSpPr>
          <p:spPr>
            <a:xfrm>
              <a:off x="6740929" y="2296100"/>
              <a:ext cx="340109" cy="133376"/>
            </a:xfrm>
            <a:custGeom>
              <a:rect b="b" l="l" r="r" t="t"/>
              <a:pathLst>
                <a:path extrusionOk="0" h="800" w="2040">
                  <a:moveTo>
                    <a:pt x="1" y="0"/>
                  </a:moveTo>
                  <a:lnTo>
                    <a:pt x="1" y="0"/>
                  </a:lnTo>
                  <a:cubicBezTo>
                    <a:pt x="3" y="44"/>
                    <a:pt x="6" y="88"/>
                    <a:pt x="11" y="132"/>
                  </a:cubicBezTo>
                  <a:lnTo>
                    <a:pt x="2040" y="799"/>
                  </a:lnTo>
                  <a:lnTo>
                    <a:pt x="2014" y="759"/>
                  </a:lnTo>
                  <a:lnTo>
                    <a:pt x="1974" y="744"/>
                  </a:lnTo>
                  <a:lnTo>
                    <a:pt x="1956" y="738"/>
                  </a:lnTo>
                  <a:lnTo>
                    <a:pt x="1941" y="732"/>
                  </a:lnTo>
                  <a:lnTo>
                    <a:pt x="1917" y="72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0"/>
            <p:cNvSpPr/>
            <p:nvPr/>
          </p:nvSpPr>
          <p:spPr>
            <a:xfrm>
              <a:off x="6991342" y="2048688"/>
              <a:ext cx="104367" cy="359948"/>
            </a:xfrm>
            <a:custGeom>
              <a:rect b="b" l="l" r="r" t="t"/>
              <a:pathLst>
                <a:path extrusionOk="0" h="2159" w="626">
                  <a:moveTo>
                    <a:pt x="1" y="0"/>
                  </a:moveTo>
                  <a:lnTo>
                    <a:pt x="606" y="2158"/>
                  </a:lnTo>
                  <a:lnTo>
                    <a:pt x="626" y="2116"/>
                  </a:lnTo>
                  <a:lnTo>
                    <a:pt x="142" y="42"/>
                  </a:lnTo>
                  <a:cubicBezTo>
                    <a:pt x="94" y="26"/>
                    <a:pt x="47" y="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0"/>
            <p:cNvSpPr/>
            <p:nvPr/>
          </p:nvSpPr>
          <p:spPr>
            <a:xfrm>
              <a:off x="7098543" y="2153221"/>
              <a:ext cx="84027" cy="255248"/>
            </a:xfrm>
            <a:custGeom>
              <a:rect b="b" l="l" r="r" t="t"/>
              <a:pathLst>
                <a:path extrusionOk="0" h="1531" w="504">
                  <a:moveTo>
                    <a:pt x="423" y="1"/>
                  </a:moveTo>
                  <a:lnTo>
                    <a:pt x="0" y="1530"/>
                  </a:lnTo>
                  <a:lnTo>
                    <a:pt x="38" y="1505"/>
                  </a:lnTo>
                  <a:lnTo>
                    <a:pt x="503" y="76"/>
                  </a:lnTo>
                  <a:cubicBezTo>
                    <a:pt x="477" y="50"/>
                    <a:pt x="451" y="25"/>
                    <a:pt x="4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0"/>
            <p:cNvSpPr/>
            <p:nvPr/>
          </p:nvSpPr>
          <p:spPr>
            <a:xfrm>
              <a:off x="7016517" y="2346115"/>
              <a:ext cx="164219" cy="134043"/>
            </a:xfrm>
            <a:custGeom>
              <a:rect b="b" l="l" r="r" t="t"/>
              <a:pathLst>
                <a:path extrusionOk="0" h="804" w="985">
                  <a:moveTo>
                    <a:pt x="450" y="0"/>
                  </a:moveTo>
                  <a:cubicBezTo>
                    <a:pt x="371" y="0"/>
                    <a:pt x="295" y="21"/>
                    <a:pt x="231" y="65"/>
                  </a:cubicBezTo>
                  <a:cubicBezTo>
                    <a:pt x="30" y="201"/>
                    <a:pt x="0" y="516"/>
                    <a:pt x="145" y="803"/>
                  </a:cubicBezTo>
                  <a:lnTo>
                    <a:pt x="586" y="650"/>
                  </a:lnTo>
                  <a:cubicBezTo>
                    <a:pt x="600" y="645"/>
                    <a:pt x="778" y="485"/>
                    <a:pt x="984" y="296"/>
                  </a:cubicBezTo>
                  <a:cubicBezTo>
                    <a:pt x="834" y="108"/>
                    <a:pt x="631" y="0"/>
                    <a:pt x="4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0"/>
            <p:cNvSpPr/>
            <p:nvPr/>
          </p:nvSpPr>
          <p:spPr>
            <a:xfrm>
              <a:off x="7812103" y="2503332"/>
              <a:ext cx="95864" cy="88862"/>
            </a:xfrm>
            <a:custGeom>
              <a:rect b="b" l="l" r="r" t="t"/>
              <a:pathLst>
                <a:path extrusionOk="0" h="533" w="575">
                  <a:moveTo>
                    <a:pt x="497" y="0"/>
                  </a:moveTo>
                  <a:cubicBezTo>
                    <a:pt x="313" y="154"/>
                    <a:pt x="153" y="333"/>
                    <a:pt x="1" y="532"/>
                  </a:cubicBezTo>
                  <a:cubicBezTo>
                    <a:pt x="1" y="532"/>
                    <a:pt x="259" y="286"/>
                    <a:pt x="574" y="157"/>
                  </a:cubicBezTo>
                  <a:cubicBezTo>
                    <a:pt x="550" y="152"/>
                    <a:pt x="526" y="150"/>
                    <a:pt x="504" y="150"/>
                  </a:cubicBezTo>
                  <a:cubicBezTo>
                    <a:pt x="433" y="150"/>
                    <a:pt x="373" y="169"/>
                    <a:pt x="373" y="169"/>
                  </a:cubicBezTo>
                  <a:cubicBezTo>
                    <a:pt x="373" y="169"/>
                    <a:pt x="440" y="87"/>
                    <a:pt x="4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0"/>
            <p:cNvSpPr/>
            <p:nvPr/>
          </p:nvSpPr>
          <p:spPr>
            <a:xfrm>
              <a:off x="7844780" y="2562183"/>
              <a:ext cx="53350" cy="39513"/>
            </a:xfrm>
            <a:custGeom>
              <a:rect b="b" l="l" r="r" t="t"/>
              <a:pathLst>
                <a:path extrusionOk="0" h="237" w="320">
                  <a:moveTo>
                    <a:pt x="320" y="0"/>
                  </a:moveTo>
                  <a:lnTo>
                    <a:pt x="320" y="0"/>
                  </a:lnTo>
                  <a:cubicBezTo>
                    <a:pt x="207" y="69"/>
                    <a:pt x="101" y="148"/>
                    <a:pt x="1" y="237"/>
                  </a:cubicBezTo>
                  <a:cubicBezTo>
                    <a:pt x="1" y="237"/>
                    <a:pt x="132" y="215"/>
                    <a:pt x="313" y="198"/>
                  </a:cubicBezTo>
                  <a:cubicBezTo>
                    <a:pt x="271" y="147"/>
                    <a:pt x="199" y="130"/>
                    <a:pt x="199" y="130"/>
                  </a:cubicBezTo>
                  <a:cubicBezTo>
                    <a:pt x="199" y="130"/>
                    <a:pt x="262" y="69"/>
                    <a:pt x="3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0"/>
            <p:cNvSpPr/>
            <p:nvPr/>
          </p:nvSpPr>
          <p:spPr>
            <a:xfrm>
              <a:off x="7587365" y="2174228"/>
              <a:ext cx="163719" cy="193562"/>
            </a:xfrm>
            <a:custGeom>
              <a:rect b="b" l="l" r="r" t="t"/>
              <a:pathLst>
                <a:path extrusionOk="0" h="1161" w="982">
                  <a:moveTo>
                    <a:pt x="918" y="1"/>
                  </a:moveTo>
                  <a:lnTo>
                    <a:pt x="918" y="1"/>
                  </a:lnTo>
                  <a:cubicBezTo>
                    <a:pt x="918" y="1"/>
                    <a:pt x="145" y="503"/>
                    <a:pt x="72" y="573"/>
                  </a:cubicBezTo>
                  <a:cubicBezTo>
                    <a:pt x="0" y="643"/>
                    <a:pt x="24" y="942"/>
                    <a:pt x="24" y="942"/>
                  </a:cubicBezTo>
                  <a:cubicBezTo>
                    <a:pt x="24" y="942"/>
                    <a:pt x="70" y="1161"/>
                    <a:pt x="288" y="1161"/>
                  </a:cubicBezTo>
                  <a:cubicBezTo>
                    <a:pt x="356" y="1161"/>
                    <a:pt x="441" y="1139"/>
                    <a:pt x="546" y="1083"/>
                  </a:cubicBezTo>
                  <a:cubicBezTo>
                    <a:pt x="982" y="853"/>
                    <a:pt x="918" y="1"/>
                    <a:pt x="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0"/>
            <p:cNvSpPr/>
            <p:nvPr/>
          </p:nvSpPr>
          <p:spPr>
            <a:xfrm>
              <a:off x="7605037" y="2291932"/>
              <a:ext cx="32010" cy="27009"/>
            </a:xfrm>
            <a:custGeom>
              <a:rect b="b" l="l" r="r" t="t"/>
              <a:pathLst>
                <a:path extrusionOk="0" h="162" w="192">
                  <a:moveTo>
                    <a:pt x="84" y="0"/>
                  </a:moveTo>
                  <a:cubicBezTo>
                    <a:pt x="44" y="0"/>
                    <a:pt x="5" y="30"/>
                    <a:pt x="3" y="77"/>
                  </a:cubicBezTo>
                  <a:cubicBezTo>
                    <a:pt x="1" y="120"/>
                    <a:pt x="34" y="158"/>
                    <a:pt x="78" y="162"/>
                  </a:cubicBezTo>
                  <a:cubicBezTo>
                    <a:pt x="80" y="162"/>
                    <a:pt x="82" y="162"/>
                    <a:pt x="83" y="162"/>
                  </a:cubicBezTo>
                  <a:cubicBezTo>
                    <a:pt x="152" y="162"/>
                    <a:pt x="191" y="81"/>
                    <a:pt x="144" y="27"/>
                  </a:cubicBezTo>
                  <a:cubicBezTo>
                    <a:pt x="127" y="9"/>
                    <a:pt x="106" y="0"/>
                    <a:pt x="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0"/>
            <p:cNvSpPr/>
            <p:nvPr/>
          </p:nvSpPr>
          <p:spPr>
            <a:xfrm>
              <a:off x="7614207" y="2271092"/>
              <a:ext cx="32010" cy="27009"/>
            </a:xfrm>
            <a:custGeom>
              <a:rect b="b" l="l" r="r" t="t"/>
              <a:pathLst>
                <a:path extrusionOk="0" h="162" w="192">
                  <a:moveTo>
                    <a:pt x="85" y="0"/>
                  </a:moveTo>
                  <a:cubicBezTo>
                    <a:pt x="45" y="0"/>
                    <a:pt x="7" y="30"/>
                    <a:pt x="4" y="77"/>
                  </a:cubicBezTo>
                  <a:cubicBezTo>
                    <a:pt x="1" y="120"/>
                    <a:pt x="34" y="158"/>
                    <a:pt x="78" y="162"/>
                  </a:cubicBezTo>
                  <a:cubicBezTo>
                    <a:pt x="80" y="162"/>
                    <a:pt x="82" y="162"/>
                    <a:pt x="83" y="162"/>
                  </a:cubicBezTo>
                  <a:cubicBezTo>
                    <a:pt x="152" y="162"/>
                    <a:pt x="191" y="80"/>
                    <a:pt x="144" y="27"/>
                  </a:cubicBezTo>
                  <a:cubicBezTo>
                    <a:pt x="128" y="9"/>
                    <a:pt x="106" y="0"/>
                    <a:pt x="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0"/>
            <p:cNvSpPr/>
            <p:nvPr/>
          </p:nvSpPr>
          <p:spPr>
            <a:xfrm>
              <a:off x="7634213" y="2258254"/>
              <a:ext cx="31844" cy="27175"/>
            </a:xfrm>
            <a:custGeom>
              <a:rect b="b" l="l" r="r" t="t"/>
              <a:pathLst>
                <a:path extrusionOk="0" h="163" w="191">
                  <a:moveTo>
                    <a:pt x="84" y="0"/>
                  </a:moveTo>
                  <a:cubicBezTo>
                    <a:pt x="44" y="0"/>
                    <a:pt x="5" y="30"/>
                    <a:pt x="2" y="77"/>
                  </a:cubicBezTo>
                  <a:cubicBezTo>
                    <a:pt x="0" y="121"/>
                    <a:pt x="33" y="158"/>
                    <a:pt x="77" y="162"/>
                  </a:cubicBezTo>
                  <a:cubicBezTo>
                    <a:pt x="79" y="162"/>
                    <a:pt x="82" y="162"/>
                    <a:pt x="84" y="162"/>
                  </a:cubicBezTo>
                  <a:cubicBezTo>
                    <a:pt x="152" y="162"/>
                    <a:pt x="190" y="81"/>
                    <a:pt x="144" y="28"/>
                  </a:cubicBezTo>
                  <a:cubicBezTo>
                    <a:pt x="127" y="9"/>
                    <a:pt x="106" y="0"/>
                    <a:pt x="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0"/>
            <p:cNvSpPr/>
            <p:nvPr/>
          </p:nvSpPr>
          <p:spPr>
            <a:xfrm>
              <a:off x="7659721" y="2261922"/>
              <a:ext cx="31844" cy="26842"/>
            </a:xfrm>
            <a:custGeom>
              <a:rect b="b" l="l" r="r" t="t"/>
              <a:pathLst>
                <a:path extrusionOk="0" h="161" w="191">
                  <a:moveTo>
                    <a:pt x="85" y="0"/>
                  </a:moveTo>
                  <a:cubicBezTo>
                    <a:pt x="45" y="0"/>
                    <a:pt x="5" y="30"/>
                    <a:pt x="3" y="77"/>
                  </a:cubicBezTo>
                  <a:cubicBezTo>
                    <a:pt x="1" y="120"/>
                    <a:pt x="34" y="158"/>
                    <a:pt x="78" y="160"/>
                  </a:cubicBezTo>
                  <a:cubicBezTo>
                    <a:pt x="80" y="161"/>
                    <a:pt x="82" y="161"/>
                    <a:pt x="85" y="161"/>
                  </a:cubicBezTo>
                  <a:cubicBezTo>
                    <a:pt x="153" y="161"/>
                    <a:pt x="191" y="80"/>
                    <a:pt x="144" y="27"/>
                  </a:cubicBezTo>
                  <a:cubicBezTo>
                    <a:pt x="128" y="9"/>
                    <a:pt x="106" y="0"/>
                    <a:pt x="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0"/>
            <p:cNvSpPr/>
            <p:nvPr/>
          </p:nvSpPr>
          <p:spPr>
            <a:xfrm>
              <a:off x="7674893" y="2280094"/>
              <a:ext cx="38346" cy="32344"/>
            </a:xfrm>
            <a:custGeom>
              <a:rect b="b" l="l" r="r" t="t"/>
              <a:pathLst>
                <a:path extrusionOk="0" h="194" w="230">
                  <a:moveTo>
                    <a:pt x="102" y="0"/>
                  </a:moveTo>
                  <a:cubicBezTo>
                    <a:pt x="54" y="0"/>
                    <a:pt x="7" y="36"/>
                    <a:pt x="4" y="92"/>
                  </a:cubicBezTo>
                  <a:cubicBezTo>
                    <a:pt x="0" y="144"/>
                    <a:pt x="41" y="190"/>
                    <a:pt x="93" y="194"/>
                  </a:cubicBezTo>
                  <a:cubicBezTo>
                    <a:pt x="96" y="194"/>
                    <a:pt x="99" y="194"/>
                    <a:pt x="102" y="194"/>
                  </a:cubicBezTo>
                  <a:cubicBezTo>
                    <a:pt x="184" y="194"/>
                    <a:pt x="229" y="96"/>
                    <a:pt x="174" y="33"/>
                  </a:cubicBezTo>
                  <a:cubicBezTo>
                    <a:pt x="154" y="10"/>
                    <a:pt x="127" y="0"/>
                    <a:pt x="1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0"/>
            <p:cNvSpPr/>
            <p:nvPr/>
          </p:nvSpPr>
          <p:spPr>
            <a:xfrm>
              <a:off x="7608038" y="2272092"/>
              <a:ext cx="92696" cy="57185"/>
            </a:xfrm>
            <a:custGeom>
              <a:rect b="b" l="l" r="r" t="t"/>
              <a:pathLst>
                <a:path extrusionOk="0" h="343" w="556">
                  <a:moveTo>
                    <a:pt x="276" y="0"/>
                  </a:moveTo>
                  <a:cubicBezTo>
                    <a:pt x="147" y="0"/>
                    <a:pt x="21" y="98"/>
                    <a:pt x="0" y="308"/>
                  </a:cubicBezTo>
                  <a:cubicBezTo>
                    <a:pt x="70" y="332"/>
                    <a:pt x="134" y="342"/>
                    <a:pt x="193" y="342"/>
                  </a:cubicBezTo>
                  <a:cubicBezTo>
                    <a:pt x="330" y="342"/>
                    <a:pt x="444" y="289"/>
                    <a:pt x="555" y="227"/>
                  </a:cubicBezTo>
                  <a:cubicBezTo>
                    <a:pt x="510" y="79"/>
                    <a:pt x="39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0"/>
            <p:cNvSpPr/>
            <p:nvPr/>
          </p:nvSpPr>
          <p:spPr>
            <a:xfrm>
              <a:off x="7626211" y="2289097"/>
              <a:ext cx="54351" cy="33677"/>
            </a:xfrm>
            <a:custGeom>
              <a:rect b="b" l="l" r="r" t="t"/>
              <a:pathLst>
                <a:path extrusionOk="0" h="202" w="326">
                  <a:moveTo>
                    <a:pt x="162" y="1"/>
                  </a:moveTo>
                  <a:cubicBezTo>
                    <a:pt x="86" y="1"/>
                    <a:pt x="12" y="58"/>
                    <a:pt x="0" y="181"/>
                  </a:cubicBezTo>
                  <a:cubicBezTo>
                    <a:pt x="41" y="195"/>
                    <a:pt x="79" y="201"/>
                    <a:pt x="114" y="201"/>
                  </a:cubicBezTo>
                  <a:cubicBezTo>
                    <a:pt x="194" y="201"/>
                    <a:pt x="261" y="170"/>
                    <a:pt x="326" y="134"/>
                  </a:cubicBezTo>
                  <a:cubicBezTo>
                    <a:pt x="299" y="47"/>
                    <a:pt x="229"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0"/>
            <p:cNvSpPr/>
            <p:nvPr/>
          </p:nvSpPr>
          <p:spPr>
            <a:xfrm>
              <a:off x="7532014" y="2290098"/>
              <a:ext cx="31343" cy="26342"/>
            </a:xfrm>
            <a:custGeom>
              <a:rect b="b" l="l" r="r" t="t"/>
              <a:pathLst>
                <a:path extrusionOk="0" h="158" w="188">
                  <a:moveTo>
                    <a:pt x="105" y="0"/>
                  </a:moveTo>
                  <a:cubicBezTo>
                    <a:pt x="87" y="0"/>
                    <a:pt x="70" y="6"/>
                    <a:pt x="55" y="19"/>
                  </a:cubicBezTo>
                  <a:cubicBezTo>
                    <a:pt x="1" y="65"/>
                    <a:pt x="30" y="152"/>
                    <a:pt x="99" y="158"/>
                  </a:cubicBezTo>
                  <a:cubicBezTo>
                    <a:pt x="101" y="158"/>
                    <a:pt x="102" y="158"/>
                    <a:pt x="104" y="158"/>
                  </a:cubicBezTo>
                  <a:cubicBezTo>
                    <a:pt x="144" y="158"/>
                    <a:pt x="180" y="128"/>
                    <a:pt x="183" y="85"/>
                  </a:cubicBezTo>
                  <a:cubicBezTo>
                    <a:pt x="187" y="36"/>
                    <a:pt x="147" y="0"/>
                    <a:pt x="1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0"/>
            <p:cNvSpPr/>
            <p:nvPr/>
          </p:nvSpPr>
          <p:spPr>
            <a:xfrm>
              <a:off x="7526179" y="2268091"/>
              <a:ext cx="31177" cy="26508"/>
            </a:xfrm>
            <a:custGeom>
              <a:rect b="b" l="l" r="r" t="t"/>
              <a:pathLst>
                <a:path extrusionOk="0" h="159" w="187">
                  <a:moveTo>
                    <a:pt x="104" y="1"/>
                  </a:moveTo>
                  <a:cubicBezTo>
                    <a:pt x="87" y="1"/>
                    <a:pt x="69" y="7"/>
                    <a:pt x="53" y="20"/>
                  </a:cubicBezTo>
                  <a:cubicBezTo>
                    <a:pt x="0" y="66"/>
                    <a:pt x="29" y="152"/>
                    <a:pt x="99" y="158"/>
                  </a:cubicBezTo>
                  <a:cubicBezTo>
                    <a:pt x="101" y="158"/>
                    <a:pt x="103" y="158"/>
                    <a:pt x="105" y="158"/>
                  </a:cubicBezTo>
                  <a:cubicBezTo>
                    <a:pt x="146" y="158"/>
                    <a:pt x="179" y="127"/>
                    <a:pt x="183" y="86"/>
                  </a:cubicBezTo>
                  <a:cubicBezTo>
                    <a:pt x="187" y="36"/>
                    <a:pt x="147" y="1"/>
                    <a:pt x="1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0"/>
            <p:cNvSpPr/>
            <p:nvPr/>
          </p:nvSpPr>
          <p:spPr>
            <a:xfrm>
              <a:off x="7509007" y="2252586"/>
              <a:ext cx="31177" cy="26342"/>
            </a:xfrm>
            <a:custGeom>
              <a:rect b="b" l="l" r="r" t="t"/>
              <a:pathLst>
                <a:path extrusionOk="0" h="158" w="187">
                  <a:moveTo>
                    <a:pt x="104" y="1"/>
                  </a:moveTo>
                  <a:cubicBezTo>
                    <a:pt x="87" y="1"/>
                    <a:pt x="69" y="6"/>
                    <a:pt x="54" y="19"/>
                  </a:cubicBezTo>
                  <a:cubicBezTo>
                    <a:pt x="0" y="65"/>
                    <a:pt x="29" y="152"/>
                    <a:pt x="99" y="157"/>
                  </a:cubicBezTo>
                  <a:cubicBezTo>
                    <a:pt x="101" y="157"/>
                    <a:pt x="103" y="157"/>
                    <a:pt x="105" y="157"/>
                  </a:cubicBezTo>
                  <a:cubicBezTo>
                    <a:pt x="146" y="157"/>
                    <a:pt x="179" y="126"/>
                    <a:pt x="182" y="85"/>
                  </a:cubicBezTo>
                  <a:cubicBezTo>
                    <a:pt x="186" y="36"/>
                    <a:pt x="146" y="1"/>
                    <a:pt x="1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0"/>
            <p:cNvSpPr/>
            <p:nvPr/>
          </p:nvSpPr>
          <p:spPr>
            <a:xfrm>
              <a:off x="7483832" y="2252086"/>
              <a:ext cx="31343" cy="26342"/>
            </a:xfrm>
            <a:custGeom>
              <a:rect b="b" l="l" r="r" t="t"/>
              <a:pathLst>
                <a:path extrusionOk="0" h="158" w="188">
                  <a:moveTo>
                    <a:pt x="105" y="1"/>
                  </a:moveTo>
                  <a:cubicBezTo>
                    <a:pt x="88" y="1"/>
                    <a:pt x="70" y="7"/>
                    <a:pt x="55" y="20"/>
                  </a:cubicBezTo>
                  <a:cubicBezTo>
                    <a:pt x="1" y="65"/>
                    <a:pt x="30" y="152"/>
                    <a:pt x="99" y="158"/>
                  </a:cubicBezTo>
                  <a:cubicBezTo>
                    <a:pt x="102" y="158"/>
                    <a:pt x="104" y="158"/>
                    <a:pt x="106" y="158"/>
                  </a:cubicBezTo>
                  <a:cubicBezTo>
                    <a:pt x="146" y="158"/>
                    <a:pt x="180" y="127"/>
                    <a:pt x="183" y="85"/>
                  </a:cubicBezTo>
                  <a:cubicBezTo>
                    <a:pt x="187" y="36"/>
                    <a:pt x="147" y="1"/>
                    <a:pt x="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0"/>
            <p:cNvSpPr/>
            <p:nvPr/>
          </p:nvSpPr>
          <p:spPr>
            <a:xfrm>
              <a:off x="7459824" y="2267757"/>
              <a:ext cx="37512" cy="31510"/>
            </a:xfrm>
            <a:custGeom>
              <a:rect b="b" l="l" r="r" t="t"/>
              <a:pathLst>
                <a:path extrusionOk="0" h="189" w="225">
                  <a:moveTo>
                    <a:pt x="126" y="0"/>
                  </a:moveTo>
                  <a:cubicBezTo>
                    <a:pt x="105" y="0"/>
                    <a:pt x="83" y="7"/>
                    <a:pt x="65" y="23"/>
                  </a:cubicBezTo>
                  <a:cubicBezTo>
                    <a:pt x="0" y="77"/>
                    <a:pt x="35" y="182"/>
                    <a:pt x="118" y="189"/>
                  </a:cubicBezTo>
                  <a:cubicBezTo>
                    <a:pt x="121" y="189"/>
                    <a:pt x="123" y="189"/>
                    <a:pt x="125" y="189"/>
                  </a:cubicBezTo>
                  <a:cubicBezTo>
                    <a:pt x="175" y="189"/>
                    <a:pt x="216" y="151"/>
                    <a:pt x="219" y="101"/>
                  </a:cubicBezTo>
                  <a:cubicBezTo>
                    <a:pt x="224" y="42"/>
                    <a:pt x="176" y="0"/>
                    <a:pt x="1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0"/>
            <p:cNvSpPr/>
            <p:nvPr/>
          </p:nvSpPr>
          <p:spPr>
            <a:xfrm>
              <a:off x="7470328" y="2264423"/>
              <a:ext cx="89195" cy="60019"/>
            </a:xfrm>
            <a:custGeom>
              <a:rect b="b" l="l" r="r" t="t"/>
              <a:pathLst>
                <a:path extrusionOk="0" h="360" w="535">
                  <a:moveTo>
                    <a:pt x="265" y="0"/>
                  </a:moveTo>
                  <a:cubicBezTo>
                    <a:pt x="164" y="0"/>
                    <a:pt x="59" y="61"/>
                    <a:pt x="0" y="184"/>
                  </a:cubicBezTo>
                  <a:cubicBezTo>
                    <a:pt x="116" y="278"/>
                    <a:pt x="238" y="359"/>
                    <a:pt x="410" y="359"/>
                  </a:cubicBezTo>
                  <a:cubicBezTo>
                    <a:pt x="445" y="359"/>
                    <a:pt x="483" y="356"/>
                    <a:pt x="522" y="348"/>
                  </a:cubicBezTo>
                  <a:cubicBezTo>
                    <a:pt x="535" y="117"/>
                    <a:pt x="404" y="0"/>
                    <a:pt x="2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0"/>
            <p:cNvSpPr/>
            <p:nvPr/>
          </p:nvSpPr>
          <p:spPr>
            <a:xfrm>
              <a:off x="7489500" y="2281595"/>
              <a:ext cx="52350" cy="35178"/>
            </a:xfrm>
            <a:custGeom>
              <a:rect b="b" l="l" r="r" t="t"/>
              <a:pathLst>
                <a:path extrusionOk="0" h="211" w="314">
                  <a:moveTo>
                    <a:pt x="155" y="0"/>
                  </a:moveTo>
                  <a:cubicBezTo>
                    <a:pt x="96" y="0"/>
                    <a:pt x="34" y="36"/>
                    <a:pt x="0" y="109"/>
                  </a:cubicBezTo>
                  <a:cubicBezTo>
                    <a:pt x="67" y="163"/>
                    <a:pt x="139" y="211"/>
                    <a:pt x="239" y="211"/>
                  </a:cubicBezTo>
                  <a:cubicBezTo>
                    <a:pt x="260" y="211"/>
                    <a:pt x="282" y="209"/>
                    <a:pt x="306" y="204"/>
                  </a:cubicBezTo>
                  <a:cubicBezTo>
                    <a:pt x="314" y="69"/>
                    <a:pt x="237"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0"/>
            <p:cNvSpPr/>
            <p:nvPr/>
          </p:nvSpPr>
          <p:spPr>
            <a:xfrm>
              <a:off x="8469979" y="2585024"/>
              <a:ext cx="66521" cy="28176"/>
            </a:xfrm>
            <a:custGeom>
              <a:rect b="b" l="l" r="r" t="t"/>
              <a:pathLst>
                <a:path extrusionOk="0" h="169" w="399">
                  <a:moveTo>
                    <a:pt x="242" y="0"/>
                  </a:moveTo>
                  <a:cubicBezTo>
                    <a:pt x="219" y="0"/>
                    <a:pt x="194" y="2"/>
                    <a:pt x="169" y="7"/>
                  </a:cubicBezTo>
                  <a:cubicBezTo>
                    <a:pt x="68" y="25"/>
                    <a:pt x="1" y="74"/>
                    <a:pt x="18" y="117"/>
                  </a:cubicBezTo>
                  <a:cubicBezTo>
                    <a:pt x="31" y="149"/>
                    <a:pt x="88" y="168"/>
                    <a:pt x="158" y="168"/>
                  </a:cubicBezTo>
                  <a:cubicBezTo>
                    <a:pt x="181" y="168"/>
                    <a:pt x="206" y="166"/>
                    <a:pt x="231" y="162"/>
                  </a:cubicBezTo>
                  <a:cubicBezTo>
                    <a:pt x="331" y="143"/>
                    <a:pt x="399" y="94"/>
                    <a:pt x="383" y="51"/>
                  </a:cubicBezTo>
                  <a:cubicBezTo>
                    <a:pt x="370" y="20"/>
                    <a:pt x="313" y="0"/>
                    <a:pt x="242" y="0"/>
                  </a:cubicBezTo>
                  <a:close/>
                </a:path>
              </a:pathLst>
            </a:custGeom>
            <a:solidFill>
              <a:srgbClr val="521B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0"/>
            <p:cNvSpPr/>
            <p:nvPr/>
          </p:nvSpPr>
          <p:spPr>
            <a:xfrm>
              <a:off x="8408459" y="2596861"/>
              <a:ext cx="115204" cy="89695"/>
            </a:xfrm>
            <a:custGeom>
              <a:rect b="b" l="l" r="r" t="t"/>
              <a:pathLst>
                <a:path extrusionOk="0" h="538" w="691">
                  <a:moveTo>
                    <a:pt x="459" y="1"/>
                  </a:moveTo>
                  <a:cubicBezTo>
                    <a:pt x="364" y="1"/>
                    <a:pt x="199" y="204"/>
                    <a:pt x="0" y="331"/>
                  </a:cubicBezTo>
                  <a:lnTo>
                    <a:pt x="8" y="538"/>
                  </a:lnTo>
                  <a:cubicBezTo>
                    <a:pt x="159" y="524"/>
                    <a:pt x="308" y="493"/>
                    <a:pt x="451" y="444"/>
                  </a:cubicBezTo>
                  <a:cubicBezTo>
                    <a:pt x="691" y="363"/>
                    <a:pt x="562" y="24"/>
                    <a:pt x="472" y="2"/>
                  </a:cubicBezTo>
                  <a:cubicBezTo>
                    <a:pt x="468" y="1"/>
                    <a:pt x="463" y="1"/>
                    <a:pt x="4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0"/>
            <p:cNvSpPr/>
            <p:nvPr/>
          </p:nvSpPr>
          <p:spPr>
            <a:xfrm>
              <a:off x="8441136" y="2379626"/>
              <a:ext cx="91029" cy="244412"/>
            </a:xfrm>
            <a:custGeom>
              <a:rect b="b" l="l" r="r" t="t"/>
              <a:pathLst>
                <a:path extrusionOk="0" h="1466" w="546">
                  <a:moveTo>
                    <a:pt x="2" y="0"/>
                  </a:moveTo>
                  <a:cubicBezTo>
                    <a:pt x="0" y="61"/>
                    <a:pt x="0" y="122"/>
                    <a:pt x="0" y="184"/>
                  </a:cubicBezTo>
                  <a:cubicBezTo>
                    <a:pt x="0" y="892"/>
                    <a:pt x="49" y="1466"/>
                    <a:pt x="273" y="1466"/>
                  </a:cubicBezTo>
                  <a:cubicBezTo>
                    <a:pt x="497" y="1466"/>
                    <a:pt x="545" y="891"/>
                    <a:pt x="545" y="184"/>
                  </a:cubicBezTo>
                  <a:cubicBezTo>
                    <a:pt x="545" y="122"/>
                    <a:pt x="545" y="61"/>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0"/>
            <p:cNvSpPr/>
            <p:nvPr/>
          </p:nvSpPr>
          <p:spPr>
            <a:xfrm>
              <a:off x="8471479" y="2617201"/>
              <a:ext cx="30343" cy="162719"/>
            </a:xfrm>
            <a:custGeom>
              <a:rect b="b" l="l" r="r" t="t"/>
              <a:pathLst>
                <a:path extrusionOk="0" h="976" w="182">
                  <a:moveTo>
                    <a:pt x="52" y="1"/>
                  </a:moveTo>
                  <a:cubicBezTo>
                    <a:pt x="83" y="116"/>
                    <a:pt x="113" y="801"/>
                    <a:pt x="1" y="975"/>
                  </a:cubicBezTo>
                  <a:lnTo>
                    <a:pt x="182" y="975"/>
                  </a:lnTo>
                  <a:cubicBezTo>
                    <a:pt x="95" y="794"/>
                    <a:pt x="106" y="116"/>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0"/>
            <p:cNvSpPr/>
            <p:nvPr/>
          </p:nvSpPr>
          <p:spPr>
            <a:xfrm>
              <a:off x="8440803" y="2771083"/>
              <a:ext cx="91696" cy="18006"/>
            </a:xfrm>
            <a:custGeom>
              <a:rect b="b" l="l" r="r" t="t"/>
              <a:pathLst>
                <a:path extrusionOk="0" h="108" w="550">
                  <a:moveTo>
                    <a:pt x="275" y="1"/>
                  </a:moveTo>
                  <a:cubicBezTo>
                    <a:pt x="123" y="1"/>
                    <a:pt x="0" y="58"/>
                    <a:pt x="0" y="81"/>
                  </a:cubicBezTo>
                  <a:cubicBezTo>
                    <a:pt x="0" y="105"/>
                    <a:pt x="123" y="107"/>
                    <a:pt x="275" y="107"/>
                  </a:cubicBezTo>
                  <a:cubicBezTo>
                    <a:pt x="427" y="107"/>
                    <a:pt x="549" y="105"/>
                    <a:pt x="549" y="81"/>
                  </a:cubicBezTo>
                  <a:cubicBezTo>
                    <a:pt x="549" y="58"/>
                    <a:pt x="427" y="1"/>
                    <a:pt x="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0"/>
            <p:cNvSpPr/>
            <p:nvPr/>
          </p:nvSpPr>
          <p:spPr>
            <a:xfrm>
              <a:off x="8453973" y="2422639"/>
              <a:ext cx="65354" cy="178390"/>
            </a:xfrm>
            <a:custGeom>
              <a:rect b="b" l="l" r="r" t="t"/>
              <a:pathLst>
                <a:path extrusionOk="0" h="1070" w="392">
                  <a:moveTo>
                    <a:pt x="0" y="0"/>
                  </a:moveTo>
                  <a:cubicBezTo>
                    <a:pt x="0" y="44"/>
                    <a:pt x="0" y="89"/>
                    <a:pt x="0" y="133"/>
                  </a:cubicBezTo>
                  <a:cubicBezTo>
                    <a:pt x="0" y="651"/>
                    <a:pt x="35" y="1069"/>
                    <a:pt x="196" y="1069"/>
                  </a:cubicBezTo>
                  <a:cubicBezTo>
                    <a:pt x="357" y="1069"/>
                    <a:pt x="391" y="649"/>
                    <a:pt x="391" y="133"/>
                  </a:cubicBezTo>
                  <a:cubicBezTo>
                    <a:pt x="391" y="89"/>
                    <a:pt x="391" y="44"/>
                    <a:pt x="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0"/>
            <p:cNvSpPr/>
            <p:nvPr/>
          </p:nvSpPr>
          <p:spPr>
            <a:xfrm>
              <a:off x="8453973" y="2422639"/>
              <a:ext cx="65354" cy="46015"/>
            </a:xfrm>
            <a:custGeom>
              <a:rect b="b" l="l" r="r" t="t"/>
              <a:pathLst>
                <a:path extrusionOk="0" h="276" w="392">
                  <a:moveTo>
                    <a:pt x="0" y="0"/>
                  </a:moveTo>
                  <a:cubicBezTo>
                    <a:pt x="0" y="44"/>
                    <a:pt x="0" y="86"/>
                    <a:pt x="0" y="133"/>
                  </a:cubicBezTo>
                  <a:cubicBezTo>
                    <a:pt x="0" y="181"/>
                    <a:pt x="0" y="227"/>
                    <a:pt x="0" y="272"/>
                  </a:cubicBezTo>
                  <a:cubicBezTo>
                    <a:pt x="39" y="274"/>
                    <a:pt x="78" y="276"/>
                    <a:pt x="118" y="276"/>
                  </a:cubicBezTo>
                  <a:cubicBezTo>
                    <a:pt x="209" y="276"/>
                    <a:pt x="301" y="271"/>
                    <a:pt x="390" y="259"/>
                  </a:cubicBezTo>
                  <a:cubicBezTo>
                    <a:pt x="391" y="218"/>
                    <a:pt x="391" y="177"/>
                    <a:pt x="391" y="133"/>
                  </a:cubicBezTo>
                  <a:cubicBezTo>
                    <a:pt x="391" y="89"/>
                    <a:pt x="391" y="44"/>
                    <a:pt x="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0"/>
            <p:cNvSpPr/>
            <p:nvPr/>
          </p:nvSpPr>
          <p:spPr>
            <a:xfrm>
              <a:off x="8470145" y="2388795"/>
              <a:ext cx="54017" cy="147214"/>
            </a:xfrm>
            <a:custGeom>
              <a:rect b="b" l="l" r="r" t="t"/>
              <a:pathLst>
                <a:path extrusionOk="0" h="883" w="324">
                  <a:moveTo>
                    <a:pt x="1" y="0"/>
                  </a:moveTo>
                  <a:cubicBezTo>
                    <a:pt x="19" y="512"/>
                    <a:pt x="86" y="882"/>
                    <a:pt x="266" y="882"/>
                  </a:cubicBezTo>
                  <a:cubicBezTo>
                    <a:pt x="277" y="882"/>
                    <a:pt x="287" y="881"/>
                    <a:pt x="298" y="878"/>
                  </a:cubicBezTo>
                  <a:cubicBezTo>
                    <a:pt x="316" y="678"/>
                    <a:pt x="323" y="440"/>
                    <a:pt x="323" y="183"/>
                  </a:cubicBezTo>
                  <a:cubicBezTo>
                    <a:pt x="323" y="121"/>
                    <a:pt x="322" y="6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0"/>
            <p:cNvSpPr/>
            <p:nvPr/>
          </p:nvSpPr>
          <p:spPr>
            <a:xfrm>
              <a:off x="8470979" y="2635373"/>
              <a:ext cx="46348" cy="29009"/>
            </a:xfrm>
            <a:custGeom>
              <a:rect b="b" l="l" r="r" t="t"/>
              <a:pathLst>
                <a:path extrusionOk="0" h="174" w="278">
                  <a:moveTo>
                    <a:pt x="166" y="0"/>
                  </a:moveTo>
                  <a:cubicBezTo>
                    <a:pt x="152" y="0"/>
                    <a:pt x="137" y="2"/>
                    <a:pt x="122" y="5"/>
                  </a:cubicBezTo>
                  <a:cubicBezTo>
                    <a:pt x="51" y="20"/>
                    <a:pt x="0" y="69"/>
                    <a:pt x="11" y="115"/>
                  </a:cubicBezTo>
                  <a:cubicBezTo>
                    <a:pt x="18" y="151"/>
                    <a:pt x="60" y="173"/>
                    <a:pt x="113" y="173"/>
                  </a:cubicBezTo>
                  <a:cubicBezTo>
                    <a:pt x="127" y="173"/>
                    <a:pt x="141" y="171"/>
                    <a:pt x="156" y="168"/>
                  </a:cubicBezTo>
                  <a:cubicBezTo>
                    <a:pt x="227" y="152"/>
                    <a:pt x="278" y="104"/>
                    <a:pt x="269" y="58"/>
                  </a:cubicBezTo>
                  <a:cubicBezTo>
                    <a:pt x="261" y="23"/>
                    <a:pt x="218" y="0"/>
                    <a:pt x="1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0"/>
            <p:cNvSpPr/>
            <p:nvPr/>
          </p:nvSpPr>
          <p:spPr>
            <a:xfrm>
              <a:off x="8476814" y="2611032"/>
              <a:ext cx="47515" cy="28009"/>
            </a:xfrm>
            <a:custGeom>
              <a:rect b="b" l="l" r="r" t="t"/>
              <a:pathLst>
                <a:path extrusionOk="0" h="168" w="285">
                  <a:moveTo>
                    <a:pt x="131" y="0"/>
                  </a:moveTo>
                  <a:cubicBezTo>
                    <a:pt x="62" y="0"/>
                    <a:pt x="6" y="32"/>
                    <a:pt x="4" y="74"/>
                  </a:cubicBezTo>
                  <a:cubicBezTo>
                    <a:pt x="1" y="121"/>
                    <a:pt x="61" y="163"/>
                    <a:pt x="137" y="167"/>
                  </a:cubicBezTo>
                  <a:cubicBezTo>
                    <a:pt x="143" y="168"/>
                    <a:pt x="149" y="168"/>
                    <a:pt x="154" y="168"/>
                  </a:cubicBezTo>
                  <a:cubicBezTo>
                    <a:pt x="223" y="168"/>
                    <a:pt x="279" y="136"/>
                    <a:pt x="281" y="94"/>
                  </a:cubicBezTo>
                  <a:cubicBezTo>
                    <a:pt x="284" y="48"/>
                    <a:pt x="225" y="6"/>
                    <a:pt x="148" y="1"/>
                  </a:cubicBezTo>
                  <a:cubicBezTo>
                    <a:pt x="142" y="1"/>
                    <a:pt x="136" y="0"/>
                    <a:pt x="1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0"/>
            <p:cNvSpPr/>
            <p:nvPr/>
          </p:nvSpPr>
          <p:spPr>
            <a:xfrm>
              <a:off x="8475480" y="2562517"/>
              <a:ext cx="59352" cy="38512"/>
            </a:xfrm>
            <a:custGeom>
              <a:rect b="b" l="l" r="r" t="t"/>
              <a:pathLst>
                <a:path extrusionOk="0" h="231" w="356">
                  <a:moveTo>
                    <a:pt x="73" y="0"/>
                  </a:moveTo>
                  <a:cubicBezTo>
                    <a:pt x="40" y="0"/>
                    <a:pt x="16" y="12"/>
                    <a:pt x="11" y="34"/>
                  </a:cubicBezTo>
                  <a:cubicBezTo>
                    <a:pt x="1" y="79"/>
                    <a:pt x="67" y="151"/>
                    <a:pt x="159" y="197"/>
                  </a:cubicBezTo>
                  <a:cubicBezTo>
                    <a:pt x="206" y="219"/>
                    <a:pt x="249" y="230"/>
                    <a:pt x="283" y="230"/>
                  </a:cubicBezTo>
                  <a:cubicBezTo>
                    <a:pt x="317" y="230"/>
                    <a:pt x="340" y="219"/>
                    <a:pt x="345" y="197"/>
                  </a:cubicBezTo>
                  <a:cubicBezTo>
                    <a:pt x="355" y="152"/>
                    <a:pt x="289" y="80"/>
                    <a:pt x="197" y="34"/>
                  </a:cubicBezTo>
                  <a:cubicBezTo>
                    <a:pt x="151" y="12"/>
                    <a:pt x="107" y="0"/>
                    <a:pt x="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0"/>
            <p:cNvSpPr/>
            <p:nvPr/>
          </p:nvSpPr>
          <p:spPr>
            <a:xfrm>
              <a:off x="8400456" y="2544178"/>
              <a:ext cx="79525" cy="115370"/>
            </a:xfrm>
            <a:custGeom>
              <a:rect b="b" l="l" r="r" t="t"/>
              <a:pathLst>
                <a:path extrusionOk="0" h="692" w="477">
                  <a:moveTo>
                    <a:pt x="419" y="0"/>
                  </a:moveTo>
                  <a:cubicBezTo>
                    <a:pt x="359" y="0"/>
                    <a:pt x="219" y="462"/>
                    <a:pt x="31" y="649"/>
                  </a:cubicBezTo>
                  <a:cubicBezTo>
                    <a:pt x="0" y="679"/>
                    <a:pt x="23" y="691"/>
                    <a:pt x="66" y="691"/>
                  </a:cubicBezTo>
                  <a:cubicBezTo>
                    <a:pt x="130" y="691"/>
                    <a:pt x="240" y="664"/>
                    <a:pt x="281" y="630"/>
                  </a:cubicBezTo>
                  <a:cubicBezTo>
                    <a:pt x="348" y="575"/>
                    <a:pt x="476" y="11"/>
                    <a:pt x="421" y="1"/>
                  </a:cubicBezTo>
                  <a:cubicBezTo>
                    <a:pt x="420" y="0"/>
                    <a:pt x="420" y="0"/>
                    <a:pt x="4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0"/>
            <p:cNvSpPr/>
            <p:nvPr/>
          </p:nvSpPr>
          <p:spPr>
            <a:xfrm>
              <a:off x="7114881" y="2382794"/>
              <a:ext cx="33677" cy="105867"/>
            </a:xfrm>
            <a:custGeom>
              <a:rect b="b" l="l" r="r" t="t"/>
              <a:pathLst>
                <a:path extrusionOk="0" h="635" w="202">
                  <a:moveTo>
                    <a:pt x="108" y="1"/>
                  </a:moveTo>
                  <a:cubicBezTo>
                    <a:pt x="105" y="1"/>
                    <a:pt x="102" y="1"/>
                    <a:pt x="98" y="2"/>
                  </a:cubicBezTo>
                  <a:cubicBezTo>
                    <a:pt x="35" y="16"/>
                    <a:pt x="1" y="359"/>
                    <a:pt x="79" y="535"/>
                  </a:cubicBezTo>
                  <a:cubicBezTo>
                    <a:pt x="79" y="535"/>
                    <a:pt x="126" y="634"/>
                    <a:pt x="160" y="634"/>
                  </a:cubicBezTo>
                  <a:cubicBezTo>
                    <a:pt x="163" y="634"/>
                    <a:pt x="165" y="634"/>
                    <a:pt x="167" y="633"/>
                  </a:cubicBezTo>
                  <a:cubicBezTo>
                    <a:pt x="201" y="618"/>
                    <a:pt x="113" y="281"/>
                    <a:pt x="123" y="197"/>
                  </a:cubicBezTo>
                  <a:cubicBezTo>
                    <a:pt x="132" y="119"/>
                    <a:pt x="159" y="1"/>
                    <a:pt x="1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1" name="Shape 3091"/>
        <p:cNvGrpSpPr/>
        <p:nvPr/>
      </p:nvGrpSpPr>
      <p:grpSpPr>
        <a:xfrm>
          <a:off x="0" y="0"/>
          <a:ext cx="0" cy="0"/>
          <a:chOff x="0" y="0"/>
          <a:chExt cx="0" cy="0"/>
        </a:xfrm>
      </p:grpSpPr>
      <p:sp>
        <p:nvSpPr>
          <p:cNvPr id="3092" name="Google Shape;3092;p61"/>
          <p:cNvSpPr/>
          <p:nvPr/>
        </p:nvSpPr>
        <p:spPr>
          <a:xfrm rot="-2700000">
            <a:off x="6455612" y="1512725"/>
            <a:ext cx="1310127" cy="131012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1"/>
          <p:cNvSpPr txBox="1"/>
          <p:nvPr>
            <p:ph type="title"/>
          </p:nvPr>
        </p:nvSpPr>
        <p:spPr>
          <a:xfrm>
            <a:off x="6421275" y="1691688"/>
            <a:ext cx="1378800" cy="9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094" name="Google Shape;3094;p61"/>
          <p:cNvSpPr txBox="1"/>
          <p:nvPr>
            <p:ph idx="2" type="title"/>
          </p:nvPr>
        </p:nvSpPr>
        <p:spPr>
          <a:xfrm>
            <a:off x="3936675" y="3170188"/>
            <a:ext cx="4100400" cy="769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Modern Italy</a:t>
            </a:r>
            <a:endParaRPr/>
          </a:p>
        </p:txBody>
      </p:sp>
      <p:sp>
        <p:nvSpPr>
          <p:cNvPr id="3095" name="Google Shape;3095;p61"/>
          <p:cNvSpPr txBox="1"/>
          <p:nvPr>
            <p:ph idx="1" type="subTitle"/>
          </p:nvPr>
        </p:nvSpPr>
        <p:spPr>
          <a:xfrm>
            <a:off x="4572000" y="4024875"/>
            <a:ext cx="3465000" cy="478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Enter a subtitle here if you need it</a:t>
            </a:r>
            <a:endParaRPr/>
          </a:p>
        </p:txBody>
      </p:sp>
      <p:grpSp>
        <p:nvGrpSpPr>
          <p:cNvPr id="3096" name="Google Shape;3096;p61"/>
          <p:cNvGrpSpPr/>
          <p:nvPr/>
        </p:nvGrpSpPr>
        <p:grpSpPr>
          <a:xfrm>
            <a:off x="2023131" y="1396825"/>
            <a:ext cx="1262384" cy="4217474"/>
            <a:chOff x="2023131" y="1396825"/>
            <a:chExt cx="1262384" cy="4217474"/>
          </a:xfrm>
        </p:grpSpPr>
        <p:sp>
          <p:nvSpPr>
            <p:cNvPr id="3097" name="Google Shape;3097;p61"/>
            <p:cNvSpPr/>
            <p:nvPr/>
          </p:nvSpPr>
          <p:spPr>
            <a:xfrm flipH="1">
              <a:off x="2023143" y="2729437"/>
              <a:ext cx="1262372" cy="2884831"/>
            </a:xfrm>
            <a:custGeom>
              <a:rect b="b" l="l" r="r" t="t"/>
              <a:pathLst>
                <a:path extrusionOk="0" h="9931" w="4346">
                  <a:moveTo>
                    <a:pt x="0" y="1"/>
                  </a:moveTo>
                  <a:lnTo>
                    <a:pt x="0" y="9930"/>
                  </a:lnTo>
                  <a:lnTo>
                    <a:pt x="4346" y="9930"/>
                  </a:lnTo>
                  <a:lnTo>
                    <a:pt x="4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1"/>
            <p:cNvSpPr/>
            <p:nvPr/>
          </p:nvSpPr>
          <p:spPr>
            <a:xfrm flipH="1">
              <a:off x="2023131" y="2729437"/>
              <a:ext cx="264035" cy="2884831"/>
            </a:xfrm>
            <a:custGeom>
              <a:rect b="b" l="l" r="r" t="t"/>
              <a:pathLst>
                <a:path extrusionOk="0" h="9931" w="909">
                  <a:moveTo>
                    <a:pt x="1" y="1"/>
                  </a:moveTo>
                  <a:lnTo>
                    <a:pt x="1" y="9930"/>
                  </a:lnTo>
                  <a:lnTo>
                    <a:pt x="909" y="9930"/>
                  </a:lnTo>
                  <a:lnTo>
                    <a:pt x="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1"/>
            <p:cNvSpPr/>
            <p:nvPr/>
          </p:nvSpPr>
          <p:spPr>
            <a:xfrm flipH="1">
              <a:off x="2023143" y="5447269"/>
              <a:ext cx="1262372" cy="167030"/>
            </a:xfrm>
            <a:custGeom>
              <a:rect b="b" l="l" r="r" t="t"/>
              <a:pathLst>
                <a:path extrusionOk="0" h="575" w="4346">
                  <a:moveTo>
                    <a:pt x="0" y="0"/>
                  </a:moveTo>
                  <a:lnTo>
                    <a:pt x="0" y="574"/>
                  </a:lnTo>
                  <a:lnTo>
                    <a:pt x="4346" y="574"/>
                  </a:lnTo>
                  <a:lnTo>
                    <a:pt x="43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1"/>
            <p:cNvSpPr/>
            <p:nvPr/>
          </p:nvSpPr>
          <p:spPr>
            <a:xfrm flipH="1">
              <a:off x="2658104" y="2803802"/>
              <a:ext cx="525746" cy="461875"/>
            </a:xfrm>
            <a:custGeom>
              <a:rect b="b" l="l" r="r" t="t"/>
              <a:pathLst>
                <a:path extrusionOk="0" h="1590" w="1810">
                  <a:moveTo>
                    <a:pt x="0" y="1"/>
                  </a:moveTo>
                  <a:lnTo>
                    <a:pt x="0" y="1590"/>
                  </a:lnTo>
                  <a:lnTo>
                    <a:pt x="1809" y="1590"/>
                  </a:lnTo>
                  <a:lnTo>
                    <a:pt x="18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1"/>
            <p:cNvSpPr/>
            <p:nvPr/>
          </p:nvSpPr>
          <p:spPr>
            <a:xfrm flipH="1">
              <a:off x="2762090" y="2881944"/>
              <a:ext cx="321548" cy="24401"/>
            </a:xfrm>
            <a:custGeom>
              <a:rect b="b" l="l" r="r" t="t"/>
              <a:pathLst>
                <a:path extrusionOk="0" h="84"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1"/>
            <p:cNvSpPr/>
            <p:nvPr/>
          </p:nvSpPr>
          <p:spPr>
            <a:xfrm flipH="1">
              <a:off x="2762090" y="2947014"/>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1"/>
            <p:cNvSpPr/>
            <p:nvPr/>
          </p:nvSpPr>
          <p:spPr>
            <a:xfrm flipH="1">
              <a:off x="2762090" y="3010632"/>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1"/>
            <p:cNvSpPr/>
            <p:nvPr/>
          </p:nvSpPr>
          <p:spPr>
            <a:xfrm flipH="1">
              <a:off x="2762090" y="3078026"/>
              <a:ext cx="321548" cy="24691"/>
            </a:xfrm>
            <a:custGeom>
              <a:rect b="b" l="l" r="r" t="t"/>
              <a:pathLst>
                <a:path extrusionOk="0" h="85"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1"/>
            <p:cNvSpPr/>
            <p:nvPr/>
          </p:nvSpPr>
          <p:spPr>
            <a:xfrm flipH="1">
              <a:off x="2762089" y="3143096"/>
              <a:ext cx="188223" cy="24401"/>
            </a:xfrm>
            <a:custGeom>
              <a:rect b="b" l="l" r="r" t="t"/>
              <a:pathLst>
                <a:path extrusionOk="0" h="84" w="648">
                  <a:moveTo>
                    <a:pt x="0" y="0"/>
                  </a:moveTo>
                  <a:lnTo>
                    <a:pt x="0" y="84"/>
                  </a:lnTo>
                  <a:lnTo>
                    <a:pt x="647" y="84"/>
                  </a:ln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1"/>
            <p:cNvSpPr/>
            <p:nvPr/>
          </p:nvSpPr>
          <p:spPr>
            <a:xfrm flipH="1">
              <a:off x="3124595" y="3196836"/>
              <a:ext cx="44732" cy="38054"/>
            </a:xfrm>
            <a:custGeom>
              <a:rect b="b" l="l" r="r" t="t"/>
              <a:pathLst>
                <a:path extrusionOk="0" h="131" w="154">
                  <a:moveTo>
                    <a:pt x="88" y="0"/>
                  </a:moveTo>
                  <a:cubicBezTo>
                    <a:pt x="30" y="0"/>
                    <a:pt x="1" y="71"/>
                    <a:pt x="41" y="111"/>
                  </a:cubicBezTo>
                  <a:cubicBezTo>
                    <a:pt x="55" y="125"/>
                    <a:pt x="72" y="131"/>
                    <a:pt x="88" y="131"/>
                  </a:cubicBezTo>
                  <a:cubicBezTo>
                    <a:pt x="122" y="131"/>
                    <a:pt x="154" y="105"/>
                    <a:pt x="154" y="66"/>
                  </a:cubicBezTo>
                  <a:cubicBezTo>
                    <a:pt x="154" y="30"/>
                    <a:pt x="125"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1"/>
            <p:cNvSpPr/>
            <p:nvPr/>
          </p:nvSpPr>
          <p:spPr>
            <a:xfrm flipH="1">
              <a:off x="2683660" y="3196836"/>
              <a:ext cx="44732" cy="38054"/>
            </a:xfrm>
            <a:custGeom>
              <a:rect b="b" l="l" r="r" t="t"/>
              <a:pathLst>
                <a:path extrusionOk="0" h="131" w="154">
                  <a:moveTo>
                    <a:pt x="88" y="0"/>
                  </a:moveTo>
                  <a:cubicBezTo>
                    <a:pt x="29" y="0"/>
                    <a:pt x="0" y="71"/>
                    <a:pt x="42" y="111"/>
                  </a:cubicBezTo>
                  <a:cubicBezTo>
                    <a:pt x="55" y="125"/>
                    <a:pt x="72" y="131"/>
                    <a:pt x="88" y="131"/>
                  </a:cubicBezTo>
                  <a:cubicBezTo>
                    <a:pt x="121" y="131"/>
                    <a:pt x="153" y="105"/>
                    <a:pt x="153" y="66"/>
                  </a:cubicBezTo>
                  <a:cubicBezTo>
                    <a:pt x="153" y="30"/>
                    <a:pt x="124"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1"/>
            <p:cNvSpPr/>
            <p:nvPr/>
          </p:nvSpPr>
          <p:spPr>
            <a:xfrm flipH="1">
              <a:off x="3124595" y="2818908"/>
              <a:ext cx="38342" cy="38344"/>
            </a:xfrm>
            <a:custGeom>
              <a:rect b="b" l="l" r="r" t="t"/>
              <a:pathLst>
                <a:path extrusionOk="0" h="132" w="132">
                  <a:moveTo>
                    <a:pt x="66" y="0"/>
                  </a:moveTo>
                  <a:cubicBezTo>
                    <a:pt x="30" y="0"/>
                    <a:pt x="1" y="30"/>
                    <a:pt x="1" y="66"/>
                  </a:cubicBezTo>
                  <a:cubicBezTo>
                    <a:pt x="1" y="102"/>
                    <a:pt x="30" y="131"/>
                    <a:pt x="66" y="131"/>
                  </a:cubicBezTo>
                  <a:cubicBezTo>
                    <a:pt x="103" y="131"/>
                    <a:pt x="132" y="102"/>
                    <a:pt x="132" y="66"/>
                  </a:cubicBezTo>
                  <a:cubicBezTo>
                    <a:pt x="132" y="30"/>
                    <a:pt x="103"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1"/>
            <p:cNvSpPr/>
            <p:nvPr/>
          </p:nvSpPr>
          <p:spPr>
            <a:xfrm flipH="1">
              <a:off x="2683660" y="2818908"/>
              <a:ext cx="44442" cy="38344"/>
            </a:xfrm>
            <a:custGeom>
              <a:rect b="b" l="l" r="r" t="t"/>
              <a:pathLst>
                <a:path extrusionOk="0" h="132" w="153">
                  <a:moveTo>
                    <a:pt x="87" y="0"/>
                  </a:moveTo>
                  <a:cubicBezTo>
                    <a:pt x="29" y="0"/>
                    <a:pt x="0" y="72"/>
                    <a:pt x="41" y="113"/>
                  </a:cubicBezTo>
                  <a:cubicBezTo>
                    <a:pt x="54" y="126"/>
                    <a:pt x="71" y="132"/>
                    <a:pt x="86" y="132"/>
                  </a:cubicBezTo>
                  <a:cubicBezTo>
                    <a:pt x="120" y="132"/>
                    <a:pt x="152" y="105"/>
                    <a:pt x="152" y="66"/>
                  </a:cubicBezTo>
                  <a:cubicBezTo>
                    <a:pt x="152" y="30"/>
                    <a:pt x="123"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0" name="Google Shape;3110;p61"/>
            <p:cNvGrpSpPr/>
            <p:nvPr/>
          </p:nvGrpSpPr>
          <p:grpSpPr>
            <a:xfrm>
              <a:off x="2279013" y="1396825"/>
              <a:ext cx="707033" cy="1332611"/>
              <a:chOff x="2279013" y="1396825"/>
              <a:chExt cx="707033" cy="1332611"/>
            </a:xfrm>
          </p:grpSpPr>
          <p:sp>
            <p:nvSpPr>
              <p:cNvPr id="3111" name="Google Shape;3111;p61"/>
              <p:cNvSpPr/>
              <p:nvPr/>
            </p:nvSpPr>
            <p:spPr>
              <a:xfrm>
                <a:off x="2712011" y="1468137"/>
                <a:ext cx="122334" cy="558779"/>
              </a:xfrm>
              <a:custGeom>
                <a:rect b="b" l="l" r="r" t="t"/>
                <a:pathLst>
                  <a:path extrusionOk="0" h="6582" w="1441">
                    <a:moveTo>
                      <a:pt x="1" y="1"/>
                    </a:moveTo>
                    <a:lnTo>
                      <a:pt x="1" y="6581"/>
                    </a:lnTo>
                    <a:lnTo>
                      <a:pt x="1440" y="6581"/>
                    </a:lnTo>
                    <a:lnTo>
                      <a:pt x="14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1"/>
              <p:cNvSpPr/>
              <p:nvPr/>
            </p:nvSpPr>
            <p:spPr>
              <a:xfrm>
                <a:off x="2560225" y="1808400"/>
                <a:ext cx="425821" cy="921036"/>
              </a:xfrm>
              <a:custGeom>
                <a:rect b="b" l="l" r="r" t="t"/>
                <a:pathLst>
                  <a:path extrusionOk="0" h="10730" w="5016">
                    <a:moveTo>
                      <a:pt x="2508" y="1"/>
                    </a:moveTo>
                    <a:cubicBezTo>
                      <a:pt x="1123" y="1"/>
                      <a:pt x="1" y="1469"/>
                      <a:pt x="1" y="3280"/>
                    </a:cubicBezTo>
                    <a:cubicBezTo>
                      <a:pt x="1" y="3348"/>
                      <a:pt x="3" y="3416"/>
                      <a:pt x="6" y="3483"/>
                    </a:cubicBezTo>
                    <a:lnTo>
                      <a:pt x="1" y="3483"/>
                    </a:lnTo>
                    <a:lnTo>
                      <a:pt x="1" y="10729"/>
                    </a:lnTo>
                    <a:lnTo>
                      <a:pt x="5015" y="10729"/>
                    </a:lnTo>
                    <a:lnTo>
                      <a:pt x="5015" y="3483"/>
                    </a:lnTo>
                    <a:lnTo>
                      <a:pt x="5010" y="3483"/>
                    </a:lnTo>
                    <a:cubicBezTo>
                      <a:pt x="5013" y="3417"/>
                      <a:pt x="5015" y="3348"/>
                      <a:pt x="5015" y="3280"/>
                    </a:cubicBezTo>
                    <a:cubicBezTo>
                      <a:pt x="5015" y="1469"/>
                      <a:pt x="3893" y="1"/>
                      <a:pt x="25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1"/>
              <p:cNvSpPr/>
              <p:nvPr/>
            </p:nvSpPr>
            <p:spPr>
              <a:xfrm>
                <a:off x="2634163" y="1982125"/>
                <a:ext cx="278026" cy="439926"/>
              </a:xfrm>
              <a:custGeom>
                <a:rect b="b" l="l" r="r" t="t"/>
                <a:pathLst>
                  <a:path extrusionOk="0" h="5182" w="2963">
                    <a:moveTo>
                      <a:pt x="1482" y="0"/>
                    </a:moveTo>
                    <a:cubicBezTo>
                      <a:pt x="664" y="0"/>
                      <a:pt x="1" y="709"/>
                      <a:pt x="1" y="1584"/>
                    </a:cubicBezTo>
                    <a:cubicBezTo>
                      <a:pt x="1" y="1617"/>
                      <a:pt x="2" y="1650"/>
                      <a:pt x="4" y="1682"/>
                    </a:cubicBezTo>
                    <a:lnTo>
                      <a:pt x="1" y="1682"/>
                    </a:lnTo>
                    <a:lnTo>
                      <a:pt x="1" y="5182"/>
                    </a:lnTo>
                    <a:lnTo>
                      <a:pt x="2963" y="5182"/>
                    </a:lnTo>
                    <a:lnTo>
                      <a:pt x="2963" y="1683"/>
                    </a:lnTo>
                    <a:lnTo>
                      <a:pt x="2959" y="1683"/>
                    </a:lnTo>
                    <a:cubicBezTo>
                      <a:pt x="2960" y="1650"/>
                      <a:pt x="2963" y="1617"/>
                      <a:pt x="2963" y="1584"/>
                    </a:cubicBezTo>
                    <a:cubicBezTo>
                      <a:pt x="2963" y="709"/>
                      <a:pt x="2299" y="0"/>
                      <a:pt x="1482" y="0"/>
                    </a:cubicBezTo>
                    <a:close/>
                  </a:path>
                </a:pathLst>
              </a:custGeom>
              <a:solidFill>
                <a:srgbClr val="9640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1"/>
              <p:cNvSpPr/>
              <p:nvPr/>
            </p:nvSpPr>
            <p:spPr>
              <a:xfrm>
                <a:off x="2592145" y="2584192"/>
                <a:ext cx="362067" cy="143778"/>
              </a:xfrm>
              <a:custGeom>
                <a:rect b="b" l="l" r="r" t="t"/>
                <a:pathLst>
                  <a:path extrusionOk="0" h="1675" w="4265">
                    <a:moveTo>
                      <a:pt x="2132" y="1"/>
                    </a:moveTo>
                    <a:cubicBezTo>
                      <a:pt x="982" y="1"/>
                      <a:pt x="45" y="744"/>
                      <a:pt x="0" y="1674"/>
                    </a:cubicBezTo>
                    <a:lnTo>
                      <a:pt x="4264" y="1674"/>
                    </a:lnTo>
                    <a:cubicBezTo>
                      <a:pt x="4219" y="744"/>
                      <a:pt x="3282" y="1"/>
                      <a:pt x="21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1"/>
              <p:cNvSpPr/>
              <p:nvPr/>
            </p:nvSpPr>
            <p:spPr>
              <a:xfrm>
                <a:off x="2712011" y="1407012"/>
                <a:ext cx="122334" cy="214105"/>
              </a:xfrm>
              <a:custGeom>
                <a:rect b="b" l="l" r="r" t="t"/>
                <a:pathLst>
                  <a:path extrusionOk="0" h="2522" w="1441">
                    <a:moveTo>
                      <a:pt x="1" y="1"/>
                    </a:moveTo>
                    <a:lnTo>
                      <a:pt x="1" y="2522"/>
                    </a:lnTo>
                    <a:lnTo>
                      <a:pt x="1440" y="2522"/>
                    </a:lnTo>
                    <a:lnTo>
                      <a:pt x="1440" y="1"/>
                    </a:lnTo>
                    <a:close/>
                  </a:path>
                </a:pathLst>
              </a:custGeom>
              <a:solidFill>
                <a:srgbClr val="9640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1"/>
              <p:cNvSpPr/>
              <p:nvPr/>
            </p:nvSpPr>
            <p:spPr>
              <a:xfrm>
                <a:off x="2699192" y="1396825"/>
                <a:ext cx="147208" cy="23346"/>
              </a:xfrm>
              <a:custGeom>
                <a:rect b="b" l="l" r="r" t="t"/>
                <a:pathLst>
                  <a:path extrusionOk="0" h="275" w="1734">
                    <a:moveTo>
                      <a:pt x="1" y="0"/>
                    </a:moveTo>
                    <a:lnTo>
                      <a:pt x="1" y="275"/>
                    </a:lnTo>
                    <a:lnTo>
                      <a:pt x="1734" y="275"/>
                    </a:lnTo>
                    <a:lnTo>
                      <a:pt x="1734" y="0"/>
                    </a:lnTo>
                    <a:close/>
                  </a:path>
                </a:pathLst>
              </a:custGeom>
              <a:solidFill>
                <a:srgbClr val="9640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1"/>
              <p:cNvSpPr/>
              <p:nvPr/>
            </p:nvSpPr>
            <p:spPr>
              <a:xfrm>
                <a:off x="2279013" y="2120725"/>
                <a:ext cx="347003" cy="608697"/>
              </a:xfrm>
              <a:custGeom>
                <a:rect b="b" l="l" r="r" t="t"/>
                <a:pathLst>
                  <a:path extrusionOk="0" h="7170" w="3829">
                    <a:moveTo>
                      <a:pt x="14" y="0"/>
                    </a:moveTo>
                    <a:cubicBezTo>
                      <a:pt x="6" y="81"/>
                      <a:pt x="0" y="161"/>
                      <a:pt x="0" y="243"/>
                    </a:cubicBezTo>
                    <a:cubicBezTo>
                      <a:pt x="0" y="1311"/>
                      <a:pt x="773" y="2873"/>
                      <a:pt x="1726" y="3103"/>
                    </a:cubicBezTo>
                    <a:lnTo>
                      <a:pt x="1726" y="6372"/>
                    </a:lnTo>
                    <a:cubicBezTo>
                      <a:pt x="1151" y="6433"/>
                      <a:pt x="711" y="6765"/>
                      <a:pt x="699" y="7169"/>
                    </a:cubicBezTo>
                    <a:lnTo>
                      <a:pt x="3131" y="7169"/>
                    </a:lnTo>
                    <a:cubicBezTo>
                      <a:pt x="3119" y="6765"/>
                      <a:pt x="2679" y="6432"/>
                      <a:pt x="2104" y="6371"/>
                    </a:cubicBezTo>
                    <a:lnTo>
                      <a:pt x="2104" y="3120"/>
                    </a:lnTo>
                    <a:cubicBezTo>
                      <a:pt x="3090" y="2974"/>
                      <a:pt x="3829" y="1346"/>
                      <a:pt x="3829" y="243"/>
                    </a:cubicBezTo>
                    <a:cubicBezTo>
                      <a:pt x="3829" y="161"/>
                      <a:pt x="3825" y="81"/>
                      <a:pt x="38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1"/>
              <p:cNvSpPr/>
              <p:nvPr/>
            </p:nvSpPr>
            <p:spPr>
              <a:xfrm>
                <a:off x="2313492" y="2160203"/>
                <a:ext cx="278031" cy="197211"/>
              </a:xfrm>
              <a:custGeom>
                <a:rect b="b" l="l" r="r" t="t"/>
                <a:pathLst>
                  <a:path extrusionOk="0" h="2323" w="3275">
                    <a:moveTo>
                      <a:pt x="13" y="1"/>
                    </a:moveTo>
                    <a:cubicBezTo>
                      <a:pt x="5" y="60"/>
                      <a:pt x="1" y="120"/>
                      <a:pt x="2" y="180"/>
                    </a:cubicBezTo>
                    <a:cubicBezTo>
                      <a:pt x="2" y="1036"/>
                      <a:pt x="774" y="2322"/>
                      <a:pt x="1677" y="2322"/>
                    </a:cubicBezTo>
                    <a:cubicBezTo>
                      <a:pt x="2581" y="2322"/>
                      <a:pt x="3275" y="1036"/>
                      <a:pt x="3275" y="180"/>
                    </a:cubicBezTo>
                    <a:cubicBezTo>
                      <a:pt x="3273" y="120"/>
                      <a:pt x="3270" y="60"/>
                      <a:pt x="3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1"/>
              <p:cNvSpPr/>
              <p:nvPr/>
            </p:nvSpPr>
            <p:spPr>
              <a:xfrm>
                <a:off x="2662781" y="2023044"/>
                <a:ext cx="210654" cy="373283"/>
              </a:xfrm>
              <a:custGeom>
                <a:rect b="b" l="l" r="r" t="t"/>
                <a:pathLst>
                  <a:path extrusionOk="0" h="4397" w="2245">
                    <a:moveTo>
                      <a:pt x="1123" y="1"/>
                    </a:moveTo>
                    <a:cubicBezTo>
                      <a:pt x="503" y="1"/>
                      <a:pt x="0" y="602"/>
                      <a:pt x="0" y="1344"/>
                    </a:cubicBezTo>
                    <a:cubicBezTo>
                      <a:pt x="0" y="1373"/>
                      <a:pt x="1" y="1399"/>
                      <a:pt x="3" y="1427"/>
                    </a:cubicBezTo>
                    <a:lnTo>
                      <a:pt x="0" y="1427"/>
                    </a:lnTo>
                    <a:lnTo>
                      <a:pt x="0" y="4397"/>
                    </a:lnTo>
                    <a:lnTo>
                      <a:pt x="2245" y="4397"/>
                    </a:lnTo>
                    <a:lnTo>
                      <a:pt x="2245" y="1427"/>
                    </a:lnTo>
                    <a:lnTo>
                      <a:pt x="2243" y="1427"/>
                    </a:lnTo>
                    <a:cubicBezTo>
                      <a:pt x="2245" y="1399"/>
                      <a:pt x="2245" y="1373"/>
                      <a:pt x="2245" y="1344"/>
                    </a:cubicBezTo>
                    <a:cubicBezTo>
                      <a:pt x="2245" y="602"/>
                      <a:pt x="1742" y="1"/>
                      <a:pt x="1123" y="1"/>
                    </a:cubicBez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0" name="Google Shape;3120;p61"/>
              <p:cNvGrpSpPr/>
              <p:nvPr/>
            </p:nvGrpSpPr>
            <p:grpSpPr>
              <a:xfrm>
                <a:off x="2672800" y="2120732"/>
                <a:ext cx="190598" cy="228223"/>
                <a:chOff x="6614775" y="4091300"/>
                <a:chExt cx="720054" cy="862197"/>
              </a:xfrm>
            </p:grpSpPr>
            <p:sp>
              <p:nvSpPr>
                <p:cNvPr id="3121" name="Google Shape;3121;p61"/>
                <p:cNvSpPr/>
                <p:nvPr/>
              </p:nvSpPr>
              <p:spPr>
                <a:xfrm>
                  <a:off x="6963252" y="4366572"/>
                  <a:ext cx="104466" cy="205712"/>
                </a:xfrm>
                <a:custGeom>
                  <a:rect b="b" l="l" r="r" t="t"/>
                  <a:pathLst>
                    <a:path extrusionOk="0" h="2369" w="1203">
                      <a:moveTo>
                        <a:pt x="1016" y="1"/>
                      </a:moveTo>
                      <a:cubicBezTo>
                        <a:pt x="974" y="1"/>
                        <a:pt x="935" y="22"/>
                        <a:pt x="910" y="72"/>
                      </a:cubicBezTo>
                      <a:cubicBezTo>
                        <a:pt x="720" y="469"/>
                        <a:pt x="538" y="870"/>
                        <a:pt x="363" y="1273"/>
                      </a:cubicBezTo>
                      <a:cubicBezTo>
                        <a:pt x="273" y="1478"/>
                        <a:pt x="185" y="1685"/>
                        <a:pt x="103" y="1892"/>
                      </a:cubicBezTo>
                      <a:cubicBezTo>
                        <a:pt x="61" y="1995"/>
                        <a:pt x="0" y="2120"/>
                        <a:pt x="3" y="2234"/>
                      </a:cubicBezTo>
                      <a:cubicBezTo>
                        <a:pt x="4" y="2324"/>
                        <a:pt x="74" y="2369"/>
                        <a:pt x="144" y="2369"/>
                      </a:cubicBezTo>
                      <a:cubicBezTo>
                        <a:pt x="213" y="2369"/>
                        <a:pt x="282" y="2324"/>
                        <a:pt x="280" y="2234"/>
                      </a:cubicBezTo>
                      <a:cubicBezTo>
                        <a:pt x="279" y="2165"/>
                        <a:pt x="341" y="2041"/>
                        <a:pt x="370" y="1966"/>
                      </a:cubicBezTo>
                      <a:cubicBezTo>
                        <a:pt x="451" y="1760"/>
                        <a:pt x="540" y="1556"/>
                        <a:pt x="629" y="1353"/>
                      </a:cubicBezTo>
                      <a:cubicBezTo>
                        <a:pt x="796" y="971"/>
                        <a:pt x="970" y="590"/>
                        <a:pt x="1149" y="213"/>
                      </a:cubicBezTo>
                      <a:cubicBezTo>
                        <a:pt x="1203" y="102"/>
                        <a:pt x="1106" y="1"/>
                        <a:pt x="10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1"/>
                <p:cNvSpPr/>
                <p:nvPr/>
              </p:nvSpPr>
              <p:spPr>
                <a:xfrm>
                  <a:off x="7040797" y="4366919"/>
                  <a:ext cx="82582" cy="141454"/>
                </a:xfrm>
                <a:custGeom>
                  <a:rect b="b" l="l" r="r" t="t"/>
                  <a:pathLst>
                    <a:path extrusionOk="0" h="1629" w="951">
                      <a:moveTo>
                        <a:pt x="170" y="1"/>
                      </a:moveTo>
                      <a:cubicBezTo>
                        <a:pt x="89" y="1"/>
                        <a:pt x="0" y="69"/>
                        <a:pt x="22" y="174"/>
                      </a:cubicBezTo>
                      <a:cubicBezTo>
                        <a:pt x="114" y="626"/>
                        <a:pt x="235" y="1360"/>
                        <a:pt x="678" y="1610"/>
                      </a:cubicBezTo>
                      <a:cubicBezTo>
                        <a:pt x="701" y="1623"/>
                        <a:pt x="724" y="1629"/>
                        <a:pt x="746" y="1629"/>
                      </a:cubicBezTo>
                      <a:cubicBezTo>
                        <a:pt x="869" y="1629"/>
                        <a:pt x="950" y="1444"/>
                        <a:pt x="818" y="1370"/>
                      </a:cubicBezTo>
                      <a:cubicBezTo>
                        <a:pt x="617" y="1256"/>
                        <a:pt x="531" y="966"/>
                        <a:pt x="461" y="761"/>
                      </a:cubicBezTo>
                      <a:cubicBezTo>
                        <a:pt x="387" y="546"/>
                        <a:pt x="335" y="323"/>
                        <a:pt x="290" y="101"/>
                      </a:cubicBezTo>
                      <a:cubicBezTo>
                        <a:pt x="275" y="31"/>
                        <a:pt x="224" y="1"/>
                        <a:pt x="170"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1"/>
                <p:cNvSpPr/>
                <p:nvPr/>
              </p:nvSpPr>
              <p:spPr>
                <a:xfrm>
                  <a:off x="7030029" y="4184910"/>
                  <a:ext cx="44548" cy="520663"/>
                </a:xfrm>
                <a:custGeom>
                  <a:rect b="b" l="l" r="r" t="t"/>
                  <a:pathLst>
                    <a:path extrusionOk="0" h="5996" w="513">
                      <a:moveTo>
                        <a:pt x="159" y="0"/>
                      </a:moveTo>
                      <a:cubicBezTo>
                        <a:pt x="90" y="0"/>
                        <a:pt x="24" y="44"/>
                        <a:pt x="30" y="133"/>
                      </a:cubicBezTo>
                      <a:cubicBezTo>
                        <a:pt x="165" y="2033"/>
                        <a:pt x="235" y="3967"/>
                        <a:pt x="11" y="5862"/>
                      </a:cubicBezTo>
                      <a:cubicBezTo>
                        <a:pt x="1" y="5951"/>
                        <a:pt x="64" y="5995"/>
                        <a:pt x="134" y="5995"/>
                      </a:cubicBezTo>
                      <a:cubicBezTo>
                        <a:pt x="203" y="5995"/>
                        <a:pt x="278" y="5951"/>
                        <a:pt x="288" y="5862"/>
                      </a:cubicBezTo>
                      <a:cubicBezTo>
                        <a:pt x="512" y="3967"/>
                        <a:pt x="444" y="2033"/>
                        <a:pt x="308" y="133"/>
                      </a:cubicBezTo>
                      <a:cubicBezTo>
                        <a:pt x="301" y="45"/>
                        <a:pt x="228" y="0"/>
                        <a:pt x="1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1"/>
                <p:cNvSpPr/>
                <p:nvPr/>
              </p:nvSpPr>
              <p:spPr>
                <a:xfrm>
                  <a:off x="6932077" y="4699504"/>
                  <a:ext cx="209886" cy="253992"/>
                </a:xfrm>
                <a:custGeom>
                  <a:rect b="b" l="l" r="r" t="t"/>
                  <a:pathLst>
                    <a:path extrusionOk="0" h="2925" w="2417">
                      <a:moveTo>
                        <a:pt x="1208" y="1"/>
                      </a:moveTo>
                      <a:cubicBezTo>
                        <a:pt x="542" y="1"/>
                        <a:pt x="0" y="656"/>
                        <a:pt x="0" y="1463"/>
                      </a:cubicBezTo>
                      <a:cubicBezTo>
                        <a:pt x="0" y="2271"/>
                        <a:pt x="542" y="2925"/>
                        <a:pt x="1208" y="2925"/>
                      </a:cubicBezTo>
                      <a:cubicBezTo>
                        <a:pt x="1876" y="2925"/>
                        <a:pt x="2416" y="2271"/>
                        <a:pt x="2416" y="1463"/>
                      </a:cubicBezTo>
                      <a:cubicBezTo>
                        <a:pt x="2416" y="656"/>
                        <a:pt x="1875" y="1"/>
                        <a:pt x="1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1"/>
                <p:cNvSpPr/>
                <p:nvPr/>
              </p:nvSpPr>
              <p:spPr>
                <a:xfrm>
                  <a:off x="7036976" y="4724339"/>
                  <a:ext cx="56792" cy="76502"/>
                </a:xfrm>
                <a:custGeom>
                  <a:rect b="b" l="l" r="r" t="t"/>
                  <a:pathLst>
                    <a:path extrusionOk="0" h="881" w="654">
                      <a:moveTo>
                        <a:pt x="326" y="1"/>
                      </a:moveTo>
                      <a:cubicBezTo>
                        <a:pt x="146" y="1"/>
                        <a:pt x="0" y="198"/>
                        <a:pt x="0" y="440"/>
                      </a:cubicBezTo>
                      <a:cubicBezTo>
                        <a:pt x="0" y="684"/>
                        <a:pt x="146" y="881"/>
                        <a:pt x="326" y="881"/>
                      </a:cubicBezTo>
                      <a:cubicBezTo>
                        <a:pt x="507" y="881"/>
                        <a:pt x="653" y="684"/>
                        <a:pt x="653" y="440"/>
                      </a:cubicBezTo>
                      <a:cubicBezTo>
                        <a:pt x="653" y="198"/>
                        <a:pt x="507"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1"/>
                <p:cNvSpPr/>
                <p:nvPr/>
              </p:nvSpPr>
              <p:spPr>
                <a:xfrm>
                  <a:off x="6805729" y="4544848"/>
                  <a:ext cx="216920" cy="198765"/>
                </a:xfrm>
                <a:custGeom>
                  <a:rect b="b" l="l" r="r" t="t"/>
                  <a:pathLst>
                    <a:path extrusionOk="0" h="2289" w="2498">
                      <a:moveTo>
                        <a:pt x="1384" y="1"/>
                      </a:moveTo>
                      <a:cubicBezTo>
                        <a:pt x="1062" y="1"/>
                        <a:pt x="726" y="142"/>
                        <a:pt x="471" y="414"/>
                      </a:cubicBezTo>
                      <a:cubicBezTo>
                        <a:pt x="20" y="900"/>
                        <a:pt x="1" y="1621"/>
                        <a:pt x="430" y="2024"/>
                      </a:cubicBezTo>
                      <a:cubicBezTo>
                        <a:pt x="618" y="2202"/>
                        <a:pt x="862" y="2288"/>
                        <a:pt x="1114" y="2288"/>
                      </a:cubicBezTo>
                      <a:cubicBezTo>
                        <a:pt x="1436" y="2288"/>
                        <a:pt x="1772" y="2148"/>
                        <a:pt x="2026" y="1875"/>
                      </a:cubicBezTo>
                      <a:cubicBezTo>
                        <a:pt x="2478" y="1389"/>
                        <a:pt x="2497" y="668"/>
                        <a:pt x="2068" y="265"/>
                      </a:cubicBezTo>
                      <a:cubicBezTo>
                        <a:pt x="1880" y="87"/>
                        <a:pt x="1636" y="1"/>
                        <a:pt x="13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1"/>
                <p:cNvSpPr/>
                <p:nvPr/>
              </p:nvSpPr>
              <p:spPr>
                <a:xfrm>
                  <a:off x="6900208" y="4559957"/>
                  <a:ext cx="63044" cy="57398"/>
                </a:xfrm>
                <a:custGeom>
                  <a:rect b="b" l="l" r="r" t="t"/>
                  <a:pathLst>
                    <a:path extrusionOk="0" h="661" w="726">
                      <a:moveTo>
                        <a:pt x="435" y="1"/>
                      </a:moveTo>
                      <a:cubicBezTo>
                        <a:pt x="339" y="1"/>
                        <a:pt x="234" y="46"/>
                        <a:pt x="153" y="133"/>
                      </a:cubicBezTo>
                      <a:cubicBezTo>
                        <a:pt x="18" y="280"/>
                        <a:pt x="1" y="487"/>
                        <a:pt x="116" y="595"/>
                      </a:cubicBezTo>
                      <a:cubicBezTo>
                        <a:pt x="164" y="639"/>
                        <a:pt x="225" y="661"/>
                        <a:pt x="291" y="661"/>
                      </a:cubicBezTo>
                      <a:cubicBezTo>
                        <a:pt x="387" y="661"/>
                        <a:pt x="492" y="615"/>
                        <a:pt x="573" y="528"/>
                      </a:cubicBezTo>
                      <a:cubicBezTo>
                        <a:pt x="709" y="383"/>
                        <a:pt x="725" y="175"/>
                        <a:pt x="610" y="66"/>
                      </a:cubicBezTo>
                      <a:cubicBezTo>
                        <a:pt x="563" y="22"/>
                        <a:pt x="501" y="1"/>
                        <a:pt x="4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1"/>
                <p:cNvSpPr/>
                <p:nvPr/>
              </p:nvSpPr>
              <p:spPr>
                <a:xfrm>
                  <a:off x="7053128" y="4472686"/>
                  <a:ext cx="218396" cy="200763"/>
                </a:xfrm>
                <a:custGeom>
                  <a:rect b="b" l="l" r="r" t="t"/>
                  <a:pathLst>
                    <a:path extrusionOk="0" h="2312" w="2515">
                      <a:moveTo>
                        <a:pt x="1129" y="1"/>
                      </a:moveTo>
                      <a:cubicBezTo>
                        <a:pt x="926" y="1"/>
                        <a:pt x="726" y="59"/>
                        <a:pt x="555" y="181"/>
                      </a:cubicBezTo>
                      <a:cubicBezTo>
                        <a:pt x="76" y="523"/>
                        <a:pt x="1" y="1236"/>
                        <a:pt x="389" y="1776"/>
                      </a:cubicBezTo>
                      <a:cubicBezTo>
                        <a:pt x="639" y="2122"/>
                        <a:pt x="1019" y="2311"/>
                        <a:pt x="1387" y="2311"/>
                      </a:cubicBezTo>
                      <a:cubicBezTo>
                        <a:pt x="1590" y="2311"/>
                        <a:pt x="1789" y="2253"/>
                        <a:pt x="1960" y="2131"/>
                      </a:cubicBezTo>
                      <a:cubicBezTo>
                        <a:pt x="2440" y="1790"/>
                        <a:pt x="2514" y="1076"/>
                        <a:pt x="2126" y="536"/>
                      </a:cubicBezTo>
                      <a:cubicBezTo>
                        <a:pt x="1877" y="190"/>
                        <a:pt x="1496" y="1"/>
                        <a:pt x="1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1"/>
                <p:cNvSpPr/>
                <p:nvPr/>
              </p:nvSpPr>
              <p:spPr>
                <a:xfrm>
                  <a:off x="7080829" y="4515584"/>
                  <a:ext cx="61047" cy="58787"/>
                </a:xfrm>
                <a:custGeom>
                  <a:rect b="b" l="l" r="r" t="t"/>
                  <a:pathLst>
                    <a:path extrusionOk="0" h="677" w="703">
                      <a:moveTo>
                        <a:pt x="283" y="0"/>
                      </a:moveTo>
                      <a:cubicBezTo>
                        <a:pt x="231" y="0"/>
                        <a:pt x="182" y="15"/>
                        <a:pt x="140" y="45"/>
                      </a:cubicBezTo>
                      <a:cubicBezTo>
                        <a:pt x="10" y="137"/>
                        <a:pt x="0" y="344"/>
                        <a:pt x="116" y="506"/>
                      </a:cubicBezTo>
                      <a:cubicBezTo>
                        <a:pt x="195" y="615"/>
                        <a:pt x="311" y="676"/>
                        <a:pt x="419" y="676"/>
                      </a:cubicBezTo>
                      <a:cubicBezTo>
                        <a:pt x="470" y="676"/>
                        <a:pt x="520" y="662"/>
                        <a:pt x="562" y="632"/>
                      </a:cubicBezTo>
                      <a:cubicBezTo>
                        <a:pt x="692" y="540"/>
                        <a:pt x="702" y="333"/>
                        <a:pt x="585" y="171"/>
                      </a:cubicBezTo>
                      <a:cubicBezTo>
                        <a:pt x="507" y="62"/>
                        <a:pt x="390"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1"/>
                <p:cNvSpPr/>
                <p:nvPr/>
              </p:nvSpPr>
              <p:spPr>
                <a:xfrm>
                  <a:off x="6614775" y="4271920"/>
                  <a:ext cx="434448" cy="207883"/>
                </a:xfrm>
                <a:custGeom>
                  <a:rect b="b" l="l" r="r" t="t"/>
                  <a:pathLst>
                    <a:path extrusionOk="0" h="2394" w="5003">
                      <a:moveTo>
                        <a:pt x="2701" y="1"/>
                      </a:moveTo>
                      <a:cubicBezTo>
                        <a:pt x="2619" y="1"/>
                        <a:pt x="2536" y="5"/>
                        <a:pt x="2453" y="13"/>
                      </a:cubicBezTo>
                      <a:cubicBezTo>
                        <a:pt x="1253" y="137"/>
                        <a:pt x="0" y="1466"/>
                        <a:pt x="0" y="1466"/>
                      </a:cubicBezTo>
                      <a:cubicBezTo>
                        <a:pt x="0" y="1466"/>
                        <a:pt x="1220" y="2394"/>
                        <a:pt x="2415" y="2394"/>
                      </a:cubicBezTo>
                      <a:cubicBezTo>
                        <a:pt x="2554" y="2394"/>
                        <a:pt x="2692" y="2381"/>
                        <a:pt x="2828" y="2353"/>
                      </a:cubicBezTo>
                      <a:cubicBezTo>
                        <a:pt x="4196" y="2072"/>
                        <a:pt x="5003" y="930"/>
                        <a:pt x="5003" y="930"/>
                      </a:cubicBezTo>
                      <a:cubicBezTo>
                        <a:pt x="5003" y="930"/>
                        <a:pt x="3946" y="1"/>
                        <a:pt x="27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1"/>
                <p:cNvSpPr/>
                <p:nvPr/>
              </p:nvSpPr>
              <p:spPr>
                <a:xfrm>
                  <a:off x="6614862" y="4272180"/>
                  <a:ext cx="434361" cy="127387"/>
                </a:xfrm>
                <a:custGeom>
                  <a:rect b="b" l="l" r="r" t="t"/>
                  <a:pathLst>
                    <a:path extrusionOk="0" h="1467" w="5002">
                      <a:moveTo>
                        <a:pt x="2701" y="1"/>
                      </a:moveTo>
                      <a:cubicBezTo>
                        <a:pt x="2619" y="1"/>
                        <a:pt x="2536" y="5"/>
                        <a:pt x="2453" y="14"/>
                      </a:cubicBezTo>
                      <a:cubicBezTo>
                        <a:pt x="1252" y="138"/>
                        <a:pt x="0" y="1467"/>
                        <a:pt x="0" y="1467"/>
                      </a:cubicBezTo>
                      <a:lnTo>
                        <a:pt x="5002" y="931"/>
                      </a:lnTo>
                      <a:cubicBezTo>
                        <a:pt x="5002" y="931"/>
                        <a:pt x="3945" y="1"/>
                        <a:pt x="27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1"/>
                <p:cNvSpPr/>
                <p:nvPr/>
              </p:nvSpPr>
              <p:spPr>
                <a:xfrm>
                  <a:off x="6683984" y="4098768"/>
                  <a:ext cx="365325" cy="252343"/>
                </a:xfrm>
                <a:custGeom>
                  <a:rect b="b" l="l" r="r" t="t"/>
                  <a:pathLst>
                    <a:path extrusionOk="0" h="2906" w="4207">
                      <a:moveTo>
                        <a:pt x="735" y="0"/>
                      </a:moveTo>
                      <a:cubicBezTo>
                        <a:pt x="306" y="0"/>
                        <a:pt x="1" y="39"/>
                        <a:pt x="1" y="39"/>
                      </a:cubicBezTo>
                      <a:cubicBezTo>
                        <a:pt x="1" y="39"/>
                        <a:pt x="441" y="1896"/>
                        <a:pt x="1622" y="2520"/>
                      </a:cubicBezTo>
                      <a:cubicBezTo>
                        <a:pt x="2200" y="2824"/>
                        <a:pt x="2803" y="2906"/>
                        <a:pt x="3281" y="2906"/>
                      </a:cubicBezTo>
                      <a:cubicBezTo>
                        <a:pt x="3824" y="2906"/>
                        <a:pt x="4207" y="2801"/>
                        <a:pt x="4207" y="2801"/>
                      </a:cubicBezTo>
                      <a:cubicBezTo>
                        <a:pt x="4207" y="2801"/>
                        <a:pt x="3948" y="1222"/>
                        <a:pt x="2818" y="473"/>
                      </a:cubicBezTo>
                      <a:cubicBezTo>
                        <a:pt x="2225" y="81"/>
                        <a:pt x="1351" y="0"/>
                        <a:pt x="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1"/>
                <p:cNvSpPr/>
                <p:nvPr/>
              </p:nvSpPr>
              <p:spPr>
                <a:xfrm>
                  <a:off x="6683810" y="4099115"/>
                  <a:ext cx="365325" cy="243138"/>
                </a:xfrm>
                <a:custGeom>
                  <a:rect b="b" l="l" r="r" t="t"/>
                  <a:pathLst>
                    <a:path extrusionOk="0" h="2800" w="4207">
                      <a:moveTo>
                        <a:pt x="738" y="0"/>
                      </a:moveTo>
                      <a:cubicBezTo>
                        <a:pt x="307" y="0"/>
                        <a:pt x="1" y="40"/>
                        <a:pt x="1" y="40"/>
                      </a:cubicBezTo>
                      <a:lnTo>
                        <a:pt x="4207" y="2800"/>
                      </a:lnTo>
                      <a:cubicBezTo>
                        <a:pt x="4207" y="2800"/>
                        <a:pt x="3948" y="1222"/>
                        <a:pt x="2818" y="473"/>
                      </a:cubicBezTo>
                      <a:cubicBezTo>
                        <a:pt x="2225" y="81"/>
                        <a:pt x="1354" y="0"/>
                        <a:pt x="7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1"/>
                <p:cNvSpPr/>
                <p:nvPr/>
              </p:nvSpPr>
              <p:spPr>
                <a:xfrm>
                  <a:off x="7049133" y="4091300"/>
                  <a:ext cx="285695" cy="194684"/>
                </a:xfrm>
                <a:custGeom>
                  <a:rect b="b" l="l" r="r" t="t"/>
                  <a:pathLst>
                    <a:path extrusionOk="0" h="2242" w="3290">
                      <a:moveTo>
                        <a:pt x="2290" y="1"/>
                      </a:moveTo>
                      <a:cubicBezTo>
                        <a:pt x="1859" y="1"/>
                        <a:pt x="1373" y="76"/>
                        <a:pt x="1013" y="346"/>
                      </a:cubicBezTo>
                      <a:cubicBezTo>
                        <a:pt x="160" y="984"/>
                        <a:pt x="1" y="2089"/>
                        <a:pt x="1" y="2089"/>
                      </a:cubicBezTo>
                      <a:cubicBezTo>
                        <a:pt x="1" y="2089"/>
                        <a:pt x="449" y="2242"/>
                        <a:pt x="1001" y="2242"/>
                      </a:cubicBezTo>
                      <a:cubicBezTo>
                        <a:pt x="1354" y="2242"/>
                        <a:pt x="1749" y="2179"/>
                        <a:pt x="2096" y="1973"/>
                      </a:cubicBezTo>
                      <a:cubicBezTo>
                        <a:pt x="2886" y="1504"/>
                        <a:pt x="3289" y="121"/>
                        <a:pt x="3289" y="121"/>
                      </a:cubicBezTo>
                      <a:cubicBezTo>
                        <a:pt x="3289" y="121"/>
                        <a:pt x="2834" y="1"/>
                        <a:pt x="2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1"/>
                <p:cNvSpPr/>
                <p:nvPr/>
              </p:nvSpPr>
              <p:spPr>
                <a:xfrm>
                  <a:off x="7049046" y="4101460"/>
                  <a:ext cx="285695" cy="184264"/>
                </a:xfrm>
                <a:custGeom>
                  <a:rect b="b" l="l" r="r" t="t"/>
                  <a:pathLst>
                    <a:path extrusionOk="0" h="2122" w="3290">
                      <a:moveTo>
                        <a:pt x="3289" y="1"/>
                      </a:moveTo>
                      <a:lnTo>
                        <a:pt x="1" y="1969"/>
                      </a:lnTo>
                      <a:cubicBezTo>
                        <a:pt x="1" y="1969"/>
                        <a:pt x="449" y="2122"/>
                        <a:pt x="1000" y="2122"/>
                      </a:cubicBezTo>
                      <a:cubicBezTo>
                        <a:pt x="1353" y="2122"/>
                        <a:pt x="1748" y="2059"/>
                        <a:pt x="2095" y="1853"/>
                      </a:cubicBezTo>
                      <a:cubicBezTo>
                        <a:pt x="2886" y="1384"/>
                        <a:pt x="3289" y="1"/>
                        <a:pt x="3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9" name="Shape 3139"/>
        <p:cNvGrpSpPr/>
        <p:nvPr/>
      </p:nvGrpSpPr>
      <p:grpSpPr>
        <a:xfrm>
          <a:off x="0" y="0"/>
          <a:ext cx="0" cy="0"/>
          <a:chOff x="0" y="0"/>
          <a:chExt cx="0" cy="0"/>
        </a:xfrm>
      </p:grpSpPr>
      <p:sp>
        <p:nvSpPr>
          <p:cNvPr id="3140" name="Google Shape;3140;p62"/>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Unification of Italy</a:t>
            </a:r>
            <a:endParaRPr/>
          </a:p>
        </p:txBody>
      </p:sp>
      <p:sp>
        <p:nvSpPr>
          <p:cNvPr id="3141" name="Google Shape;3141;p62"/>
          <p:cNvSpPr txBox="1"/>
          <p:nvPr/>
        </p:nvSpPr>
        <p:spPr>
          <a:xfrm flipH="1">
            <a:off x="3142975" y="1245200"/>
            <a:ext cx="1394400" cy="47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6"/>
                </a:solidFill>
                <a:latin typeface="Cardo"/>
                <a:ea typeface="Cardo"/>
                <a:cs typeface="Cardo"/>
                <a:sym typeface="Cardo"/>
              </a:rPr>
              <a:t>After the Wars of Succession</a:t>
            </a:r>
            <a:endParaRPr b="1">
              <a:solidFill>
                <a:schemeClr val="accent6"/>
              </a:solidFill>
              <a:latin typeface="Cardo"/>
              <a:ea typeface="Cardo"/>
              <a:cs typeface="Cardo"/>
              <a:sym typeface="Cardo"/>
            </a:endParaRPr>
          </a:p>
        </p:txBody>
      </p:sp>
      <p:sp>
        <p:nvSpPr>
          <p:cNvPr id="3142" name="Google Shape;3142;p62"/>
          <p:cNvSpPr txBox="1"/>
          <p:nvPr/>
        </p:nvSpPr>
        <p:spPr>
          <a:xfrm flipH="1">
            <a:off x="4584517" y="1245193"/>
            <a:ext cx="1318500" cy="47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6"/>
                </a:solidFill>
                <a:latin typeface="Cardo"/>
                <a:ea typeface="Cardo"/>
                <a:cs typeface="Cardo"/>
                <a:sym typeface="Cardo"/>
              </a:rPr>
              <a:t>Napoleonic Times</a:t>
            </a:r>
            <a:endParaRPr b="1">
              <a:solidFill>
                <a:schemeClr val="accent6"/>
              </a:solidFill>
              <a:latin typeface="Cardo"/>
              <a:ea typeface="Cardo"/>
              <a:cs typeface="Cardo"/>
              <a:sym typeface="Cardo"/>
            </a:endParaRPr>
          </a:p>
        </p:txBody>
      </p:sp>
      <p:cxnSp>
        <p:nvCxnSpPr>
          <p:cNvPr id="3143" name="Google Shape;3143;p62"/>
          <p:cNvCxnSpPr/>
          <p:nvPr/>
        </p:nvCxnSpPr>
        <p:spPr>
          <a:xfrm>
            <a:off x="3189275" y="2027075"/>
            <a:ext cx="4477500" cy="0"/>
          </a:xfrm>
          <a:prstGeom prst="straightConnector1">
            <a:avLst/>
          </a:prstGeom>
          <a:noFill/>
          <a:ln cap="flat" cmpd="sng" w="9525">
            <a:solidFill>
              <a:schemeClr val="dk1"/>
            </a:solidFill>
            <a:prstDash val="solid"/>
            <a:round/>
            <a:headEnd len="med" w="med" type="none"/>
            <a:tailEnd len="med" w="med" type="none"/>
          </a:ln>
        </p:spPr>
      </p:cxnSp>
      <p:sp>
        <p:nvSpPr>
          <p:cNvPr id="3144" name="Google Shape;3144;p62"/>
          <p:cNvSpPr/>
          <p:nvPr/>
        </p:nvSpPr>
        <p:spPr>
          <a:xfrm>
            <a:off x="3415675" y="1948400"/>
            <a:ext cx="1121700" cy="152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2"/>
          <p:cNvSpPr txBox="1"/>
          <p:nvPr>
            <p:ph idx="4294967295" type="subTitle"/>
          </p:nvPr>
        </p:nvSpPr>
        <p:spPr>
          <a:xfrm>
            <a:off x="812507" y="1794400"/>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Papal States</a:t>
            </a:r>
            <a:endParaRPr sz="1400"/>
          </a:p>
        </p:txBody>
      </p:sp>
      <p:sp>
        <p:nvSpPr>
          <p:cNvPr id="3146" name="Google Shape;3146;p62"/>
          <p:cNvSpPr txBox="1"/>
          <p:nvPr>
            <p:ph idx="4294967295" type="subTitle"/>
          </p:nvPr>
        </p:nvSpPr>
        <p:spPr>
          <a:xfrm>
            <a:off x="812907" y="2139243"/>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Republic of Venice</a:t>
            </a:r>
            <a:endParaRPr sz="1400"/>
          </a:p>
        </p:txBody>
      </p:sp>
      <p:cxnSp>
        <p:nvCxnSpPr>
          <p:cNvPr id="3147" name="Google Shape;3147;p62"/>
          <p:cNvCxnSpPr/>
          <p:nvPr/>
        </p:nvCxnSpPr>
        <p:spPr>
          <a:xfrm>
            <a:off x="3189275" y="2325800"/>
            <a:ext cx="4477500" cy="0"/>
          </a:xfrm>
          <a:prstGeom prst="straightConnector1">
            <a:avLst/>
          </a:prstGeom>
          <a:noFill/>
          <a:ln cap="flat" cmpd="sng" w="9525">
            <a:solidFill>
              <a:schemeClr val="dk1"/>
            </a:solidFill>
            <a:prstDash val="solid"/>
            <a:round/>
            <a:headEnd len="med" w="med" type="none"/>
            <a:tailEnd len="med" w="med" type="none"/>
          </a:ln>
        </p:spPr>
      </p:cxnSp>
      <p:sp>
        <p:nvSpPr>
          <p:cNvPr id="3148" name="Google Shape;3148;p62"/>
          <p:cNvSpPr/>
          <p:nvPr/>
        </p:nvSpPr>
        <p:spPr>
          <a:xfrm>
            <a:off x="3834625" y="2237825"/>
            <a:ext cx="2068500" cy="152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2"/>
          <p:cNvSpPr txBox="1"/>
          <p:nvPr>
            <p:ph idx="4294967295" type="subTitle"/>
          </p:nvPr>
        </p:nvSpPr>
        <p:spPr>
          <a:xfrm>
            <a:off x="812500" y="2484086"/>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Kingdom of Naples</a:t>
            </a:r>
            <a:endParaRPr sz="1400"/>
          </a:p>
        </p:txBody>
      </p:sp>
      <p:cxnSp>
        <p:nvCxnSpPr>
          <p:cNvPr id="3150" name="Google Shape;3150;p62"/>
          <p:cNvCxnSpPr/>
          <p:nvPr/>
        </p:nvCxnSpPr>
        <p:spPr>
          <a:xfrm>
            <a:off x="3189275" y="2677175"/>
            <a:ext cx="4477500" cy="0"/>
          </a:xfrm>
          <a:prstGeom prst="straightConnector1">
            <a:avLst/>
          </a:prstGeom>
          <a:noFill/>
          <a:ln cap="flat" cmpd="sng" w="9525">
            <a:solidFill>
              <a:schemeClr val="dk1"/>
            </a:solidFill>
            <a:prstDash val="solid"/>
            <a:round/>
            <a:headEnd len="med" w="med" type="none"/>
            <a:tailEnd len="med" w="med" type="none"/>
          </a:ln>
        </p:spPr>
      </p:cxnSp>
      <p:sp>
        <p:nvSpPr>
          <p:cNvPr id="3151" name="Google Shape;3151;p62"/>
          <p:cNvSpPr/>
          <p:nvPr/>
        </p:nvSpPr>
        <p:spPr>
          <a:xfrm>
            <a:off x="4289100" y="2600975"/>
            <a:ext cx="1952400" cy="152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2"/>
          <p:cNvSpPr txBox="1"/>
          <p:nvPr>
            <p:ph idx="4294967295" type="subTitle"/>
          </p:nvPr>
        </p:nvSpPr>
        <p:spPr>
          <a:xfrm>
            <a:off x="812650" y="2828929"/>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Kingdom of Sicily </a:t>
            </a:r>
            <a:endParaRPr sz="1400"/>
          </a:p>
        </p:txBody>
      </p:sp>
      <p:cxnSp>
        <p:nvCxnSpPr>
          <p:cNvPr id="3153" name="Google Shape;3153;p62"/>
          <p:cNvCxnSpPr/>
          <p:nvPr/>
        </p:nvCxnSpPr>
        <p:spPr>
          <a:xfrm>
            <a:off x="3189275" y="3028550"/>
            <a:ext cx="4477500" cy="0"/>
          </a:xfrm>
          <a:prstGeom prst="straightConnector1">
            <a:avLst/>
          </a:prstGeom>
          <a:noFill/>
          <a:ln cap="flat" cmpd="sng" w="9525">
            <a:solidFill>
              <a:schemeClr val="dk1"/>
            </a:solidFill>
            <a:prstDash val="solid"/>
            <a:round/>
            <a:headEnd len="med" w="med" type="none"/>
            <a:tailEnd len="med" w="med" type="none"/>
          </a:ln>
        </p:spPr>
      </p:cxnSp>
      <p:sp>
        <p:nvSpPr>
          <p:cNvPr id="3154" name="Google Shape;3154;p62"/>
          <p:cNvSpPr/>
          <p:nvPr/>
        </p:nvSpPr>
        <p:spPr>
          <a:xfrm>
            <a:off x="6379075" y="2952350"/>
            <a:ext cx="1194000" cy="1524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2"/>
          <p:cNvSpPr txBox="1"/>
          <p:nvPr>
            <p:ph idx="4294967295" type="subTitle"/>
          </p:nvPr>
        </p:nvSpPr>
        <p:spPr>
          <a:xfrm>
            <a:off x="813285" y="3173771"/>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Grand Duchy of Tuscany</a:t>
            </a:r>
            <a:endParaRPr sz="1400"/>
          </a:p>
        </p:txBody>
      </p:sp>
      <p:cxnSp>
        <p:nvCxnSpPr>
          <p:cNvPr id="3156" name="Google Shape;3156;p62"/>
          <p:cNvCxnSpPr/>
          <p:nvPr/>
        </p:nvCxnSpPr>
        <p:spPr>
          <a:xfrm>
            <a:off x="3189275" y="3379925"/>
            <a:ext cx="4477500" cy="0"/>
          </a:xfrm>
          <a:prstGeom prst="straightConnector1">
            <a:avLst/>
          </a:prstGeom>
          <a:noFill/>
          <a:ln cap="flat" cmpd="sng" w="9525">
            <a:solidFill>
              <a:schemeClr val="dk1"/>
            </a:solidFill>
            <a:prstDash val="solid"/>
            <a:round/>
            <a:headEnd len="med" w="med" type="none"/>
            <a:tailEnd len="med" w="med" type="none"/>
          </a:ln>
        </p:spPr>
      </p:cxnSp>
      <p:sp>
        <p:nvSpPr>
          <p:cNvPr id="3157" name="Google Shape;3157;p62"/>
          <p:cNvSpPr/>
          <p:nvPr/>
        </p:nvSpPr>
        <p:spPr>
          <a:xfrm>
            <a:off x="5192850" y="3303725"/>
            <a:ext cx="2256300" cy="152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2"/>
          <p:cNvSpPr txBox="1"/>
          <p:nvPr>
            <p:ph idx="4294967295" type="subTitle"/>
          </p:nvPr>
        </p:nvSpPr>
        <p:spPr>
          <a:xfrm>
            <a:off x="813285" y="3518614"/>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Duchy of Savoy</a:t>
            </a:r>
            <a:endParaRPr sz="1400"/>
          </a:p>
        </p:txBody>
      </p:sp>
      <p:cxnSp>
        <p:nvCxnSpPr>
          <p:cNvPr id="3159" name="Google Shape;3159;p62"/>
          <p:cNvCxnSpPr/>
          <p:nvPr/>
        </p:nvCxnSpPr>
        <p:spPr>
          <a:xfrm>
            <a:off x="3189275" y="3731300"/>
            <a:ext cx="4477500" cy="0"/>
          </a:xfrm>
          <a:prstGeom prst="straightConnector1">
            <a:avLst/>
          </a:prstGeom>
          <a:noFill/>
          <a:ln cap="flat" cmpd="sng" w="9525">
            <a:solidFill>
              <a:schemeClr val="dk1"/>
            </a:solidFill>
            <a:prstDash val="solid"/>
            <a:round/>
            <a:headEnd len="med" w="med" type="none"/>
            <a:tailEnd len="med" w="med" type="none"/>
          </a:ln>
        </p:spPr>
      </p:cxnSp>
      <p:sp>
        <p:nvSpPr>
          <p:cNvPr id="3160" name="Google Shape;3160;p62"/>
          <p:cNvSpPr/>
          <p:nvPr/>
        </p:nvSpPr>
        <p:spPr>
          <a:xfrm>
            <a:off x="4695475" y="3655100"/>
            <a:ext cx="909000" cy="152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2"/>
          <p:cNvSpPr txBox="1"/>
          <p:nvPr/>
        </p:nvSpPr>
        <p:spPr>
          <a:xfrm flipH="1">
            <a:off x="6026083" y="1245174"/>
            <a:ext cx="1641000" cy="47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6"/>
                </a:solidFill>
                <a:latin typeface="Cardo"/>
                <a:ea typeface="Cardo"/>
                <a:cs typeface="Cardo"/>
                <a:sym typeface="Cardo"/>
              </a:rPr>
              <a:t>Restoration to Unification</a:t>
            </a:r>
            <a:endParaRPr b="1">
              <a:solidFill>
                <a:schemeClr val="accent6"/>
              </a:solidFill>
              <a:latin typeface="Cardo"/>
              <a:ea typeface="Cardo"/>
              <a:cs typeface="Cardo"/>
              <a:sym typeface="Cardo"/>
            </a:endParaRPr>
          </a:p>
        </p:txBody>
      </p:sp>
      <p:sp>
        <p:nvSpPr>
          <p:cNvPr id="3162" name="Google Shape;3162;p62"/>
          <p:cNvSpPr txBox="1"/>
          <p:nvPr>
            <p:ph idx="4294967295" type="subTitle"/>
          </p:nvPr>
        </p:nvSpPr>
        <p:spPr>
          <a:xfrm>
            <a:off x="813285" y="3863457"/>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Republic of Genoa</a:t>
            </a:r>
            <a:endParaRPr sz="1400"/>
          </a:p>
        </p:txBody>
      </p:sp>
      <p:cxnSp>
        <p:nvCxnSpPr>
          <p:cNvPr id="3163" name="Google Shape;3163;p62"/>
          <p:cNvCxnSpPr/>
          <p:nvPr/>
        </p:nvCxnSpPr>
        <p:spPr>
          <a:xfrm>
            <a:off x="3189275" y="4082675"/>
            <a:ext cx="4477500" cy="0"/>
          </a:xfrm>
          <a:prstGeom prst="straightConnector1">
            <a:avLst/>
          </a:prstGeom>
          <a:noFill/>
          <a:ln cap="flat" cmpd="sng" w="9525">
            <a:solidFill>
              <a:schemeClr val="dk1"/>
            </a:solidFill>
            <a:prstDash val="solid"/>
            <a:round/>
            <a:headEnd len="med" w="med" type="none"/>
            <a:tailEnd len="med" w="med" type="none"/>
          </a:ln>
        </p:spPr>
      </p:cxnSp>
      <p:sp>
        <p:nvSpPr>
          <p:cNvPr id="3164" name="Google Shape;3164;p62"/>
          <p:cNvSpPr/>
          <p:nvPr/>
        </p:nvSpPr>
        <p:spPr>
          <a:xfrm>
            <a:off x="4179925" y="4006475"/>
            <a:ext cx="2583000" cy="1524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2"/>
          <p:cNvSpPr txBox="1"/>
          <p:nvPr>
            <p:ph idx="4294967295" type="subTitle"/>
          </p:nvPr>
        </p:nvSpPr>
        <p:spPr>
          <a:xfrm>
            <a:off x="813285" y="4208300"/>
            <a:ext cx="2256300" cy="400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sz="1400"/>
              <a:t>Duchy of Milan </a:t>
            </a:r>
            <a:endParaRPr sz="1400"/>
          </a:p>
        </p:txBody>
      </p:sp>
      <p:cxnSp>
        <p:nvCxnSpPr>
          <p:cNvPr id="3166" name="Google Shape;3166;p62"/>
          <p:cNvCxnSpPr/>
          <p:nvPr/>
        </p:nvCxnSpPr>
        <p:spPr>
          <a:xfrm>
            <a:off x="3189275" y="4434050"/>
            <a:ext cx="4477500" cy="0"/>
          </a:xfrm>
          <a:prstGeom prst="straightConnector1">
            <a:avLst/>
          </a:prstGeom>
          <a:noFill/>
          <a:ln cap="flat" cmpd="sng" w="9525">
            <a:solidFill>
              <a:schemeClr val="dk1"/>
            </a:solidFill>
            <a:prstDash val="solid"/>
            <a:round/>
            <a:headEnd len="med" w="med" type="none"/>
            <a:tailEnd len="med" w="med" type="none"/>
          </a:ln>
        </p:spPr>
      </p:cxnSp>
      <p:sp>
        <p:nvSpPr>
          <p:cNvPr id="3167" name="Google Shape;3167;p62"/>
          <p:cNvSpPr/>
          <p:nvPr/>
        </p:nvSpPr>
        <p:spPr>
          <a:xfrm>
            <a:off x="6448400" y="4357850"/>
            <a:ext cx="1000800" cy="1524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8" name="Google Shape;3168;p62"/>
          <p:cNvGrpSpPr/>
          <p:nvPr/>
        </p:nvGrpSpPr>
        <p:grpSpPr>
          <a:xfrm>
            <a:off x="713233" y="815877"/>
            <a:ext cx="941186" cy="168547"/>
            <a:chOff x="6" y="276689"/>
            <a:chExt cx="733753" cy="131400"/>
          </a:xfrm>
        </p:grpSpPr>
        <p:grpSp>
          <p:nvGrpSpPr>
            <p:cNvPr id="3169" name="Google Shape;3169;p62"/>
            <p:cNvGrpSpPr/>
            <p:nvPr/>
          </p:nvGrpSpPr>
          <p:grpSpPr>
            <a:xfrm>
              <a:off x="6" y="276689"/>
              <a:ext cx="445357" cy="131256"/>
              <a:chOff x="888166" y="1663976"/>
              <a:chExt cx="991444" cy="292200"/>
            </a:xfrm>
          </p:grpSpPr>
          <p:sp>
            <p:nvSpPr>
              <p:cNvPr id="3170" name="Google Shape;3170;p6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3" name="Google Shape;3173;p6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5" name="Google Shape;3175;p62"/>
          <p:cNvGrpSpPr/>
          <p:nvPr/>
        </p:nvGrpSpPr>
        <p:grpSpPr>
          <a:xfrm>
            <a:off x="7489583" y="815877"/>
            <a:ext cx="941186" cy="168547"/>
            <a:chOff x="6" y="276689"/>
            <a:chExt cx="733753" cy="131400"/>
          </a:xfrm>
        </p:grpSpPr>
        <p:grpSp>
          <p:nvGrpSpPr>
            <p:cNvPr id="3176" name="Google Shape;3176;p62"/>
            <p:cNvGrpSpPr/>
            <p:nvPr/>
          </p:nvGrpSpPr>
          <p:grpSpPr>
            <a:xfrm>
              <a:off x="6" y="276689"/>
              <a:ext cx="445357" cy="131256"/>
              <a:chOff x="888166" y="1663976"/>
              <a:chExt cx="991444" cy="292200"/>
            </a:xfrm>
          </p:grpSpPr>
          <p:sp>
            <p:nvSpPr>
              <p:cNvPr id="3177" name="Google Shape;3177;p6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0" name="Google Shape;3180;p6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5" name="Shape 3185"/>
        <p:cNvGrpSpPr/>
        <p:nvPr/>
      </p:nvGrpSpPr>
      <p:grpSpPr>
        <a:xfrm>
          <a:off x="0" y="0"/>
          <a:ext cx="0" cy="0"/>
          <a:chOff x="0" y="0"/>
          <a:chExt cx="0" cy="0"/>
        </a:xfrm>
      </p:grpSpPr>
      <p:sp>
        <p:nvSpPr>
          <p:cNvPr id="3186" name="Google Shape;3186;p63"/>
          <p:cNvSpPr txBox="1"/>
          <p:nvPr>
            <p:ph type="title"/>
          </p:nvPr>
        </p:nvSpPr>
        <p:spPr>
          <a:xfrm>
            <a:off x="2044050" y="2126938"/>
            <a:ext cx="5055900" cy="20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a:t>
            </a:r>
            <a:r>
              <a:rPr lang="en">
                <a:solidFill>
                  <a:schemeClr val="accent6"/>
                </a:solidFill>
              </a:rPr>
              <a:t>w</a:t>
            </a:r>
            <a:r>
              <a:rPr lang="en">
                <a:solidFill>
                  <a:schemeClr val="accent6"/>
                </a:solidFill>
              </a:rPr>
              <a:t>ords</a:t>
            </a:r>
            <a:r>
              <a:rPr lang="en">
                <a:solidFill>
                  <a:schemeClr val="accent2"/>
                </a:solidFill>
              </a:rPr>
              <a:t> </a:t>
            </a:r>
            <a:endParaRPr>
              <a:solidFill>
                <a:schemeClr val="accent2"/>
              </a:solidFill>
            </a:endParaRPr>
          </a:p>
        </p:txBody>
      </p:sp>
      <p:grpSp>
        <p:nvGrpSpPr>
          <p:cNvPr id="3187" name="Google Shape;3187;p63"/>
          <p:cNvGrpSpPr/>
          <p:nvPr/>
        </p:nvGrpSpPr>
        <p:grpSpPr>
          <a:xfrm rot="843425">
            <a:off x="7205863" y="3402973"/>
            <a:ext cx="401201" cy="818617"/>
            <a:chOff x="-731925" y="2234519"/>
            <a:chExt cx="401182" cy="818578"/>
          </a:xfrm>
        </p:grpSpPr>
        <p:sp>
          <p:nvSpPr>
            <p:cNvPr id="3188" name="Google Shape;3188;p63"/>
            <p:cNvSpPr/>
            <p:nvPr/>
          </p:nvSpPr>
          <p:spPr>
            <a:xfrm>
              <a:off x="-731925" y="2398696"/>
              <a:ext cx="401182" cy="654401"/>
            </a:xfrm>
            <a:custGeom>
              <a:rect b="b" l="l" r="r" t="t"/>
              <a:pathLst>
                <a:path extrusionOk="0" h="4807" w="2947">
                  <a:moveTo>
                    <a:pt x="1020" y="1"/>
                  </a:moveTo>
                  <a:lnTo>
                    <a:pt x="1020" y="1575"/>
                  </a:lnTo>
                  <a:lnTo>
                    <a:pt x="981" y="1575"/>
                  </a:lnTo>
                  <a:cubicBezTo>
                    <a:pt x="844" y="1575"/>
                    <a:pt x="732" y="1686"/>
                    <a:pt x="731" y="1823"/>
                  </a:cubicBezTo>
                  <a:cubicBezTo>
                    <a:pt x="731" y="1884"/>
                    <a:pt x="755" y="1943"/>
                    <a:pt x="796" y="1988"/>
                  </a:cubicBezTo>
                  <a:cubicBezTo>
                    <a:pt x="323" y="2196"/>
                    <a:pt x="0" y="2615"/>
                    <a:pt x="0" y="3099"/>
                  </a:cubicBezTo>
                  <a:cubicBezTo>
                    <a:pt x="0" y="3590"/>
                    <a:pt x="334" y="4015"/>
                    <a:pt x="819" y="4220"/>
                  </a:cubicBezTo>
                  <a:cubicBezTo>
                    <a:pt x="708" y="4304"/>
                    <a:pt x="663" y="4452"/>
                    <a:pt x="709" y="4585"/>
                  </a:cubicBezTo>
                  <a:cubicBezTo>
                    <a:pt x="755" y="4717"/>
                    <a:pt x="879" y="4806"/>
                    <a:pt x="1019" y="4806"/>
                  </a:cubicBezTo>
                  <a:cubicBezTo>
                    <a:pt x="1020" y="4806"/>
                    <a:pt x="1021" y="4806"/>
                    <a:pt x="1022" y="4806"/>
                  </a:cubicBezTo>
                  <a:lnTo>
                    <a:pt x="1926" y="4806"/>
                  </a:lnTo>
                  <a:cubicBezTo>
                    <a:pt x="1927" y="4806"/>
                    <a:pt x="1928" y="4806"/>
                    <a:pt x="1928" y="4806"/>
                  </a:cubicBezTo>
                  <a:cubicBezTo>
                    <a:pt x="2109" y="4806"/>
                    <a:pt x="2256" y="4660"/>
                    <a:pt x="2257" y="4478"/>
                  </a:cubicBezTo>
                  <a:cubicBezTo>
                    <a:pt x="2257" y="4376"/>
                    <a:pt x="2209" y="4281"/>
                    <a:pt x="2128" y="4220"/>
                  </a:cubicBezTo>
                  <a:cubicBezTo>
                    <a:pt x="2615" y="4015"/>
                    <a:pt x="2947" y="3591"/>
                    <a:pt x="2947" y="3099"/>
                  </a:cubicBezTo>
                  <a:cubicBezTo>
                    <a:pt x="2947" y="2616"/>
                    <a:pt x="2624" y="2197"/>
                    <a:pt x="2152" y="1988"/>
                  </a:cubicBezTo>
                  <a:cubicBezTo>
                    <a:pt x="2193" y="1943"/>
                    <a:pt x="2216" y="1884"/>
                    <a:pt x="2216" y="1823"/>
                  </a:cubicBezTo>
                  <a:cubicBezTo>
                    <a:pt x="2216" y="1686"/>
                    <a:pt x="2104" y="1575"/>
                    <a:pt x="1967" y="1575"/>
                  </a:cubicBezTo>
                  <a:lnTo>
                    <a:pt x="1929" y="1575"/>
                  </a:lnTo>
                  <a:lnTo>
                    <a:pt x="1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3"/>
            <p:cNvSpPr/>
            <p:nvPr/>
          </p:nvSpPr>
          <p:spPr>
            <a:xfrm>
              <a:off x="-593206" y="2346829"/>
              <a:ext cx="123881" cy="124972"/>
            </a:xfrm>
            <a:custGeom>
              <a:rect b="b" l="l" r="r" t="t"/>
              <a:pathLst>
                <a:path extrusionOk="0" h="918" w="910">
                  <a:moveTo>
                    <a:pt x="1" y="0"/>
                  </a:moveTo>
                  <a:lnTo>
                    <a:pt x="1" y="918"/>
                  </a:lnTo>
                  <a:lnTo>
                    <a:pt x="910" y="918"/>
                  </a:lnTo>
                  <a:lnTo>
                    <a:pt x="9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3"/>
            <p:cNvSpPr/>
            <p:nvPr/>
          </p:nvSpPr>
          <p:spPr>
            <a:xfrm>
              <a:off x="-607908" y="2465402"/>
              <a:ext cx="157097" cy="17561"/>
            </a:xfrm>
            <a:custGeom>
              <a:rect b="b" l="l" r="r" t="t"/>
              <a:pathLst>
                <a:path extrusionOk="0" h="129" w="1154">
                  <a:moveTo>
                    <a:pt x="0" y="1"/>
                  </a:moveTo>
                  <a:lnTo>
                    <a:pt x="0" y="128"/>
                  </a:lnTo>
                  <a:lnTo>
                    <a:pt x="1154" y="128"/>
                  </a:lnTo>
                  <a:lnTo>
                    <a:pt x="11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3"/>
            <p:cNvSpPr/>
            <p:nvPr/>
          </p:nvSpPr>
          <p:spPr>
            <a:xfrm>
              <a:off x="-607908" y="2338117"/>
              <a:ext cx="157097" cy="17561"/>
            </a:xfrm>
            <a:custGeom>
              <a:rect b="b" l="l" r="r" t="t"/>
              <a:pathLst>
                <a:path extrusionOk="0" h="129" w="1154">
                  <a:moveTo>
                    <a:pt x="0" y="1"/>
                  </a:moveTo>
                  <a:lnTo>
                    <a:pt x="0" y="129"/>
                  </a:lnTo>
                  <a:lnTo>
                    <a:pt x="1154" y="129"/>
                  </a:lnTo>
                  <a:lnTo>
                    <a:pt x="11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3"/>
            <p:cNvSpPr/>
            <p:nvPr/>
          </p:nvSpPr>
          <p:spPr>
            <a:xfrm>
              <a:off x="-563393" y="2234519"/>
              <a:ext cx="65071" cy="103735"/>
            </a:xfrm>
            <a:custGeom>
              <a:rect b="b" l="l" r="r" t="t"/>
              <a:pathLst>
                <a:path extrusionOk="0" h="762" w="478">
                  <a:moveTo>
                    <a:pt x="0" y="1"/>
                  </a:moveTo>
                  <a:lnTo>
                    <a:pt x="0" y="762"/>
                  </a:lnTo>
                  <a:lnTo>
                    <a:pt x="477" y="762"/>
                  </a:lnTo>
                  <a:lnTo>
                    <a:pt x="477" y="27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3"/>
            <p:cNvSpPr/>
            <p:nvPr/>
          </p:nvSpPr>
          <p:spPr>
            <a:xfrm>
              <a:off x="-669168" y="2713846"/>
              <a:ext cx="279616" cy="229796"/>
            </a:xfrm>
            <a:custGeom>
              <a:rect b="b" l="l" r="r" t="t"/>
              <a:pathLst>
                <a:path extrusionOk="0" h="1688" w="2054">
                  <a:moveTo>
                    <a:pt x="1027" y="0"/>
                  </a:moveTo>
                  <a:cubicBezTo>
                    <a:pt x="460" y="0"/>
                    <a:pt x="0" y="377"/>
                    <a:pt x="0" y="844"/>
                  </a:cubicBezTo>
                  <a:cubicBezTo>
                    <a:pt x="0" y="1309"/>
                    <a:pt x="460" y="1687"/>
                    <a:pt x="1027" y="1687"/>
                  </a:cubicBezTo>
                  <a:cubicBezTo>
                    <a:pt x="1594" y="1687"/>
                    <a:pt x="2054" y="1309"/>
                    <a:pt x="2054" y="844"/>
                  </a:cubicBezTo>
                  <a:cubicBezTo>
                    <a:pt x="2054" y="377"/>
                    <a:pt x="1594" y="0"/>
                    <a:pt x="10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3"/>
            <p:cNvSpPr/>
            <p:nvPr/>
          </p:nvSpPr>
          <p:spPr>
            <a:xfrm>
              <a:off x="-637449" y="2743660"/>
              <a:ext cx="212367" cy="170033"/>
            </a:xfrm>
            <a:custGeom>
              <a:rect b="b" l="l" r="r" t="t"/>
              <a:pathLst>
                <a:path extrusionOk="0" h="1249" w="1560">
                  <a:moveTo>
                    <a:pt x="780" y="1"/>
                  </a:moveTo>
                  <a:cubicBezTo>
                    <a:pt x="349" y="1"/>
                    <a:pt x="1" y="281"/>
                    <a:pt x="1" y="625"/>
                  </a:cubicBezTo>
                  <a:cubicBezTo>
                    <a:pt x="1" y="969"/>
                    <a:pt x="349" y="1248"/>
                    <a:pt x="780" y="1248"/>
                  </a:cubicBezTo>
                  <a:cubicBezTo>
                    <a:pt x="1211" y="1248"/>
                    <a:pt x="1559" y="969"/>
                    <a:pt x="1559" y="625"/>
                  </a:cubicBezTo>
                  <a:cubicBezTo>
                    <a:pt x="1559" y="281"/>
                    <a:pt x="1211" y="1"/>
                    <a:pt x="7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5" name="Google Shape;3195;p63"/>
          <p:cNvGrpSpPr/>
          <p:nvPr/>
        </p:nvGrpSpPr>
        <p:grpSpPr>
          <a:xfrm>
            <a:off x="1222716" y="3621238"/>
            <a:ext cx="1061425" cy="558014"/>
            <a:chOff x="713216" y="2234513"/>
            <a:chExt cx="1061425" cy="558014"/>
          </a:xfrm>
        </p:grpSpPr>
        <p:sp>
          <p:nvSpPr>
            <p:cNvPr id="3196" name="Google Shape;3196;p63"/>
            <p:cNvSpPr/>
            <p:nvPr/>
          </p:nvSpPr>
          <p:spPr>
            <a:xfrm>
              <a:off x="1039390" y="2251257"/>
              <a:ext cx="415613" cy="251577"/>
            </a:xfrm>
            <a:custGeom>
              <a:rect b="b" l="l" r="r" t="t"/>
              <a:pathLst>
                <a:path extrusionOk="0" h="1848" w="3053">
                  <a:moveTo>
                    <a:pt x="1737" y="1"/>
                  </a:moveTo>
                  <a:cubicBezTo>
                    <a:pt x="1626" y="1"/>
                    <a:pt x="1510" y="9"/>
                    <a:pt x="1393" y="27"/>
                  </a:cubicBezTo>
                  <a:cubicBezTo>
                    <a:pt x="591" y="147"/>
                    <a:pt x="1" y="645"/>
                    <a:pt x="74" y="1141"/>
                  </a:cubicBezTo>
                  <a:cubicBezTo>
                    <a:pt x="138" y="1564"/>
                    <a:pt x="663" y="1847"/>
                    <a:pt x="1314" y="1847"/>
                  </a:cubicBezTo>
                  <a:cubicBezTo>
                    <a:pt x="1427" y="1847"/>
                    <a:pt x="1543" y="1839"/>
                    <a:pt x="1661" y="1821"/>
                  </a:cubicBezTo>
                  <a:cubicBezTo>
                    <a:pt x="2463" y="1701"/>
                    <a:pt x="3052" y="1202"/>
                    <a:pt x="2978" y="707"/>
                  </a:cubicBezTo>
                  <a:cubicBezTo>
                    <a:pt x="2915" y="284"/>
                    <a:pt x="2389" y="1"/>
                    <a:pt x="1737" y="1"/>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3"/>
            <p:cNvSpPr/>
            <p:nvPr/>
          </p:nvSpPr>
          <p:spPr>
            <a:xfrm>
              <a:off x="1052868" y="2266776"/>
              <a:ext cx="396962" cy="233472"/>
            </a:xfrm>
            <a:custGeom>
              <a:rect b="b" l="l" r="r" t="t"/>
              <a:pathLst>
                <a:path extrusionOk="0" h="1715" w="2916">
                  <a:moveTo>
                    <a:pt x="1673" y="1"/>
                  </a:moveTo>
                  <a:cubicBezTo>
                    <a:pt x="1563" y="1"/>
                    <a:pt x="1449" y="9"/>
                    <a:pt x="1334" y="26"/>
                  </a:cubicBezTo>
                  <a:cubicBezTo>
                    <a:pt x="566" y="141"/>
                    <a:pt x="0" y="606"/>
                    <a:pt x="69" y="1065"/>
                  </a:cubicBezTo>
                  <a:cubicBezTo>
                    <a:pt x="127" y="1455"/>
                    <a:pt x="623" y="1714"/>
                    <a:pt x="1240" y="1714"/>
                  </a:cubicBezTo>
                  <a:cubicBezTo>
                    <a:pt x="1351" y="1714"/>
                    <a:pt x="1466" y="1706"/>
                    <a:pt x="1582" y="1689"/>
                  </a:cubicBezTo>
                  <a:cubicBezTo>
                    <a:pt x="2349" y="1575"/>
                    <a:pt x="2916" y="1110"/>
                    <a:pt x="2847" y="650"/>
                  </a:cubicBezTo>
                  <a:cubicBezTo>
                    <a:pt x="2789" y="260"/>
                    <a:pt x="2292" y="1"/>
                    <a:pt x="16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3"/>
            <p:cNvSpPr/>
            <p:nvPr/>
          </p:nvSpPr>
          <p:spPr>
            <a:xfrm>
              <a:off x="1062805" y="2274536"/>
              <a:ext cx="396962" cy="233472"/>
            </a:xfrm>
            <a:custGeom>
              <a:rect b="b" l="l" r="r" t="t"/>
              <a:pathLst>
                <a:path extrusionOk="0" h="1715" w="2916">
                  <a:moveTo>
                    <a:pt x="1675" y="0"/>
                  </a:moveTo>
                  <a:cubicBezTo>
                    <a:pt x="1565" y="0"/>
                    <a:pt x="1450" y="9"/>
                    <a:pt x="1333" y="26"/>
                  </a:cubicBezTo>
                  <a:cubicBezTo>
                    <a:pt x="566" y="140"/>
                    <a:pt x="0" y="605"/>
                    <a:pt x="69" y="1065"/>
                  </a:cubicBezTo>
                  <a:cubicBezTo>
                    <a:pt x="127" y="1454"/>
                    <a:pt x="623" y="1714"/>
                    <a:pt x="1241" y="1714"/>
                  </a:cubicBezTo>
                  <a:cubicBezTo>
                    <a:pt x="1351" y="1714"/>
                    <a:pt x="1466" y="1706"/>
                    <a:pt x="1582" y="1688"/>
                  </a:cubicBezTo>
                  <a:cubicBezTo>
                    <a:pt x="2349" y="1574"/>
                    <a:pt x="2916" y="1109"/>
                    <a:pt x="2847" y="650"/>
                  </a:cubicBezTo>
                  <a:cubicBezTo>
                    <a:pt x="2789" y="260"/>
                    <a:pt x="2293" y="0"/>
                    <a:pt x="1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3"/>
            <p:cNvSpPr/>
            <p:nvPr/>
          </p:nvSpPr>
          <p:spPr>
            <a:xfrm>
              <a:off x="1077371" y="2296726"/>
              <a:ext cx="396826" cy="233472"/>
            </a:xfrm>
            <a:custGeom>
              <a:rect b="b" l="l" r="r" t="t"/>
              <a:pathLst>
                <a:path extrusionOk="0" h="1715" w="2915">
                  <a:moveTo>
                    <a:pt x="1675" y="0"/>
                  </a:moveTo>
                  <a:cubicBezTo>
                    <a:pt x="1564" y="0"/>
                    <a:pt x="1449" y="8"/>
                    <a:pt x="1333" y="26"/>
                  </a:cubicBezTo>
                  <a:cubicBezTo>
                    <a:pt x="566" y="140"/>
                    <a:pt x="0" y="606"/>
                    <a:pt x="69" y="1065"/>
                  </a:cubicBezTo>
                  <a:cubicBezTo>
                    <a:pt x="127" y="1454"/>
                    <a:pt x="623" y="1714"/>
                    <a:pt x="1241" y="1714"/>
                  </a:cubicBezTo>
                  <a:cubicBezTo>
                    <a:pt x="1351" y="1714"/>
                    <a:pt x="1465" y="1706"/>
                    <a:pt x="1581" y="1688"/>
                  </a:cubicBezTo>
                  <a:cubicBezTo>
                    <a:pt x="2349" y="1574"/>
                    <a:pt x="2915" y="1109"/>
                    <a:pt x="2846" y="650"/>
                  </a:cubicBezTo>
                  <a:cubicBezTo>
                    <a:pt x="2788" y="260"/>
                    <a:pt x="2292" y="0"/>
                    <a:pt x="1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3"/>
            <p:cNvSpPr/>
            <p:nvPr/>
          </p:nvSpPr>
          <p:spPr>
            <a:xfrm>
              <a:off x="1088534" y="2311837"/>
              <a:ext cx="378993" cy="231838"/>
            </a:xfrm>
            <a:custGeom>
              <a:rect b="b" l="l" r="r" t="t"/>
              <a:pathLst>
                <a:path extrusionOk="0" h="1703" w="2784">
                  <a:moveTo>
                    <a:pt x="1581" y="1"/>
                  </a:moveTo>
                  <a:cubicBezTo>
                    <a:pt x="1480" y="1"/>
                    <a:pt x="1375" y="8"/>
                    <a:pt x="1269" y="24"/>
                  </a:cubicBezTo>
                  <a:cubicBezTo>
                    <a:pt x="538" y="134"/>
                    <a:pt x="1" y="592"/>
                    <a:pt x="68" y="1050"/>
                  </a:cubicBezTo>
                  <a:cubicBezTo>
                    <a:pt x="127" y="1440"/>
                    <a:pt x="608" y="1703"/>
                    <a:pt x="1203" y="1703"/>
                  </a:cubicBezTo>
                  <a:cubicBezTo>
                    <a:pt x="1304" y="1703"/>
                    <a:pt x="1409" y="1695"/>
                    <a:pt x="1515" y="1679"/>
                  </a:cubicBezTo>
                  <a:cubicBezTo>
                    <a:pt x="2246" y="1570"/>
                    <a:pt x="2783" y="1111"/>
                    <a:pt x="2716" y="653"/>
                  </a:cubicBezTo>
                  <a:cubicBezTo>
                    <a:pt x="2657" y="263"/>
                    <a:pt x="2176" y="1"/>
                    <a:pt x="1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3"/>
            <p:cNvSpPr/>
            <p:nvPr/>
          </p:nvSpPr>
          <p:spPr>
            <a:xfrm>
              <a:off x="894137" y="2317010"/>
              <a:ext cx="415613" cy="251441"/>
            </a:xfrm>
            <a:custGeom>
              <a:rect b="b" l="l" r="r" t="t"/>
              <a:pathLst>
                <a:path extrusionOk="0" h="1847" w="3053">
                  <a:moveTo>
                    <a:pt x="1739" y="0"/>
                  </a:moveTo>
                  <a:cubicBezTo>
                    <a:pt x="1627" y="0"/>
                    <a:pt x="1511" y="8"/>
                    <a:pt x="1393" y="26"/>
                  </a:cubicBezTo>
                  <a:cubicBezTo>
                    <a:pt x="591" y="146"/>
                    <a:pt x="1" y="645"/>
                    <a:pt x="75" y="1141"/>
                  </a:cubicBezTo>
                  <a:cubicBezTo>
                    <a:pt x="138" y="1563"/>
                    <a:pt x="665" y="1846"/>
                    <a:pt x="1316" y="1846"/>
                  </a:cubicBezTo>
                  <a:cubicBezTo>
                    <a:pt x="1428" y="1846"/>
                    <a:pt x="1544" y="1838"/>
                    <a:pt x="1661" y="1820"/>
                  </a:cubicBezTo>
                  <a:cubicBezTo>
                    <a:pt x="2463" y="1700"/>
                    <a:pt x="3053" y="1202"/>
                    <a:pt x="2979" y="707"/>
                  </a:cubicBezTo>
                  <a:cubicBezTo>
                    <a:pt x="2916" y="283"/>
                    <a:pt x="2390" y="0"/>
                    <a:pt x="1739"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3"/>
            <p:cNvSpPr/>
            <p:nvPr/>
          </p:nvSpPr>
          <p:spPr>
            <a:xfrm>
              <a:off x="907614" y="2332393"/>
              <a:ext cx="397099" cy="233472"/>
            </a:xfrm>
            <a:custGeom>
              <a:rect b="b" l="l" r="r" t="t"/>
              <a:pathLst>
                <a:path extrusionOk="0" h="1715" w="2917">
                  <a:moveTo>
                    <a:pt x="1675" y="1"/>
                  </a:moveTo>
                  <a:cubicBezTo>
                    <a:pt x="1565" y="1"/>
                    <a:pt x="1450" y="9"/>
                    <a:pt x="1334" y="27"/>
                  </a:cubicBezTo>
                  <a:cubicBezTo>
                    <a:pt x="567" y="141"/>
                    <a:pt x="1" y="606"/>
                    <a:pt x="69" y="1065"/>
                  </a:cubicBezTo>
                  <a:cubicBezTo>
                    <a:pt x="127" y="1455"/>
                    <a:pt x="623" y="1715"/>
                    <a:pt x="1241" y="1715"/>
                  </a:cubicBezTo>
                  <a:cubicBezTo>
                    <a:pt x="1351" y="1715"/>
                    <a:pt x="1466" y="1706"/>
                    <a:pt x="1583" y="1689"/>
                  </a:cubicBezTo>
                  <a:cubicBezTo>
                    <a:pt x="2349" y="1574"/>
                    <a:pt x="2916" y="1109"/>
                    <a:pt x="2848" y="650"/>
                  </a:cubicBezTo>
                  <a:cubicBezTo>
                    <a:pt x="2789" y="261"/>
                    <a:pt x="2293" y="1"/>
                    <a:pt x="16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3"/>
            <p:cNvSpPr/>
            <p:nvPr/>
          </p:nvSpPr>
          <p:spPr>
            <a:xfrm>
              <a:off x="917552" y="2340152"/>
              <a:ext cx="397099" cy="233472"/>
            </a:xfrm>
            <a:custGeom>
              <a:rect b="b" l="l" r="r" t="t"/>
              <a:pathLst>
                <a:path extrusionOk="0" h="1715" w="2917">
                  <a:moveTo>
                    <a:pt x="1676" y="1"/>
                  </a:moveTo>
                  <a:cubicBezTo>
                    <a:pt x="1565" y="1"/>
                    <a:pt x="1451" y="9"/>
                    <a:pt x="1334" y="26"/>
                  </a:cubicBezTo>
                  <a:cubicBezTo>
                    <a:pt x="566" y="140"/>
                    <a:pt x="0" y="605"/>
                    <a:pt x="69" y="1065"/>
                  </a:cubicBezTo>
                  <a:cubicBezTo>
                    <a:pt x="127" y="1454"/>
                    <a:pt x="624" y="1714"/>
                    <a:pt x="1243" y="1714"/>
                  </a:cubicBezTo>
                  <a:cubicBezTo>
                    <a:pt x="1353" y="1714"/>
                    <a:pt x="1467" y="1706"/>
                    <a:pt x="1583" y="1689"/>
                  </a:cubicBezTo>
                  <a:cubicBezTo>
                    <a:pt x="2349" y="1574"/>
                    <a:pt x="2916" y="1109"/>
                    <a:pt x="2847" y="649"/>
                  </a:cubicBezTo>
                  <a:cubicBezTo>
                    <a:pt x="2789" y="260"/>
                    <a:pt x="2293" y="1"/>
                    <a:pt x="16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3"/>
            <p:cNvSpPr/>
            <p:nvPr/>
          </p:nvSpPr>
          <p:spPr>
            <a:xfrm>
              <a:off x="932118" y="2362342"/>
              <a:ext cx="396962" cy="233472"/>
            </a:xfrm>
            <a:custGeom>
              <a:rect b="b" l="l" r="r" t="t"/>
              <a:pathLst>
                <a:path extrusionOk="0" h="1715" w="2916">
                  <a:moveTo>
                    <a:pt x="1676" y="0"/>
                  </a:moveTo>
                  <a:cubicBezTo>
                    <a:pt x="1565" y="0"/>
                    <a:pt x="1451" y="9"/>
                    <a:pt x="1334" y="26"/>
                  </a:cubicBezTo>
                  <a:cubicBezTo>
                    <a:pt x="567" y="140"/>
                    <a:pt x="1" y="605"/>
                    <a:pt x="69" y="1065"/>
                  </a:cubicBezTo>
                  <a:cubicBezTo>
                    <a:pt x="128" y="1454"/>
                    <a:pt x="625" y="1714"/>
                    <a:pt x="1242" y="1714"/>
                  </a:cubicBezTo>
                  <a:cubicBezTo>
                    <a:pt x="1352" y="1714"/>
                    <a:pt x="1466" y="1706"/>
                    <a:pt x="1582" y="1689"/>
                  </a:cubicBezTo>
                  <a:cubicBezTo>
                    <a:pt x="2349" y="1574"/>
                    <a:pt x="2915" y="1109"/>
                    <a:pt x="2847" y="649"/>
                  </a:cubicBezTo>
                  <a:cubicBezTo>
                    <a:pt x="2788" y="260"/>
                    <a:pt x="2292" y="0"/>
                    <a:pt x="16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3"/>
            <p:cNvSpPr/>
            <p:nvPr/>
          </p:nvSpPr>
          <p:spPr>
            <a:xfrm>
              <a:off x="943281" y="2377589"/>
              <a:ext cx="378993" cy="231838"/>
            </a:xfrm>
            <a:custGeom>
              <a:rect b="b" l="l" r="r" t="t"/>
              <a:pathLst>
                <a:path extrusionOk="0" h="1703" w="2784">
                  <a:moveTo>
                    <a:pt x="1581" y="0"/>
                  </a:moveTo>
                  <a:cubicBezTo>
                    <a:pt x="1479" y="0"/>
                    <a:pt x="1375" y="8"/>
                    <a:pt x="1268" y="24"/>
                  </a:cubicBezTo>
                  <a:cubicBezTo>
                    <a:pt x="538" y="133"/>
                    <a:pt x="0" y="592"/>
                    <a:pt x="69" y="1048"/>
                  </a:cubicBezTo>
                  <a:cubicBezTo>
                    <a:pt x="127" y="1439"/>
                    <a:pt x="609" y="1702"/>
                    <a:pt x="1203" y="1702"/>
                  </a:cubicBezTo>
                  <a:cubicBezTo>
                    <a:pt x="1305" y="1702"/>
                    <a:pt x="1409" y="1695"/>
                    <a:pt x="1516" y="1679"/>
                  </a:cubicBezTo>
                  <a:cubicBezTo>
                    <a:pt x="2247" y="1569"/>
                    <a:pt x="2784" y="1110"/>
                    <a:pt x="2716" y="653"/>
                  </a:cubicBezTo>
                  <a:cubicBezTo>
                    <a:pt x="2658" y="263"/>
                    <a:pt x="2176" y="0"/>
                    <a:pt x="1581"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3"/>
            <p:cNvSpPr/>
            <p:nvPr/>
          </p:nvSpPr>
          <p:spPr>
            <a:xfrm>
              <a:off x="999367" y="2379631"/>
              <a:ext cx="415613" cy="251441"/>
            </a:xfrm>
            <a:custGeom>
              <a:rect b="b" l="l" r="r" t="t"/>
              <a:pathLst>
                <a:path extrusionOk="0" h="1847" w="3053">
                  <a:moveTo>
                    <a:pt x="1739" y="1"/>
                  </a:moveTo>
                  <a:cubicBezTo>
                    <a:pt x="1627" y="1"/>
                    <a:pt x="1510" y="9"/>
                    <a:pt x="1392" y="27"/>
                  </a:cubicBezTo>
                  <a:cubicBezTo>
                    <a:pt x="590" y="146"/>
                    <a:pt x="1" y="645"/>
                    <a:pt x="75" y="1141"/>
                  </a:cubicBezTo>
                  <a:cubicBezTo>
                    <a:pt x="138" y="1563"/>
                    <a:pt x="663" y="1846"/>
                    <a:pt x="1313" y="1846"/>
                  </a:cubicBezTo>
                  <a:cubicBezTo>
                    <a:pt x="1426" y="1846"/>
                    <a:pt x="1542" y="1838"/>
                    <a:pt x="1660" y="1820"/>
                  </a:cubicBezTo>
                  <a:cubicBezTo>
                    <a:pt x="2462" y="1701"/>
                    <a:pt x="3053" y="1202"/>
                    <a:pt x="2979" y="706"/>
                  </a:cubicBezTo>
                  <a:cubicBezTo>
                    <a:pt x="2915" y="284"/>
                    <a:pt x="2390" y="1"/>
                    <a:pt x="1739" y="1"/>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3"/>
            <p:cNvSpPr/>
            <p:nvPr/>
          </p:nvSpPr>
          <p:spPr>
            <a:xfrm>
              <a:off x="1006719" y="2396103"/>
              <a:ext cx="396826" cy="233472"/>
            </a:xfrm>
            <a:custGeom>
              <a:rect b="b" l="l" r="r" t="t"/>
              <a:pathLst>
                <a:path extrusionOk="0" h="1715" w="2915">
                  <a:moveTo>
                    <a:pt x="1675" y="0"/>
                  </a:moveTo>
                  <a:cubicBezTo>
                    <a:pt x="1564" y="0"/>
                    <a:pt x="1449" y="8"/>
                    <a:pt x="1333" y="26"/>
                  </a:cubicBezTo>
                  <a:cubicBezTo>
                    <a:pt x="566" y="141"/>
                    <a:pt x="0" y="606"/>
                    <a:pt x="68" y="1065"/>
                  </a:cubicBezTo>
                  <a:cubicBezTo>
                    <a:pt x="126" y="1454"/>
                    <a:pt x="623" y="1714"/>
                    <a:pt x="1241" y="1714"/>
                  </a:cubicBezTo>
                  <a:cubicBezTo>
                    <a:pt x="1351" y="1714"/>
                    <a:pt x="1465" y="1706"/>
                    <a:pt x="1581" y="1688"/>
                  </a:cubicBezTo>
                  <a:cubicBezTo>
                    <a:pt x="2349" y="1574"/>
                    <a:pt x="2915" y="1108"/>
                    <a:pt x="2846" y="650"/>
                  </a:cubicBezTo>
                  <a:cubicBezTo>
                    <a:pt x="2788" y="260"/>
                    <a:pt x="2292" y="0"/>
                    <a:pt x="1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3"/>
            <p:cNvSpPr/>
            <p:nvPr/>
          </p:nvSpPr>
          <p:spPr>
            <a:xfrm>
              <a:off x="999367" y="2406313"/>
              <a:ext cx="396962" cy="233472"/>
            </a:xfrm>
            <a:custGeom>
              <a:rect b="b" l="l" r="r" t="t"/>
              <a:pathLst>
                <a:path extrusionOk="0" h="1715" w="2916">
                  <a:moveTo>
                    <a:pt x="1676" y="0"/>
                  </a:moveTo>
                  <a:cubicBezTo>
                    <a:pt x="1565" y="0"/>
                    <a:pt x="1451" y="8"/>
                    <a:pt x="1334" y="26"/>
                  </a:cubicBezTo>
                  <a:cubicBezTo>
                    <a:pt x="567" y="141"/>
                    <a:pt x="1" y="606"/>
                    <a:pt x="69" y="1065"/>
                  </a:cubicBezTo>
                  <a:cubicBezTo>
                    <a:pt x="128" y="1454"/>
                    <a:pt x="624" y="1714"/>
                    <a:pt x="1241" y="1714"/>
                  </a:cubicBezTo>
                  <a:cubicBezTo>
                    <a:pt x="1351" y="1714"/>
                    <a:pt x="1466" y="1706"/>
                    <a:pt x="1582" y="1688"/>
                  </a:cubicBezTo>
                  <a:cubicBezTo>
                    <a:pt x="2349" y="1574"/>
                    <a:pt x="2915" y="1109"/>
                    <a:pt x="2847" y="650"/>
                  </a:cubicBezTo>
                  <a:cubicBezTo>
                    <a:pt x="2789" y="260"/>
                    <a:pt x="2293" y="0"/>
                    <a:pt x="1676"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3"/>
            <p:cNvSpPr/>
            <p:nvPr/>
          </p:nvSpPr>
          <p:spPr>
            <a:xfrm>
              <a:off x="992016" y="2431634"/>
              <a:ext cx="396962" cy="233472"/>
            </a:xfrm>
            <a:custGeom>
              <a:rect b="b" l="l" r="r" t="t"/>
              <a:pathLst>
                <a:path extrusionOk="0" h="1715" w="2916">
                  <a:moveTo>
                    <a:pt x="1674" y="1"/>
                  </a:moveTo>
                  <a:cubicBezTo>
                    <a:pt x="1564" y="1"/>
                    <a:pt x="1450" y="9"/>
                    <a:pt x="1334" y="26"/>
                  </a:cubicBezTo>
                  <a:cubicBezTo>
                    <a:pt x="566" y="141"/>
                    <a:pt x="0" y="606"/>
                    <a:pt x="69" y="1065"/>
                  </a:cubicBezTo>
                  <a:cubicBezTo>
                    <a:pt x="127" y="1455"/>
                    <a:pt x="623" y="1715"/>
                    <a:pt x="1240" y="1715"/>
                  </a:cubicBezTo>
                  <a:cubicBezTo>
                    <a:pt x="1351" y="1715"/>
                    <a:pt x="1466" y="1706"/>
                    <a:pt x="1582" y="1689"/>
                  </a:cubicBezTo>
                  <a:cubicBezTo>
                    <a:pt x="2349" y="1574"/>
                    <a:pt x="2916" y="1109"/>
                    <a:pt x="2847" y="650"/>
                  </a:cubicBezTo>
                  <a:cubicBezTo>
                    <a:pt x="2788" y="261"/>
                    <a:pt x="2291" y="1"/>
                    <a:pt x="16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3"/>
            <p:cNvSpPr/>
            <p:nvPr/>
          </p:nvSpPr>
          <p:spPr>
            <a:xfrm>
              <a:off x="1003043" y="2446881"/>
              <a:ext cx="378993" cy="231974"/>
            </a:xfrm>
            <a:custGeom>
              <a:rect b="b" l="l" r="r" t="t"/>
              <a:pathLst>
                <a:path extrusionOk="0" h="1704" w="2784">
                  <a:moveTo>
                    <a:pt x="1581" y="0"/>
                  </a:moveTo>
                  <a:cubicBezTo>
                    <a:pt x="1479" y="0"/>
                    <a:pt x="1375" y="8"/>
                    <a:pt x="1269" y="24"/>
                  </a:cubicBezTo>
                  <a:cubicBezTo>
                    <a:pt x="538" y="133"/>
                    <a:pt x="1" y="593"/>
                    <a:pt x="68" y="1050"/>
                  </a:cubicBezTo>
                  <a:cubicBezTo>
                    <a:pt x="127" y="1441"/>
                    <a:pt x="608" y="1703"/>
                    <a:pt x="1203" y="1703"/>
                  </a:cubicBezTo>
                  <a:cubicBezTo>
                    <a:pt x="1304" y="1703"/>
                    <a:pt x="1409" y="1696"/>
                    <a:pt x="1515" y="1680"/>
                  </a:cubicBezTo>
                  <a:cubicBezTo>
                    <a:pt x="2246" y="1569"/>
                    <a:pt x="2783" y="1111"/>
                    <a:pt x="2716" y="654"/>
                  </a:cubicBezTo>
                  <a:cubicBezTo>
                    <a:pt x="2657" y="263"/>
                    <a:pt x="2175" y="0"/>
                    <a:pt x="1581"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3"/>
            <p:cNvSpPr/>
            <p:nvPr/>
          </p:nvSpPr>
          <p:spPr>
            <a:xfrm>
              <a:off x="1019379" y="2380176"/>
              <a:ext cx="665552" cy="208695"/>
            </a:xfrm>
            <a:custGeom>
              <a:rect b="b" l="l" r="r" t="t"/>
              <a:pathLst>
                <a:path extrusionOk="0" h="1533" w="4889">
                  <a:moveTo>
                    <a:pt x="3467" y="1"/>
                  </a:moveTo>
                  <a:cubicBezTo>
                    <a:pt x="3127" y="1"/>
                    <a:pt x="2745" y="29"/>
                    <a:pt x="2344" y="89"/>
                  </a:cubicBezTo>
                  <a:cubicBezTo>
                    <a:pt x="1025" y="286"/>
                    <a:pt x="1" y="750"/>
                    <a:pt x="57" y="1124"/>
                  </a:cubicBezTo>
                  <a:cubicBezTo>
                    <a:pt x="96" y="1384"/>
                    <a:pt x="648" y="1533"/>
                    <a:pt x="1423" y="1533"/>
                  </a:cubicBezTo>
                  <a:cubicBezTo>
                    <a:pt x="1763" y="1533"/>
                    <a:pt x="2145" y="1504"/>
                    <a:pt x="2546" y="1444"/>
                  </a:cubicBezTo>
                  <a:cubicBezTo>
                    <a:pt x="3865" y="1247"/>
                    <a:pt x="4889" y="784"/>
                    <a:pt x="4833" y="410"/>
                  </a:cubicBezTo>
                  <a:cubicBezTo>
                    <a:pt x="4794" y="150"/>
                    <a:pt x="4243" y="1"/>
                    <a:pt x="3467" y="1"/>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3"/>
            <p:cNvSpPr/>
            <p:nvPr/>
          </p:nvSpPr>
          <p:spPr>
            <a:xfrm>
              <a:off x="1039935" y="2391611"/>
              <a:ext cx="636283" cy="194809"/>
            </a:xfrm>
            <a:custGeom>
              <a:rect b="b" l="l" r="r" t="t"/>
              <a:pathLst>
                <a:path extrusionOk="0" h="1431" w="4674">
                  <a:moveTo>
                    <a:pt x="3344" y="1"/>
                  </a:moveTo>
                  <a:cubicBezTo>
                    <a:pt x="3013" y="1"/>
                    <a:pt x="2638" y="29"/>
                    <a:pt x="2243" y="88"/>
                  </a:cubicBezTo>
                  <a:cubicBezTo>
                    <a:pt x="982" y="276"/>
                    <a:pt x="1" y="711"/>
                    <a:pt x="53" y="1057"/>
                  </a:cubicBezTo>
                  <a:cubicBezTo>
                    <a:pt x="89" y="1296"/>
                    <a:pt x="603" y="1431"/>
                    <a:pt x="1331" y="1431"/>
                  </a:cubicBezTo>
                  <a:cubicBezTo>
                    <a:pt x="1662" y="1431"/>
                    <a:pt x="2037" y="1403"/>
                    <a:pt x="2431" y="1344"/>
                  </a:cubicBezTo>
                  <a:cubicBezTo>
                    <a:pt x="3692" y="1155"/>
                    <a:pt x="4673" y="721"/>
                    <a:pt x="4622" y="374"/>
                  </a:cubicBezTo>
                  <a:cubicBezTo>
                    <a:pt x="4586" y="136"/>
                    <a:pt x="4071" y="1"/>
                    <a:pt x="33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3"/>
            <p:cNvSpPr/>
            <p:nvPr/>
          </p:nvSpPr>
          <p:spPr>
            <a:xfrm>
              <a:off x="1055182" y="2396376"/>
              <a:ext cx="636147" cy="194809"/>
            </a:xfrm>
            <a:custGeom>
              <a:rect b="b" l="l" r="r" t="t"/>
              <a:pathLst>
                <a:path extrusionOk="0" h="1431" w="4673">
                  <a:moveTo>
                    <a:pt x="3343" y="0"/>
                  </a:moveTo>
                  <a:cubicBezTo>
                    <a:pt x="3012" y="0"/>
                    <a:pt x="2637" y="28"/>
                    <a:pt x="2243" y="87"/>
                  </a:cubicBezTo>
                  <a:cubicBezTo>
                    <a:pt x="981" y="276"/>
                    <a:pt x="0" y="710"/>
                    <a:pt x="52" y="1056"/>
                  </a:cubicBezTo>
                  <a:cubicBezTo>
                    <a:pt x="88" y="1295"/>
                    <a:pt x="602" y="1430"/>
                    <a:pt x="1330" y="1430"/>
                  </a:cubicBezTo>
                  <a:cubicBezTo>
                    <a:pt x="1661" y="1430"/>
                    <a:pt x="2036" y="1402"/>
                    <a:pt x="2430" y="1343"/>
                  </a:cubicBezTo>
                  <a:cubicBezTo>
                    <a:pt x="3692" y="1155"/>
                    <a:pt x="4673" y="721"/>
                    <a:pt x="4620" y="373"/>
                  </a:cubicBezTo>
                  <a:cubicBezTo>
                    <a:pt x="4585" y="135"/>
                    <a:pt x="4070" y="0"/>
                    <a:pt x="3343"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3"/>
            <p:cNvSpPr/>
            <p:nvPr/>
          </p:nvSpPr>
          <p:spPr>
            <a:xfrm>
              <a:off x="1075874" y="2411623"/>
              <a:ext cx="636147" cy="194673"/>
            </a:xfrm>
            <a:custGeom>
              <a:rect b="b" l="l" r="r" t="t"/>
              <a:pathLst>
                <a:path extrusionOk="0" h="1430" w="4673">
                  <a:moveTo>
                    <a:pt x="3343" y="1"/>
                  </a:moveTo>
                  <a:cubicBezTo>
                    <a:pt x="3013" y="1"/>
                    <a:pt x="2637" y="29"/>
                    <a:pt x="2243" y="88"/>
                  </a:cubicBezTo>
                  <a:cubicBezTo>
                    <a:pt x="981" y="276"/>
                    <a:pt x="0" y="710"/>
                    <a:pt x="52" y="1057"/>
                  </a:cubicBezTo>
                  <a:cubicBezTo>
                    <a:pt x="88" y="1295"/>
                    <a:pt x="601" y="1430"/>
                    <a:pt x="1328" y="1430"/>
                  </a:cubicBezTo>
                  <a:cubicBezTo>
                    <a:pt x="1659" y="1430"/>
                    <a:pt x="2035" y="1402"/>
                    <a:pt x="2430" y="1343"/>
                  </a:cubicBezTo>
                  <a:cubicBezTo>
                    <a:pt x="3692" y="1154"/>
                    <a:pt x="4673" y="720"/>
                    <a:pt x="4620" y="374"/>
                  </a:cubicBezTo>
                  <a:cubicBezTo>
                    <a:pt x="4585" y="136"/>
                    <a:pt x="4071" y="1"/>
                    <a:pt x="3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3"/>
            <p:cNvSpPr/>
            <p:nvPr/>
          </p:nvSpPr>
          <p:spPr>
            <a:xfrm>
              <a:off x="1092210" y="2423875"/>
              <a:ext cx="606879" cy="192086"/>
            </a:xfrm>
            <a:custGeom>
              <a:rect b="b" l="l" r="r" t="t"/>
              <a:pathLst>
                <a:path extrusionOk="0" h="1411" w="4458">
                  <a:moveTo>
                    <a:pt x="3152" y="0"/>
                  </a:moveTo>
                  <a:cubicBezTo>
                    <a:pt x="2844" y="0"/>
                    <a:pt x="2498" y="26"/>
                    <a:pt x="2136" y="80"/>
                  </a:cubicBezTo>
                  <a:cubicBezTo>
                    <a:pt x="934" y="259"/>
                    <a:pt x="1" y="685"/>
                    <a:pt x="52" y="1030"/>
                  </a:cubicBezTo>
                  <a:cubicBezTo>
                    <a:pt x="89" y="1272"/>
                    <a:pt x="596" y="1410"/>
                    <a:pt x="1308" y="1410"/>
                  </a:cubicBezTo>
                  <a:cubicBezTo>
                    <a:pt x="1615" y="1410"/>
                    <a:pt x="1961" y="1384"/>
                    <a:pt x="2323" y="1330"/>
                  </a:cubicBezTo>
                  <a:cubicBezTo>
                    <a:pt x="3525" y="1151"/>
                    <a:pt x="4457" y="724"/>
                    <a:pt x="4406" y="379"/>
                  </a:cubicBezTo>
                  <a:cubicBezTo>
                    <a:pt x="4370" y="138"/>
                    <a:pt x="3864" y="0"/>
                    <a:pt x="3152"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3"/>
            <p:cNvSpPr/>
            <p:nvPr/>
          </p:nvSpPr>
          <p:spPr>
            <a:xfrm>
              <a:off x="774884" y="2450012"/>
              <a:ext cx="665688" cy="208559"/>
            </a:xfrm>
            <a:custGeom>
              <a:rect b="b" l="l" r="r" t="t"/>
              <a:pathLst>
                <a:path extrusionOk="0" h="1532" w="4890">
                  <a:moveTo>
                    <a:pt x="3466" y="0"/>
                  </a:moveTo>
                  <a:cubicBezTo>
                    <a:pt x="3127" y="0"/>
                    <a:pt x="2745" y="29"/>
                    <a:pt x="2343" y="89"/>
                  </a:cubicBezTo>
                  <a:cubicBezTo>
                    <a:pt x="1025" y="286"/>
                    <a:pt x="0" y="749"/>
                    <a:pt x="57" y="1123"/>
                  </a:cubicBezTo>
                  <a:cubicBezTo>
                    <a:pt x="96" y="1383"/>
                    <a:pt x="647" y="1532"/>
                    <a:pt x="1423" y="1532"/>
                  </a:cubicBezTo>
                  <a:cubicBezTo>
                    <a:pt x="1762" y="1532"/>
                    <a:pt x="2145" y="1504"/>
                    <a:pt x="2546" y="1444"/>
                  </a:cubicBezTo>
                  <a:cubicBezTo>
                    <a:pt x="3864" y="1246"/>
                    <a:pt x="4889" y="783"/>
                    <a:pt x="4832" y="409"/>
                  </a:cubicBezTo>
                  <a:cubicBezTo>
                    <a:pt x="4793" y="149"/>
                    <a:pt x="4242" y="0"/>
                    <a:pt x="3466"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3"/>
            <p:cNvSpPr/>
            <p:nvPr/>
          </p:nvSpPr>
          <p:spPr>
            <a:xfrm>
              <a:off x="795441" y="2461448"/>
              <a:ext cx="636147" cy="194673"/>
            </a:xfrm>
            <a:custGeom>
              <a:rect b="b" l="l" r="r" t="t"/>
              <a:pathLst>
                <a:path extrusionOk="0" h="1430" w="4673">
                  <a:moveTo>
                    <a:pt x="3344" y="0"/>
                  </a:moveTo>
                  <a:cubicBezTo>
                    <a:pt x="3012" y="0"/>
                    <a:pt x="2637" y="28"/>
                    <a:pt x="2243" y="87"/>
                  </a:cubicBezTo>
                  <a:cubicBezTo>
                    <a:pt x="981" y="276"/>
                    <a:pt x="0" y="710"/>
                    <a:pt x="53" y="1056"/>
                  </a:cubicBezTo>
                  <a:cubicBezTo>
                    <a:pt x="88" y="1295"/>
                    <a:pt x="603" y="1430"/>
                    <a:pt x="1331" y="1430"/>
                  </a:cubicBezTo>
                  <a:cubicBezTo>
                    <a:pt x="1661" y="1430"/>
                    <a:pt x="2036" y="1402"/>
                    <a:pt x="2430" y="1343"/>
                  </a:cubicBezTo>
                  <a:cubicBezTo>
                    <a:pt x="3692" y="1155"/>
                    <a:pt x="4673" y="721"/>
                    <a:pt x="4621" y="373"/>
                  </a:cubicBezTo>
                  <a:cubicBezTo>
                    <a:pt x="4586" y="135"/>
                    <a:pt x="4071" y="0"/>
                    <a:pt x="33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3"/>
            <p:cNvSpPr/>
            <p:nvPr/>
          </p:nvSpPr>
          <p:spPr>
            <a:xfrm>
              <a:off x="810551" y="2466076"/>
              <a:ext cx="636283" cy="194673"/>
            </a:xfrm>
            <a:custGeom>
              <a:rect b="b" l="l" r="r" t="t"/>
              <a:pathLst>
                <a:path extrusionOk="0" h="1430" w="4674">
                  <a:moveTo>
                    <a:pt x="3346" y="0"/>
                  </a:moveTo>
                  <a:cubicBezTo>
                    <a:pt x="3014" y="0"/>
                    <a:pt x="2638" y="28"/>
                    <a:pt x="2243" y="87"/>
                  </a:cubicBezTo>
                  <a:cubicBezTo>
                    <a:pt x="982" y="276"/>
                    <a:pt x="1" y="710"/>
                    <a:pt x="52" y="1056"/>
                  </a:cubicBezTo>
                  <a:cubicBezTo>
                    <a:pt x="88" y="1295"/>
                    <a:pt x="602" y="1430"/>
                    <a:pt x="1328" y="1430"/>
                  </a:cubicBezTo>
                  <a:cubicBezTo>
                    <a:pt x="1660" y="1430"/>
                    <a:pt x="2036" y="1402"/>
                    <a:pt x="2431" y="1343"/>
                  </a:cubicBezTo>
                  <a:cubicBezTo>
                    <a:pt x="3692" y="1154"/>
                    <a:pt x="4673" y="721"/>
                    <a:pt x="4622" y="374"/>
                  </a:cubicBezTo>
                  <a:cubicBezTo>
                    <a:pt x="4586" y="135"/>
                    <a:pt x="4072" y="0"/>
                    <a:pt x="3346"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3"/>
            <p:cNvSpPr/>
            <p:nvPr/>
          </p:nvSpPr>
          <p:spPr>
            <a:xfrm>
              <a:off x="831243" y="2481323"/>
              <a:ext cx="636283" cy="194809"/>
            </a:xfrm>
            <a:custGeom>
              <a:rect b="b" l="l" r="r" t="t"/>
              <a:pathLst>
                <a:path extrusionOk="0" h="1431" w="4674">
                  <a:moveTo>
                    <a:pt x="3346" y="1"/>
                  </a:moveTo>
                  <a:cubicBezTo>
                    <a:pt x="3015" y="1"/>
                    <a:pt x="2639" y="29"/>
                    <a:pt x="2243" y="88"/>
                  </a:cubicBezTo>
                  <a:cubicBezTo>
                    <a:pt x="982" y="277"/>
                    <a:pt x="1" y="710"/>
                    <a:pt x="52" y="1057"/>
                  </a:cubicBezTo>
                  <a:cubicBezTo>
                    <a:pt x="89" y="1295"/>
                    <a:pt x="603" y="1430"/>
                    <a:pt x="1330" y="1430"/>
                  </a:cubicBezTo>
                  <a:cubicBezTo>
                    <a:pt x="1661" y="1430"/>
                    <a:pt x="2037" y="1402"/>
                    <a:pt x="2431" y="1343"/>
                  </a:cubicBezTo>
                  <a:cubicBezTo>
                    <a:pt x="3693" y="1155"/>
                    <a:pt x="4673" y="720"/>
                    <a:pt x="4622" y="374"/>
                  </a:cubicBezTo>
                  <a:cubicBezTo>
                    <a:pt x="4586" y="136"/>
                    <a:pt x="4073" y="1"/>
                    <a:pt x="33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3"/>
            <p:cNvSpPr/>
            <p:nvPr/>
          </p:nvSpPr>
          <p:spPr>
            <a:xfrm>
              <a:off x="847716" y="2493575"/>
              <a:ext cx="607015" cy="192086"/>
            </a:xfrm>
            <a:custGeom>
              <a:rect b="b" l="l" r="r" t="t"/>
              <a:pathLst>
                <a:path extrusionOk="0" h="1411" w="4459">
                  <a:moveTo>
                    <a:pt x="3151" y="0"/>
                  </a:moveTo>
                  <a:cubicBezTo>
                    <a:pt x="2844" y="0"/>
                    <a:pt x="2498" y="26"/>
                    <a:pt x="2135" y="81"/>
                  </a:cubicBezTo>
                  <a:cubicBezTo>
                    <a:pt x="934" y="260"/>
                    <a:pt x="0" y="685"/>
                    <a:pt x="53" y="1030"/>
                  </a:cubicBezTo>
                  <a:cubicBezTo>
                    <a:pt x="89" y="1272"/>
                    <a:pt x="596" y="1410"/>
                    <a:pt x="1309" y="1410"/>
                  </a:cubicBezTo>
                  <a:cubicBezTo>
                    <a:pt x="1616" y="1410"/>
                    <a:pt x="1961" y="1385"/>
                    <a:pt x="2323" y="1330"/>
                  </a:cubicBezTo>
                  <a:cubicBezTo>
                    <a:pt x="3524" y="1150"/>
                    <a:pt x="4458" y="725"/>
                    <a:pt x="4406" y="380"/>
                  </a:cubicBezTo>
                  <a:cubicBezTo>
                    <a:pt x="4370" y="139"/>
                    <a:pt x="3863" y="0"/>
                    <a:pt x="3151"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3"/>
            <p:cNvSpPr/>
            <p:nvPr/>
          </p:nvSpPr>
          <p:spPr>
            <a:xfrm>
              <a:off x="937699" y="2484863"/>
              <a:ext cx="665552" cy="208695"/>
            </a:xfrm>
            <a:custGeom>
              <a:rect b="b" l="l" r="r" t="t"/>
              <a:pathLst>
                <a:path extrusionOk="0" h="1533" w="4889">
                  <a:moveTo>
                    <a:pt x="3466" y="0"/>
                  </a:moveTo>
                  <a:cubicBezTo>
                    <a:pt x="3127" y="0"/>
                    <a:pt x="2744" y="29"/>
                    <a:pt x="2342" y="89"/>
                  </a:cubicBezTo>
                  <a:cubicBezTo>
                    <a:pt x="1024" y="286"/>
                    <a:pt x="0" y="749"/>
                    <a:pt x="56" y="1123"/>
                  </a:cubicBezTo>
                  <a:cubicBezTo>
                    <a:pt x="95" y="1383"/>
                    <a:pt x="646" y="1532"/>
                    <a:pt x="1422" y="1532"/>
                  </a:cubicBezTo>
                  <a:cubicBezTo>
                    <a:pt x="1762" y="1532"/>
                    <a:pt x="2144" y="1504"/>
                    <a:pt x="2545" y="1444"/>
                  </a:cubicBezTo>
                  <a:cubicBezTo>
                    <a:pt x="3865" y="1246"/>
                    <a:pt x="4888" y="783"/>
                    <a:pt x="4833" y="409"/>
                  </a:cubicBezTo>
                  <a:cubicBezTo>
                    <a:pt x="4793" y="149"/>
                    <a:pt x="4242" y="0"/>
                    <a:pt x="3466"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3"/>
            <p:cNvSpPr/>
            <p:nvPr/>
          </p:nvSpPr>
          <p:spPr>
            <a:xfrm>
              <a:off x="948045" y="2497795"/>
              <a:ext cx="636147" cy="194809"/>
            </a:xfrm>
            <a:custGeom>
              <a:rect b="b" l="l" r="r" t="t"/>
              <a:pathLst>
                <a:path extrusionOk="0" h="1431" w="4673">
                  <a:moveTo>
                    <a:pt x="3343" y="0"/>
                  </a:moveTo>
                  <a:cubicBezTo>
                    <a:pt x="3012" y="0"/>
                    <a:pt x="2637" y="28"/>
                    <a:pt x="2243" y="87"/>
                  </a:cubicBezTo>
                  <a:cubicBezTo>
                    <a:pt x="982" y="276"/>
                    <a:pt x="1" y="710"/>
                    <a:pt x="53" y="1057"/>
                  </a:cubicBezTo>
                  <a:cubicBezTo>
                    <a:pt x="88" y="1295"/>
                    <a:pt x="602" y="1430"/>
                    <a:pt x="1330" y="1430"/>
                  </a:cubicBezTo>
                  <a:cubicBezTo>
                    <a:pt x="1661" y="1430"/>
                    <a:pt x="2036" y="1402"/>
                    <a:pt x="2430" y="1343"/>
                  </a:cubicBezTo>
                  <a:cubicBezTo>
                    <a:pt x="3692" y="1155"/>
                    <a:pt x="4673" y="721"/>
                    <a:pt x="4621" y="374"/>
                  </a:cubicBezTo>
                  <a:cubicBezTo>
                    <a:pt x="4586" y="136"/>
                    <a:pt x="4071" y="0"/>
                    <a:pt x="33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3"/>
            <p:cNvSpPr/>
            <p:nvPr/>
          </p:nvSpPr>
          <p:spPr>
            <a:xfrm>
              <a:off x="934977" y="2506644"/>
              <a:ext cx="636147" cy="194809"/>
            </a:xfrm>
            <a:custGeom>
              <a:rect b="b" l="l" r="r" t="t"/>
              <a:pathLst>
                <a:path extrusionOk="0" h="1431" w="4673">
                  <a:moveTo>
                    <a:pt x="3343" y="0"/>
                  </a:moveTo>
                  <a:cubicBezTo>
                    <a:pt x="3012" y="0"/>
                    <a:pt x="2637" y="28"/>
                    <a:pt x="2242" y="87"/>
                  </a:cubicBezTo>
                  <a:cubicBezTo>
                    <a:pt x="981" y="276"/>
                    <a:pt x="0" y="710"/>
                    <a:pt x="53" y="1056"/>
                  </a:cubicBezTo>
                  <a:cubicBezTo>
                    <a:pt x="88" y="1295"/>
                    <a:pt x="602" y="1430"/>
                    <a:pt x="1330" y="1430"/>
                  </a:cubicBezTo>
                  <a:cubicBezTo>
                    <a:pt x="1661" y="1430"/>
                    <a:pt x="2036" y="1402"/>
                    <a:pt x="2430" y="1344"/>
                  </a:cubicBezTo>
                  <a:cubicBezTo>
                    <a:pt x="3693" y="1155"/>
                    <a:pt x="4672" y="721"/>
                    <a:pt x="4621" y="374"/>
                  </a:cubicBezTo>
                  <a:cubicBezTo>
                    <a:pt x="4586" y="136"/>
                    <a:pt x="4071" y="0"/>
                    <a:pt x="3343"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3"/>
            <p:cNvSpPr/>
            <p:nvPr/>
          </p:nvSpPr>
          <p:spPr>
            <a:xfrm>
              <a:off x="919594" y="2527336"/>
              <a:ext cx="636147" cy="194809"/>
            </a:xfrm>
            <a:custGeom>
              <a:rect b="b" l="l" r="r" t="t"/>
              <a:pathLst>
                <a:path extrusionOk="0" h="1431" w="4673">
                  <a:moveTo>
                    <a:pt x="3345" y="0"/>
                  </a:moveTo>
                  <a:cubicBezTo>
                    <a:pt x="3014" y="0"/>
                    <a:pt x="2638" y="29"/>
                    <a:pt x="2243" y="88"/>
                  </a:cubicBezTo>
                  <a:cubicBezTo>
                    <a:pt x="981" y="276"/>
                    <a:pt x="0" y="710"/>
                    <a:pt x="52" y="1057"/>
                  </a:cubicBezTo>
                  <a:cubicBezTo>
                    <a:pt x="88" y="1295"/>
                    <a:pt x="601" y="1430"/>
                    <a:pt x="1328" y="1430"/>
                  </a:cubicBezTo>
                  <a:cubicBezTo>
                    <a:pt x="1659" y="1430"/>
                    <a:pt x="2035" y="1402"/>
                    <a:pt x="2430" y="1343"/>
                  </a:cubicBezTo>
                  <a:cubicBezTo>
                    <a:pt x="3692" y="1154"/>
                    <a:pt x="4673" y="721"/>
                    <a:pt x="4621" y="374"/>
                  </a:cubicBezTo>
                  <a:cubicBezTo>
                    <a:pt x="4585" y="135"/>
                    <a:pt x="4072" y="0"/>
                    <a:pt x="3345" y="0"/>
                  </a:cubicBezTo>
                  <a:close/>
                </a:path>
              </a:pathLst>
            </a:custGeom>
            <a:solidFill>
              <a:srgbClr val="9968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3"/>
            <p:cNvSpPr/>
            <p:nvPr/>
          </p:nvSpPr>
          <p:spPr>
            <a:xfrm>
              <a:off x="935793" y="2539588"/>
              <a:ext cx="606879" cy="192086"/>
            </a:xfrm>
            <a:custGeom>
              <a:rect b="b" l="l" r="r" t="t"/>
              <a:pathLst>
                <a:path extrusionOk="0" h="1411" w="4458">
                  <a:moveTo>
                    <a:pt x="3149" y="0"/>
                  </a:moveTo>
                  <a:cubicBezTo>
                    <a:pt x="2842" y="0"/>
                    <a:pt x="2497" y="26"/>
                    <a:pt x="2136" y="80"/>
                  </a:cubicBezTo>
                  <a:cubicBezTo>
                    <a:pt x="933" y="260"/>
                    <a:pt x="0" y="686"/>
                    <a:pt x="52" y="1031"/>
                  </a:cubicBezTo>
                  <a:cubicBezTo>
                    <a:pt x="88" y="1272"/>
                    <a:pt x="594" y="1410"/>
                    <a:pt x="1306" y="1410"/>
                  </a:cubicBezTo>
                  <a:cubicBezTo>
                    <a:pt x="1614" y="1410"/>
                    <a:pt x="1959" y="1384"/>
                    <a:pt x="2322" y="1330"/>
                  </a:cubicBezTo>
                  <a:cubicBezTo>
                    <a:pt x="3525" y="1151"/>
                    <a:pt x="4457" y="725"/>
                    <a:pt x="4406" y="380"/>
                  </a:cubicBezTo>
                  <a:cubicBezTo>
                    <a:pt x="4370" y="139"/>
                    <a:pt x="3862" y="0"/>
                    <a:pt x="3149" y="0"/>
                  </a:cubicBezTo>
                  <a:close/>
                </a:path>
              </a:pathLst>
            </a:custGeom>
            <a:solidFill>
              <a:srgbClr val="F9C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3"/>
            <p:cNvSpPr/>
            <p:nvPr/>
          </p:nvSpPr>
          <p:spPr>
            <a:xfrm>
              <a:off x="724379" y="2450965"/>
              <a:ext cx="1025895" cy="296910"/>
            </a:xfrm>
            <a:custGeom>
              <a:rect b="b" l="l" r="r" t="t"/>
              <a:pathLst>
                <a:path extrusionOk="0" h="2181" w="7536">
                  <a:moveTo>
                    <a:pt x="7536" y="0"/>
                  </a:moveTo>
                  <a:lnTo>
                    <a:pt x="0" y="1126"/>
                  </a:lnTo>
                  <a:lnTo>
                    <a:pt x="900" y="2180"/>
                  </a:lnTo>
                  <a:lnTo>
                    <a:pt x="7022" y="1265"/>
                  </a:lnTo>
                  <a:lnTo>
                    <a:pt x="7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3"/>
            <p:cNvSpPr/>
            <p:nvPr/>
          </p:nvSpPr>
          <p:spPr>
            <a:xfrm>
              <a:off x="713216" y="2447562"/>
              <a:ext cx="1061425" cy="173028"/>
            </a:xfrm>
            <a:custGeom>
              <a:rect b="b" l="l" r="r" t="t"/>
              <a:pathLst>
                <a:path extrusionOk="0" h="1271" w="7797">
                  <a:moveTo>
                    <a:pt x="7781" y="1"/>
                  </a:moveTo>
                  <a:lnTo>
                    <a:pt x="1" y="1164"/>
                  </a:lnTo>
                  <a:lnTo>
                    <a:pt x="17" y="1271"/>
                  </a:lnTo>
                  <a:lnTo>
                    <a:pt x="7797" y="108"/>
                  </a:lnTo>
                  <a:lnTo>
                    <a:pt x="77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3"/>
            <p:cNvSpPr/>
            <p:nvPr/>
          </p:nvSpPr>
          <p:spPr>
            <a:xfrm>
              <a:off x="846626" y="2623447"/>
              <a:ext cx="840210" cy="169080"/>
            </a:xfrm>
            <a:custGeom>
              <a:rect b="b" l="l" r="r" t="t"/>
              <a:pathLst>
                <a:path extrusionOk="0" h="1242" w="6172">
                  <a:moveTo>
                    <a:pt x="6123" y="0"/>
                  </a:moveTo>
                  <a:lnTo>
                    <a:pt x="1" y="914"/>
                  </a:lnTo>
                  <a:lnTo>
                    <a:pt x="50" y="1241"/>
                  </a:lnTo>
                  <a:lnTo>
                    <a:pt x="6171" y="326"/>
                  </a:lnTo>
                  <a:lnTo>
                    <a:pt x="6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3"/>
            <p:cNvSpPr/>
            <p:nvPr/>
          </p:nvSpPr>
          <p:spPr>
            <a:xfrm>
              <a:off x="873717" y="2618818"/>
              <a:ext cx="14294" cy="69293"/>
            </a:xfrm>
            <a:custGeom>
              <a:rect b="b" l="l" r="r" t="t"/>
              <a:pathLst>
                <a:path extrusionOk="0" h="509" w="105">
                  <a:moveTo>
                    <a:pt x="18" y="0"/>
                  </a:moveTo>
                  <a:cubicBezTo>
                    <a:pt x="9" y="0"/>
                    <a:pt x="0" y="5"/>
                    <a:pt x="2" y="14"/>
                  </a:cubicBezTo>
                  <a:cubicBezTo>
                    <a:pt x="42" y="172"/>
                    <a:pt x="74" y="335"/>
                    <a:pt x="73" y="499"/>
                  </a:cubicBezTo>
                  <a:cubicBezTo>
                    <a:pt x="73" y="506"/>
                    <a:pt x="78" y="509"/>
                    <a:pt x="85" y="509"/>
                  </a:cubicBezTo>
                  <a:cubicBezTo>
                    <a:pt x="94" y="509"/>
                    <a:pt x="104" y="503"/>
                    <a:pt x="104" y="494"/>
                  </a:cubicBezTo>
                  <a:cubicBezTo>
                    <a:pt x="105" y="330"/>
                    <a:pt x="73" y="168"/>
                    <a:pt x="33" y="9"/>
                  </a:cubicBezTo>
                  <a:cubicBezTo>
                    <a:pt x="32" y="3"/>
                    <a:pt x="25" y="0"/>
                    <a:pt x="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3"/>
            <p:cNvSpPr/>
            <p:nvPr/>
          </p:nvSpPr>
          <p:spPr>
            <a:xfrm>
              <a:off x="858334" y="2658433"/>
              <a:ext cx="66705" cy="76372"/>
            </a:xfrm>
            <a:custGeom>
              <a:rect b="b" l="l" r="r" t="t"/>
              <a:pathLst>
                <a:path extrusionOk="0" h="561" w="490">
                  <a:moveTo>
                    <a:pt x="230" y="1"/>
                  </a:moveTo>
                  <a:cubicBezTo>
                    <a:pt x="221" y="1"/>
                    <a:pt x="212" y="1"/>
                    <a:pt x="203" y="3"/>
                  </a:cubicBezTo>
                  <a:cubicBezTo>
                    <a:pt x="81" y="21"/>
                    <a:pt x="0" y="160"/>
                    <a:pt x="24" y="313"/>
                  </a:cubicBezTo>
                  <a:cubicBezTo>
                    <a:pt x="45" y="456"/>
                    <a:pt x="148" y="561"/>
                    <a:pt x="261" y="561"/>
                  </a:cubicBezTo>
                  <a:cubicBezTo>
                    <a:pt x="270" y="561"/>
                    <a:pt x="278" y="560"/>
                    <a:pt x="286" y="559"/>
                  </a:cubicBezTo>
                  <a:cubicBezTo>
                    <a:pt x="409" y="541"/>
                    <a:pt x="489" y="400"/>
                    <a:pt x="465" y="247"/>
                  </a:cubicBezTo>
                  <a:cubicBezTo>
                    <a:pt x="445" y="105"/>
                    <a:pt x="342"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3"/>
            <p:cNvSpPr/>
            <p:nvPr/>
          </p:nvSpPr>
          <p:spPr>
            <a:xfrm>
              <a:off x="887739" y="2664832"/>
              <a:ext cx="18242" cy="23007"/>
            </a:xfrm>
            <a:custGeom>
              <a:rect b="b" l="l" r="r" t="t"/>
              <a:pathLst>
                <a:path extrusionOk="0" h="169" w="134">
                  <a:moveTo>
                    <a:pt x="62" y="0"/>
                  </a:moveTo>
                  <a:cubicBezTo>
                    <a:pt x="60" y="0"/>
                    <a:pt x="58" y="0"/>
                    <a:pt x="55" y="1"/>
                  </a:cubicBezTo>
                  <a:cubicBezTo>
                    <a:pt x="22" y="6"/>
                    <a:pt x="1" y="47"/>
                    <a:pt x="8" y="93"/>
                  </a:cubicBezTo>
                  <a:cubicBezTo>
                    <a:pt x="14" y="137"/>
                    <a:pt x="42" y="168"/>
                    <a:pt x="73" y="168"/>
                  </a:cubicBezTo>
                  <a:cubicBezTo>
                    <a:pt x="75" y="168"/>
                    <a:pt x="78" y="168"/>
                    <a:pt x="80" y="168"/>
                  </a:cubicBezTo>
                  <a:cubicBezTo>
                    <a:pt x="113" y="163"/>
                    <a:pt x="134" y="122"/>
                    <a:pt x="127" y="76"/>
                  </a:cubicBezTo>
                  <a:cubicBezTo>
                    <a:pt x="120" y="33"/>
                    <a:pt x="92" y="0"/>
                    <a:pt x="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3"/>
            <p:cNvSpPr/>
            <p:nvPr/>
          </p:nvSpPr>
          <p:spPr>
            <a:xfrm>
              <a:off x="805923" y="2638830"/>
              <a:ext cx="75281" cy="38118"/>
            </a:xfrm>
            <a:custGeom>
              <a:rect b="b" l="l" r="r" t="t"/>
              <a:pathLst>
                <a:path extrusionOk="0" h="280" w="553">
                  <a:moveTo>
                    <a:pt x="324" y="0"/>
                  </a:moveTo>
                  <a:cubicBezTo>
                    <a:pt x="300" y="0"/>
                    <a:pt x="276" y="3"/>
                    <a:pt x="251" y="9"/>
                  </a:cubicBezTo>
                  <a:cubicBezTo>
                    <a:pt x="118" y="44"/>
                    <a:pt x="0" y="213"/>
                    <a:pt x="0" y="213"/>
                  </a:cubicBezTo>
                  <a:cubicBezTo>
                    <a:pt x="0" y="213"/>
                    <a:pt x="122" y="280"/>
                    <a:pt x="243" y="280"/>
                  </a:cubicBezTo>
                  <a:cubicBezTo>
                    <a:pt x="273" y="280"/>
                    <a:pt x="303" y="276"/>
                    <a:pt x="332" y="266"/>
                  </a:cubicBezTo>
                  <a:cubicBezTo>
                    <a:pt x="481" y="211"/>
                    <a:pt x="553" y="69"/>
                    <a:pt x="553" y="69"/>
                  </a:cubicBezTo>
                  <a:cubicBezTo>
                    <a:pt x="553" y="69"/>
                    <a:pt x="446"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3"/>
            <p:cNvSpPr/>
            <p:nvPr/>
          </p:nvSpPr>
          <p:spPr>
            <a:xfrm>
              <a:off x="805923" y="2638830"/>
              <a:ext cx="75281" cy="29269"/>
            </a:xfrm>
            <a:custGeom>
              <a:rect b="b" l="l" r="r" t="t"/>
              <a:pathLst>
                <a:path extrusionOk="0" h="215" w="553">
                  <a:moveTo>
                    <a:pt x="323" y="1"/>
                  </a:moveTo>
                  <a:cubicBezTo>
                    <a:pt x="299" y="1"/>
                    <a:pt x="275" y="3"/>
                    <a:pt x="251" y="9"/>
                  </a:cubicBezTo>
                  <a:cubicBezTo>
                    <a:pt x="118" y="44"/>
                    <a:pt x="0" y="214"/>
                    <a:pt x="0" y="214"/>
                  </a:cubicBezTo>
                  <a:lnTo>
                    <a:pt x="553" y="69"/>
                  </a:lnTo>
                  <a:cubicBezTo>
                    <a:pt x="553" y="69"/>
                    <a:pt x="445" y="1"/>
                    <a:pt x="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3"/>
            <p:cNvSpPr/>
            <p:nvPr/>
          </p:nvSpPr>
          <p:spPr>
            <a:xfrm>
              <a:off x="878890" y="2596356"/>
              <a:ext cx="45877" cy="38526"/>
            </a:xfrm>
            <a:custGeom>
              <a:rect b="b" l="l" r="r" t="t"/>
              <a:pathLst>
                <a:path extrusionOk="0" h="283" w="337">
                  <a:moveTo>
                    <a:pt x="296" y="0"/>
                  </a:moveTo>
                  <a:cubicBezTo>
                    <a:pt x="240" y="0"/>
                    <a:pt x="141" y="9"/>
                    <a:pt x="85" y="65"/>
                  </a:cubicBezTo>
                  <a:cubicBezTo>
                    <a:pt x="0" y="151"/>
                    <a:pt x="0" y="278"/>
                    <a:pt x="0" y="278"/>
                  </a:cubicBezTo>
                  <a:cubicBezTo>
                    <a:pt x="0" y="278"/>
                    <a:pt x="24" y="283"/>
                    <a:pt x="59" y="283"/>
                  </a:cubicBezTo>
                  <a:cubicBezTo>
                    <a:pt x="109" y="283"/>
                    <a:pt x="180" y="274"/>
                    <a:pt x="234" y="230"/>
                  </a:cubicBezTo>
                  <a:cubicBezTo>
                    <a:pt x="314" y="164"/>
                    <a:pt x="337" y="2"/>
                    <a:pt x="337" y="2"/>
                  </a:cubicBezTo>
                  <a:cubicBezTo>
                    <a:pt x="337" y="2"/>
                    <a:pt x="321"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3"/>
            <p:cNvSpPr/>
            <p:nvPr/>
          </p:nvSpPr>
          <p:spPr>
            <a:xfrm>
              <a:off x="878890" y="2596492"/>
              <a:ext cx="45877" cy="38254"/>
            </a:xfrm>
            <a:custGeom>
              <a:rect b="b" l="l" r="r" t="t"/>
              <a:pathLst>
                <a:path extrusionOk="0" h="281" w="337">
                  <a:moveTo>
                    <a:pt x="337" y="1"/>
                  </a:moveTo>
                  <a:lnTo>
                    <a:pt x="0" y="276"/>
                  </a:lnTo>
                  <a:cubicBezTo>
                    <a:pt x="0" y="276"/>
                    <a:pt x="24" y="281"/>
                    <a:pt x="59" y="281"/>
                  </a:cubicBezTo>
                  <a:cubicBezTo>
                    <a:pt x="109" y="281"/>
                    <a:pt x="180" y="272"/>
                    <a:pt x="234" y="228"/>
                  </a:cubicBezTo>
                  <a:cubicBezTo>
                    <a:pt x="314" y="163"/>
                    <a:pt x="337" y="1"/>
                    <a:pt x="3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3"/>
            <p:cNvSpPr/>
            <p:nvPr/>
          </p:nvSpPr>
          <p:spPr>
            <a:xfrm>
              <a:off x="1038301" y="2592136"/>
              <a:ext cx="14294" cy="69293"/>
            </a:xfrm>
            <a:custGeom>
              <a:rect b="b" l="l" r="r" t="t"/>
              <a:pathLst>
                <a:path extrusionOk="0" h="509" w="105">
                  <a:moveTo>
                    <a:pt x="19" y="1"/>
                  </a:moveTo>
                  <a:cubicBezTo>
                    <a:pt x="10" y="1"/>
                    <a:pt x="0" y="6"/>
                    <a:pt x="2" y="15"/>
                  </a:cubicBezTo>
                  <a:cubicBezTo>
                    <a:pt x="42" y="172"/>
                    <a:pt x="74" y="335"/>
                    <a:pt x="73" y="499"/>
                  </a:cubicBezTo>
                  <a:cubicBezTo>
                    <a:pt x="73" y="506"/>
                    <a:pt x="78" y="509"/>
                    <a:pt x="85" y="509"/>
                  </a:cubicBezTo>
                  <a:cubicBezTo>
                    <a:pt x="94" y="509"/>
                    <a:pt x="104" y="504"/>
                    <a:pt x="104" y="495"/>
                  </a:cubicBezTo>
                  <a:cubicBezTo>
                    <a:pt x="105" y="331"/>
                    <a:pt x="73" y="168"/>
                    <a:pt x="33" y="9"/>
                  </a:cubicBezTo>
                  <a:cubicBezTo>
                    <a:pt x="32" y="4"/>
                    <a:pt x="26" y="1"/>
                    <a:pt x="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3"/>
            <p:cNvSpPr/>
            <p:nvPr/>
          </p:nvSpPr>
          <p:spPr>
            <a:xfrm>
              <a:off x="1022918" y="2631751"/>
              <a:ext cx="66705" cy="76372"/>
            </a:xfrm>
            <a:custGeom>
              <a:rect b="b" l="l" r="r" t="t"/>
              <a:pathLst>
                <a:path extrusionOk="0" h="561" w="490">
                  <a:moveTo>
                    <a:pt x="230" y="0"/>
                  </a:moveTo>
                  <a:cubicBezTo>
                    <a:pt x="221" y="0"/>
                    <a:pt x="212" y="1"/>
                    <a:pt x="203" y="2"/>
                  </a:cubicBezTo>
                  <a:cubicBezTo>
                    <a:pt x="81" y="21"/>
                    <a:pt x="0" y="160"/>
                    <a:pt x="24" y="313"/>
                  </a:cubicBezTo>
                  <a:cubicBezTo>
                    <a:pt x="45" y="456"/>
                    <a:pt x="148" y="561"/>
                    <a:pt x="260" y="561"/>
                  </a:cubicBezTo>
                  <a:cubicBezTo>
                    <a:pt x="269" y="561"/>
                    <a:pt x="278" y="560"/>
                    <a:pt x="287" y="559"/>
                  </a:cubicBezTo>
                  <a:cubicBezTo>
                    <a:pt x="408" y="540"/>
                    <a:pt x="489" y="401"/>
                    <a:pt x="466" y="248"/>
                  </a:cubicBezTo>
                  <a:cubicBezTo>
                    <a:pt x="445" y="105"/>
                    <a:pt x="342"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3"/>
            <p:cNvSpPr/>
            <p:nvPr/>
          </p:nvSpPr>
          <p:spPr>
            <a:xfrm>
              <a:off x="1052323" y="2638149"/>
              <a:ext cx="18242" cy="23143"/>
            </a:xfrm>
            <a:custGeom>
              <a:rect b="b" l="l" r="r" t="t"/>
              <a:pathLst>
                <a:path extrusionOk="0" h="170" w="134">
                  <a:moveTo>
                    <a:pt x="60" y="0"/>
                  </a:moveTo>
                  <a:cubicBezTo>
                    <a:pt x="58" y="0"/>
                    <a:pt x="56" y="0"/>
                    <a:pt x="55" y="0"/>
                  </a:cubicBezTo>
                  <a:cubicBezTo>
                    <a:pt x="22" y="6"/>
                    <a:pt x="1" y="48"/>
                    <a:pt x="7" y="94"/>
                  </a:cubicBezTo>
                  <a:cubicBezTo>
                    <a:pt x="14" y="137"/>
                    <a:pt x="43" y="169"/>
                    <a:pt x="74" y="169"/>
                  </a:cubicBezTo>
                  <a:cubicBezTo>
                    <a:pt x="76" y="169"/>
                    <a:pt x="78" y="169"/>
                    <a:pt x="80" y="169"/>
                  </a:cubicBezTo>
                  <a:cubicBezTo>
                    <a:pt x="113" y="163"/>
                    <a:pt x="134" y="122"/>
                    <a:pt x="127" y="75"/>
                  </a:cubicBezTo>
                  <a:cubicBezTo>
                    <a:pt x="120" y="32"/>
                    <a:pt x="91" y="0"/>
                    <a:pt x="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3"/>
            <p:cNvSpPr/>
            <p:nvPr/>
          </p:nvSpPr>
          <p:spPr>
            <a:xfrm>
              <a:off x="970371" y="2612148"/>
              <a:ext cx="75417" cy="38254"/>
            </a:xfrm>
            <a:custGeom>
              <a:rect b="b" l="l" r="r" t="t"/>
              <a:pathLst>
                <a:path extrusionOk="0" h="281" w="554">
                  <a:moveTo>
                    <a:pt x="323" y="1"/>
                  </a:moveTo>
                  <a:cubicBezTo>
                    <a:pt x="300" y="1"/>
                    <a:pt x="275" y="3"/>
                    <a:pt x="251" y="9"/>
                  </a:cubicBezTo>
                  <a:cubicBezTo>
                    <a:pt x="119" y="43"/>
                    <a:pt x="1" y="214"/>
                    <a:pt x="1" y="214"/>
                  </a:cubicBezTo>
                  <a:cubicBezTo>
                    <a:pt x="1" y="214"/>
                    <a:pt x="121" y="280"/>
                    <a:pt x="243" y="280"/>
                  </a:cubicBezTo>
                  <a:cubicBezTo>
                    <a:pt x="273" y="280"/>
                    <a:pt x="304" y="276"/>
                    <a:pt x="333" y="265"/>
                  </a:cubicBezTo>
                  <a:cubicBezTo>
                    <a:pt x="482" y="212"/>
                    <a:pt x="554" y="69"/>
                    <a:pt x="554" y="69"/>
                  </a:cubicBezTo>
                  <a:cubicBezTo>
                    <a:pt x="554" y="69"/>
                    <a:pt x="446"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3"/>
            <p:cNvSpPr/>
            <p:nvPr/>
          </p:nvSpPr>
          <p:spPr>
            <a:xfrm>
              <a:off x="970371" y="2612284"/>
              <a:ext cx="75417" cy="28997"/>
            </a:xfrm>
            <a:custGeom>
              <a:rect b="b" l="l" r="r" t="t"/>
              <a:pathLst>
                <a:path extrusionOk="0" h="213" w="554">
                  <a:moveTo>
                    <a:pt x="325" y="0"/>
                  </a:moveTo>
                  <a:cubicBezTo>
                    <a:pt x="301" y="0"/>
                    <a:pt x="276" y="3"/>
                    <a:pt x="251" y="9"/>
                  </a:cubicBezTo>
                  <a:cubicBezTo>
                    <a:pt x="119" y="42"/>
                    <a:pt x="1" y="213"/>
                    <a:pt x="1" y="213"/>
                  </a:cubicBezTo>
                  <a:lnTo>
                    <a:pt x="554" y="69"/>
                  </a:lnTo>
                  <a:cubicBezTo>
                    <a:pt x="554" y="69"/>
                    <a:pt x="447" y="0"/>
                    <a:pt x="3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3"/>
            <p:cNvSpPr/>
            <p:nvPr/>
          </p:nvSpPr>
          <p:spPr>
            <a:xfrm>
              <a:off x="1043474" y="2569674"/>
              <a:ext cx="46013" cy="38526"/>
            </a:xfrm>
            <a:custGeom>
              <a:rect b="b" l="l" r="r" t="t"/>
              <a:pathLst>
                <a:path extrusionOk="0" h="283" w="338">
                  <a:moveTo>
                    <a:pt x="294" y="1"/>
                  </a:moveTo>
                  <a:cubicBezTo>
                    <a:pt x="238" y="1"/>
                    <a:pt x="141" y="10"/>
                    <a:pt x="85" y="66"/>
                  </a:cubicBezTo>
                  <a:cubicBezTo>
                    <a:pt x="1" y="152"/>
                    <a:pt x="1" y="278"/>
                    <a:pt x="1" y="278"/>
                  </a:cubicBezTo>
                  <a:cubicBezTo>
                    <a:pt x="1" y="278"/>
                    <a:pt x="25" y="283"/>
                    <a:pt x="59" y="283"/>
                  </a:cubicBezTo>
                  <a:cubicBezTo>
                    <a:pt x="109" y="283"/>
                    <a:pt x="180" y="274"/>
                    <a:pt x="234" y="230"/>
                  </a:cubicBezTo>
                  <a:cubicBezTo>
                    <a:pt x="315" y="165"/>
                    <a:pt x="337" y="3"/>
                    <a:pt x="337" y="3"/>
                  </a:cubicBezTo>
                  <a:cubicBezTo>
                    <a:pt x="337" y="3"/>
                    <a:pt x="320" y="1"/>
                    <a:pt x="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3"/>
            <p:cNvSpPr/>
            <p:nvPr/>
          </p:nvSpPr>
          <p:spPr>
            <a:xfrm>
              <a:off x="1043474" y="2569946"/>
              <a:ext cx="46013" cy="38254"/>
            </a:xfrm>
            <a:custGeom>
              <a:rect b="b" l="l" r="r" t="t"/>
              <a:pathLst>
                <a:path extrusionOk="0" h="281" w="338">
                  <a:moveTo>
                    <a:pt x="337" y="1"/>
                  </a:moveTo>
                  <a:lnTo>
                    <a:pt x="1" y="276"/>
                  </a:lnTo>
                  <a:cubicBezTo>
                    <a:pt x="1" y="276"/>
                    <a:pt x="25" y="281"/>
                    <a:pt x="59" y="281"/>
                  </a:cubicBezTo>
                  <a:cubicBezTo>
                    <a:pt x="109" y="281"/>
                    <a:pt x="180" y="272"/>
                    <a:pt x="234" y="228"/>
                  </a:cubicBezTo>
                  <a:cubicBezTo>
                    <a:pt x="315" y="163"/>
                    <a:pt x="337" y="1"/>
                    <a:pt x="3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3"/>
            <p:cNvSpPr/>
            <p:nvPr/>
          </p:nvSpPr>
          <p:spPr>
            <a:xfrm>
              <a:off x="1194446" y="2566679"/>
              <a:ext cx="14294" cy="69429"/>
            </a:xfrm>
            <a:custGeom>
              <a:rect b="b" l="l" r="r" t="t"/>
              <a:pathLst>
                <a:path extrusionOk="0" h="510" w="105">
                  <a:moveTo>
                    <a:pt x="19" y="1"/>
                  </a:moveTo>
                  <a:cubicBezTo>
                    <a:pt x="10" y="1"/>
                    <a:pt x="0" y="6"/>
                    <a:pt x="2" y="15"/>
                  </a:cubicBezTo>
                  <a:cubicBezTo>
                    <a:pt x="42" y="174"/>
                    <a:pt x="74" y="337"/>
                    <a:pt x="73" y="500"/>
                  </a:cubicBezTo>
                  <a:cubicBezTo>
                    <a:pt x="73" y="507"/>
                    <a:pt x="78" y="509"/>
                    <a:pt x="85" y="509"/>
                  </a:cubicBezTo>
                  <a:cubicBezTo>
                    <a:pt x="94" y="509"/>
                    <a:pt x="104" y="504"/>
                    <a:pt x="104" y="495"/>
                  </a:cubicBezTo>
                  <a:cubicBezTo>
                    <a:pt x="105" y="331"/>
                    <a:pt x="73" y="168"/>
                    <a:pt x="34" y="10"/>
                  </a:cubicBezTo>
                  <a:cubicBezTo>
                    <a:pt x="32" y="4"/>
                    <a:pt x="26" y="1"/>
                    <a:pt x="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3"/>
            <p:cNvSpPr/>
            <p:nvPr/>
          </p:nvSpPr>
          <p:spPr>
            <a:xfrm>
              <a:off x="1179199" y="2606294"/>
              <a:ext cx="66569" cy="76508"/>
            </a:xfrm>
            <a:custGeom>
              <a:rect b="b" l="l" r="r" t="t"/>
              <a:pathLst>
                <a:path extrusionOk="0" h="562" w="489">
                  <a:moveTo>
                    <a:pt x="229" y="1"/>
                  </a:moveTo>
                  <a:cubicBezTo>
                    <a:pt x="221" y="1"/>
                    <a:pt x="212" y="2"/>
                    <a:pt x="203" y="3"/>
                  </a:cubicBezTo>
                  <a:cubicBezTo>
                    <a:pt x="81" y="21"/>
                    <a:pt x="0" y="160"/>
                    <a:pt x="23" y="314"/>
                  </a:cubicBezTo>
                  <a:cubicBezTo>
                    <a:pt x="45" y="457"/>
                    <a:pt x="147" y="561"/>
                    <a:pt x="259" y="561"/>
                  </a:cubicBezTo>
                  <a:cubicBezTo>
                    <a:pt x="268" y="561"/>
                    <a:pt x="277" y="561"/>
                    <a:pt x="286" y="559"/>
                  </a:cubicBezTo>
                  <a:cubicBezTo>
                    <a:pt x="408" y="541"/>
                    <a:pt x="488" y="402"/>
                    <a:pt x="466" y="248"/>
                  </a:cubicBezTo>
                  <a:cubicBezTo>
                    <a:pt x="444" y="105"/>
                    <a:pt x="341" y="1"/>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3"/>
            <p:cNvSpPr/>
            <p:nvPr/>
          </p:nvSpPr>
          <p:spPr>
            <a:xfrm>
              <a:off x="1208467" y="2612692"/>
              <a:ext cx="18378" cy="23143"/>
            </a:xfrm>
            <a:custGeom>
              <a:rect b="b" l="l" r="r" t="t"/>
              <a:pathLst>
                <a:path extrusionOk="0" h="170" w="135">
                  <a:moveTo>
                    <a:pt x="61" y="1"/>
                  </a:moveTo>
                  <a:cubicBezTo>
                    <a:pt x="59" y="1"/>
                    <a:pt x="57" y="1"/>
                    <a:pt x="56" y="1"/>
                  </a:cubicBezTo>
                  <a:cubicBezTo>
                    <a:pt x="22" y="6"/>
                    <a:pt x="1" y="48"/>
                    <a:pt x="8" y="94"/>
                  </a:cubicBezTo>
                  <a:cubicBezTo>
                    <a:pt x="14" y="138"/>
                    <a:pt x="43" y="170"/>
                    <a:pt x="74" y="170"/>
                  </a:cubicBezTo>
                  <a:cubicBezTo>
                    <a:pt x="76" y="170"/>
                    <a:pt x="78" y="169"/>
                    <a:pt x="80" y="169"/>
                  </a:cubicBezTo>
                  <a:cubicBezTo>
                    <a:pt x="113" y="164"/>
                    <a:pt x="135" y="122"/>
                    <a:pt x="127" y="76"/>
                  </a:cubicBezTo>
                  <a:cubicBezTo>
                    <a:pt x="121" y="33"/>
                    <a:pt x="91" y="1"/>
                    <a:pt x="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3"/>
            <p:cNvSpPr/>
            <p:nvPr/>
          </p:nvSpPr>
          <p:spPr>
            <a:xfrm>
              <a:off x="1126651" y="2586827"/>
              <a:ext cx="75281" cy="38118"/>
            </a:xfrm>
            <a:custGeom>
              <a:rect b="b" l="l" r="r" t="t"/>
              <a:pathLst>
                <a:path extrusionOk="0" h="280" w="553">
                  <a:moveTo>
                    <a:pt x="323" y="0"/>
                  </a:moveTo>
                  <a:cubicBezTo>
                    <a:pt x="299" y="0"/>
                    <a:pt x="275" y="3"/>
                    <a:pt x="251" y="9"/>
                  </a:cubicBezTo>
                  <a:cubicBezTo>
                    <a:pt x="118" y="43"/>
                    <a:pt x="1" y="213"/>
                    <a:pt x="1" y="213"/>
                  </a:cubicBezTo>
                  <a:cubicBezTo>
                    <a:pt x="1" y="213"/>
                    <a:pt x="121" y="280"/>
                    <a:pt x="243" y="280"/>
                  </a:cubicBezTo>
                  <a:cubicBezTo>
                    <a:pt x="273" y="280"/>
                    <a:pt x="304" y="275"/>
                    <a:pt x="333" y="265"/>
                  </a:cubicBezTo>
                  <a:cubicBezTo>
                    <a:pt x="482" y="211"/>
                    <a:pt x="553" y="69"/>
                    <a:pt x="553" y="69"/>
                  </a:cubicBezTo>
                  <a:cubicBezTo>
                    <a:pt x="553" y="69"/>
                    <a:pt x="445"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3"/>
            <p:cNvSpPr/>
            <p:nvPr/>
          </p:nvSpPr>
          <p:spPr>
            <a:xfrm>
              <a:off x="1126651" y="2586827"/>
              <a:ext cx="75281" cy="29133"/>
            </a:xfrm>
            <a:custGeom>
              <a:rect b="b" l="l" r="r" t="t"/>
              <a:pathLst>
                <a:path extrusionOk="0" h="214" w="553">
                  <a:moveTo>
                    <a:pt x="324" y="1"/>
                  </a:moveTo>
                  <a:cubicBezTo>
                    <a:pt x="300" y="1"/>
                    <a:pt x="276" y="3"/>
                    <a:pt x="251" y="10"/>
                  </a:cubicBezTo>
                  <a:cubicBezTo>
                    <a:pt x="118" y="44"/>
                    <a:pt x="1" y="213"/>
                    <a:pt x="1" y="213"/>
                  </a:cubicBezTo>
                  <a:lnTo>
                    <a:pt x="553" y="70"/>
                  </a:lnTo>
                  <a:cubicBezTo>
                    <a:pt x="553" y="70"/>
                    <a:pt x="446" y="1"/>
                    <a:pt x="3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3"/>
            <p:cNvSpPr/>
            <p:nvPr/>
          </p:nvSpPr>
          <p:spPr>
            <a:xfrm>
              <a:off x="1199619" y="2544353"/>
              <a:ext cx="46013" cy="38526"/>
            </a:xfrm>
            <a:custGeom>
              <a:rect b="b" l="l" r="r" t="t"/>
              <a:pathLst>
                <a:path extrusionOk="0" h="283" w="338">
                  <a:moveTo>
                    <a:pt x="294" y="0"/>
                  </a:moveTo>
                  <a:cubicBezTo>
                    <a:pt x="237" y="0"/>
                    <a:pt x="141" y="9"/>
                    <a:pt x="85" y="66"/>
                  </a:cubicBezTo>
                  <a:cubicBezTo>
                    <a:pt x="0" y="151"/>
                    <a:pt x="2" y="278"/>
                    <a:pt x="2" y="278"/>
                  </a:cubicBezTo>
                  <a:cubicBezTo>
                    <a:pt x="2" y="278"/>
                    <a:pt x="26" y="282"/>
                    <a:pt x="60" y="282"/>
                  </a:cubicBezTo>
                  <a:cubicBezTo>
                    <a:pt x="110" y="282"/>
                    <a:pt x="181" y="273"/>
                    <a:pt x="234" y="230"/>
                  </a:cubicBezTo>
                  <a:cubicBezTo>
                    <a:pt x="316" y="164"/>
                    <a:pt x="337" y="2"/>
                    <a:pt x="337" y="2"/>
                  </a:cubicBezTo>
                  <a:cubicBezTo>
                    <a:pt x="337" y="2"/>
                    <a:pt x="320" y="0"/>
                    <a:pt x="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3"/>
            <p:cNvSpPr/>
            <p:nvPr/>
          </p:nvSpPr>
          <p:spPr>
            <a:xfrm>
              <a:off x="1199755" y="2544489"/>
              <a:ext cx="45877" cy="38390"/>
            </a:xfrm>
            <a:custGeom>
              <a:rect b="b" l="l" r="r" t="t"/>
              <a:pathLst>
                <a:path extrusionOk="0" h="282" w="337">
                  <a:moveTo>
                    <a:pt x="336" y="0"/>
                  </a:moveTo>
                  <a:lnTo>
                    <a:pt x="1" y="277"/>
                  </a:lnTo>
                  <a:cubicBezTo>
                    <a:pt x="1" y="277"/>
                    <a:pt x="24" y="281"/>
                    <a:pt x="59" y="281"/>
                  </a:cubicBezTo>
                  <a:cubicBezTo>
                    <a:pt x="108" y="281"/>
                    <a:pt x="179" y="272"/>
                    <a:pt x="233" y="229"/>
                  </a:cubicBezTo>
                  <a:cubicBezTo>
                    <a:pt x="314" y="162"/>
                    <a:pt x="336" y="0"/>
                    <a:pt x="3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3"/>
            <p:cNvSpPr/>
            <p:nvPr/>
          </p:nvSpPr>
          <p:spPr>
            <a:xfrm>
              <a:off x="1350998" y="2543264"/>
              <a:ext cx="14430" cy="69429"/>
            </a:xfrm>
            <a:custGeom>
              <a:rect b="b" l="l" r="r" t="t"/>
              <a:pathLst>
                <a:path extrusionOk="0" h="510" w="106">
                  <a:moveTo>
                    <a:pt x="19" y="1"/>
                  </a:moveTo>
                  <a:cubicBezTo>
                    <a:pt x="10" y="1"/>
                    <a:pt x="0" y="6"/>
                    <a:pt x="2" y="15"/>
                  </a:cubicBezTo>
                  <a:cubicBezTo>
                    <a:pt x="42" y="173"/>
                    <a:pt x="74" y="336"/>
                    <a:pt x="73" y="500"/>
                  </a:cubicBezTo>
                  <a:cubicBezTo>
                    <a:pt x="73" y="507"/>
                    <a:pt x="79" y="510"/>
                    <a:pt x="85" y="510"/>
                  </a:cubicBezTo>
                  <a:cubicBezTo>
                    <a:pt x="94" y="510"/>
                    <a:pt x="104" y="504"/>
                    <a:pt x="104" y="496"/>
                  </a:cubicBezTo>
                  <a:cubicBezTo>
                    <a:pt x="105" y="332"/>
                    <a:pt x="73" y="169"/>
                    <a:pt x="33" y="10"/>
                  </a:cubicBezTo>
                  <a:cubicBezTo>
                    <a:pt x="32" y="4"/>
                    <a:pt x="25" y="1"/>
                    <a:pt x="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3"/>
            <p:cNvSpPr/>
            <p:nvPr/>
          </p:nvSpPr>
          <p:spPr>
            <a:xfrm>
              <a:off x="1335751" y="2583015"/>
              <a:ext cx="66569" cy="76372"/>
            </a:xfrm>
            <a:custGeom>
              <a:rect b="b" l="l" r="r" t="t"/>
              <a:pathLst>
                <a:path extrusionOk="0" h="561" w="489">
                  <a:moveTo>
                    <a:pt x="229" y="0"/>
                  </a:moveTo>
                  <a:cubicBezTo>
                    <a:pt x="220" y="0"/>
                    <a:pt x="211" y="1"/>
                    <a:pt x="202" y="2"/>
                  </a:cubicBezTo>
                  <a:cubicBezTo>
                    <a:pt x="81" y="21"/>
                    <a:pt x="1" y="160"/>
                    <a:pt x="23" y="313"/>
                  </a:cubicBezTo>
                  <a:cubicBezTo>
                    <a:pt x="44" y="456"/>
                    <a:pt x="148" y="560"/>
                    <a:pt x="260" y="560"/>
                  </a:cubicBezTo>
                  <a:cubicBezTo>
                    <a:pt x="269" y="560"/>
                    <a:pt x="277" y="560"/>
                    <a:pt x="286" y="559"/>
                  </a:cubicBezTo>
                  <a:cubicBezTo>
                    <a:pt x="408" y="540"/>
                    <a:pt x="488" y="401"/>
                    <a:pt x="465" y="247"/>
                  </a:cubicBezTo>
                  <a:cubicBezTo>
                    <a:pt x="444" y="105"/>
                    <a:pt x="341"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3"/>
            <p:cNvSpPr/>
            <p:nvPr/>
          </p:nvSpPr>
          <p:spPr>
            <a:xfrm>
              <a:off x="1365020" y="2589277"/>
              <a:ext cx="18378" cy="23143"/>
            </a:xfrm>
            <a:custGeom>
              <a:rect b="b" l="l" r="r" t="t"/>
              <a:pathLst>
                <a:path extrusionOk="0" h="170" w="135">
                  <a:moveTo>
                    <a:pt x="63" y="1"/>
                  </a:moveTo>
                  <a:cubicBezTo>
                    <a:pt x="60" y="1"/>
                    <a:pt x="58" y="1"/>
                    <a:pt x="56" y="1"/>
                  </a:cubicBezTo>
                  <a:cubicBezTo>
                    <a:pt x="21" y="7"/>
                    <a:pt x="1" y="47"/>
                    <a:pt x="8" y="94"/>
                  </a:cubicBezTo>
                  <a:cubicBezTo>
                    <a:pt x="14" y="137"/>
                    <a:pt x="44" y="169"/>
                    <a:pt x="73" y="169"/>
                  </a:cubicBezTo>
                  <a:cubicBezTo>
                    <a:pt x="76" y="169"/>
                    <a:pt x="78" y="169"/>
                    <a:pt x="80" y="169"/>
                  </a:cubicBezTo>
                  <a:cubicBezTo>
                    <a:pt x="114" y="164"/>
                    <a:pt x="135" y="123"/>
                    <a:pt x="127" y="76"/>
                  </a:cubicBezTo>
                  <a:cubicBezTo>
                    <a:pt x="121" y="34"/>
                    <a:pt x="93" y="1"/>
                    <a:pt x="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3"/>
            <p:cNvSpPr/>
            <p:nvPr/>
          </p:nvSpPr>
          <p:spPr>
            <a:xfrm>
              <a:off x="1283204" y="2563412"/>
              <a:ext cx="75281" cy="38254"/>
            </a:xfrm>
            <a:custGeom>
              <a:rect b="b" l="l" r="r" t="t"/>
              <a:pathLst>
                <a:path extrusionOk="0" h="281" w="553">
                  <a:moveTo>
                    <a:pt x="324" y="0"/>
                  </a:moveTo>
                  <a:cubicBezTo>
                    <a:pt x="300" y="0"/>
                    <a:pt x="276" y="3"/>
                    <a:pt x="251" y="9"/>
                  </a:cubicBezTo>
                  <a:cubicBezTo>
                    <a:pt x="119" y="43"/>
                    <a:pt x="1" y="213"/>
                    <a:pt x="1" y="213"/>
                  </a:cubicBezTo>
                  <a:cubicBezTo>
                    <a:pt x="1" y="213"/>
                    <a:pt x="122" y="280"/>
                    <a:pt x="244" y="280"/>
                  </a:cubicBezTo>
                  <a:cubicBezTo>
                    <a:pt x="274" y="280"/>
                    <a:pt x="304" y="276"/>
                    <a:pt x="333" y="265"/>
                  </a:cubicBezTo>
                  <a:cubicBezTo>
                    <a:pt x="482" y="211"/>
                    <a:pt x="553" y="69"/>
                    <a:pt x="553" y="69"/>
                  </a:cubicBezTo>
                  <a:cubicBezTo>
                    <a:pt x="553" y="69"/>
                    <a:pt x="446"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3"/>
            <p:cNvSpPr/>
            <p:nvPr/>
          </p:nvSpPr>
          <p:spPr>
            <a:xfrm>
              <a:off x="1283204" y="2563412"/>
              <a:ext cx="75281" cy="29133"/>
            </a:xfrm>
            <a:custGeom>
              <a:rect b="b" l="l" r="r" t="t"/>
              <a:pathLst>
                <a:path extrusionOk="0" h="214" w="553">
                  <a:moveTo>
                    <a:pt x="323" y="1"/>
                  </a:moveTo>
                  <a:cubicBezTo>
                    <a:pt x="299" y="1"/>
                    <a:pt x="275" y="3"/>
                    <a:pt x="251" y="9"/>
                  </a:cubicBezTo>
                  <a:cubicBezTo>
                    <a:pt x="119" y="43"/>
                    <a:pt x="1" y="214"/>
                    <a:pt x="1" y="214"/>
                  </a:cubicBezTo>
                  <a:lnTo>
                    <a:pt x="553" y="70"/>
                  </a:lnTo>
                  <a:cubicBezTo>
                    <a:pt x="553" y="70"/>
                    <a:pt x="445" y="1"/>
                    <a:pt x="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3"/>
            <p:cNvSpPr/>
            <p:nvPr/>
          </p:nvSpPr>
          <p:spPr>
            <a:xfrm>
              <a:off x="1356307" y="2520938"/>
              <a:ext cx="45877" cy="38526"/>
            </a:xfrm>
            <a:custGeom>
              <a:rect b="b" l="l" r="r" t="t"/>
              <a:pathLst>
                <a:path extrusionOk="0" h="283" w="337">
                  <a:moveTo>
                    <a:pt x="295" y="0"/>
                  </a:moveTo>
                  <a:cubicBezTo>
                    <a:pt x="239" y="0"/>
                    <a:pt x="141" y="9"/>
                    <a:pt x="84" y="65"/>
                  </a:cubicBezTo>
                  <a:cubicBezTo>
                    <a:pt x="1" y="151"/>
                    <a:pt x="1" y="278"/>
                    <a:pt x="1" y="278"/>
                  </a:cubicBezTo>
                  <a:cubicBezTo>
                    <a:pt x="1" y="278"/>
                    <a:pt x="25" y="283"/>
                    <a:pt x="59" y="283"/>
                  </a:cubicBezTo>
                  <a:cubicBezTo>
                    <a:pt x="109" y="283"/>
                    <a:pt x="180" y="274"/>
                    <a:pt x="233" y="230"/>
                  </a:cubicBezTo>
                  <a:cubicBezTo>
                    <a:pt x="315" y="164"/>
                    <a:pt x="336" y="2"/>
                    <a:pt x="336" y="2"/>
                  </a:cubicBezTo>
                  <a:cubicBezTo>
                    <a:pt x="336" y="2"/>
                    <a:pt x="320" y="0"/>
                    <a:pt x="2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3"/>
            <p:cNvSpPr/>
            <p:nvPr/>
          </p:nvSpPr>
          <p:spPr>
            <a:xfrm>
              <a:off x="1356171" y="2521074"/>
              <a:ext cx="46013" cy="38254"/>
            </a:xfrm>
            <a:custGeom>
              <a:rect b="b" l="l" r="r" t="t"/>
              <a:pathLst>
                <a:path extrusionOk="0" h="281" w="338">
                  <a:moveTo>
                    <a:pt x="337" y="1"/>
                  </a:moveTo>
                  <a:lnTo>
                    <a:pt x="1" y="276"/>
                  </a:lnTo>
                  <a:cubicBezTo>
                    <a:pt x="1" y="276"/>
                    <a:pt x="25" y="281"/>
                    <a:pt x="59" y="281"/>
                  </a:cubicBezTo>
                  <a:cubicBezTo>
                    <a:pt x="109" y="281"/>
                    <a:pt x="181" y="272"/>
                    <a:pt x="234" y="228"/>
                  </a:cubicBezTo>
                  <a:cubicBezTo>
                    <a:pt x="315" y="163"/>
                    <a:pt x="337" y="1"/>
                    <a:pt x="3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3"/>
            <p:cNvSpPr/>
            <p:nvPr/>
          </p:nvSpPr>
          <p:spPr>
            <a:xfrm>
              <a:off x="1486586" y="2521074"/>
              <a:ext cx="14294" cy="69293"/>
            </a:xfrm>
            <a:custGeom>
              <a:rect b="b" l="l" r="r" t="t"/>
              <a:pathLst>
                <a:path extrusionOk="0" h="509" w="105">
                  <a:moveTo>
                    <a:pt x="19" y="0"/>
                  </a:moveTo>
                  <a:cubicBezTo>
                    <a:pt x="10" y="0"/>
                    <a:pt x="1" y="6"/>
                    <a:pt x="3" y="15"/>
                  </a:cubicBezTo>
                  <a:cubicBezTo>
                    <a:pt x="42" y="172"/>
                    <a:pt x="74" y="336"/>
                    <a:pt x="73" y="499"/>
                  </a:cubicBezTo>
                  <a:cubicBezTo>
                    <a:pt x="73" y="506"/>
                    <a:pt x="78" y="509"/>
                    <a:pt x="85" y="509"/>
                  </a:cubicBezTo>
                  <a:cubicBezTo>
                    <a:pt x="94" y="509"/>
                    <a:pt x="104" y="503"/>
                    <a:pt x="104" y="495"/>
                  </a:cubicBezTo>
                  <a:cubicBezTo>
                    <a:pt x="105" y="331"/>
                    <a:pt x="73" y="168"/>
                    <a:pt x="34" y="9"/>
                  </a:cubicBezTo>
                  <a:cubicBezTo>
                    <a:pt x="32" y="3"/>
                    <a:pt x="26" y="0"/>
                    <a:pt x="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3"/>
            <p:cNvSpPr/>
            <p:nvPr/>
          </p:nvSpPr>
          <p:spPr>
            <a:xfrm>
              <a:off x="1471340" y="2560689"/>
              <a:ext cx="66569" cy="76372"/>
            </a:xfrm>
            <a:custGeom>
              <a:rect b="b" l="l" r="r" t="t"/>
              <a:pathLst>
                <a:path extrusionOk="0" h="561" w="489">
                  <a:moveTo>
                    <a:pt x="229" y="0"/>
                  </a:moveTo>
                  <a:cubicBezTo>
                    <a:pt x="221" y="0"/>
                    <a:pt x="212" y="1"/>
                    <a:pt x="203" y="2"/>
                  </a:cubicBezTo>
                  <a:cubicBezTo>
                    <a:pt x="81" y="21"/>
                    <a:pt x="0" y="160"/>
                    <a:pt x="23" y="313"/>
                  </a:cubicBezTo>
                  <a:cubicBezTo>
                    <a:pt x="45" y="455"/>
                    <a:pt x="148" y="561"/>
                    <a:pt x="259" y="561"/>
                  </a:cubicBezTo>
                  <a:cubicBezTo>
                    <a:pt x="268" y="561"/>
                    <a:pt x="277" y="560"/>
                    <a:pt x="285" y="559"/>
                  </a:cubicBezTo>
                  <a:cubicBezTo>
                    <a:pt x="408" y="540"/>
                    <a:pt x="488" y="401"/>
                    <a:pt x="466" y="247"/>
                  </a:cubicBezTo>
                  <a:cubicBezTo>
                    <a:pt x="444" y="105"/>
                    <a:pt x="341"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3"/>
            <p:cNvSpPr/>
            <p:nvPr/>
          </p:nvSpPr>
          <p:spPr>
            <a:xfrm>
              <a:off x="1500744" y="2567087"/>
              <a:ext cx="18242" cy="23007"/>
            </a:xfrm>
            <a:custGeom>
              <a:rect b="b" l="l" r="r" t="t"/>
              <a:pathLst>
                <a:path extrusionOk="0" h="169" w="134">
                  <a:moveTo>
                    <a:pt x="60" y="0"/>
                  </a:moveTo>
                  <a:cubicBezTo>
                    <a:pt x="58" y="0"/>
                    <a:pt x="56" y="0"/>
                    <a:pt x="54" y="0"/>
                  </a:cubicBezTo>
                  <a:cubicBezTo>
                    <a:pt x="21" y="6"/>
                    <a:pt x="1" y="46"/>
                    <a:pt x="7" y="93"/>
                  </a:cubicBezTo>
                  <a:cubicBezTo>
                    <a:pt x="13" y="135"/>
                    <a:pt x="42" y="168"/>
                    <a:pt x="72" y="168"/>
                  </a:cubicBezTo>
                  <a:cubicBezTo>
                    <a:pt x="75" y="168"/>
                    <a:pt x="77" y="168"/>
                    <a:pt x="79" y="168"/>
                  </a:cubicBezTo>
                  <a:cubicBezTo>
                    <a:pt x="112" y="163"/>
                    <a:pt x="134" y="122"/>
                    <a:pt x="126" y="75"/>
                  </a:cubicBezTo>
                  <a:cubicBezTo>
                    <a:pt x="120" y="32"/>
                    <a:pt x="91" y="0"/>
                    <a:pt x="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3"/>
            <p:cNvSpPr/>
            <p:nvPr/>
          </p:nvSpPr>
          <p:spPr>
            <a:xfrm>
              <a:off x="1418792" y="2541086"/>
              <a:ext cx="75281" cy="38254"/>
            </a:xfrm>
            <a:custGeom>
              <a:rect b="b" l="l" r="r" t="t"/>
              <a:pathLst>
                <a:path extrusionOk="0" h="281" w="553">
                  <a:moveTo>
                    <a:pt x="324" y="0"/>
                  </a:moveTo>
                  <a:cubicBezTo>
                    <a:pt x="300" y="0"/>
                    <a:pt x="276" y="3"/>
                    <a:pt x="251" y="9"/>
                  </a:cubicBezTo>
                  <a:cubicBezTo>
                    <a:pt x="118" y="43"/>
                    <a:pt x="0" y="214"/>
                    <a:pt x="0" y="214"/>
                  </a:cubicBezTo>
                  <a:cubicBezTo>
                    <a:pt x="0" y="214"/>
                    <a:pt x="121" y="280"/>
                    <a:pt x="243" y="280"/>
                  </a:cubicBezTo>
                  <a:cubicBezTo>
                    <a:pt x="273" y="280"/>
                    <a:pt x="304" y="276"/>
                    <a:pt x="333" y="265"/>
                  </a:cubicBezTo>
                  <a:cubicBezTo>
                    <a:pt x="482" y="211"/>
                    <a:pt x="552" y="69"/>
                    <a:pt x="552" y="69"/>
                  </a:cubicBezTo>
                  <a:cubicBezTo>
                    <a:pt x="552" y="69"/>
                    <a:pt x="446"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3"/>
            <p:cNvSpPr/>
            <p:nvPr/>
          </p:nvSpPr>
          <p:spPr>
            <a:xfrm>
              <a:off x="1418792" y="2541222"/>
              <a:ext cx="75281" cy="28997"/>
            </a:xfrm>
            <a:custGeom>
              <a:rect b="b" l="l" r="r" t="t"/>
              <a:pathLst>
                <a:path extrusionOk="0" h="213" w="553">
                  <a:moveTo>
                    <a:pt x="324" y="0"/>
                  </a:moveTo>
                  <a:cubicBezTo>
                    <a:pt x="300" y="0"/>
                    <a:pt x="276" y="3"/>
                    <a:pt x="251" y="9"/>
                  </a:cubicBezTo>
                  <a:cubicBezTo>
                    <a:pt x="118" y="42"/>
                    <a:pt x="0" y="213"/>
                    <a:pt x="0" y="213"/>
                  </a:cubicBezTo>
                  <a:lnTo>
                    <a:pt x="552" y="69"/>
                  </a:lnTo>
                  <a:cubicBezTo>
                    <a:pt x="552" y="69"/>
                    <a:pt x="446" y="0"/>
                    <a:pt x="3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3"/>
            <p:cNvSpPr/>
            <p:nvPr/>
          </p:nvSpPr>
          <p:spPr>
            <a:xfrm>
              <a:off x="1491896" y="2498612"/>
              <a:ext cx="45741" cy="38526"/>
            </a:xfrm>
            <a:custGeom>
              <a:rect b="b" l="l" r="r" t="t"/>
              <a:pathLst>
                <a:path extrusionOk="0" h="283" w="336">
                  <a:moveTo>
                    <a:pt x="295" y="0"/>
                  </a:moveTo>
                  <a:cubicBezTo>
                    <a:pt x="239" y="0"/>
                    <a:pt x="141" y="9"/>
                    <a:pt x="85" y="65"/>
                  </a:cubicBezTo>
                  <a:cubicBezTo>
                    <a:pt x="0" y="151"/>
                    <a:pt x="0" y="278"/>
                    <a:pt x="0" y="278"/>
                  </a:cubicBezTo>
                  <a:cubicBezTo>
                    <a:pt x="0" y="278"/>
                    <a:pt x="24" y="283"/>
                    <a:pt x="59" y="283"/>
                  </a:cubicBezTo>
                  <a:cubicBezTo>
                    <a:pt x="109" y="283"/>
                    <a:pt x="180" y="274"/>
                    <a:pt x="233" y="230"/>
                  </a:cubicBezTo>
                  <a:cubicBezTo>
                    <a:pt x="315" y="164"/>
                    <a:pt x="336" y="2"/>
                    <a:pt x="336" y="2"/>
                  </a:cubicBezTo>
                  <a:cubicBezTo>
                    <a:pt x="336" y="2"/>
                    <a:pt x="320" y="0"/>
                    <a:pt x="2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3"/>
            <p:cNvSpPr/>
            <p:nvPr/>
          </p:nvSpPr>
          <p:spPr>
            <a:xfrm>
              <a:off x="1491896" y="2498748"/>
              <a:ext cx="45741" cy="38390"/>
            </a:xfrm>
            <a:custGeom>
              <a:rect b="b" l="l" r="r" t="t"/>
              <a:pathLst>
                <a:path extrusionOk="0" h="282" w="336">
                  <a:moveTo>
                    <a:pt x="336" y="1"/>
                  </a:moveTo>
                  <a:lnTo>
                    <a:pt x="0" y="277"/>
                  </a:lnTo>
                  <a:cubicBezTo>
                    <a:pt x="0" y="277"/>
                    <a:pt x="24" y="282"/>
                    <a:pt x="59" y="282"/>
                  </a:cubicBezTo>
                  <a:cubicBezTo>
                    <a:pt x="108" y="282"/>
                    <a:pt x="179" y="273"/>
                    <a:pt x="233" y="229"/>
                  </a:cubicBezTo>
                  <a:cubicBezTo>
                    <a:pt x="315" y="163"/>
                    <a:pt x="336" y="1"/>
                    <a:pt x="3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3"/>
            <p:cNvSpPr/>
            <p:nvPr/>
          </p:nvSpPr>
          <p:spPr>
            <a:xfrm>
              <a:off x="1626122" y="2504194"/>
              <a:ext cx="14294" cy="69429"/>
            </a:xfrm>
            <a:custGeom>
              <a:rect b="b" l="l" r="r" t="t"/>
              <a:pathLst>
                <a:path extrusionOk="0" h="510" w="105">
                  <a:moveTo>
                    <a:pt x="18" y="1"/>
                  </a:moveTo>
                  <a:cubicBezTo>
                    <a:pt x="9" y="1"/>
                    <a:pt x="0" y="6"/>
                    <a:pt x="3" y="14"/>
                  </a:cubicBezTo>
                  <a:cubicBezTo>
                    <a:pt x="41" y="173"/>
                    <a:pt x="73" y="336"/>
                    <a:pt x="72" y="500"/>
                  </a:cubicBezTo>
                  <a:cubicBezTo>
                    <a:pt x="72" y="506"/>
                    <a:pt x="78" y="509"/>
                    <a:pt x="84" y="509"/>
                  </a:cubicBezTo>
                  <a:cubicBezTo>
                    <a:pt x="93" y="509"/>
                    <a:pt x="104" y="504"/>
                    <a:pt x="104" y="495"/>
                  </a:cubicBezTo>
                  <a:cubicBezTo>
                    <a:pt x="105" y="331"/>
                    <a:pt x="72" y="169"/>
                    <a:pt x="34" y="10"/>
                  </a:cubicBezTo>
                  <a:cubicBezTo>
                    <a:pt x="32" y="4"/>
                    <a:pt x="25" y="1"/>
                    <a:pt x="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3"/>
            <p:cNvSpPr/>
            <p:nvPr/>
          </p:nvSpPr>
          <p:spPr>
            <a:xfrm>
              <a:off x="1610876" y="2543945"/>
              <a:ext cx="66433" cy="76372"/>
            </a:xfrm>
            <a:custGeom>
              <a:rect b="b" l="l" r="r" t="t"/>
              <a:pathLst>
                <a:path extrusionOk="0" h="561" w="488">
                  <a:moveTo>
                    <a:pt x="229" y="0"/>
                  </a:moveTo>
                  <a:cubicBezTo>
                    <a:pt x="220" y="0"/>
                    <a:pt x="212" y="1"/>
                    <a:pt x="203" y="2"/>
                  </a:cubicBezTo>
                  <a:cubicBezTo>
                    <a:pt x="80" y="20"/>
                    <a:pt x="0" y="160"/>
                    <a:pt x="23" y="313"/>
                  </a:cubicBezTo>
                  <a:cubicBezTo>
                    <a:pt x="44" y="456"/>
                    <a:pt x="146" y="560"/>
                    <a:pt x="258" y="560"/>
                  </a:cubicBezTo>
                  <a:cubicBezTo>
                    <a:pt x="267" y="560"/>
                    <a:pt x="276" y="560"/>
                    <a:pt x="285" y="558"/>
                  </a:cubicBezTo>
                  <a:cubicBezTo>
                    <a:pt x="407" y="540"/>
                    <a:pt x="488" y="401"/>
                    <a:pt x="465" y="248"/>
                  </a:cubicBezTo>
                  <a:cubicBezTo>
                    <a:pt x="443" y="105"/>
                    <a:pt x="341"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3"/>
            <p:cNvSpPr/>
            <p:nvPr/>
          </p:nvSpPr>
          <p:spPr>
            <a:xfrm>
              <a:off x="1640144" y="2550207"/>
              <a:ext cx="18378" cy="23143"/>
            </a:xfrm>
            <a:custGeom>
              <a:rect b="b" l="l" r="r" t="t"/>
              <a:pathLst>
                <a:path extrusionOk="0" h="170" w="135">
                  <a:moveTo>
                    <a:pt x="61" y="1"/>
                  </a:moveTo>
                  <a:cubicBezTo>
                    <a:pt x="59" y="1"/>
                    <a:pt x="57" y="1"/>
                    <a:pt x="55" y="1"/>
                  </a:cubicBezTo>
                  <a:cubicBezTo>
                    <a:pt x="22" y="6"/>
                    <a:pt x="1" y="47"/>
                    <a:pt x="8" y="94"/>
                  </a:cubicBezTo>
                  <a:cubicBezTo>
                    <a:pt x="14" y="138"/>
                    <a:pt x="43" y="170"/>
                    <a:pt x="74" y="170"/>
                  </a:cubicBezTo>
                  <a:cubicBezTo>
                    <a:pt x="76" y="170"/>
                    <a:pt x="78" y="170"/>
                    <a:pt x="80" y="169"/>
                  </a:cubicBezTo>
                  <a:cubicBezTo>
                    <a:pt x="114" y="164"/>
                    <a:pt x="134" y="122"/>
                    <a:pt x="127" y="76"/>
                  </a:cubicBezTo>
                  <a:cubicBezTo>
                    <a:pt x="121" y="33"/>
                    <a:pt x="92" y="1"/>
                    <a:pt x="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3"/>
            <p:cNvSpPr/>
            <p:nvPr/>
          </p:nvSpPr>
          <p:spPr>
            <a:xfrm>
              <a:off x="1558328" y="2524341"/>
              <a:ext cx="75281" cy="38118"/>
            </a:xfrm>
            <a:custGeom>
              <a:rect b="b" l="l" r="r" t="t"/>
              <a:pathLst>
                <a:path extrusionOk="0" h="280" w="553">
                  <a:moveTo>
                    <a:pt x="323" y="0"/>
                  </a:moveTo>
                  <a:cubicBezTo>
                    <a:pt x="299" y="0"/>
                    <a:pt x="275" y="3"/>
                    <a:pt x="251" y="9"/>
                  </a:cubicBezTo>
                  <a:cubicBezTo>
                    <a:pt x="118" y="43"/>
                    <a:pt x="0" y="214"/>
                    <a:pt x="0" y="214"/>
                  </a:cubicBezTo>
                  <a:cubicBezTo>
                    <a:pt x="0" y="214"/>
                    <a:pt x="121" y="280"/>
                    <a:pt x="242" y="280"/>
                  </a:cubicBezTo>
                  <a:cubicBezTo>
                    <a:pt x="273" y="280"/>
                    <a:pt x="304" y="276"/>
                    <a:pt x="332" y="265"/>
                  </a:cubicBezTo>
                  <a:cubicBezTo>
                    <a:pt x="481" y="211"/>
                    <a:pt x="552" y="69"/>
                    <a:pt x="552" y="69"/>
                  </a:cubicBezTo>
                  <a:cubicBezTo>
                    <a:pt x="552" y="69"/>
                    <a:pt x="445"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3"/>
            <p:cNvSpPr/>
            <p:nvPr/>
          </p:nvSpPr>
          <p:spPr>
            <a:xfrm>
              <a:off x="1558328" y="2524478"/>
              <a:ext cx="75281" cy="28997"/>
            </a:xfrm>
            <a:custGeom>
              <a:rect b="b" l="l" r="r" t="t"/>
              <a:pathLst>
                <a:path extrusionOk="0" h="213" w="553">
                  <a:moveTo>
                    <a:pt x="324" y="0"/>
                  </a:moveTo>
                  <a:cubicBezTo>
                    <a:pt x="300" y="0"/>
                    <a:pt x="275" y="3"/>
                    <a:pt x="251" y="9"/>
                  </a:cubicBezTo>
                  <a:cubicBezTo>
                    <a:pt x="118" y="42"/>
                    <a:pt x="0" y="213"/>
                    <a:pt x="0" y="213"/>
                  </a:cubicBezTo>
                  <a:lnTo>
                    <a:pt x="552" y="69"/>
                  </a:lnTo>
                  <a:cubicBezTo>
                    <a:pt x="552" y="69"/>
                    <a:pt x="446" y="0"/>
                    <a:pt x="3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3"/>
            <p:cNvSpPr/>
            <p:nvPr/>
          </p:nvSpPr>
          <p:spPr>
            <a:xfrm>
              <a:off x="1631432" y="2481732"/>
              <a:ext cx="45741" cy="38662"/>
            </a:xfrm>
            <a:custGeom>
              <a:rect b="b" l="l" r="r" t="t"/>
              <a:pathLst>
                <a:path extrusionOk="0" h="284" w="336">
                  <a:moveTo>
                    <a:pt x="295" y="1"/>
                  </a:moveTo>
                  <a:cubicBezTo>
                    <a:pt x="240" y="1"/>
                    <a:pt x="140" y="10"/>
                    <a:pt x="84" y="67"/>
                  </a:cubicBezTo>
                  <a:cubicBezTo>
                    <a:pt x="0" y="153"/>
                    <a:pt x="0" y="279"/>
                    <a:pt x="0" y="279"/>
                  </a:cubicBezTo>
                  <a:cubicBezTo>
                    <a:pt x="0" y="279"/>
                    <a:pt x="24" y="283"/>
                    <a:pt x="59" y="283"/>
                  </a:cubicBezTo>
                  <a:cubicBezTo>
                    <a:pt x="109" y="283"/>
                    <a:pt x="180" y="274"/>
                    <a:pt x="234" y="231"/>
                  </a:cubicBezTo>
                  <a:cubicBezTo>
                    <a:pt x="314" y="165"/>
                    <a:pt x="336" y="2"/>
                    <a:pt x="336" y="2"/>
                  </a:cubicBezTo>
                  <a:cubicBezTo>
                    <a:pt x="336" y="2"/>
                    <a:pt x="320" y="1"/>
                    <a:pt x="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3"/>
            <p:cNvSpPr/>
            <p:nvPr/>
          </p:nvSpPr>
          <p:spPr>
            <a:xfrm>
              <a:off x="1631432" y="2482004"/>
              <a:ext cx="45741" cy="38390"/>
            </a:xfrm>
            <a:custGeom>
              <a:rect b="b" l="l" r="r" t="t"/>
              <a:pathLst>
                <a:path extrusionOk="0" h="282" w="336">
                  <a:moveTo>
                    <a:pt x="336" y="0"/>
                  </a:moveTo>
                  <a:lnTo>
                    <a:pt x="0" y="277"/>
                  </a:lnTo>
                  <a:cubicBezTo>
                    <a:pt x="0" y="277"/>
                    <a:pt x="24" y="281"/>
                    <a:pt x="58" y="281"/>
                  </a:cubicBezTo>
                  <a:cubicBezTo>
                    <a:pt x="108" y="281"/>
                    <a:pt x="179" y="272"/>
                    <a:pt x="233" y="229"/>
                  </a:cubicBezTo>
                  <a:cubicBezTo>
                    <a:pt x="314" y="162"/>
                    <a:pt x="336" y="1"/>
                    <a:pt x="3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3"/>
            <p:cNvSpPr/>
            <p:nvPr/>
          </p:nvSpPr>
          <p:spPr>
            <a:xfrm>
              <a:off x="1306074" y="2284474"/>
              <a:ext cx="132049" cy="82362"/>
            </a:xfrm>
            <a:custGeom>
              <a:rect b="b" l="l" r="r" t="t"/>
              <a:pathLst>
                <a:path extrusionOk="0" h="605" w="970">
                  <a:moveTo>
                    <a:pt x="110" y="191"/>
                  </a:moveTo>
                  <a:lnTo>
                    <a:pt x="109" y="193"/>
                  </a:lnTo>
                  <a:lnTo>
                    <a:pt x="109" y="193"/>
                  </a:lnTo>
                  <a:cubicBezTo>
                    <a:pt x="110" y="192"/>
                    <a:pt x="110" y="192"/>
                    <a:pt x="110" y="191"/>
                  </a:cubicBezTo>
                  <a:close/>
                  <a:moveTo>
                    <a:pt x="471" y="1"/>
                  </a:moveTo>
                  <a:cubicBezTo>
                    <a:pt x="320" y="1"/>
                    <a:pt x="173" y="66"/>
                    <a:pt x="102" y="203"/>
                  </a:cubicBezTo>
                  <a:cubicBezTo>
                    <a:pt x="102" y="204"/>
                    <a:pt x="103" y="206"/>
                    <a:pt x="104" y="207"/>
                  </a:cubicBezTo>
                  <a:lnTo>
                    <a:pt x="104" y="207"/>
                  </a:lnTo>
                  <a:lnTo>
                    <a:pt x="102" y="211"/>
                  </a:lnTo>
                  <a:cubicBezTo>
                    <a:pt x="1" y="222"/>
                    <a:pt x="71" y="520"/>
                    <a:pt x="199" y="534"/>
                  </a:cubicBezTo>
                  <a:cubicBezTo>
                    <a:pt x="204" y="534"/>
                    <a:pt x="209" y="535"/>
                    <a:pt x="213" y="535"/>
                  </a:cubicBezTo>
                  <a:cubicBezTo>
                    <a:pt x="321" y="535"/>
                    <a:pt x="355" y="390"/>
                    <a:pt x="462" y="352"/>
                  </a:cubicBezTo>
                  <a:cubicBezTo>
                    <a:pt x="500" y="338"/>
                    <a:pt x="546" y="329"/>
                    <a:pt x="590" y="329"/>
                  </a:cubicBezTo>
                  <a:cubicBezTo>
                    <a:pt x="648" y="329"/>
                    <a:pt x="701" y="345"/>
                    <a:pt x="726" y="389"/>
                  </a:cubicBezTo>
                  <a:cubicBezTo>
                    <a:pt x="791" y="506"/>
                    <a:pt x="577" y="502"/>
                    <a:pt x="628" y="603"/>
                  </a:cubicBezTo>
                  <a:cubicBezTo>
                    <a:pt x="642" y="604"/>
                    <a:pt x="655" y="605"/>
                    <a:pt x="668" y="605"/>
                  </a:cubicBezTo>
                  <a:cubicBezTo>
                    <a:pt x="969" y="605"/>
                    <a:pt x="945" y="218"/>
                    <a:pt x="772" y="94"/>
                  </a:cubicBezTo>
                  <a:cubicBezTo>
                    <a:pt x="686" y="33"/>
                    <a:pt x="577" y="1"/>
                    <a:pt x="4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3"/>
            <p:cNvSpPr/>
            <p:nvPr/>
          </p:nvSpPr>
          <p:spPr>
            <a:xfrm>
              <a:off x="1034898" y="2234513"/>
              <a:ext cx="147840" cy="160095"/>
            </a:xfrm>
            <a:custGeom>
              <a:rect b="b" l="l" r="r" t="t"/>
              <a:pathLst>
                <a:path extrusionOk="0" h="1176" w="1086">
                  <a:moveTo>
                    <a:pt x="435" y="1114"/>
                  </a:moveTo>
                  <a:lnTo>
                    <a:pt x="438" y="1115"/>
                  </a:lnTo>
                  <a:lnTo>
                    <a:pt x="438" y="1115"/>
                  </a:lnTo>
                  <a:cubicBezTo>
                    <a:pt x="437" y="1115"/>
                    <a:pt x="436" y="1114"/>
                    <a:pt x="435" y="1114"/>
                  </a:cubicBezTo>
                  <a:close/>
                  <a:moveTo>
                    <a:pt x="734" y="0"/>
                  </a:moveTo>
                  <a:cubicBezTo>
                    <a:pt x="544" y="0"/>
                    <a:pt x="326" y="93"/>
                    <a:pt x="228" y="228"/>
                  </a:cubicBezTo>
                  <a:cubicBezTo>
                    <a:pt x="0" y="541"/>
                    <a:pt x="64" y="1003"/>
                    <a:pt x="456" y="1124"/>
                  </a:cubicBezTo>
                  <a:cubicBezTo>
                    <a:pt x="458" y="1123"/>
                    <a:pt x="460" y="1122"/>
                    <a:pt x="462" y="1121"/>
                  </a:cubicBezTo>
                  <a:lnTo>
                    <a:pt x="462" y="1121"/>
                  </a:lnTo>
                  <a:lnTo>
                    <a:pt x="470" y="1123"/>
                  </a:lnTo>
                  <a:cubicBezTo>
                    <a:pt x="477" y="1160"/>
                    <a:pt x="517" y="1176"/>
                    <a:pt x="573" y="1176"/>
                  </a:cubicBezTo>
                  <a:cubicBezTo>
                    <a:pt x="722" y="1176"/>
                    <a:pt x="980" y="1061"/>
                    <a:pt x="990" y="931"/>
                  </a:cubicBezTo>
                  <a:cubicBezTo>
                    <a:pt x="1001" y="766"/>
                    <a:pt x="745" y="751"/>
                    <a:pt x="672" y="606"/>
                  </a:cubicBezTo>
                  <a:cubicBezTo>
                    <a:pt x="614" y="490"/>
                    <a:pt x="591" y="311"/>
                    <a:pt x="714" y="237"/>
                  </a:cubicBezTo>
                  <a:cubicBezTo>
                    <a:pt x="744" y="220"/>
                    <a:pt x="769" y="213"/>
                    <a:pt x="791" y="213"/>
                  </a:cubicBezTo>
                  <a:cubicBezTo>
                    <a:pt x="888" y="213"/>
                    <a:pt x="923" y="349"/>
                    <a:pt x="1011" y="349"/>
                  </a:cubicBezTo>
                  <a:cubicBezTo>
                    <a:pt x="1028" y="349"/>
                    <a:pt x="1047" y="344"/>
                    <a:pt x="1069" y="332"/>
                  </a:cubicBezTo>
                  <a:cubicBezTo>
                    <a:pt x="1086" y="94"/>
                    <a:pt x="924" y="0"/>
                    <a:pt x="7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3"/>
            <p:cNvSpPr/>
            <p:nvPr/>
          </p:nvSpPr>
          <p:spPr>
            <a:xfrm>
              <a:off x="913740" y="2441572"/>
              <a:ext cx="76915" cy="82906"/>
            </a:xfrm>
            <a:custGeom>
              <a:rect b="b" l="l" r="r" t="t"/>
              <a:pathLst>
                <a:path extrusionOk="0" h="609" w="565">
                  <a:moveTo>
                    <a:pt x="277" y="1"/>
                  </a:moveTo>
                  <a:cubicBezTo>
                    <a:pt x="154" y="1"/>
                    <a:pt x="11" y="180"/>
                    <a:pt x="7" y="309"/>
                  </a:cubicBezTo>
                  <a:cubicBezTo>
                    <a:pt x="1" y="471"/>
                    <a:pt x="105" y="609"/>
                    <a:pt x="251" y="609"/>
                  </a:cubicBezTo>
                  <a:cubicBezTo>
                    <a:pt x="284" y="609"/>
                    <a:pt x="319" y="602"/>
                    <a:pt x="355" y="587"/>
                  </a:cubicBezTo>
                  <a:cubicBezTo>
                    <a:pt x="356" y="586"/>
                    <a:pt x="357" y="584"/>
                    <a:pt x="357" y="583"/>
                  </a:cubicBezTo>
                  <a:lnTo>
                    <a:pt x="357" y="583"/>
                  </a:lnTo>
                  <a:lnTo>
                    <a:pt x="361" y="582"/>
                  </a:lnTo>
                  <a:cubicBezTo>
                    <a:pt x="365" y="586"/>
                    <a:pt x="371" y="588"/>
                    <a:pt x="377" y="588"/>
                  </a:cubicBezTo>
                  <a:cubicBezTo>
                    <a:pt x="438" y="588"/>
                    <a:pt x="565" y="402"/>
                    <a:pt x="524" y="334"/>
                  </a:cubicBezTo>
                  <a:cubicBezTo>
                    <a:pt x="510" y="311"/>
                    <a:pt x="489" y="304"/>
                    <a:pt x="465" y="304"/>
                  </a:cubicBezTo>
                  <a:cubicBezTo>
                    <a:pt x="428" y="304"/>
                    <a:pt x="384" y="319"/>
                    <a:pt x="344" y="319"/>
                  </a:cubicBezTo>
                  <a:cubicBezTo>
                    <a:pt x="328" y="319"/>
                    <a:pt x="313" y="317"/>
                    <a:pt x="300" y="310"/>
                  </a:cubicBezTo>
                  <a:cubicBezTo>
                    <a:pt x="243" y="284"/>
                    <a:pt x="182" y="221"/>
                    <a:pt x="213" y="152"/>
                  </a:cubicBezTo>
                  <a:cubicBezTo>
                    <a:pt x="230" y="112"/>
                    <a:pt x="254" y="103"/>
                    <a:pt x="279" y="103"/>
                  </a:cubicBezTo>
                  <a:cubicBezTo>
                    <a:pt x="297" y="103"/>
                    <a:pt x="316" y="108"/>
                    <a:pt x="333" y="108"/>
                  </a:cubicBezTo>
                  <a:cubicBezTo>
                    <a:pt x="355" y="108"/>
                    <a:pt x="374" y="101"/>
                    <a:pt x="388" y="71"/>
                  </a:cubicBezTo>
                  <a:cubicBezTo>
                    <a:pt x="357" y="21"/>
                    <a:pt x="318" y="1"/>
                    <a:pt x="2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63"/>
          <p:cNvGrpSpPr/>
          <p:nvPr/>
        </p:nvGrpSpPr>
        <p:grpSpPr>
          <a:xfrm flipH="1">
            <a:off x="6708565" y="931537"/>
            <a:ext cx="627571" cy="604844"/>
            <a:chOff x="-602735" y="1338350"/>
            <a:chExt cx="627571" cy="604844"/>
          </a:xfrm>
        </p:grpSpPr>
        <p:sp>
          <p:nvSpPr>
            <p:cNvPr id="3275" name="Google Shape;3275;p63"/>
            <p:cNvSpPr/>
            <p:nvPr/>
          </p:nvSpPr>
          <p:spPr>
            <a:xfrm>
              <a:off x="-602735" y="1338350"/>
              <a:ext cx="627571" cy="531063"/>
            </a:xfrm>
            <a:custGeom>
              <a:rect b="b" l="l" r="r" t="t"/>
              <a:pathLst>
                <a:path extrusionOk="0" h="3901" w="4610">
                  <a:moveTo>
                    <a:pt x="2594" y="1"/>
                  </a:moveTo>
                  <a:cubicBezTo>
                    <a:pt x="2201" y="1"/>
                    <a:pt x="1793" y="106"/>
                    <a:pt x="1418" y="327"/>
                  </a:cubicBezTo>
                  <a:cubicBezTo>
                    <a:pt x="390" y="934"/>
                    <a:pt x="1" y="2176"/>
                    <a:pt x="548" y="3105"/>
                  </a:cubicBezTo>
                  <a:cubicBezTo>
                    <a:pt x="707" y="3375"/>
                    <a:pt x="1000" y="3900"/>
                    <a:pt x="1295" y="3900"/>
                  </a:cubicBezTo>
                  <a:cubicBezTo>
                    <a:pt x="1345" y="3900"/>
                    <a:pt x="1394" y="3885"/>
                    <a:pt x="1444" y="3852"/>
                  </a:cubicBezTo>
                  <a:cubicBezTo>
                    <a:pt x="1568" y="3766"/>
                    <a:pt x="1980" y="3516"/>
                    <a:pt x="1899" y="3379"/>
                  </a:cubicBezTo>
                  <a:cubicBezTo>
                    <a:pt x="1379" y="2498"/>
                    <a:pt x="1080" y="1605"/>
                    <a:pt x="1898" y="1124"/>
                  </a:cubicBezTo>
                  <a:cubicBezTo>
                    <a:pt x="2194" y="949"/>
                    <a:pt x="2484" y="861"/>
                    <a:pt x="2757" y="861"/>
                  </a:cubicBezTo>
                  <a:cubicBezTo>
                    <a:pt x="3240" y="861"/>
                    <a:pt x="3674" y="1136"/>
                    <a:pt x="4006" y="1698"/>
                  </a:cubicBezTo>
                  <a:cubicBezTo>
                    <a:pt x="4199" y="2023"/>
                    <a:pt x="4293" y="2398"/>
                    <a:pt x="4276" y="2775"/>
                  </a:cubicBezTo>
                  <a:cubicBezTo>
                    <a:pt x="4588" y="2185"/>
                    <a:pt x="4609" y="1487"/>
                    <a:pt x="4269" y="911"/>
                  </a:cubicBezTo>
                  <a:cubicBezTo>
                    <a:pt x="3922" y="322"/>
                    <a:pt x="3280" y="1"/>
                    <a:pt x="25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3"/>
            <p:cNvSpPr/>
            <p:nvPr/>
          </p:nvSpPr>
          <p:spPr>
            <a:xfrm>
              <a:off x="-425899" y="1811007"/>
              <a:ext cx="84402" cy="62486"/>
            </a:xfrm>
            <a:custGeom>
              <a:rect b="b" l="l" r="r" t="t"/>
              <a:pathLst>
                <a:path extrusionOk="0" h="459" w="620">
                  <a:moveTo>
                    <a:pt x="578" y="0"/>
                  </a:moveTo>
                  <a:lnTo>
                    <a:pt x="0" y="410"/>
                  </a:lnTo>
                  <a:cubicBezTo>
                    <a:pt x="39" y="442"/>
                    <a:pt x="93" y="458"/>
                    <a:pt x="153" y="458"/>
                  </a:cubicBezTo>
                  <a:cubicBezTo>
                    <a:pt x="233" y="458"/>
                    <a:pt x="324" y="429"/>
                    <a:pt x="406" y="371"/>
                  </a:cubicBezTo>
                  <a:cubicBezTo>
                    <a:pt x="551" y="269"/>
                    <a:pt x="620" y="113"/>
                    <a:pt x="578" y="0"/>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3"/>
            <p:cNvSpPr/>
            <p:nvPr/>
          </p:nvSpPr>
          <p:spPr>
            <a:xfrm>
              <a:off x="-384923" y="1838233"/>
              <a:ext cx="89303" cy="104960"/>
            </a:xfrm>
            <a:custGeom>
              <a:rect b="b" l="l" r="r" t="t"/>
              <a:pathLst>
                <a:path extrusionOk="0" h="771" w="656">
                  <a:moveTo>
                    <a:pt x="167" y="1"/>
                  </a:moveTo>
                  <a:lnTo>
                    <a:pt x="0" y="128"/>
                  </a:lnTo>
                  <a:lnTo>
                    <a:pt x="488" y="770"/>
                  </a:lnTo>
                  <a:lnTo>
                    <a:pt x="655" y="644"/>
                  </a:lnTo>
                  <a:lnTo>
                    <a:pt x="167" y="1"/>
                  </a:ln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8" name="Google Shape;3278;p63"/>
          <p:cNvGrpSpPr/>
          <p:nvPr/>
        </p:nvGrpSpPr>
        <p:grpSpPr>
          <a:xfrm>
            <a:off x="7536526" y="2391511"/>
            <a:ext cx="560050" cy="412214"/>
            <a:chOff x="1289101" y="3185686"/>
            <a:chExt cx="560050" cy="412214"/>
          </a:xfrm>
        </p:grpSpPr>
        <p:sp>
          <p:nvSpPr>
            <p:cNvPr id="3279" name="Google Shape;3279;p63"/>
            <p:cNvSpPr/>
            <p:nvPr/>
          </p:nvSpPr>
          <p:spPr>
            <a:xfrm>
              <a:off x="1355534" y="3302761"/>
              <a:ext cx="408806" cy="246677"/>
            </a:xfrm>
            <a:custGeom>
              <a:rect b="b" l="l" r="r" t="t"/>
              <a:pathLst>
                <a:path extrusionOk="0" h="1812" w="3003">
                  <a:moveTo>
                    <a:pt x="1" y="0"/>
                  </a:moveTo>
                  <a:cubicBezTo>
                    <a:pt x="7" y="501"/>
                    <a:pt x="296" y="939"/>
                    <a:pt x="723" y="1183"/>
                  </a:cubicBezTo>
                  <a:lnTo>
                    <a:pt x="884" y="1812"/>
                  </a:lnTo>
                  <a:lnTo>
                    <a:pt x="2145" y="1812"/>
                  </a:lnTo>
                  <a:lnTo>
                    <a:pt x="2279" y="1183"/>
                  </a:lnTo>
                  <a:cubicBezTo>
                    <a:pt x="2707" y="938"/>
                    <a:pt x="2995" y="501"/>
                    <a:pt x="3002" y="0"/>
                  </a:cubicBez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3"/>
            <p:cNvSpPr/>
            <p:nvPr/>
          </p:nvSpPr>
          <p:spPr>
            <a:xfrm>
              <a:off x="1355534" y="3549300"/>
              <a:ext cx="420241" cy="48600"/>
            </a:xfrm>
            <a:custGeom>
              <a:rect b="b" l="l" r="r" t="t"/>
              <a:pathLst>
                <a:path extrusionOk="0" h="357" w="3087">
                  <a:moveTo>
                    <a:pt x="1" y="1"/>
                  </a:moveTo>
                  <a:lnTo>
                    <a:pt x="600" y="357"/>
                  </a:lnTo>
                  <a:lnTo>
                    <a:pt x="2413" y="357"/>
                  </a:lnTo>
                  <a:lnTo>
                    <a:pt x="3087" y="1"/>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3"/>
            <p:cNvSpPr/>
            <p:nvPr/>
          </p:nvSpPr>
          <p:spPr>
            <a:xfrm>
              <a:off x="1653801" y="3331213"/>
              <a:ext cx="195350" cy="164587"/>
            </a:xfrm>
            <a:custGeom>
              <a:rect b="b" l="l" r="r" t="t"/>
              <a:pathLst>
                <a:path extrusionOk="0" h="1209" w="1435">
                  <a:moveTo>
                    <a:pt x="1" y="0"/>
                  </a:moveTo>
                  <a:lnTo>
                    <a:pt x="1" y="149"/>
                  </a:lnTo>
                  <a:lnTo>
                    <a:pt x="1179" y="156"/>
                  </a:lnTo>
                  <a:lnTo>
                    <a:pt x="686" y="1060"/>
                  </a:lnTo>
                  <a:lnTo>
                    <a:pt x="1" y="1060"/>
                  </a:lnTo>
                  <a:lnTo>
                    <a:pt x="1" y="1208"/>
                  </a:lnTo>
                  <a:lnTo>
                    <a:pt x="782" y="1208"/>
                  </a:lnTo>
                  <a:lnTo>
                    <a:pt x="1435" y="9"/>
                  </a:lnTo>
                  <a:lnTo>
                    <a:pt x="1" y="0"/>
                  </a:lnTo>
                  <a:close/>
                </a:path>
              </a:pathLst>
            </a:custGeom>
            <a:solidFill>
              <a:srgbClr val="F9DC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3"/>
            <p:cNvSpPr/>
            <p:nvPr/>
          </p:nvSpPr>
          <p:spPr>
            <a:xfrm>
              <a:off x="1568854" y="3302625"/>
              <a:ext cx="280297" cy="295141"/>
            </a:xfrm>
            <a:custGeom>
              <a:rect b="b" l="l" r="r" t="t"/>
              <a:pathLst>
                <a:path extrusionOk="0" h="2168" w="2059">
                  <a:moveTo>
                    <a:pt x="1379" y="364"/>
                  </a:moveTo>
                  <a:lnTo>
                    <a:pt x="1803" y="366"/>
                  </a:lnTo>
                  <a:lnTo>
                    <a:pt x="1310" y="1270"/>
                  </a:lnTo>
                  <a:lnTo>
                    <a:pt x="694" y="1270"/>
                  </a:lnTo>
                  <a:lnTo>
                    <a:pt x="713" y="1182"/>
                  </a:lnTo>
                  <a:cubicBezTo>
                    <a:pt x="1033" y="1000"/>
                    <a:pt x="1275" y="709"/>
                    <a:pt x="1379" y="364"/>
                  </a:cubicBezTo>
                  <a:close/>
                  <a:moveTo>
                    <a:pt x="1" y="0"/>
                  </a:moveTo>
                  <a:lnTo>
                    <a:pt x="1" y="2168"/>
                  </a:lnTo>
                  <a:lnTo>
                    <a:pt x="846" y="2168"/>
                  </a:lnTo>
                  <a:lnTo>
                    <a:pt x="1521" y="1813"/>
                  </a:lnTo>
                  <a:lnTo>
                    <a:pt x="579" y="1813"/>
                  </a:lnTo>
                  <a:lnTo>
                    <a:pt x="662" y="1418"/>
                  </a:lnTo>
                  <a:lnTo>
                    <a:pt x="1406" y="1418"/>
                  </a:lnTo>
                  <a:lnTo>
                    <a:pt x="2059" y="219"/>
                  </a:lnTo>
                  <a:lnTo>
                    <a:pt x="1414" y="215"/>
                  </a:lnTo>
                  <a:cubicBezTo>
                    <a:pt x="1427" y="144"/>
                    <a:pt x="1434" y="72"/>
                    <a:pt x="1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3"/>
            <p:cNvSpPr/>
            <p:nvPr/>
          </p:nvSpPr>
          <p:spPr>
            <a:xfrm>
              <a:off x="1378404" y="3185686"/>
              <a:ext cx="374773" cy="146073"/>
            </a:xfrm>
            <a:custGeom>
              <a:rect b="b" l="l" r="r" t="t"/>
              <a:pathLst>
                <a:path extrusionOk="0" h="1073" w="2753">
                  <a:moveTo>
                    <a:pt x="1359" y="1"/>
                  </a:moveTo>
                  <a:cubicBezTo>
                    <a:pt x="1115" y="1"/>
                    <a:pt x="918" y="123"/>
                    <a:pt x="918" y="274"/>
                  </a:cubicBezTo>
                  <a:cubicBezTo>
                    <a:pt x="918" y="285"/>
                    <a:pt x="920" y="295"/>
                    <a:pt x="923" y="306"/>
                  </a:cubicBezTo>
                  <a:cubicBezTo>
                    <a:pt x="581" y="367"/>
                    <a:pt x="342" y="509"/>
                    <a:pt x="342" y="673"/>
                  </a:cubicBezTo>
                  <a:cubicBezTo>
                    <a:pt x="342" y="678"/>
                    <a:pt x="343" y="681"/>
                    <a:pt x="344" y="687"/>
                  </a:cubicBezTo>
                  <a:cubicBezTo>
                    <a:pt x="143" y="714"/>
                    <a:pt x="0" y="785"/>
                    <a:pt x="0" y="868"/>
                  </a:cubicBezTo>
                  <a:cubicBezTo>
                    <a:pt x="0" y="975"/>
                    <a:pt x="239" y="1061"/>
                    <a:pt x="535" y="1061"/>
                  </a:cubicBezTo>
                  <a:cubicBezTo>
                    <a:pt x="539" y="1061"/>
                    <a:pt x="544" y="1061"/>
                    <a:pt x="548" y="1061"/>
                  </a:cubicBezTo>
                  <a:cubicBezTo>
                    <a:pt x="648" y="1061"/>
                    <a:pt x="748" y="1049"/>
                    <a:pt x="845" y="1025"/>
                  </a:cubicBezTo>
                  <a:cubicBezTo>
                    <a:pt x="989" y="1056"/>
                    <a:pt x="1136" y="1072"/>
                    <a:pt x="1285" y="1072"/>
                  </a:cubicBezTo>
                  <a:cubicBezTo>
                    <a:pt x="1290" y="1072"/>
                    <a:pt x="1294" y="1072"/>
                    <a:pt x="1299" y="1072"/>
                  </a:cubicBezTo>
                  <a:cubicBezTo>
                    <a:pt x="1304" y="1072"/>
                    <a:pt x="1309" y="1072"/>
                    <a:pt x="1314" y="1072"/>
                  </a:cubicBezTo>
                  <a:cubicBezTo>
                    <a:pt x="1452" y="1072"/>
                    <a:pt x="1592" y="1058"/>
                    <a:pt x="1729" y="1030"/>
                  </a:cubicBezTo>
                  <a:cubicBezTo>
                    <a:pt x="1848" y="1059"/>
                    <a:pt x="1970" y="1073"/>
                    <a:pt x="2092" y="1073"/>
                  </a:cubicBezTo>
                  <a:cubicBezTo>
                    <a:pt x="2096" y="1073"/>
                    <a:pt x="2101" y="1072"/>
                    <a:pt x="2105" y="1072"/>
                  </a:cubicBezTo>
                  <a:cubicBezTo>
                    <a:pt x="2463" y="1072"/>
                    <a:pt x="2753" y="970"/>
                    <a:pt x="2753" y="843"/>
                  </a:cubicBezTo>
                  <a:cubicBezTo>
                    <a:pt x="2753" y="733"/>
                    <a:pt x="2535" y="640"/>
                    <a:pt x="2245" y="618"/>
                  </a:cubicBezTo>
                  <a:cubicBezTo>
                    <a:pt x="2205" y="496"/>
                    <a:pt x="2033" y="392"/>
                    <a:pt x="1791" y="331"/>
                  </a:cubicBezTo>
                  <a:cubicBezTo>
                    <a:pt x="1798" y="312"/>
                    <a:pt x="1801" y="293"/>
                    <a:pt x="1802" y="274"/>
                  </a:cubicBezTo>
                  <a:cubicBezTo>
                    <a:pt x="1802" y="123"/>
                    <a:pt x="1604" y="1"/>
                    <a:pt x="1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3"/>
            <p:cNvSpPr/>
            <p:nvPr/>
          </p:nvSpPr>
          <p:spPr>
            <a:xfrm>
              <a:off x="1289101" y="3504512"/>
              <a:ext cx="324131" cy="52140"/>
            </a:xfrm>
            <a:custGeom>
              <a:rect b="b" l="l" r="r" t="t"/>
              <a:pathLst>
                <a:path extrusionOk="0" h="383" w="2381">
                  <a:moveTo>
                    <a:pt x="0" y="1"/>
                  </a:moveTo>
                  <a:lnTo>
                    <a:pt x="0" y="382"/>
                  </a:lnTo>
                  <a:lnTo>
                    <a:pt x="1191" y="316"/>
                  </a:lnTo>
                  <a:lnTo>
                    <a:pt x="2381" y="382"/>
                  </a:lnTo>
                  <a:lnTo>
                    <a:pt x="2381" y="1"/>
                  </a:lnTo>
                  <a:lnTo>
                    <a:pt x="1191" y="139"/>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3"/>
            <p:cNvSpPr/>
            <p:nvPr/>
          </p:nvSpPr>
          <p:spPr>
            <a:xfrm>
              <a:off x="1446062" y="3514313"/>
              <a:ext cx="10346" cy="42338"/>
            </a:xfrm>
            <a:custGeom>
              <a:rect b="b" l="l" r="r" t="t"/>
              <a:pathLst>
                <a:path extrusionOk="0" h="311" w="76">
                  <a:moveTo>
                    <a:pt x="36" y="0"/>
                  </a:moveTo>
                  <a:cubicBezTo>
                    <a:pt x="17" y="0"/>
                    <a:pt x="1" y="15"/>
                    <a:pt x="0" y="34"/>
                  </a:cubicBezTo>
                  <a:lnTo>
                    <a:pt x="0" y="277"/>
                  </a:lnTo>
                  <a:cubicBezTo>
                    <a:pt x="1" y="296"/>
                    <a:pt x="17" y="310"/>
                    <a:pt x="36" y="310"/>
                  </a:cubicBezTo>
                  <a:cubicBezTo>
                    <a:pt x="37" y="310"/>
                    <a:pt x="37" y="310"/>
                    <a:pt x="38" y="310"/>
                  </a:cubicBezTo>
                  <a:cubicBezTo>
                    <a:pt x="39" y="310"/>
                    <a:pt x="39" y="310"/>
                    <a:pt x="40" y="310"/>
                  </a:cubicBezTo>
                  <a:cubicBezTo>
                    <a:pt x="58" y="310"/>
                    <a:pt x="74" y="296"/>
                    <a:pt x="75" y="277"/>
                  </a:cubicBezTo>
                  <a:lnTo>
                    <a:pt x="75" y="34"/>
                  </a:lnTo>
                  <a:cubicBezTo>
                    <a:pt x="74" y="15"/>
                    <a:pt x="58" y="0"/>
                    <a:pt x="40" y="0"/>
                  </a:cubicBezTo>
                  <a:cubicBezTo>
                    <a:pt x="39" y="0"/>
                    <a:pt x="39" y="0"/>
                    <a:pt x="38" y="0"/>
                  </a:cubicBezTo>
                  <a:cubicBezTo>
                    <a:pt x="37" y="0"/>
                    <a:pt x="37"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6" name="Google Shape;3286;p63"/>
          <p:cNvGrpSpPr/>
          <p:nvPr/>
        </p:nvGrpSpPr>
        <p:grpSpPr>
          <a:xfrm>
            <a:off x="1222716" y="2126950"/>
            <a:ext cx="514853" cy="399828"/>
            <a:chOff x="819716" y="2904025"/>
            <a:chExt cx="514853" cy="399828"/>
          </a:xfrm>
        </p:grpSpPr>
        <p:sp>
          <p:nvSpPr>
            <p:cNvPr id="3287" name="Google Shape;3287;p63"/>
            <p:cNvSpPr/>
            <p:nvPr/>
          </p:nvSpPr>
          <p:spPr>
            <a:xfrm>
              <a:off x="1014522" y="2916413"/>
              <a:ext cx="231153" cy="129601"/>
            </a:xfrm>
            <a:custGeom>
              <a:rect b="b" l="l" r="r" t="t"/>
              <a:pathLst>
                <a:path extrusionOk="0" h="952" w="1698">
                  <a:moveTo>
                    <a:pt x="1" y="1"/>
                  </a:moveTo>
                  <a:cubicBezTo>
                    <a:pt x="1" y="1"/>
                    <a:pt x="161" y="585"/>
                    <a:pt x="187" y="597"/>
                  </a:cubicBezTo>
                  <a:lnTo>
                    <a:pt x="1145" y="952"/>
                  </a:lnTo>
                  <a:lnTo>
                    <a:pt x="1698" y="508"/>
                  </a:lnTo>
                  <a:lnTo>
                    <a:pt x="1150" y="730"/>
                  </a:lnTo>
                  <a:lnTo>
                    <a:pt x="1277" y="266"/>
                  </a:lnTo>
                  <a:lnTo>
                    <a:pt x="822" y="508"/>
                  </a:lnTo>
                  <a:lnTo>
                    <a:pt x="732" y="63"/>
                  </a:lnTo>
                  <a:lnTo>
                    <a:pt x="353" y="395"/>
                  </a:lnTo>
                  <a:lnTo>
                    <a:pt x="1" y="1"/>
                  </a:ln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3"/>
            <p:cNvSpPr/>
            <p:nvPr/>
          </p:nvSpPr>
          <p:spPr>
            <a:xfrm>
              <a:off x="819716" y="2955075"/>
              <a:ext cx="514853" cy="348778"/>
            </a:xfrm>
            <a:custGeom>
              <a:rect b="b" l="l" r="r" t="t"/>
              <a:pathLst>
                <a:path extrusionOk="0" h="2562" w="3782">
                  <a:moveTo>
                    <a:pt x="771" y="1"/>
                  </a:moveTo>
                  <a:cubicBezTo>
                    <a:pt x="567" y="1"/>
                    <a:pt x="409" y="113"/>
                    <a:pt x="292" y="428"/>
                  </a:cubicBezTo>
                  <a:cubicBezTo>
                    <a:pt x="1" y="1213"/>
                    <a:pt x="481" y="2116"/>
                    <a:pt x="1364" y="2443"/>
                  </a:cubicBezTo>
                  <a:cubicBezTo>
                    <a:pt x="1582" y="2524"/>
                    <a:pt x="1804" y="2562"/>
                    <a:pt x="2020" y="2562"/>
                  </a:cubicBezTo>
                  <a:cubicBezTo>
                    <a:pt x="2677" y="2562"/>
                    <a:pt x="3271" y="2205"/>
                    <a:pt x="3490" y="1612"/>
                  </a:cubicBezTo>
                  <a:cubicBezTo>
                    <a:pt x="3781" y="826"/>
                    <a:pt x="2898" y="775"/>
                    <a:pt x="2015" y="447"/>
                  </a:cubicBezTo>
                  <a:cubicBezTo>
                    <a:pt x="1486" y="251"/>
                    <a:pt x="1077" y="1"/>
                    <a:pt x="7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3"/>
            <p:cNvSpPr/>
            <p:nvPr/>
          </p:nvSpPr>
          <p:spPr>
            <a:xfrm>
              <a:off x="1125061" y="3100603"/>
              <a:ext cx="123744" cy="104960"/>
            </a:xfrm>
            <a:custGeom>
              <a:rect b="b" l="l" r="r" t="t"/>
              <a:pathLst>
                <a:path extrusionOk="0" h="771" w="909">
                  <a:moveTo>
                    <a:pt x="471" y="0"/>
                  </a:moveTo>
                  <a:cubicBezTo>
                    <a:pt x="207" y="0"/>
                    <a:pt x="1" y="282"/>
                    <a:pt x="126" y="548"/>
                  </a:cubicBezTo>
                  <a:cubicBezTo>
                    <a:pt x="188" y="684"/>
                    <a:pt x="324" y="771"/>
                    <a:pt x="474" y="771"/>
                  </a:cubicBezTo>
                  <a:cubicBezTo>
                    <a:pt x="480" y="771"/>
                    <a:pt x="486" y="771"/>
                    <a:pt x="492" y="770"/>
                  </a:cubicBezTo>
                  <a:cubicBezTo>
                    <a:pt x="648" y="763"/>
                    <a:pt x="784" y="662"/>
                    <a:pt x="836" y="515"/>
                  </a:cubicBezTo>
                  <a:cubicBezTo>
                    <a:pt x="908" y="317"/>
                    <a:pt x="806" y="97"/>
                    <a:pt x="608" y="25"/>
                  </a:cubicBezTo>
                  <a:cubicBezTo>
                    <a:pt x="562" y="8"/>
                    <a:pt x="516" y="0"/>
                    <a:pt x="4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3"/>
            <p:cNvSpPr/>
            <p:nvPr/>
          </p:nvSpPr>
          <p:spPr>
            <a:xfrm>
              <a:off x="1085855" y="3198619"/>
              <a:ext cx="56767" cy="46967"/>
            </a:xfrm>
            <a:custGeom>
              <a:rect b="b" l="l" r="r" t="t"/>
              <a:pathLst>
                <a:path extrusionOk="0" h="345" w="417">
                  <a:moveTo>
                    <a:pt x="196" y="1"/>
                  </a:moveTo>
                  <a:cubicBezTo>
                    <a:pt x="123" y="1"/>
                    <a:pt x="57" y="41"/>
                    <a:pt x="33" y="107"/>
                  </a:cubicBezTo>
                  <a:cubicBezTo>
                    <a:pt x="1" y="195"/>
                    <a:pt x="53" y="295"/>
                    <a:pt x="150" y="331"/>
                  </a:cubicBezTo>
                  <a:cubicBezTo>
                    <a:pt x="174" y="340"/>
                    <a:pt x="198" y="344"/>
                    <a:pt x="221" y="344"/>
                  </a:cubicBezTo>
                  <a:cubicBezTo>
                    <a:pt x="294" y="344"/>
                    <a:pt x="359" y="304"/>
                    <a:pt x="384" y="238"/>
                  </a:cubicBezTo>
                  <a:cubicBezTo>
                    <a:pt x="417" y="150"/>
                    <a:pt x="364" y="49"/>
                    <a:pt x="268" y="14"/>
                  </a:cubicBezTo>
                  <a:cubicBezTo>
                    <a:pt x="244" y="5"/>
                    <a:pt x="220" y="1"/>
                    <a:pt x="1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3"/>
            <p:cNvSpPr/>
            <p:nvPr/>
          </p:nvSpPr>
          <p:spPr>
            <a:xfrm>
              <a:off x="1107909" y="2904025"/>
              <a:ext cx="51458" cy="110542"/>
            </a:xfrm>
            <a:custGeom>
              <a:rect b="b" l="l" r="r" t="t"/>
              <a:pathLst>
                <a:path extrusionOk="0" h="812" w="378">
                  <a:moveTo>
                    <a:pt x="289" y="1"/>
                  </a:moveTo>
                  <a:lnTo>
                    <a:pt x="1" y="779"/>
                  </a:lnTo>
                  <a:lnTo>
                    <a:pt x="89" y="811"/>
                  </a:lnTo>
                  <a:lnTo>
                    <a:pt x="377" y="33"/>
                  </a:lnTo>
                  <a:lnTo>
                    <a:pt x="289" y="1"/>
                  </a:ln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63"/>
          <p:cNvGrpSpPr/>
          <p:nvPr/>
        </p:nvGrpSpPr>
        <p:grpSpPr>
          <a:xfrm flipH="1">
            <a:off x="2226423" y="1098031"/>
            <a:ext cx="400638" cy="402687"/>
            <a:chOff x="1164948" y="1492181"/>
            <a:chExt cx="400638" cy="402687"/>
          </a:xfrm>
        </p:grpSpPr>
        <p:sp>
          <p:nvSpPr>
            <p:cNvPr id="3293" name="Google Shape;3293;p63"/>
            <p:cNvSpPr/>
            <p:nvPr/>
          </p:nvSpPr>
          <p:spPr>
            <a:xfrm>
              <a:off x="1322454" y="1501166"/>
              <a:ext cx="39342" cy="59083"/>
            </a:xfrm>
            <a:custGeom>
              <a:rect b="b" l="l" r="r" t="t"/>
              <a:pathLst>
                <a:path extrusionOk="0" h="434" w="289">
                  <a:moveTo>
                    <a:pt x="265" y="1"/>
                  </a:moveTo>
                  <a:cubicBezTo>
                    <a:pt x="190" y="1"/>
                    <a:pt x="105" y="62"/>
                    <a:pt x="55" y="159"/>
                  </a:cubicBezTo>
                  <a:cubicBezTo>
                    <a:pt x="1" y="267"/>
                    <a:pt x="9" y="381"/>
                    <a:pt x="71" y="434"/>
                  </a:cubicBezTo>
                  <a:lnTo>
                    <a:pt x="289" y="3"/>
                  </a:lnTo>
                  <a:cubicBezTo>
                    <a:pt x="281" y="1"/>
                    <a:pt x="273" y="1"/>
                    <a:pt x="265"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4" name="Google Shape;3294;p63"/>
            <p:cNvGrpSpPr/>
            <p:nvPr/>
          </p:nvGrpSpPr>
          <p:grpSpPr>
            <a:xfrm>
              <a:off x="1164948" y="1492181"/>
              <a:ext cx="400638" cy="402687"/>
              <a:chOff x="1164948" y="1492181"/>
              <a:chExt cx="400638" cy="402687"/>
            </a:xfrm>
          </p:grpSpPr>
          <p:sp>
            <p:nvSpPr>
              <p:cNvPr id="3295" name="Google Shape;3295;p63"/>
              <p:cNvSpPr/>
              <p:nvPr/>
            </p:nvSpPr>
            <p:spPr>
              <a:xfrm>
                <a:off x="1164948" y="1496401"/>
                <a:ext cx="400638" cy="398467"/>
              </a:xfrm>
              <a:custGeom>
                <a:rect b="b" l="l" r="r" t="t"/>
                <a:pathLst>
                  <a:path extrusionOk="0" h="2927" w="2943">
                    <a:moveTo>
                      <a:pt x="1552" y="0"/>
                    </a:moveTo>
                    <a:cubicBezTo>
                      <a:pt x="1473" y="0"/>
                      <a:pt x="1407" y="29"/>
                      <a:pt x="1368" y="103"/>
                    </a:cubicBezTo>
                    <a:cubicBezTo>
                      <a:pt x="1320" y="194"/>
                      <a:pt x="1151" y="477"/>
                      <a:pt x="1244" y="531"/>
                    </a:cubicBezTo>
                    <a:cubicBezTo>
                      <a:pt x="1840" y="877"/>
                      <a:pt x="2309" y="1303"/>
                      <a:pt x="1968" y="1856"/>
                    </a:cubicBezTo>
                    <a:cubicBezTo>
                      <a:pt x="1751" y="2210"/>
                      <a:pt x="1460" y="2399"/>
                      <a:pt x="1122" y="2399"/>
                    </a:cubicBezTo>
                    <a:cubicBezTo>
                      <a:pt x="931" y="2399"/>
                      <a:pt x="726" y="2339"/>
                      <a:pt x="510" y="2214"/>
                    </a:cubicBezTo>
                    <a:cubicBezTo>
                      <a:pt x="290" y="2087"/>
                      <a:pt x="112" y="1898"/>
                      <a:pt x="1" y="1670"/>
                    </a:cubicBezTo>
                    <a:lnTo>
                      <a:pt x="1" y="1670"/>
                    </a:lnTo>
                    <a:cubicBezTo>
                      <a:pt x="3" y="2120"/>
                      <a:pt x="213" y="2537"/>
                      <a:pt x="604" y="2764"/>
                    </a:cubicBezTo>
                    <a:cubicBezTo>
                      <a:pt x="795" y="2874"/>
                      <a:pt x="1006" y="2926"/>
                      <a:pt x="1220" y="2926"/>
                    </a:cubicBezTo>
                    <a:cubicBezTo>
                      <a:pt x="1712" y="2926"/>
                      <a:pt x="2217" y="2649"/>
                      <a:pt x="2515" y="2164"/>
                    </a:cubicBezTo>
                    <a:cubicBezTo>
                      <a:pt x="2942" y="1470"/>
                      <a:pt x="2778" y="610"/>
                      <a:pt x="2149" y="246"/>
                    </a:cubicBezTo>
                    <a:cubicBezTo>
                      <a:pt x="1998" y="158"/>
                      <a:pt x="1739" y="0"/>
                      <a:pt x="1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3"/>
              <p:cNvSpPr/>
              <p:nvPr/>
            </p:nvSpPr>
            <p:spPr>
              <a:xfrm>
                <a:off x="1264053" y="1492181"/>
                <a:ext cx="76643" cy="47103"/>
              </a:xfrm>
              <a:custGeom>
                <a:rect b="b" l="l" r="r" t="t"/>
                <a:pathLst>
                  <a:path extrusionOk="0" h="346" w="563">
                    <a:moveTo>
                      <a:pt x="61" y="0"/>
                    </a:moveTo>
                    <a:lnTo>
                      <a:pt x="1" y="130"/>
                    </a:lnTo>
                    <a:lnTo>
                      <a:pt x="501" y="345"/>
                    </a:lnTo>
                    <a:lnTo>
                      <a:pt x="562" y="216"/>
                    </a:lnTo>
                    <a:lnTo>
                      <a:pt x="61" y="0"/>
                    </a:ln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97" name="Google Shape;3297;p63"/>
          <p:cNvGrpSpPr/>
          <p:nvPr/>
        </p:nvGrpSpPr>
        <p:grpSpPr>
          <a:xfrm>
            <a:off x="3882868" y="575559"/>
            <a:ext cx="1378270" cy="1316786"/>
            <a:chOff x="8112134" y="-462920"/>
            <a:chExt cx="1466400" cy="1400986"/>
          </a:xfrm>
        </p:grpSpPr>
        <p:sp>
          <p:nvSpPr>
            <p:cNvPr id="3298" name="Google Shape;3298;p63"/>
            <p:cNvSpPr/>
            <p:nvPr/>
          </p:nvSpPr>
          <p:spPr>
            <a:xfrm>
              <a:off x="8112134" y="-462920"/>
              <a:ext cx="1466400" cy="1400986"/>
            </a:xfrm>
            <a:custGeom>
              <a:rect b="b" l="l" r="r" t="t"/>
              <a:pathLst>
                <a:path extrusionOk="0" h="12893" w="13495">
                  <a:moveTo>
                    <a:pt x="6748" y="1"/>
                  </a:moveTo>
                  <a:cubicBezTo>
                    <a:pt x="3021" y="1"/>
                    <a:pt x="1" y="2886"/>
                    <a:pt x="1" y="6446"/>
                  </a:cubicBezTo>
                  <a:cubicBezTo>
                    <a:pt x="1" y="10007"/>
                    <a:pt x="3021" y="12892"/>
                    <a:pt x="6748" y="12892"/>
                  </a:cubicBezTo>
                  <a:cubicBezTo>
                    <a:pt x="10474" y="12892"/>
                    <a:pt x="13495" y="10007"/>
                    <a:pt x="13495" y="6446"/>
                  </a:cubicBezTo>
                  <a:cubicBezTo>
                    <a:pt x="13495" y="2886"/>
                    <a:pt x="10474" y="1"/>
                    <a:pt x="67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3"/>
            <p:cNvSpPr/>
            <p:nvPr/>
          </p:nvSpPr>
          <p:spPr>
            <a:xfrm>
              <a:off x="8199934" y="-364364"/>
              <a:ext cx="1289281" cy="1195396"/>
            </a:xfrm>
            <a:custGeom>
              <a:rect b="b" l="l" r="r" t="t"/>
              <a:pathLst>
                <a:path extrusionOk="0" h="11001" w="11865">
                  <a:moveTo>
                    <a:pt x="5933" y="1"/>
                  </a:moveTo>
                  <a:cubicBezTo>
                    <a:pt x="2656" y="1"/>
                    <a:pt x="1" y="2463"/>
                    <a:pt x="1" y="5500"/>
                  </a:cubicBezTo>
                  <a:cubicBezTo>
                    <a:pt x="1" y="8537"/>
                    <a:pt x="2656" y="11000"/>
                    <a:pt x="5933" y="11000"/>
                  </a:cubicBezTo>
                  <a:cubicBezTo>
                    <a:pt x="9209" y="11000"/>
                    <a:pt x="11864" y="8537"/>
                    <a:pt x="11864" y="5500"/>
                  </a:cubicBezTo>
                  <a:cubicBezTo>
                    <a:pt x="11864" y="2463"/>
                    <a:pt x="9209" y="1"/>
                    <a:pt x="59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3"/>
            <p:cNvSpPr/>
            <p:nvPr/>
          </p:nvSpPr>
          <p:spPr>
            <a:xfrm>
              <a:off x="8697613" y="-279172"/>
              <a:ext cx="365649" cy="173099"/>
            </a:xfrm>
            <a:custGeom>
              <a:rect b="b" l="l" r="r" t="t"/>
              <a:pathLst>
                <a:path extrusionOk="0" h="1593" w="3365">
                  <a:moveTo>
                    <a:pt x="1683" y="0"/>
                  </a:moveTo>
                  <a:cubicBezTo>
                    <a:pt x="754" y="0"/>
                    <a:pt x="1" y="713"/>
                    <a:pt x="1" y="1593"/>
                  </a:cubicBezTo>
                  <a:lnTo>
                    <a:pt x="3365" y="1593"/>
                  </a:lnTo>
                  <a:cubicBezTo>
                    <a:pt x="3365" y="713"/>
                    <a:pt x="2612" y="0"/>
                    <a:pt x="1683" y="0"/>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3"/>
            <p:cNvSpPr/>
            <p:nvPr/>
          </p:nvSpPr>
          <p:spPr>
            <a:xfrm>
              <a:off x="8317829" y="-88364"/>
              <a:ext cx="173751" cy="131808"/>
            </a:xfrm>
            <a:custGeom>
              <a:rect b="b" l="l" r="r" t="t"/>
              <a:pathLst>
                <a:path extrusionOk="0" h="1213" w="1599">
                  <a:moveTo>
                    <a:pt x="799" y="1"/>
                  </a:moveTo>
                  <a:cubicBezTo>
                    <a:pt x="358" y="1"/>
                    <a:pt x="0" y="256"/>
                    <a:pt x="0" y="571"/>
                  </a:cubicBezTo>
                  <a:cubicBezTo>
                    <a:pt x="0" y="647"/>
                    <a:pt x="7" y="676"/>
                    <a:pt x="26" y="676"/>
                  </a:cubicBezTo>
                  <a:cubicBezTo>
                    <a:pt x="75" y="676"/>
                    <a:pt x="207" y="484"/>
                    <a:pt x="524" y="408"/>
                  </a:cubicBezTo>
                  <a:lnTo>
                    <a:pt x="524" y="408"/>
                  </a:lnTo>
                  <a:lnTo>
                    <a:pt x="425" y="1213"/>
                  </a:lnTo>
                  <a:lnTo>
                    <a:pt x="1174" y="1213"/>
                  </a:lnTo>
                  <a:lnTo>
                    <a:pt x="1058" y="402"/>
                  </a:lnTo>
                  <a:lnTo>
                    <a:pt x="1058" y="402"/>
                  </a:lnTo>
                  <a:cubicBezTo>
                    <a:pt x="1402" y="473"/>
                    <a:pt x="1531" y="670"/>
                    <a:pt x="1576" y="670"/>
                  </a:cubicBezTo>
                  <a:cubicBezTo>
                    <a:pt x="1592" y="670"/>
                    <a:pt x="1597" y="643"/>
                    <a:pt x="1597" y="571"/>
                  </a:cubicBezTo>
                  <a:cubicBezTo>
                    <a:pt x="1599" y="256"/>
                    <a:pt x="1241" y="1"/>
                    <a:pt x="7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3"/>
            <p:cNvSpPr/>
            <p:nvPr/>
          </p:nvSpPr>
          <p:spPr>
            <a:xfrm>
              <a:off x="8960801" y="-15442"/>
              <a:ext cx="165602" cy="149846"/>
            </a:xfrm>
            <a:custGeom>
              <a:rect b="b" l="l" r="r" t="t"/>
              <a:pathLst>
                <a:path extrusionOk="0" h="1379" w="1524">
                  <a:moveTo>
                    <a:pt x="563" y="1"/>
                  </a:moveTo>
                  <a:cubicBezTo>
                    <a:pt x="443" y="1"/>
                    <a:pt x="331" y="35"/>
                    <a:pt x="243" y="106"/>
                  </a:cubicBezTo>
                  <a:cubicBezTo>
                    <a:pt x="24" y="282"/>
                    <a:pt x="342" y="130"/>
                    <a:pt x="709" y="384"/>
                  </a:cubicBezTo>
                  <a:lnTo>
                    <a:pt x="1" y="830"/>
                  </a:lnTo>
                  <a:lnTo>
                    <a:pt x="483" y="1378"/>
                  </a:lnTo>
                  <a:lnTo>
                    <a:pt x="1058" y="771"/>
                  </a:lnTo>
                  <a:cubicBezTo>
                    <a:pt x="1236" y="1093"/>
                    <a:pt x="1134" y="1326"/>
                    <a:pt x="1187" y="1326"/>
                  </a:cubicBezTo>
                  <a:cubicBezTo>
                    <a:pt x="1201" y="1326"/>
                    <a:pt x="1227" y="1309"/>
                    <a:pt x="1272" y="1273"/>
                  </a:cubicBezTo>
                  <a:cubicBezTo>
                    <a:pt x="1524" y="1072"/>
                    <a:pt x="1497" y="645"/>
                    <a:pt x="1213" y="323"/>
                  </a:cubicBezTo>
                  <a:cubicBezTo>
                    <a:pt x="1029" y="115"/>
                    <a:pt x="782" y="1"/>
                    <a:pt x="5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3"/>
            <p:cNvSpPr/>
            <p:nvPr/>
          </p:nvSpPr>
          <p:spPr>
            <a:xfrm>
              <a:off x="8729669" y="25518"/>
              <a:ext cx="139849" cy="172773"/>
            </a:xfrm>
            <a:custGeom>
              <a:rect b="b" l="l" r="r" t="t"/>
              <a:pathLst>
                <a:path extrusionOk="0" h="1590" w="1287">
                  <a:moveTo>
                    <a:pt x="644" y="0"/>
                  </a:moveTo>
                  <a:cubicBezTo>
                    <a:pt x="289" y="0"/>
                    <a:pt x="1" y="355"/>
                    <a:pt x="1" y="794"/>
                  </a:cubicBezTo>
                  <a:cubicBezTo>
                    <a:pt x="1" y="1234"/>
                    <a:pt x="289" y="1590"/>
                    <a:pt x="644" y="1590"/>
                  </a:cubicBezTo>
                  <a:cubicBezTo>
                    <a:pt x="999" y="1590"/>
                    <a:pt x="1287" y="1234"/>
                    <a:pt x="1287" y="794"/>
                  </a:cubicBezTo>
                  <a:cubicBezTo>
                    <a:pt x="1287" y="355"/>
                    <a:pt x="999" y="0"/>
                    <a:pt x="644" y="0"/>
                  </a:cubicBezTo>
                  <a:close/>
                </a:path>
              </a:pathLst>
            </a:custGeom>
            <a:solidFill>
              <a:srgbClr val="182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3"/>
            <p:cNvSpPr/>
            <p:nvPr/>
          </p:nvSpPr>
          <p:spPr>
            <a:xfrm>
              <a:off x="8787478" y="99300"/>
              <a:ext cx="58026" cy="63133"/>
            </a:xfrm>
            <a:custGeom>
              <a:rect b="b" l="l" r="r" t="t"/>
              <a:pathLst>
                <a:path extrusionOk="0" h="581" w="534">
                  <a:moveTo>
                    <a:pt x="266" y="1"/>
                  </a:moveTo>
                  <a:cubicBezTo>
                    <a:pt x="119" y="1"/>
                    <a:pt x="0" y="130"/>
                    <a:pt x="0" y="290"/>
                  </a:cubicBezTo>
                  <a:cubicBezTo>
                    <a:pt x="0" y="451"/>
                    <a:pt x="119" y="581"/>
                    <a:pt x="266" y="581"/>
                  </a:cubicBezTo>
                  <a:cubicBezTo>
                    <a:pt x="413" y="581"/>
                    <a:pt x="533" y="451"/>
                    <a:pt x="533" y="290"/>
                  </a:cubicBezTo>
                  <a:cubicBezTo>
                    <a:pt x="533" y="130"/>
                    <a:pt x="413"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3"/>
            <p:cNvSpPr/>
            <p:nvPr/>
          </p:nvSpPr>
          <p:spPr>
            <a:xfrm>
              <a:off x="9268630" y="251713"/>
              <a:ext cx="161581" cy="159517"/>
            </a:xfrm>
            <a:custGeom>
              <a:rect b="b" l="l" r="r" t="t"/>
              <a:pathLst>
                <a:path extrusionOk="0" h="1468" w="1487">
                  <a:moveTo>
                    <a:pt x="852" y="1"/>
                  </a:moveTo>
                  <a:cubicBezTo>
                    <a:pt x="591" y="1"/>
                    <a:pt x="312" y="201"/>
                    <a:pt x="173" y="515"/>
                  </a:cubicBezTo>
                  <a:cubicBezTo>
                    <a:pt x="0" y="904"/>
                    <a:pt x="106" y="1318"/>
                    <a:pt x="410" y="1440"/>
                  </a:cubicBezTo>
                  <a:cubicBezTo>
                    <a:pt x="456" y="1458"/>
                    <a:pt x="485" y="1468"/>
                    <a:pt x="502" y="1468"/>
                  </a:cubicBezTo>
                  <a:cubicBezTo>
                    <a:pt x="583" y="1468"/>
                    <a:pt x="400" y="1269"/>
                    <a:pt x="458" y="916"/>
                  </a:cubicBezTo>
                  <a:lnTo>
                    <a:pt x="458" y="916"/>
                  </a:lnTo>
                  <a:lnTo>
                    <a:pt x="1194" y="1318"/>
                  </a:lnTo>
                  <a:lnTo>
                    <a:pt x="1487" y="659"/>
                  </a:lnTo>
                  <a:lnTo>
                    <a:pt x="660" y="445"/>
                  </a:lnTo>
                  <a:cubicBezTo>
                    <a:pt x="938" y="68"/>
                    <a:pt x="1289" y="140"/>
                    <a:pt x="1033" y="36"/>
                  </a:cubicBezTo>
                  <a:cubicBezTo>
                    <a:pt x="975" y="12"/>
                    <a:pt x="914" y="1"/>
                    <a:pt x="8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3"/>
            <p:cNvSpPr/>
            <p:nvPr/>
          </p:nvSpPr>
          <p:spPr>
            <a:xfrm>
              <a:off x="8524838" y="-316878"/>
              <a:ext cx="195267" cy="144412"/>
            </a:xfrm>
            <a:custGeom>
              <a:rect b="b" l="l" r="r" t="t"/>
              <a:pathLst>
                <a:path extrusionOk="0" h="1329" w="1797">
                  <a:moveTo>
                    <a:pt x="1071" y="0"/>
                  </a:moveTo>
                  <a:cubicBezTo>
                    <a:pt x="911" y="0"/>
                    <a:pt x="738" y="43"/>
                    <a:pt x="576" y="133"/>
                  </a:cubicBezTo>
                  <a:cubicBezTo>
                    <a:pt x="178" y="352"/>
                    <a:pt x="0" y="768"/>
                    <a:pt x="178" y="1062"/>
                  </a:cubicBezTo>
                  <a:cubicBezTo>
                    <a:pt x="284" y="1236"/>
                    <a:pt x="491" y="1328"/>
                    <a:pt x="725" y="1328"/>
                  </a:cubicBezTo>
                  <a:cubicBezTo>
                    <a:pt x="886" y="1328"/>
                    <a:pt x="1059" y="1285"/>
                    <a:pt x="1221" y="1196"/>
                  </a:cubicBezTo>
                  <a:cubicBezTo>
                    <a:pt x="1619" y="976"/>
                    <a:pt x="1797" y="560"/>
                    <a:pt x="1619" y="267"/>
                  </a:cubicBezTo>
                  <a:cubicBezTo>
                    <a:pt x="1513" y="92"/>
                    <a:pt x="1306" y="0"/>
                    <a:pt x="1071" y="0"/>
                  </a:cubicBezTo>
                  <a:close/>
                </a:path>
              </a:pathLst>
            </a:custGeom>
            <a:solidFill>
              <a:srgbClr val="182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3"/>
            <p:cNvSpPr/>
            <p:nvPr/>
          </p:nvSpPr>
          <p:spPr>
            <a:xfrm>
              <a:off x="8576996" y="-250051"/>
              <a:ext cx="73239" cy="57482"/>
            </a:xfrm>
            <a:custGeom>
              <a:rect b="b" l="l" r="r" t="t"/>
              <a:pathLst>
                <a:path extrusionOk="0" h="529" w="674">
                  <a:moveTo>
                    <a:pt x="370" y="0"/>
                  </a:moveTo>
                  <a:cubicBezTo>
                    <a:pt x="315" y="0"/>
                    <a:pt x="257" y="14"/>
                    <a:pt x="203" y="44"/>
                  </a:cubicBezTo>
                  <a:cubicBezTo>
                    <a:pt x="58" y="124"/>
                    <a:pt x="0" y="287"/>
                    <a:pt x="74" y="410"/>
                  </a:cubicBezTo>
                  <a:cubicBezTo>
                    <a:pt x="121" y="486"/>
                    <a:pt x="209" y="528"/>
                    <a:pt x="304" y="528"/>
                  </a:cubicBezTo>
                  <a:cubicBezTo>
                    <a:pt x="359" y="528"/>
                    <a:pt x="417" y="514"/>
                    <a:pt x="470" y="485"/>
                  </a:cubicBezTo>
                  <a:cubicBezTo>
                    <a:pt x="616" y="404"/>
                    <a:pt x="674" y="240"/>
                    <a:pt x="600" y="119"/>
                  </a:cubicBezTo>
                  <a:cubicBezTo>
                    <a:pt x="553" y="42"/>
                    <a:pt x="465" y="0"/>
                    <a:pt x="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3"/>
            <p:cNvSpPr/>
            <p:nvPr/>
          </p:nvSpPr>
          <p:spPr>
            <a:xfrm>
              <a:off x="8525705" y="288588"/>
              <a:ext cx="175816" cy="146803"/>
            </a:xfrm>
            <a:custGeom>
              <a:rect b="b" l="l" r="r" t="t"/>
              <a:pathLst>
                <a:path extrusionOk="0" h="1351" w="1618">
                  <a:moveTo>
                    <a:pt x="1040" y="0"/>
                  </a:moveTo>
                  <a:cubicBezTo>
                    <a:pt x="895" y="0"/>
                    <a:pt x="738" y="36"/>
                    <a:pt x="589" y="109"/>
                  </a:cubicBezTo>
                  <a:cubicBezTo>
                    <a:pt x="197" y="302"/>
                    <a:pt x="0" y="685"/>
                    <a:pt x="151" y="965"/>
                  </a:cubicBezTo>
                  <a:cubicBezTo>
                    <a:pt x="183" y="1024"/>
                    <a:pt x="203" y="1049"/>
                    <a:pt x="218" y="1049"/>
                  </a:cubicBezTo>
                  <a:cubicBezTo>
                    <a:pt x="267" y="1049"/>
                    <a:pt x="282" y="808"/>
                    <a:pt x="540" y="592"/>
                  </a:cubicBezTo>
                  <a:lnTo>
                    <a:pt x="837" y="1351"/>
                  </a:lnTo>
                  <a:lnTo>
                    <a:pt x="1503" y="1023"/>
                  </a:lnTo>
                  <a:lnTo>
                    <a:pt x="1011" y="353"/>
                  </a:lnTo>
                  <a:cubicBezTo>
                    <a:pt x="1105" y="329"/>
                    <a:pt x="1188" y="320"/>
                    <a:pt x="1261" y="320"/>
                  </a:cubicBezTo>
                  <a:cubicBezTo>
                    <a:pt x="1432" y="320"/>
                    <a:pt x="1545" y="367"/>
                    <a:pt x="1588" y="367"/>
                  </a:cubicBezTo>
                  <a:cubicBezTo>
                    <a:pt x="1618" y="367"/>
                    <a:pt x="1614" y="344"/>
                    <a:pt x="1572" y="266"/>
                  </a:cubicBezTo>
                  <a:cubicBezTo>
                    <a:pt x="1478" y="93"/>
                    <a:pt x="1274" y="0"/>
                    <a:pt x="10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3"/>
            <p:cNvSpPr/>
            <p:nvPr/>
          </p:nvSpPr>
          <p:spPr>
            <a:xfrm>
              <a:off x="8767679" y="264745"/>
              <a:ext cx="265028" cy="236124"/>
            </a:xfrm>
            <a:custGeom>
              <a:rect b="b" l="l" r="r" t="t"/>
              <a:pathLst>
                <a:path extrusionOk="0" h="2173" w="2439">
                  <a:moveTo>
                    <a:pt x="924" y="1"/>
                  </a:moveTo>
                  <a:cubicBezTo>
                    <a:pt x="693" y="1"/>
                    <a:pt x="480" y="74"/>
                    <a:pt x="323" y="225"/>
                  </a:cubicBezTo>
                  <a:cubicBezTo>
                    <a:pt x="0" y="536"/>
                    <a:pt x="480" y="247"/>
                    <a:pt x="1086" y="582"/>
                  </a:cubicBezTo>
                  <a:lnTo>
                    <a:pt x="25" y="1398"/>
                  </a:lnTo>
                  <a:lnTo>
                    <a:pt x="842" y="2173"/>
                  </a:lnTo>
                  <a:lnTo>
                    <a:pt x="1676" y="1129"/>
                  </a:lnTo>
                  <a:cubicBezTo>
                    <a:pt x="1988" y="1596"/>
                    <a:pt x="1859" y="1975"/>
                    <a:pt x="1937" y="1975"/>
                  </a:cubicBezTo>
                  <a:cubicBezTo>
                    <a:pt x="1959" y="1975"/>
                    <a:pt x="1997" y="1945"/>
                    <a:pt x="2066" y="1879"/>
                  </a:cubicBezTo>
                  <a:cubicBezTo>
                    <a:pt x="2439" y="1520"/>
                    <a:pt x="2351" y="860"/>
                    <a:pt x="1868" y="403"/>
                  </a:cubicBezTo>
                  <a:cubicBezTo>
                    <a:pt x="1590" y="139"/>
                    <a:pt x="1241" y="1"/>
                    <a:pt x="9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3"/>
            <p:cNvSpPr/>
            <p:nvPr/>
          </p:nvSpPr>
          <p:spPr>
            <a:xfrm rot="5400000">
              <a:off x="8830961" y="439307"/>
              <a:ext cx="294910" cy="327835"/>
            </a:xfrm>
            <a:custGeom>
              <a:rect b="b" l="l" r="r" t="t"/>
              <a:pathLst>
                <a:path extrusionOk="0" h="3017" w="2714">
                  <a:moveTo>
                    <a:pt x="791" y="1"/>
                  </a:moveTo>
                  <a:cubicBezTo>
                    <a:pt x="524" y="1"/>
                    <a:pt x="252" y="63"/>
                    <a:pt x="1" y="194"/>
                  </a:cubicBezTo>
                  <a:lnTo>
                    <a:pt x="1609" y="3016"/>
                  </a:lnTo>
                  <a:cubicBezTo>
                    <a:pt x="2418" y="2595"/>
                    <a:pt x="2714" y="1623"/>
                    <a:pt x="2269" y="843"/>
                  </a:cubicBezTo>
                  <a:cubicBezTo>
                    <a:pt x="1963" y="306"/>
                    <a:pt x="1386" y="1"/>
                    <a:pt x="791" y="1"/>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3"/>
            <p:cNvSpPr/>
            <p:nvPr/>
          </p:nvSpPr>
          <p:spPr>
            <a:xfrm>
              <a:off x="8301883" y="198296"/>
              <a:ext cx="181358" cy="266332"/>
            </a:xfrm>
            <a:custGeom>
              <a:rect b="b" l="l" r="r" t="t"/>
              <a:pathLst>
                <a:path extrusionOk="0" h="2451" w="1669">
                  <a:moveTo>
                    <a:pt x="1479" y="1"/>
                  </a:moveTo>
                  <a:cubicBezTo>
                    <a:pt x="763" y="1"/>
                    <a:pt x="157" y="453"/>
                    <a:pt x="82" y="1072"/>
                  </a:cubicBezTo>
                  <a:cubicBezTo>
                    <a:pt x="0" y="1747"/>
                    <a:pt x="579" y="2364"/>
                    <a:pt x="1374" y="2451"/>
                  </a:cubicBezTo>
                  <a:lnTo>
                    <a:pt x="1668" y="11"/>
                  </a:lnTo>
                  <a:cubicBezTo>
                    <a:pt x="1605" y="4"/>
                    <a:pt x="1542" y="1"/>
                    <a:pt x="1479" y="1"/>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3"/>
            <p:cNvSpPr/>
            <p:nvPr/>
          </p:nvSpPr>
          <p:spPr>
            <a:xfrm>
              <a:off x="9092388" y="-250050"/>
              <a:ext cx="149302" cy="199396"/>
            </a:xfrm>
            <a:custGeom>
              <a:rect b="b" l="l" r="r" t="t"/>
              <a:pathLst>
                <a:path extrusionOk="0" h="1835" w="1374">
                  <a:moveTo>
                    <a:pt x="686" y="1"/>
                  </a:moveTo>
                  <a:cubicBezTo>
                    <a:pt x="686" y="1"/>
                    <a:pt x="686" y="1"/>
                    <a:pt x="686" y="1"/>
                  </a:cubicBezTo>
                  <a:cubicBezTo>
                    <a:pt x="597" y="6"/>
                    <a:pt x="443" y="472"/>
                    <a:pt x="443" y="710"/>
                  </a:cubicBezTo>
                  <a:cubicBezTo>
                    <a:pt x="442" y="809"/>
                    <a:pt x="463" y="907"/>
                    <a:pt x="503" y="999"/>
                  </a:cubicBezTo>
                  <a:cubicBezTo>
                    <a:pt x="488" y="996"/>
                    <a:pt x="474" y="995"/>
                    <a:pt x="459" y="995"/>
                  </a:cubicBezTo>
                  <a:cubicBezTo>
                    <a:pt x="444" y="995"/>
                    <a:pt x="429" y="996"/>
                    <a:pt x="414" y="999"/>
                  </a:cubicBezTo>
                  <a:cubicBezTo>
                    <a:pt x="269" y="1021"/>
                    <a:pt x="1" y="1226"/>
                    <a:pt x="9" y="1265"/>
                  </a:cubicBezTo>
                  <a:cubicBezTo>
                    <a:pt x="25" y="1341"/>
                    <a:pt x="282" y="1431"/>
                    <a:pt x="439" y="1431"/>
                  </a:cubicBezTo>
                  <a:cubicBezTo>
                    <a:pt x="455" y="1431"/>
                    <a:pt x="469" y="1430"/>
                    <a:pt x="483" y="1428"/>
                  </a:cubicBezTo>
                  <a:cubicBezTo>
                    <a:pt x="542" y="1420"/>
                    <a:pt x="598" y="1395"/>
                    <a:pt x="643" y="1357"/>
                  </a:cubicBezTo>
                  <a:lnTo>
                    <a:pt x="643" y="1357"/>
                  </a:lnTo>
                  <a:lnTo>
                    <a:pt x="602" y="1832"/>
                  </a:lnTo>
                  <a:lnTo>
                    <a:pt x="813" y="1835"/>
                  </a:lnTo>
                  <a:lnTo>
                    <a:pt x="763" y="1361"/>
                  </a:lnTo>
                  <a:lnTo>
                    <a:pt x="763" y="1361"/>
                  </a:lnTo>
                  <a:cubicBezTo>
                    <a:pt x="801" y="1387"/>
                    <a:pt x="844" y="1403"/>
                    <a:pt x="890" y="1409"/>
                  </a:cubicBezTo>
                  <a:cubicBezTo>
                    <a:pt x="905" y="1411"/>
                    <a:pt x="920" y="1412"/>
                    <a:pt x="937" y="1412"/>
                  </a:cubicBezTo>
                  <a:cubicBezTo>
                    <a:pt x="1095" y="1412"/>
                    <a:pt x="1350" y="1323"/>
                    <a:pt x="1364" y="1247"/>
                  </a:cubicBezTo>
                  <a:cubicBezTo>
                    <a:pt x="1374" y="1208"/>
                    <a:pt x="1106" y="1002"/>
                    <a:pt x="960" y="980"/>
                  </a:cubicBezTo>
                  <a:cubicBezTo>
                    <a:pt x="945" y="978"/>
                    <a:pt x="929" y="977"/>
                    <a:pt x="914" y="977"/>
                  </a:cubicBezTo>
                  <a:cubicBezTo>
                    <a:pt x="893" y="977"/>
                    <a:pt x="871" y="979"/>
                    <a:pt x="851" y="984"/>
                  </a:cubicBezTo>
                  <a:cubicBezTo>
                    <a:pt x="886" y="897"/>
                    <a:pt x="904" y="803"/>
                    <a:pt x="902" y="710"/>
                  </a:cubicBezTo>
                  <a:cubicBezTo>
                    <a:pt x="902" y="473"/>
                    <a:pt x="731" y="1"/>
                    <a:pt x="686" y="1"/>
                  </a:cubicBezTo>
                  <a:close/>
                </a:path>
              </a:pathLst>
            </a:custGeom>
            <a:solidFill>
              <a:srgbClr val="206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3"/>
            <p:cNvSpPr/>
            <p:nvPr/>
          </p:nvSpPr>
          <p:spPr>
            <a:xfrm rot="3693314">
              <a:off x="8512496" y="896"/>
              <a:ext cx="167015" cy="147021"/>
            </a:xfrm>
            <a:custGeom>
              <a:rect b="b" l="l" r="r" t="t"/>
              <a:pathLst>
                <a:path extrusionOk="0" h="1353" w="1537">
                  <a:moveTo>
                    <a:pt x="71" y="0"/>
                  </a:moveTo>
                  <a:cubicBezTo>
                    <a:pt x="65" y="0"/>
                    <a:pt x="61" y="1"/>
                    <a:pt x="59" y="4"/>
                  </a:cubicBezTo>
                  <a:cubicBezTo>
                    <a:pt x="1" y="69"/>
                    <a:pt x="249" y="497"/>
                    <a:pt x="429" y="660"/>
                  </a:cubicBezTo>
                  <a:cubicBezTo>
                    <a:pt x="503" y="729"/>
                    <a:pt x="592" y="784"/>
                    <a:pt x="689" y="818"/>
                  </a:cubicBezTo>
                  <a:cubicBezTo>
                    <a:pt x="665" y="835"/>
                    <a:pt x="645" y="856"/>
                    <a:pt x="628" y="879"/>
                  </a:cubicBezTo>
                  <a:cubicBezTo>
                    <a:pt x="543" y="996"/>
                    <a:pt x="514" y="1322"/>
                    <a:pt x="551" y="1344"/>
                  </a:cubicBezTo>
                  <a:cubicBezTo>
                    <a:pt x="560" y="1350"/>
                    <a:pt x="573" y="1352"/>
                    <a:pt x="589" y="1352"/>
                  </a:cubicBezTo>
                  <a:cubicBezTo>
                    <a:pt x="697" y="1352"/>
                    <a:pt x="926" y="1229"/>
                    <a:pt x="1001" y="1128"/>
                  </a:cubicBezTo>
                  <a:cubicBezTo>
                    <a:pt x="1035" y="1082"/>
                    <a:pt x="1054" y="1026"/>
                    <a:pt x="1055" y="968"/>
                  </a:cubicBezTo>
                  <a:lnTo>
                    <a:pt x="1389" y="1324"/>
                  </a:lnTo>
                  <a:lnTo>
                    <a:pt x="1537" y="1180"/>
                  </a:lnTo>
                  <a:lnTo>
                    <a:pt x="1142" y="889"/>
                  </a:lnTo>
                  <a:cubicBezTo>
                    <a:pt x="1188" y="879"/>
                    <a:pt x="1231" y="861"/>
                    <a:pt x="1269" y="833"/>
                  </a:cubicBezTo>
                  <a:cubicBezTo>
                    <a:pt x="1386" y="746"/>
                    <a:pt x="1524" y="462"/>
                    <a:pt x="1472" y="394"/>
                  </a:cubicBezTo>
                  <a:cubicBezTo>
                    <a:pt x="1467" y="386"/>
                    <a:pt x="1444" y="383"/>
                    <a:pt x="1412" y="383"/>
                  </a:cubicBezTo>
                  <a:cubicBezTo>
                    <a:pt x="1303" y="383"/>
                    <a:pt x="1081" y="423"/>
                    <a:pt x="990" y="490"/>
                  </a:cubicBezTo>
                  <a:cubicBezTo>
                    <a:pt x="961" y="512"/>
                    <a:pt x="937" y="537"/>
                    <a:pt x="916" y="567"/>
                  </a:cubicBezTo>
                  <a:cubicBezTo>
                    <a:pt x="874" y="482"/>
                    <a:pt x="816" y="406"/>
                    <a:pt x="746" y="342"/>
                  </a:cubicBezTo>
                  <a:cubicBezTo>
                    <a:pt x="578" y="191"/>
                    <a:pt x="152" y="0"/>
                    <a:pt x="71" y="0"/>
                  </a:cubicBezTo>
                  <a:close/>
                </a:path>
              </a:pathLst>
            </a:custGeom>
            <a:solidFill>
              <a:srgbClr val="206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3"/>
            <p:cNvSpPr/>
            <p:nvPr/>
          </p:nvSpPr>
          <p:spPr>
            <a:xfrm>
              <a:off x="9098850" y="169605"/>
              <a:ext cx="144956" cy="177881"/>
            </a:xfrm>
            <a:custGeom>
              <a:rect b="b" l="l" r="r" t="t"/>
              <a:pathLst>
                <a:path extrusionOk="0" h="1637" w="1334">
                  <a:moveTo>
                    <a:pt x="1278" y="1"/>
                  </a:moveTo>
                  <a:cubicBezTo>
                    <a:pt x="1173" y="1"/>
                    <a:pt x="825" y="300"/>
                    <a:pt x="704" y="492"/>
                  </a:cubicBezTo>
                  <a:cubicBezTo>
                    <a:pt x="644" y="586"/>
                    <a:pt x="609" y="685"/>
                    <a:pt x="599" y="768"/>
                  </a:cubicBezTo>
                  <a:cubicBezTo>
                    <a:pt x="576" y="750"/>
                    <a:pt x="550" y="735"/>
                    <a:pt x="523" y="724"/>
                  </a:cubicBezTo>
                  <a:cubicBezTo>
                    <a:pt x="477" y="706"/>
                    <a:pt x="409" y="699"/>
                    <a:pt x="338" y="699"/>
                  </a:cubicBezTo>
                  <a:cubicBezTo>
                    <a:pt x="195" y="699"/>
                    <a:pt x="41" y="727"/>
                    <a:pt x="31" y="753"/>
                  </a:cubicBezTo>
                  <a:cubicBezTo>
                    <a:pt x="1" y="833"/>
                    <a:pt x="212" y="1072"/>
                    <a:pt x="349" y="1126"/>
                  </a:cubicBezTo>
                  <a:cubicBezTo>
                    <a:pt x="387" y="1141"/>
                    <a:pt x="426" y="1148"/>
                    <a:pt x="465" y="1148"/>
                  </a:cubicBezTo>
                  <a:cubicBezTo>
                    <a:pt x="485" y="1148"/>
                    <a:pt x="504" y="1146"/>
                    <a:pt x="524" y="1142"/>
                  </a:cubicBezTo>
                  <a:lnTo>
                    <a:pt x="524" y="1142"/>
                  </a:lnTo>
                  <a:lnTo>
                    <a:pt x="233" y="1531"/>
                  </a:lnTo>
                  <a:lnTo>
                    <a:pt x="412" y="1636"/>
                  </a:lnTo>
                  <a:lnTo>
                    <a:pt x="624" y="1207"/>
                  </a:lnTo>
                  <a:cubicBezTo>
                    <a:pt x="643" y="1248"/>
                    <a:pt x="672" y="1284"/>
                    <a:pt x="708" y="1312"/>
                  </a:cubicBezTo>
                  <a:cubicBezTo>
                    <a:pt x="791" y="1378"/>
                    <a:pt x="983" y="1432"/>
                    <a:pt x="1105" y="1432"/>
                  </a:cubicBezTo>
                  <a:cubicBezTo>
                    <a:pt x="1150" y="1432"/>
                    <a:pt x="1185" y="1424"/>
                    <a:pt x="1202" y="1407"/>
                  </a:cubicBezTo>
                  <a:cubicBezTo>
                    <a:pt x="1230" y="1376"/>
                    <a:pt x="1114" y="1068"/>
                    <a:pt x="999" y="978"/>
                  </a:cubicBezTo>
                  <a:cubicBezTo>
                    <a:pt x="971" y="955"/>
                    <a:pt x="939" y="938"/>
                    <a:pt x="905" y="926"/>
                  </a:cubicBezTo>
                  <a:cubicBezTo>
                    <a:pt x="981" y="870"/>
                    <a:pt x="1046" y="799"/>
                    <a:pt x="1096" y="718"/>
                  </a:cubicBezTo>
                  <a:cubicBezTo>
                    <a:pt x="1225" y="514"/>
                    <a:pt x="1333" y="22"/>
                    <a:pt x="1295" y="4"/>
                  </a:cubicBezTo>
                  <a:cubicBezTo>
                    <a:pt x="1290" y="2"/>
                    <a:pt x="1285" y="1"/>
                    <a:pt x="1278" y="1"/>
                  </a:cubicBezTo>
                  <a:close/>
                </a:path>
              </a:pathLst>
            </a:custGeom>
            <a:solidFill>
              <a:srgbClr val="206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3"/>
            <p:cNvSpPr/>
            <p:nvPr/>
          </p:nvSpPr>
          <p:spPr>
            <a:xfrm>
              <a:off x="8491577" y="530981"/>
              <a:ext cx="195267" cy="144521"/>
            </a:xfrm>
            <a:custGeom>
              <a:rect b="b" l="l" r="r" t="t"/>
              <a:pathLst>
                <a:path extrusionOk="0" h="1330" w="1797">
                  <a:moveTo>
                    <a:pt x="1072" y="0"/>
                  </a:moveTo>
                  <a:cubicBezTo>
                    <a:pt x="911" y="0"/>
                    <a:pt x="738" y="43"/>
                    <a:pt x="577" y="133"/>
                  </a:cubicBezTo>
                  <a:cubicBezTo>
                    <a:pt x="178" y="352"/>
                    <a:pt x="0" y="769"/>
                    <a:pt x="178" y="1063"/>
                  </a:cubicBezTo>
                  <a:cubicBezTo>
                    <a:pt x="284" y="1238"/>
                    <a:pt x="491" y="1330"/>
                    <a:pt x="726" y="1330"/>
                  </a:cubicBezTo>
                  <a:cubicBezTo>
                    <a:pt x="886" y="1330"/>
                    <a:pt x="1060" y="1286"/>
                    <a:pt x="1221" y="1197"/>
                  </a:cubicBezTo>
                  <a:cubicBezTo>
                    <a:pt x="1619" y="977"/>
                    <a:pt x="1797" y="560"/>
                    <a:pt x="1619" y="267"/>
                  </a:cubicBezTo>
                  <a:cubicBezTo>
                    <a:pt x="1513" y="92"/>
                    <a:pt x="1306" y="0"/>
                    <a:pt x="1072" y="0"/>
                  </a:cubicBezTo>
                  <a:close/>
                </a:path>
              </a:pathLst>
            </a:custGeom>
            <a:solidFill>
              <a:srgbClr val="182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3"/>
            <p:cNvSpPr/>
            <p:nvPr/>
          </p:nvSpPr>
          <p:spPr>
            <a:xfrm>
              <a:off x="8543736" y="597917"/>
              <a:ext cx="73239" cy="57482"/>
            </a:xfrm>
            <a:custGeom>
              <a:rect b="b" l="l" r="r" t="t"/>
              <a:pathLst>
                <a:path extrusionOk="0" h="529" w="674">
                  <a:moveTo>
                    <a:pt x="371" y="0"/>
                  </a:moveTo>
                  <a:cubicBezTo>
                    <a:pt x="315" y="0"/>
                    <a:pt x="257" y="14"/>
                    <a:pt x="204" y="44"/>
                  </a:cubicBezTo>
                  <a:cubicBezTo>
                    <a:pt x="58" y="123"/>
                    <a:pt x="0" y="287"/>
                    <a:pt x="74" y="410"/>
                  </a:cubicBezTo>
                  <a:cubicBezTo>
                    <a:pt x="121" y="486"/>
                    <a:pt x="209" y="528"/>
                    <a:pt x="304" y="528"/>
                  </a:cubicBezTo>
                  <a:cubicBezTo>
                    <a:pt x="359" y="528"/>
                    <a:pt x="417" y="514"/>
                    <a:pt x="470" y="485"/>
                  </a:cubicBezTo>
                  <a:cubicBezTo>
                    <a:pt x="616" y="404"/>
                    <a:pt x="674" y="240"/>
                    <a:pt x="600" y="119"/>
                  </a:cubicBezTo>
                  <a:cubicBezTo>
                    <a:pt x="554" y="42"/>
                    <a:pt x="466" y="0"/>
                    <a:pt x="3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3"/>
            <p:cNvSpPr/>
            <p:nvPr/>
          </p:nvSpPr>
          <p:spPr>
            <a:xfrm>
              <a:off x="9280804" y="-57520"/>
              <a:ext cx="168536" cy="167014"/>
            </a:xfrm>
            <a:custGeom>
              <a:rect b="b" l="l" r="r" t="t"/>
              <a:pathLst>
                <a:path extrusionOk="0" h="1537" w="1551">
                  <a:moveTo>
                    <a:pt x="647" y="1"/>
                  </a:moveTo>
                  <a:cubicBezTo>
                    <a:pt x="575" y="1"/>
                    <a:pt x="503" y="14"/>
                    <a:pt x="436" y="43"/>
                  </a:cubicBezTo>
                  <a:cubicBezTo>
                    <a:pt x="111" y="182"/>
                    <a:pt x="1" y="618"/>
                    <a:pt x="188" y="1019"/>
                  </a:cubicBezTo>
                  <a:cubicBezTo>
                    <a:pt x="336" y="1337"/>
                    <a:pt x="628" y="1537"/>
                    <a:pt x="904" y="1537"/>
                  </a:cubicBezTo>
                  <a:cubicBezTo>
                    <a:pt x="976" y="1537"/>
                    <a:pt x="1047" y="1523"/>
                    <a:pt x="1114" y="1495"/>
                  </a:cubicBezTo>
                  <a:cubicBezTo>
                    <a:pt x="1439" y="1356"/>
                    <a:pt x="1551" y="919"/>
                    <a:pt x="1363" y="518"/>
                  </a:cubicBezTo>
                  <a:cubicBezTo>
                    <a:pt x="1214" y="200"/>
                    <a:pt x="923" y="1"/>
                    <a:pt x="647" y="1"/>
                  </a:cubicBezTo>
                  <a:close/>
                </a:path>
              </a:pathLst>
            </a:custGeom>
            <a:solidFill>
              <a:srgbClr val="182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3"/>
            <p:cNvSpPr/>
            <p:nvPr/>
          </p:nvSpPr>
          <p:spPr>
            <a:xfrm>
              <a:off x="9354586" y="5939"/>
              <a:ext cx="67914" cy="61938"/>
            </a:xfrm>
            <a:custGeom>
              <a:rect b="b" l="l" r="r" t="t"/>
              <a:pathLst>
                <a:path extrusionOk="0" h="570" w="625">
                  <a:moveTo>
                    <a:pt x="287" y="1"/>
                  </a:moveTo>
                  <a:cubicBezTo>
                    <a:pt x="253" y="1"/>
                    <a:pt x="220" y="7"/>
                    <a:pt x="189" y="21"/>
                  </a:cubicBezTo>
                  <a:cubicBezTo>
                    <a:pt x="54" y="78"/>
                    <a:pt x="0" y="243"/>
                    <a:pt x="69" y="390"/>
                  </a:cubicBezTo>
                  <a:cubicBezTo>
                    <a:pt x="122" y="502"/>
                    <a:pt x="230" y="570"/>
                    <a:pt x="339" y="570"/>
                  </a:cubicBezTo>
                  <a:cubicBezTo>
                    <a:pt x="372" y="570"/>
                    <a:pt x="404" y="564"/>
                    <a:pt x="435" y="550"/>
                  </a:cubicBezTo>
                  <a:cubicBezTo>
                    <a:pt x="570" y="493"/>
                    <a:pt x="624" y="328"/>
                    <a:pt x="555" y="182"/>
                  </a:cubicBezTo>
                  <a:cubicBezTo>
                    <a:pt x="503" y="69"/>
                    <a:pt x="395" y="1"/>
                    <a:pt x="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2" name="Shape 3322"/>
        <p:cNvGrpSpPr/>
        <p:nvPr/>
      </p:nvGrpSpPr>
      <p:grpSpPr>
        <a:xfrm>
          <a:off x="0" y="0"/>
          <a:ext cx="0" cy="0"/>
          <a:chOff x="0" y="0"/>
          <a:chExt cx="0" cy="0"/>
        </a:xfrm>
      </p:grpSpPr>
      <p:pic>
        <p:nvPicPr>
          <p:cNvPr id="3323" name="Google Shape;3323;p64" title="Chart">
            <a:hlinkClick r:id="rId3"/>
          </p:cNvPr>
          <p:cNvPicPr preferRelativeResize="0"/>
          <p:nvPr/>
        </p:nvPicPr>
        <p:blipFill>
          <a:blip r:embed="rId4">
            <a:alphaModFix/>
          </a:blip>
          <a:stretch>
            <a:fillRect/>
          </a:stretch>
        </p:blipFill>
        <p:spPr>
          <a:xfrm>
            <a:off x="1880975" y="1317825"/>
            <a:ext cx="2784450" cy="2669325"/>
          </a:xfrm>
          <a:prstGeom prst="rect">
            <a:avLst/>
          </a:prstGeom>
          <a:noFill/>
          <a:ln>
            <a:noFill/>
          </a:ln>
        </p:spPr>
      </p:pic>
      <p:sp>
        <p:nvSpPr>
          <p:cNvPr id="3324" name="Google Shape;3324;p64"/>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First World War</a:t>
            </a:r>
            <a:endParaRPr/>
          </a:p>
        </p:txBody>
      </p:sp>
      <p:sp>
        <p:nvSpPr>
          <p:cNvPr id="3325" name="Google Shape;3325;p64"/>
          <p:cNvSpPr txBox="1"/>
          <p:nvPr/>
        </p:nvSpPr>
        <p:spPr>
          <a:xfrm>
            <a:off x="1302915" y="4114325"/>
            <a:ext cx="3847800" cy="36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Gudea"/>
                <a:ea typeface="Gudea"/>
                <a:cs typeface="Gudea"/>
                <a:sym typeface="Gudea"/>
              </a:rPr>
              <a:t>Follow the link in the graph to modify its data and then paste the new one here. </a:t>
            </a:r>
            <a:r>
              <a:rPr b="1" lang="en" sz="1000">
                <a:solidFill>
                  <a:schemeClr val="dk1"/>
                </a:solidFill>
                <a:uFill>
                  <a:noFill/>
                </a:uFill>
                <a:latin typeface="Gudea"/>
                <a:ea typeface="Gudea"/>
                <a:cs typeface="Gudea"/>
                <a:sym typeface="Gudea"/>
                <a:hlinkClick r:id="rId5">
                  <a:extLst>
                    <a:ext uri="{A12FA001-AC4F-418D-AE19-62706E023703}">
                      <ahyp:hlinkClr val="tx"/>
                    </a:ext>
                  </a:extLst>
                </a:hlinkClick>
              </a:rPr>
              <a:t>For more info, click here</a:t>
            </a:r>
            <a:endParaRPr sz="1000">
              <a:solidFill>
                <a:schemeClr val="dk1"/>
              </a:solidFill>
              <a:latin typeface="Gudea"/>
              <a:ea typeface="Gudea"/>
              <a:cs typeface="Gudea"/>
              <a:sym typeface="Gudea"/>
            </a:endParaRPr>
          </a:p>
        </p:txBody>
      </p:sp>
      <p:sp>
        <p:nvSpPr>
          <p:cNvPr id="3326" name="Google Shape;3326;p64"/>
          <p:cNvSpPr txBox="1"/>
          <p:nvPr/>
        </p:nvSpPr>
        <p:spPr>
          <a:xfrm flipH="1">
            <a:off x="5769475" y="1390411"/>
            <a:ext cx="1820100" cy="31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Cardo"/>
                <a:ea typeface="Cardo"/>
                <a:cs typeface="Cardo"/>
                <a:sym typeface="Cardo"/>
              </a:rPr>
              <a:t>Mercury</a:t>
            </a:r>
            <a:endParaRPr b="1" sz="2400">
              <a:solidFill>
                <a:schemeClr val="accent6"/>
              </a:solidFill>
              <a:latin typeface="Cardo"/>
              <a:ea typeface="Cardo"/>
              <a:cs typeface="Cardo"/>
              <a:sym typeface="Cardo"/>
            </a:endParaRPr>
          </a:p>
        </p:txBody>
      </p:sp>
      <p:sp>
        <p:nvSpPr>
          <p:cNvPr id="3327" name="Google Shape;3327;p64"/>
          <p:cNvSpPr txBox="1"/>
          <p:nvPr/>
        </p:nvSpPr>
        <p:spPr>
          <a:xfrm flipH="1">
            <a:off x="5769475" y="1774392"/>
            <a:ext cx="2218500" cy="448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Mercury is the closest planet to the Sun</a:t>
            </a:r>
            <a:endParaRPr>
              <a:solidFill>
                <a:schemeClr val="dk1"/>
              </a:solidFill>
              <a:latin typeface="Gudea"/>
              <a:ea typeface="Gudea"/>
              <a:cs typeface="Gudea"/>
              <a:sym typeface="Gudea"/>
            </a:endParaRPr>
          </a:p>
        </p:txBody>
      </p:sp>
      <p:sp>
        <p:nvSpPr>
          <p:cNvPr id="3328" name="Google Shape;3328;p64"/>
          <p:cNvSpPr txBox="1"/>
          <p:nvPr/>
        </p:nvSpPr>
        <p:spPr>
          <a:xfrm flipH="1">
            <a:off x="5769475" y="2416176"/>
            <a:ext cx="1820100" cy="31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Cardo"/>
                <a:ea typeface="Cardo"/>
                <a:cs typeface="Cardo"/>
                <a:sym typeface="Cardo"/>
              </a:rPr>
              <a:t>Venus</a:t>
            </a:r>
            <a:endParaRPr b="1" sz="2400">
              <a:solidFill>
                <a:schemeClr val="accent6"/>
              </a:solidFill>
              <a:latin typeface="Cardo"/>
              <a:ea typeface="Cardo"/>
              <a:cs typeface="Cardo"/>
              <a:sym typeface="Cardo"/>
            </a:endParaRPr>
          </a:p>
        </p:txBody>
      </p:sp>
      <p:sp>
        <p:nvSpPr>
          <p:cNvPr id="3329" name="Google Shape;3329;p64"/>
          <p:cNvSpPr txBox="1"/>
          <p:nvPr/>
        </p:nvSpPr>
        <p:spPr>
          <a:xfrm flipH="1">
            <a:off x="5769475" y="2800157"/>
            <a:ext cx="2218500" cy="448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Venus has a beautiful name, but it’s hot</a:t>
            </a:r>
            <a:endParaRPr>
              <a:solidFill>
                <a:schemeClr val="dk1"/>
              </a:solidFill>
              <a:latin typeface="Gudea"/>
              <a:ea typeface="Gudea"/>
              <a:cs typeface="Gudea"/>
              <a:sym typeface="Gudea"/>
            </a:endParaRPr>
          </a:p>
        </p:txBody>
      </p:sp>
      <p:sp>
        <p:nvSpPr>
          <p:cNvPr id="3330" name="Google Shape;3330;p64"/>
          <p:cNvSpPr txBox="1"/>
          <p:nvPr/>
        </p:nvSpPr>
        <p:spPr>
          <a:xfrm flipH="1">
            <a:off x="5769475" y="3441941"/>
            <a:ext cx="1820100" cy="31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Cardo"/>
                <a:ea typeface="Cardo"/>
                <a:cs typeface="Cardo"/>
                <a:sym typeface="Cardo"/>
              </a:rPr>
              <a:t>Mars</a:t>
            </a:r>
            <a:endParaRPr b="1" sz="2400">
              <a:solidFill>
                <a:schemeClr val="accent6"/>
              </a:solidFill>
              <a:latin typeface="Cardo"/>
              <a:ea typeface="Cardo"/>
              <a:cs typeface="Cardo"/>
              <a:sym typeface="Cardo"/>
            </a:endParaRPr>
          </a:p>
        </p:txBody>
      </p:sp>
      <p:sp>
        <p:nvSpPr>
          <p:cNvPr id="3331" name="Google Shape;3331;p64"/>
          <p:cNvSpPr txBox="1"/>
          <p:nvPr/>
        </p:nvSpPr>
        <p:spPr>
          <a:xfrm flipH="1">
            <a:off x="5769475" y="3825922"/>
            <a:ext cx="2218500" cy="448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Despite being red, Mars is a cold place</a:t>
            </a:r>
            <a:endParaRPr>
              <a:solidFill>
                <a:schemeClr val="dk1"/>
              </a:solidFill>
              <a:latin typeface="Gudea"/>
              <a:ea typeface="Gudea"/>
              <a:cs typeface="Gudea"/>
              <a:sym typeface="Gudea"/>
            </a:endParaRPr>
          </a:p>
        </p:txBody>
      </p:sp>
      <p:sp>
        <p:nvSpPr>
          <p:cNvPr id="3332" name="Google Shape;3332;p64"/>
          <p:cNvSpPr txBox="1"/>
          <p:nvPr/>
        </p:nvSpPr>
        <p:spPr>
          <a:xfrm>
            <a:off x="4944502" y="1390400"/>
            <a:ext cx="7851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Cardo"/>
                <a:ea typeface="Cardo"/>
                <a:cs typeface="Cardo"/>
                <a:sym typeface="Cardo"/>
              </a:rPr>
              <a:t>45%</a:t>
            </a:r>
            <a:endParaRPr b="1" sz="2400">
              <a:solidFill>
                <a:schemeClr val="accent6"/>
              </a:solidFill>
              <a:latin typeface="Cardo"/>
              <a:ea typeface="Cardo"/>
              <a:cs typeface="Cardo"/>
              <a:sym typeface="Cardo"/>
            </a:endParaRPr>
          </a:p>
        </p:txBody>
      </p:sp>
      <p:sp>
        <p:nvSpPr>
          <p:cNvPr id="3333" name="Google Shape;3333;p64"/>
          <p:cNvSpPr txBox="1"/>
          <p:nvPr/>
        </p:nvSpPr>
        <p:spPr>
          <a:xfrm>
            <a:off x="4944502" y="3415998"/>
            <a:ext cx="7851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1"/>
                </a:solidFill>
                <a:latin typeface="Cardo"/>
                <a:ea typeface="Cardo"/>
                <a:cs typeface="Cardo"/>
                <a:sym typeface="Cardo"/>
              </a:rPr>
              <a:t>20%</a:t>
            </a:r>
            <a:endParaRPr b="1" sz="2400">
              <a:solidFill>
                <a:schemeClr val="accent1"/>
              </a:solidFill>
              <a:latin typeface="Cardo"/>
              <a:ea typeface="Cardo"/>
              <a:cs typeface="Cardo"/>
              <a:sym typeface="Cardo"/>
            </a:endParaRPr>
          </a:p>
        </p:txBody>
      </p:sp>
      <p:sp>
        <p:nvSpPr>
          <p:cNvPr id="3334" name="Google Shape;3334;p64"/>
          <p:cNvSpPr txBox="1"/>
          <p:nvPr/>
        </p:nvSpPr>
        <p:spPr>
          <a:xfrm>
            <a:off x="4944502" y="2403193"/>
            <a:ext cx="7851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lt1"/>
                </a:solidFill>
                <a:latin typeface="Cardo"/>
                <a:ea typeface="Cardo"/>
                <a:cs typeface="Cardo"/>
                <a:sym typeface="Cardo"/>
              </a:rPr>
              <a:t>35%</a:t>
            </a:r>
            <a:endParaRPr b="1" sz="2400">
              <a:solidFill>
                <a:schemeClr val="lt1"/>
              </a:solidFill>
              <a:latin typeface="Cardo"/>
              <a:ea typeface="Cardo"/>
              <a:cs typeface="Cardo"/>
              <a:sym typeface="Cardo"/>
            </a:endParaRPr>
          </a:p>
        </p:txBody>
      </p:sp>
      <p:grpSp>
        <p:nvGrpSpPr>
          <p:cNvPr id="3335" name="Google Shape;3335;p64"/>
          <p:cNvGrpSpPr/>
          <p:nvPr/>
        </p:nvGrpSpPr>
        <p:grpSpPr>
          <a:xfrm>
            <a:off x="713233" y="815877"/>
            <a:ext cx="941186" cy="168547"/>
            <a:chOff x="6" y="276689"/>
            <a:chExt cx="733753" cy="131400"/>
          </a:xfrm>
        </p:grpSpPr>
        <p:grpSp>
          <p:nvGrpSpPr>
            <p:cNvPr id="3336" name="Google Shape;3336;p64"/>
            <p:cNvGrpSpPr/>
            <p:nvPr/>
          </p:nvGrpSpPr>
          <p:grpSpPr>
            <a:xfrm>
              <a:off x="6" y="276689"/>
              <a:ext cx="445357" cy="131256"/>
              <a:chOff x="888166" y="1663976"/>
              <a:chExt cx="991444" cy="292200"/>
            </a:xfrm>
          </p:grpSpPr>
          <p:sp>
            <p:nvSpPr>
              <p:cNvPr id="3337" name="Google Shape;3337;p64"/>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4"/>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4"/>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0" name="Google Shape;3340;p64"/>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4"/>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64"/>
          <p:cNvGrpSpPr/>
          <p:nvPr/>
        </p:nvGrpSpPr>
        <p:grpSpPr>
          <a:xfrm>
            <a:off x="7489583" y="815877"/>
            <a:ext cx="941186" cy="168547"/>
            <a:chOff x="6" y="276689"/>
            <a:chExt cx="733753" cy="131400"/>
          </a:xfrm>
        </p:grpSpPr>
        <p:grpSp>
          <p:nvGrpSpPr>
            <p:cNvPr id="3343" name="Google Shape;3343;p64"/>
            <p:cNvGrpSpPr/>
            <p:nvPr/>
          </p:nvGrpSpPr>
          <p:grpSpPr>
            <a:xfrm>
              <a:off x="6" y="276689"/>
              <a:ext cx="445357" cy="131256"/>
              <a:chOff x="888166" y="1663976"/>
              <a:chExt cx="991444" cy="292200"/>
            </a:xfrm>
          </p:grpSpPr>
          <p:sp>
            <p:nvSpPr>
              <p:cNvPr id="3344" name="Google Shape;3344;p64"/>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4"/>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4"/>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7" name="Google Shape;3347;p64"/>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4"/>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2" name="Shape 3352"/>
        <p:cNvGrpSpPr/>
        <p:nvPr/>
      </p:nvGrpSpPr>
      <p:grpSpPr>
        <a:xfrm>
          <a:off x="0" y="0"/>
          <a:ext cx="0" cy="0"/>
          <a:chOff x="0" y="0"/>
          <a:chExt cx="0" cy="0"/>
        </a:xfrm>
      </p:grpSpPr>
      <p:sp>
        <p:nvSpPr>
          <p:cNvPr id="3353" name="Google Shape;3353;p65"/>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Italian nationalism</a:t>
            </a:r>
            <a:endParaRPr/>
          </a:p>
        </p:txBody>
      </p:sp>
      <p:graphicFrame>
        <p:nvGraphicFramePr>
          <p:cNvPr id="3354" name="Google Shape;3354;p65"/>
          <p:cNvGraphicFramePr/>
          <p:nvPr/>
        </p:nvGraphicFramePr>
        <p:xfrm>
          <a:off x="1185500" y="1320475"/>
          <a:ext cx="3000000" cy="3000000"/>
        </p:xfrm>
        <a:graphic>
          <a:graphicData uri="http://schemas.openxmlformats.org/drawingml/2006/table">
            <a:tbl>
              <a:tblPr>
                <a:noFill/>
                <a:tableStyleId>{549C7686-E835-494F-8411-27C7E94A7200}</a:tableStyleId>
              </a:tblPr>
              <a:tblGrid>
                <a:gridCol w="2074375"/>
                <a:gridCol w="1508900"/>
                <a:gridCol w="1579175"/>
                <a:gridCol w="1667075"/>
              </a:tblGrid>
              <a:tr h="609575">
                <a:tc>
                  <a:txBody>
                    <a:bodyPr/>
                    <a:lstStyle/>
                    <a:p>
                      <a:pPr indent="0" lvl="0" marL="0" rtl="0" algn="ctr">
                        <a:spcBef>
                          <a:spcPts val="0"/>
                        </a:spcBef>
                        <a:spcAft>
                          <a:spcPts val="0"/>
                        </a:spcAft>
                        <a:buNone/>
                      </a:pPr>
                      <a:r>
                        <a:t/>
                      </a:r>
                      <a:endParaRPr b="1" sz="2400">
                        <a:solidFill>
                          <a:schemeClr val="accent6"/>
                        </a:solidFill>
                        <a:latin typeface="Cardo"/>
                        <a:ea typeface="Cardo"/>
                        <a:cs typeface="Cardo"/>
                        <a:sym typeface="Card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b="1" lang="en" sz="2400">
                          <a:solidFill>
                            <a:schemeClr val="accent6"/>
                          </a:solidFill>
                          <a:latin typeface="Cardo"/>
                          <a:ea typeface="Cardo"/>
                          <a:cs typeface="Cardo"/>
                          <a:sym typeface="Cardo"/>
                        </a:rPr>
                        <a:t>Venus</a:t>
                      </a:r>
                      <a:endParaRPr b="1" sz="2400">
                        <a:solidFill>
                          <a:schemeClr val="accent6"/>
                        </a:solidFill>
                        <a:latin typeface="Cardo"/>
                        <a:ea typeface="Cardo"/>
                        <a:cs typeface="Cardo"/>
                        <a:sym typeface="Cardo"/>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b="1" lang="en" sz="2400">
                          <a:solidFill>
                            <a:schemeClr val="accent6"/>
                          </a:solidFill>
                          <a:latin typeface="Cardo"/>
                          <a:ea typeface="Cardo"/>
                          <a:cs typeface="Cardo"/>
                          <a:sym typeface="Cardo"/>
                        </a:rPr>
                        <a:t>Mercury</a:t>
                      </a:r>
                      <a:endParaRPr b="1" sz="2400">
                        <a:solidFill>
                          <a:schemeClr val="accent6"/>
                        </a:solidFill>
                        <a:latin typeface="Cardo"/>
                        <a:ea typeface="Cardo"/>
                        <a:cs typeface="Cardo"/>
                        <a:sym typeface="Cardo"/>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b="1" lang="en" sz="2400">
                          <a:solidFill>
                            <a:schemeClr val="accent6"/>
                          </a:solidFill>
                          <a:latin typeface="Cardo"/>
                          <a:ea typeface="Cardo"/>
                          <a:cs typeface="Cardo"/>
                          <a:sym typeface="Cardo"/>
                        </a:rPr>
                        <a:t>Mars</a:t>
                      </a:r>
                      <a:endParaRPr b="1" sz="2400">
                        <a:solidFill>
                          <a:schemeClr val="accent6"/>
                        </a:solidFill>
                        <a:latin typeface="Cardo"/>
                        <a:ea typeface="Cardo"/>
                        <a:cs typeface="Cardo"/>
                        <a:sym typeface="Cardo"/>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1"/>
                      </a:solidFill>
                      <a:prstDash val="solid"/>
                      <a:round/>
                      <a:headEnd len="sm" w="sm" type="none"/>
                      <a:tailEnd len="sm" w="sm" type="none"/>
                    </a:lnB>
                  </a:tcPr>
                </a:tc>
              </a:tr>
              <a:tr h="609575">
                <a:tc>
                  <a:txBody>
                    <a:bodyPr/>
                    <a:lstStyle/>
                    <a:p>
                      <a:pPr indent="0" lvl="0" marL="0" rtl="0" algn="ctr">
                        <a:spcBef>
                          <a:spcPts val="0"/>
                        </a:spcBef>
                        <a:spcAft>
                          <a:spcPts val="0"/>
                        </a:spcAft>
                        <a:buClr>
                          <a:schemeClr val="dk1"/>
                        </a:buClr>
                        <a:buSzPts val="1100"/>
                        <a:buFont typeface="Arial"/>
                        <a:buNone/>
                      </a:pPr>
                      <a:r>
                        <a:rPr b="1" lang="en" sz="1600">
                          <a:solidFill>
                            <a:schemeClr val="accent6"/>
                          </a:solidFill>
                          <a:latin typeface="Cardo"/>
                          <a:ea typeface="Cardo"/>
                          <a:cs typeface="Cardo"/>
                          <a:sym typeface="Cardo"/>
                        </a:rPr>
                        <a:t>World War II</a:t>
                      </a:r>
                      <a:endParaRPr b="1" sz="1600">
                        <a:solidFill>
                          <a:schemeClr val="accent6"/>
                        </a:solidFill>
                        <a:latin typeface="Cardo"/>
                        <a:ea typeface="Cardo"/>
                        <a:cs typeface="Cardo"/>
                        <a:sym typeface="Card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1200"/>
                        </a:spcAft>
                        <a:buClr>
                          <a:schemeClr val="dk1"/>
                        </a:buClr>
                        <a:buSzPts val="1100"/>
                        <a:buFont typeface="Arial"/>
                        <a:buNone/>
                      </a:pPr>
                      <a:r>
                        <a:rPr lang="en">
                          <a:solidFill>
                            <a:schemeClr val="dk1"/>
                          </a:solidFill>
                          <a:latin typeface="Gudea"/>
                          <a:ea typeface="Gudea"/>
                          <a:cs typeface="Gudea"/>
                          <a:sym typeface="Gudea"/>
                        </a:rPr>
                        <a:t>Mercury is the smallest planet</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Venu</a:t>
                      </a:r>
                      <a:r>
                        <a:rPr lang="en">
                          <a:solidFill>
                            <a:schemeClr val="dk1"/>
                          </a:solidFill>
                          <a:latin typeface="Gudea"/>
                          <a:ea typeface="Gudea"/>
                          <a:cs typeface="Gudea"/>
                          <a:sym typeface="Gudea"/>
                        </a:rPr>
                        <a:t>s has a beautiful name</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Neptune is far away from Earth</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609575">
                <a:tc>
                  <a:txBody>
                    <a:bodyPr/>
                    <a:lstStyle/>
                    <a:p>
                      <a:pPr indent="0" lvl="0" marL="0" rtl="0" algn="ctr">
                        <a:spcBef>
                          <a:spcPts val="0"/>
                        </a:spcBef>
                        <a:spcAft>
                          <a:spcPts val="0"/>
                        </a:spcAft>
                        <a:buClr>
                          <a:schemeClr val="dk1"/>
                        </a:buClr>
                        <a:buSzPts val="1100"/>
                        <a:buFont typeface="Arial"/>
                        <a:buNone/>
                      </a:pPr>
                      <a:r>
                        <a:rPr b="1" lang="en" sz="1600">
                          <a:solidFill>
                            <a:schemeClr val="accent6"/>
                          </a:solidFill>
                          <a:latin typeface="Cardo"/>
                          <a:ea typeface="Cardo"/>
                          <a:cs typeface="Cardo"/>
                          <a:sym typeface="Cardo"/>
                        </a:rPr>
                        <a:t>After the War</a:t>
                      </a:r>
                      <a:endParaRPr b="1" sz="1600">
                        <a:solidFill>
                          <a:schemeClr val="accent6"/>
                        </a:solidFill>
                        <a:latin typeface="Cardo"/>
                        <a:ea typeface="Cardo"/>
                        <a:cs typeface="Cardo"/>
                        <a:sym typeface="Card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1200"/>
                        </a:spcAft>
                        <a:buClr>
                          <a:schemeClr val="dk1"/>
                        </a:buClr>
                        <a:buSzPts val="1100"/>
                        <a:buFont typeface="Arial"/>
                        <a:buNone/>
                      </a:pPr>
                      <a:r>
                        <a:rPr lang="en">
                          <a:solidFill>
                            <a:schemeClr val="dk1"/>
                          </a:solidFill>
                          <a:latin typeface="Gudea"/>
                          <a:ea typeface="Gudea"/>
                          <a:cs typeface="Gudea"/>
                          <a:sym typeface="Gudea"/>
                        </a:rPr>
                        <a:t>Saturn has several rings</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Pluto is a dwarf planet. It’s small</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The Sun is a huge and hot star</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609575">
                <a:tc>
                  <a:txBody>
                    <a:bodyPr/>
                    <a:lstStyle/>
                    <a:p>
                      <a:pPr indent="0" lvl="0" marL="0" rtl="0" algn="ctr">
                        <a:spcBef>
                          <a:spcPts val="0"/>
                        </a:spcBef>
                        <a:spcAft>
                          <a:spcPts val="0"/>
                        </a:spcAft>
                        <a:buClr>
                          <a:schemeClr val="dk1"/>
                        </a:buClr>
                        <a:buSzPts val="1100"/>
                        <a:buFont typeface="Arial"/>
                        <a:buNone/>
                      </a:pPr>
                      <a:r>
                        <a:rPr b="1" lang="en" sz="1600">
                          <a:solidFill>
                            <a:schemeClr val="accent6"/>
                          </a:solidFill>
                          <a:latin typeface="Cardo"/>
                          <a:ea typeface="Cardo"/>
                          <a:cs typeface="Cardo"/>
                          <a:sym typeface="Cardo"/>
                        </a:rPr>
                        <a:t>The Berlinguer-</a:t>
                      </a:r>
                      <a:br>
                        <a:rPr b="1" lang="en" sz="1600">
                          <a:solidFill>
                            <a:schemeClr val="accent6"/>
                          </a:solidFill>
                          <a:latin typeface="Cardo"/>
                          <a:ea typeface="Cardo"/>
                          <a:cs typeface="Cardo"/>
                          <a:sym typeface="Cardo"/>
                        </a:rPr>
                      </a:br>
                      <a:r>
                        <a:rPr b="1" lang="en" sz="1600">
                          <a:solidFill>
                            <a:schemeClr val="accent6"/>
                          </a:solidFill>
                          <a:latin typeface="Cardo"/>
                          <a:ea typeface="Cardo"/>
                          <a:cs typeface="Cardo"/>
                          <a:sym typeface="Cardo"/>
                        </a:rPr>
                        <a:t>Brezhnev split</a:t>
                      </a:r>
                      <a:endParaRPr b="1" sz="1600">
                        <a:solidFill>
                          <a:schemeClr val="accent6"/>
                        </a:solidFill>
                        <a:latin typeface="Cardo"/>
                        <a:ea typeface="Cardo"/>
                        <a:cs typeface="Cardo"/>
                        <a:sym typeface="Card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The Moon is a natural satellite</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Mars is a actually a cold place</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Jupiter is the biggest planet</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609575">
                <a:tc>
                  <a:txBody>
                    <a:bodyPr/>
                    <a:lstStyle/>
                    <a:p>
                      <a:pPr indent="0" lvl="0" marL="0" rtl="0" algn="ctr">
                        <a:spcBef>
                          <a:spcPts val="0"/>
                        </a:spcBef>
                        <a:spcAft>
                          <a:spcPts val="0"/>
                        </a:spcAft>
                        <a:buClr>
                          <a:schemeClr val="dk1"/>
                        </a:buClr>
                        <a:buSzPts val="1100"/>
                        <a:buFont typeface="Arial"/>
                        <a:buNone/>
                      </a:pPr>
                      <a:r>
                        <a:rPr b="1" lang="en" sz="1600">
                          <a:solidFill>
                            <a:schemeClr val="accent6"/>
                          </a:solidFill>
                          <a:latin typeface="Cardo"/>
                          <a:ea typeface="Cardo"/>
                          <a:cs typeface="Cardo"/>
                          <a:sym typeface="Cardo"/>
                        </a:rPr>
                        <a:t>The End of the PCI</a:t>
                      </a:r>
                      <a:endParaRPr b="1" sz="1600">
                        <a:solidFill>
                          <a:schemeClr val="accent6"/>
                        </a:solidFill>
                        <a:latin typeface="Cardo"/>
                        <a:ea typeface="Cardo"/>
                        <a:cs typeface="Cardo"/>
                        <a:sym typeface="Card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Ceres is in an asteroid belt</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Earth is the place where we all live</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Gudea"/>
                          <a:ea typeface="Gudea"/>
                          <a:cs typeface="Gudea"/>
                          <a:sym typeface="Gudea"/>
                        </a:rPr>
                        <a:t>Saturn is the ringed planet</a:t>
                      </a:r>
                      <a:endParaRPr>
                        <a:solidFill>
                          <a:schemeClr val="dk1"/>
                        </a:solidFill>
                        <a:latin typeface="Gudea"/>
                        <a:ea typeface="Gudea"/>
                        <a:cs typeface="Gudea"/>
                        <a:sym typeface="Gudea"/>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3355" name="Google Shape;3355;p65"/>
          <p:cNvGrpSpPr/>
          <p:nvPr/>
        </p:nvGrpSpPr>
        <p:grpSpPr>
          <a:xfrm>
            <a:off x="713233" y="815877"/>
            <a:ext cx="941186" cy="168547"/>
            <a:chOff x="6" y="276689"/>
            <a:chExt cx="733753" cy="131400"/>
          </a:xfrm>
        </p:grpSpPr>
        <p:grpSp>
          <p:nvGrpSpPr>
            <p:cNvPr id="3356" name="Google Shape;3356;p65"/>
            <p:cNvGrpSpPr/>
            <p:nvPr/>
          </p:nvGrpSpPr>
          <p:grpSpPr>
            <a:xfrm>
              <a:off x="6" y="276689"/>
              <a:ext cx="445357" cy="131256"/>
              <a:chOff x="888166" y="1663976"/>
              <a:chExt cx="991444" cy="292200"/>
            </a:xfrm>
          </p:grpSpPr>
          <p:sp>
            <p:nvSpPr>
              <p:cNvPr id="3357" name="Google Shape;3357;p6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0" name="Google Shape;3360;p6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2" name="Google Shape;3362;p65"/>
          <p:cNvGrpSpPr/>
          <p:nvPr/>
        </p:nvGrpSpPr>
        <p:grpSpPr>
          <a:xfrm>
            <a:off x="7489583" y="815877"/>
            <a:ext cx="941186" cy="168547"/>
            <a:chOff x="6" y="276689"/>
            <a:chExt cx="733753" cy="131400"/>
          </a:xfrm>
        </p:grpSpPr>
        <p:grpSp>
          <p:nvGrpSpPr>
            <p:cNvPr id="3363" name="Google Shape;3363;p65"/>
            <p:cNvGrpSpPr/>
            <p:nvPr/>
          </p:nvGrpSpPr>
          <p:grpSpPr>
            <a:xfrm>
              <a:off x="6" y="276689"/>
              <a:ext cx="445357" cy="131256"/>
              <a:chOff x="888166" y="1663976"/>
              <a:chExt cx="991444" cy="292200"/>
            </a:xfrm>
          </p:grpSpPr>
          <p:sp>
            <p:nvSpPr>
              <p:cNvPr id="3364" name="Google Shape;3364;p6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7" name="Google Shape;3367;p6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2" name="Shape 3372"/>
        <p:cNvGrpSpPr/>
        <p:nvPr/>
      </p:nvGrpSpPr>
      <p:grpSpPr>
        <a:xfrm>
          <a:off x="0" y="0"/>
          <a:ext cx="0" cy="0"/>
          <a:chOff x="0" y="0"/>
          <a:chExt cx="0" cy="0"/>
        </a:xfrm>
      </p:grpSpPr>
      <p:sp>
        <p:nvSpPr>
          <p:cNvPr id="3373" name="Google Shape;3373;p66"/>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Towards Italian unity</a:t>
            </a:r>
            <a:endParaRPr/>
          </a:p>
        </p:txBody>
      </p:sp>
      <p:sp>
        <p:nvSpPr>
          <p:cNvPr id="3374" name="Google Shape;3374;p66"/>
          <p:cNvSpPr txBox="1"/>
          <p:nvPr/>
        </p:nvSpPr>
        <p:spPr>
          <a:xfrm flipH="1">
            <a:off x="6229663" y="1695194"/>
            <a:ext cx="1820100" cy="313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400">
                <a:solidFill>
                  <a:schemeClr val="accent6"/>
                </a:solidFill>
                <a:latin typeface="Cardo"/>
                <a:ea typeface="Cardo"/>
                <a:cs typeface="Cardo"/>
                <a:sym typeface="Cardo"/>
              </a:rPr>
              <a:t>Mercury</a:t>
            </a:r>
            <a:endParaRPr b="1" sz="2400">
              <a:solidFill>
                <a:schemeClr val="accent6"/>
              </a:solidFill>
              <a:latin typeface="Cardo"/>
              <a:ea typeface="Cardo"/>
              <a:cs typeface="Cardo"/>
              <a:sym typeface="Cardo"/>
            </a:endParaRPr>
          </a:p>
        </p:txBody>
      </p:sp>
      <p:sp>
        <p:nvSpPr>
          <p:cNvPr id="3375" name="Google Shape;3375;p66"/>
          <p:cNvSpPr txBox="1"/>
          <p:nvPr/>
        </p:nvSpPr>
        <p:spPr>
          <a:xfrm flipH="1">
            <a:off x="5831263" y="2008706"/>
            <a:ext cx="2218500" cy="81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lang="en">
                <a:solidFill>
                  <a:schemeClr val="dk1"/>
                </a:solidFill>
                <a:latin typeface="Gudea"/>
                <a:ea typeface="Gudea"/>
                <a:cs typeface="Gudea"/>
                <a:sym typeface="Gudea"/>
              </a:rPr>
              <a:t>Mercury is the closest planet to the Sun and the smallest one</a:t>
            </a:r>
            <a:endParaRPr>
              <a:solidFill>
                <a:schemeClr val="dk1"/>
              </a:solidFill>
              <a:latin typeface="Gudea"/>
              <a:ea typeface="Gudea"/>
              <a:cs typeface="Gudea"/>
              <a:sym typeface="Gudea"/>
            </a:endParaRPr>
          </a:p>
        </p:txBody>
      </p:sp>
      <p:sp>
        <p:nvSpPr>
          <p:cNvPr id="3376" name="Google Shape;3376;p66"/>
          <p:cNvSpPr txBox="1"/>
          <p:nvPr/>
        </p:nvSpPr>
        <p:spPr>
          <a:xfrm flipH="1">
            <a:off x="6229663" y="3231484"/>
            <a:ext cx="1820100" cy="313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400">
                <a:solidFill>
                  <a:schemeClr val="accent6"/>
                </a:solidFill>
                <a:latin typeface="Cardo"/>
                <a:ea typeface="Cardo"/>
                <a:cs typeface="Cardo"/>
                <a:sym typeface="Cardo"/>
              </a:rPr>
              <a:t>Neptune</a:t>
            </a:r>
            <a:endParaRPr b="1" sz="2400">
              <a:solidFill>
                <a:schemeClr val="accent6"/>
              </a:solidFill>
              <a:latin typeface="Cardo"/>
              <a:ea typeface="Cardo"/>
              <a:cs typeface="Cardo"/>
              <a:sym typeface="Cardo"/>
            </a:endParaRPr>
          </a:p>
        </p:txBody>
      </p:sp>
      <p:sp>
        <p:nvSpPr>
          <p:cNvPr id="3377" name="Google Shape;3377;p66"/>
          <p:cNvSpPr txBox="1"/>
          <p:nvPr/>
        </p:nvSpPr>
        <p:spPr>
          <a:xfrm flipH="1">
            <a:off x="5831263" y="3545138"/>
            <a:ext cx="2218500" cy="822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lang="en">
                <a:solidFill>
                  <a:schemeClr val="dk1"/>
                </a:solidFill>
                <a:latin typeface="Gudea"/>
                <a:ea typeface="Gudea"/>
                <a:cs typeface="Gudea"/>
                <a:sym typeface="Gudea"/>
              </a:rPr>
              <a:t>Neptune is the fourth-largest planet in the Solar System</a:t>
            </a:r>
            <a:endParaRPr>
              <a:solidFill>
                <a:schemeClr val="dk1"/>
              </a:solidFill>
              <a:latin typeface="Gudea"/>
              <a:ea typeface="Gudea"/>
              <a:cs typeface="Gudea"/>
              <a:sym typeface="Gudea"/>
            </a:endParaRPr>
          </a:p>
        </p:txBody>
      </p:sp>
      <p:sp>
        <p:nvSpPr>
          <p:cNvPr id="3378" name="Google Shape;3378;p66"/>
          <p:cNvSpPr txBox="1"/>
          <p:nvPr/>
        </p:nvSpPr>
        <p:spPr>
          <a:xfrm>
            <a:off x="1094188" y="1695194"/>
            <a:ext cx="1820100" cy="31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Cardo"/>
                <a:ea typeface="Cardo"/>
                <a:cs typeface="Cardo"/>
                <a:sym typeface="Cardo"/>
              </a:rPr>
              <a:t>Jupiter</a:t>
            </a:r>
            <a:endParaRPr b="1" sz="2400">
              <a:solidFill>
                <a:schemeClr val="accent6"/>
              </a:solidFill>
              <a:latin typeface="Cardo"/>
              <a:ea typeface="Cardo"/>
              <a:cs typeface="Cardo"/>
              <a:sym typeface="Cardo"/>
            </a:endParaRPr>
          </a:p>
        </p:txBody>
      </p:sp>
      <p:sp>
        <p:nvSpPr>
          <p:cNvPr id="3379" name="Google Shape;3379;p66"/>
          <p:cNvSpPr txBox="1"/>
          <p:nvPr/>
        </p:nvSpPr>
        <p:spPr>
          <a:xfrm>
            <a:off x="1094188" y="2008706"/>
            <a:ext cx="2218500" cy="81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Jupiter is a gas giant and the biggest planet in the Solar System</a:t>
            </a:r>
            <a:endParaRPr>
              <a:solidFill>
                <a:schemeClr val="dk1"/>
              </a:solidFill>
              <a:latin typeface="Gudea"/>
              <a:ea typeface="Gudea"/>
              <a:cs typeface="Gudea"/>
              <a:sym typeface="Gudea"/>
            </a:endParaRPr>
          </a:p>
        </p:txBody>
      </p:sp>
      <p:sp>
        <p:nvSpPr>
          <p:cNvPr id="3380" name="Google Shape;3380;p66"/>
          <p:cNvSpPr txBox="1"/>
          <p:nvPr/>
        </p:nvSpPr>
        <p:spPr>
          <a:xfrm>
            <a:off x="1094188" y="3231484"/>
            <a:ext cx="1820100" cy="31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Cardo"/>
                <a:ea typeface="Cardo"/>
                <a:cs typeface="Cardo"/>
                <a:sym typeface="Cardo"/>
              </a:rPr>
              <a:t>Saturn</a:t>
            </a:r>
            <a:endParaRPr b="1" sz="2400">
              <a:solidFill>
                <a:schemeClr val="accent6"/>
              </a:solidFill>
              <a:latin typeface="Cardo"/>
              <a:ea typeface="Cardo"/>
              <a:cs typeface="Cardo"/>
              <a:sym typeface="Cardo"/>
            </a:endParaRPr>
          </a:p>
        </p:txBody>
      </p:sp>
      <p:sp>
        <p:nvSpPr>
          <p:cNvPr id="3381" name="Google Shape;3381;p66"/>
          <p:cNvSpPr txBox="1"/>
          <p:nvPr/>
        </p:nvSpPr>
        <p:spPr>
          <a:xfrm>
            <a:off x="1094188" y="3545138"/>
            <a:ext cx="2218500" cy="822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Saturn is a gas giant. It’s composed mostly of hydrogen and helium</a:t>
            </a:r>
            <a:endParaRPr>
              <a:solidFill>
                <a:schemeClr val="dk1"/>
              </a:solidFill>
              <a:latin typeface="Gudea"/>
              <a:ea typeface="Gudea"/>
              <a:cs typeface="Gudea"/>
              <a:sym typeface="Gudea"/>
            </a:endParaRPr>
          </a:p>
        </p:txBody>
      </p:sp>
      <p:sp>
        <p:nvSpPr>
          <p:cNvPr id="3382" name="Google Shape;3382;p66"/>
          <p:cNvSpPr/>
          <p:nvPr/>
        </p:nvSpPr>
        <p:spPr>
          <a:xfrm>
            <a:off x="3369521" y="1344150"/>
            <a:ext cx="2667011" cy="3085159"/>
          </a:xfrm>
          <a:custGeom>
            <a:rect b="b" l="l" r="r" t="t"/>
            <a:pathLst>
              <a:path extrusionOk="0" h="26255" w="22697">
                <a:moveTo>
                  <a:pt x="5635" y="10404"/>
                </a:moveTo>
                <a:cubicBezTo>
                  <a:pt x="5632" y="10404"/>
                  <a:pt x="5630" y="10404"/>
                  <a:pt x="5627" y="10404"/>
                </a:cubicBezTo>
                <a:lnTo>
                  <a:pt x="5628" y="10404"/>
                </a:lnTo>
                <a:cubicBezTo>
                  <a:pt x="5626" y="10404"/>
                  <a:pt x="5624" y="10404"/>
                  <a:pt x="5621" y="10404"/>
                </a:cubicBezTo>
                <a:cubicBezTo>
                  <a:pt x="5615" y="10404"/>
                  <a:pt x="5608" y="10404"/>
                  <a:pt x="5602" y="10404"/>
                </a:cubicBezTo>
                <a:cubicBezTo>
                  <a:pt x="5592" y="10404"/>
                  <a:pt x="5582" y="10405"/>
                  <a:pt x="5575" y="10410"/>
                </a:cubicBezTo>
                <a:cubicBezTo>
                  <a:pt x="5534" y="10432"/>
                  <a:pt x="5494" y="10460"/>
                  <a:pt x="5507" y="10514"/>
                </a:cubicBezTo>
                <a:cubicBezTo>
                  <a:pt x="5515" y="10547"/>
                  <a:pt x="5536" y="10554"/>
                  <a:pt x="5560" y="10554"/>
                </a:cubicBezTo>
                <a:cubicBezTo>
                  <a:pt x="5575" y="10554"/>
                  <a:pt x="5591" y="10551"/>
                  <a:pt x="5605" y="10550"/>
                </a:cubicBezTo>
                <a:cubicBezTo>
                  <a:pt x="5634" y="10548"/>
                  <a:pt x="5660" y="10533"/>
                  <a:pt x="5689" y="10525"/>
                </a:cubicBezTo>
                <a:cubicBezTo>
                  <a:pt x="5759" y="10508"/>
                  <a:pt x="5752" y="10478"/>
                  <a:pt x="5709" y="10435"/>
                </a:cubicBezTo>
                <a:cubicBezTo>
                  <a:pt x="5690" y="10415"/>
                  <a:pt x="5663" y="10404"/>
                  <a:pt x="5635" y="10404"/>
                </a:cubicBezTo>
                <a:close/>
                <a:moveTo>
                  <a:pt x="6736" y="10623"/>
                </a:moveTo>
                <a:cubicBezTo>
                  <a:pt x="6729" y="10623"/>
                  <a:pt x="6721" y="10623"/>
                  <a:pt x="6713" y="10624"/>
                </a:cubicBezTo>
                <a:lnTo>
                  <a:pt x="6714" y="10624"/>
                </a:lnTo>
                <a:cubicBezTo>
                  <a:pt x="6656" y="10630"/>
                  <a:pt x="6629" y="10678"/>
                  <a:pt x="6655" y="10731"/>
                </a:cubicBezTo>
                <a:cubicBezTo>
                  <a:pt x="6679" y="10783"/>
                  <a:pt x="6671" y="10809"/>
                  <a:pt x="6624" y="10809"/>
                </a:cubicBezTo>
                <a:cubicBezTo>
                  <a:pt x="6617" y="10809"/>
                  <a:pt x="6610" y="10808"/>
                  <a:pt x="6602" y="10807"/>
                </a:cubicBezTo>
                <a:cubicBezTo>
                  <a:pt x="6578" y="10804"/>
                  <a:pt x="6553" y="10804"/>
                  <a:pt x="6507" y="10802"/>
                </a:cubicBezTo>
                <a:cubicBezTo>
                  <a:pt x="6492" y="10797"/>
                  <a:pt x="6477" y="10795"/>
                  <a:pt x="6462" y="10795"/>
                </a:cubicBezTo>
                <a:cubicBezTo>
                  <a:pt x="6382" y="10795"/>
                  <a:pt x="6310" y="10861"/>
                  <a:pt x="6237" y="10909"/>
                </a:cubicBezTo>
                <a:cubicBezTo>
                  <a:pt x="6197" y="10936"/>
                  <a:pt x="6149" y="10993"/>
                  <a:pt x="6185" y="11057"/>
                </a:cubicBezTo>
                <a:cubicBezTo>
                  <a:pt x="6204" y="11093"/>
                  <a:pt x="6238" y="11116"/>
                  <a:pt x="6277" y="11116"/>
                </a:cubicBezTo>
                <a:cubicBezTo>
                  <a:pt x="6287" y="11116"/>
                  <a:pt x="6297" y="11114"/>
                  <a:pt x="6307" y="11112"/>
                </a:cubicBezTo>
                <a:cubicBezTo>
                  <a:pt x="6387" y="11089"/>
                  <a:pt x="6472" y="11074"/>
                  <a:pt x="6545" y="11036"/>
                </a:cubicBezTo>
                <a:cubicBezTo>
                  <a:pt x="6575" y="11019"/>
                  <a:pt x="6600" y="11007"/>
                  <a:pt x="6622" y="11007"/>
                </a:cubicBezTo>
                <a:cubicBezTo>
                  <a:pt x="6647" y="11007"/>
                  <a:pt x="6668" y="11023"/>
                  <a:pt x="6688" y="11068"/>
                </a:cubicBezTo>
                <a:cubicBezTo>
                  <a:pt x="6706" y="11107"/>
                  <a:pt x="6741" y="11121"/>
                  <a:pt x="6775" y="11121"/>
                </a:cubicBezTo>
                <a:cubicBezTo>
                  <a:pt x="6795" y="11121"/>
                  <a:pt x="6815" y="11116"/>
                  <a:pt x="6831" y="11108"/>
                </a:cubicBezTo>
                <a:cubicBezTo>
                  <a:pt x="6882" y="11083"/>
                  <a:pt x="6822" y="11038"/>
                  <a:pt x="6819" y="11001"/>
                </a:cubicBezTo>
                <a:cubicBezTo>
                  <a:pt x="6818" y="10992"/>
                  <a:pt x="6815" y="10983"/>
                  <a:pt x="6808" y="10977"/>
                </a:cubicBezTo>
                <a:cubicBezTo>
                  <a:pt x="6757" y="10928"/>
                  <a:pt x="6784" y="10907"/>
                  <a:pt x="6834" y="10882"/>
                </a:cubicBezTo>
                <a:cubicBezTo>
                  <a:pt x="6892" y="10853"/>
                  <a:pt x="6950" y="10807"/>
                  <a:pt x="6911" y="10734"/>
                </a:cubicBezTo>
                <a:cubicBezTo>
                  <a:pt x="6877" y="10669"/>
                  <a:pt x="6818" y="10623"/>
                  <a:pt x="6736" y="10623"/>
                </a:cubicBezTo>
                <a:close/>
                <a:moveTo>
                  <a:pt x="6219" y="11210"/>
                </a:moveTo>
                <a:cubicBezTo>
                  <a:pt x="6187" y="11210"/>
                  <a:pt x="6097" y="11322"/>
                  <a:pt x="6106" y="11357"/>
                </a:cubicBezTo>
                <a:cubicBezTo>
                  <a:pt x="6126" y="11429"/>
                  <a:pt x="6192" y="11414"/>
                  <a:pt x="6232" y="11421"/>
                </a:cubicBezTo>
                <a:cubicBezTo>
                  <a:pt x="6236" y="11422"/>
                  <a:pt x="6241" y="11422"/>
                  <a:pt x="6245" y="11422"/>
                </a:cubicBezTo>
                <a:cubicBezTo>
                  <a:pt x="6294" y="11422"/>
                  <a:pt x="6336" y="11415"/>
                  <a:pt x="6321" y="11366"/>
                </a:cubicBezTo>
                <a:cubicBezTo>
                  <a:pt x="6300" y="11310"/>
                  <a:pt x="6292" y="11236"/>
                  <a:pt x="6222" y="11210"/>
                </a:cubicBezTo>
                <a:lnTo>
                  <a:pt x="6223" y="11210"/>
                </a:lnTo>
                <a:cubicBezTo>
                  <a:pt x="6222" y="11210"/>
                  <a:pt x="6221" y="11210"/>
                  <a:pt x="6219" y="11210"/>
                </a:cubicBezTo>
                <a:close/>
                <a:moveTo>
                  <a:pt x="7622" y="11695"/>
                </a:moveTo>
                <a:cubicBezTo>
                  <a:pt x="7620" y="11695"/>
                  <a:pt x="7619" y="11695"/>
                  <a:pt x="7618" y="11695"/>
                </a:cubicBezTo>
                <a:cubicBezTo>
                  <a:pt x="7535" y="11695"/>
                  <a:pt x="7483" y="11744"/>
                  <a:pt x="7485" y="11816"/>
                </a:cubicBezTo>
                <a:cubicBezTo>
                  <a:pt x="7487" y="11870"/>
                  <a:pt x="7569" y="11930"/>
                  <a:pt x="7642" y="11932"/>
                </a:cubicBezTo>
                <a:cubicBezTo>
                  <a:pt x="7643" y="11932"/>
                  <a:pt x="7644" y="11932"/>
                  <a:pt x="7645" y="11932"/>
                </a:cubicBezTo>
                <a:cubicBezTo>
                  <a:pt x="7717" y="11932"/>
                  <a:pt x="7756" y="11891"/>
                  <a:pt x="7757" y="11816"/>
                </a:cubicBezTo>
                <a:cubicBezTo>
                  <a:pt x="7757" y="11733"/>
                  <a:pt x="7714" y="11695"/>
                  <a:pt x="7622" y="11695"/>
                </a:cubicBezTo>
                <a:close/>
                <a:moveTo>
                  <a:pt x="6365" y="11713"/>
                </a:moveTo>
                <a:cubicBezTo>
                  <a:pt x="6357" y="11713"/>
                  <a:pt x="6349" y="11717"/>
                  <a:pt x="6346" y="11728"/>
                </a:cubicBezTo>
                <a:cubicBezTo>
                  <a:pt x="6337" y="11771"/>
                  <a:pt x="6326" y="11820"/>
                  <a:pt x="6353" y="11858"/>
                </a:cubicBezTo>
                <a:cubicBezTo>
                  <a:pt x="6376" y="11890"/>
                  <a:pt x="6399" y="11931"/>
                  <a:pt x="6449" y="11931"/>
                </a:cubicBezTo>
                <a:cubicBezTo>
                  <a:pt x="6453" y="11931"/>
                  <a:pt x="6456" y="11931"/>
                  <a:pt x="6460" y="11931"/>
                </a:cubicBezTo>
                <a:cubicBezTo>
                  <a:pt x="6465" y="11932"/>
                  <a:pt x="6469" y="11932"/>
                  <a:pt x="6473" y="11932"/>
                </a:cubicBezTo>
                <a:cubicBezTo>
                  <a:pt x="6499" y="11932"/>
                  <a:pt x="6518" y="11916"/>
                  <a:pt x="6533" y="11893"/>
                </a:cubicBezTo>
                <a:cubicBezTo>
                  <a:pt x="6553" y="11859"/>
                  <a:pt x="6530" y="11837"/>
                  <a:pt x="6506" y="11817"/>
                </a:cubicBezTo>
                <a:lnTo>
                  <a:pt x="6507" y="11817"/>
                </a:lnTo>
                <a:cubicBezTo>
                  <a:pt x="6471" y="11786"/>
                  <a:pt x="6434" y="11756"/>
                  <a:pt x="6398" y="11726"/>
                </a:cubicBezTo>
                <a:cubicBezTo>
                  <a:pt x="6388" y="11719"/>
                  <a:pt x="6376" y="11713"/>
                  <a:pt x="6365" y="11713"/>
                </a:cubicBezTo>
                <a:close/>
                <a:moveTo>
                  <a:pt x="4939" y="14608"/>
                </a:moveTo>
                <a:cubicBezTo>
                  <a:pt x="4937" y="14608"/>
                  <a:pt x="4936" y="14608"/>
                  <a:pt x="4935" y="14608"/>
                </a:cubicBezTo>
                <a:cubicBezTo>
                  <a:pt x="4903" y="14615"/>
                  <a:pt x="4881" y="14644"/>
                  <a:pt x="4885" y="14677"/>
                </a:cubicBezTo>
                <a:cubicBezTo>
                  <a:pt x="4897" y="14781"/>
                  <a:pt x="4938" y="14857"/>
                  <a:pt x="4984" y="14857"/>
                </a:cubicBezTo>
                <a:cubicBezTo>
                  <a:pt x="4987" y="14857"/>
                  <a:pt x="4990" y="14857"/>
                  <a:pt x="4994" y="14856"/>
                </a:cubicBezTo>
                <a:lnTo>
                  <a:pt x="4995" y="14856"/>
                </a:lnTo>
                <a:cubicBezTo>
                  <a:pt x="5058" y="14840"/>
                  <a:pt x="5052" y="14780"/>
                  <a:pt x="5067" y="14737"/>
                </a:cubicBezTo>
                <a:cubicBezTo>
                  <a:pt x="5078" y="14706"/>
                  <a:pt x="4975" y="14608"/>
                  <a:pt x="4939" y="14608"/>
                </a:cubicBezTo>
                <a:close/>
                <a:moveTo>
                  <a:pt x="2621" y="14983"/>
                </a:moveTo>
                <a:cubicBezTo>
                  <a:pt x="2573" y="14983"/>
                  <a:pt x="2568" y="15045"/>
                  <a:pt x="2548" y="15077"/>
                </a:cubicBezTo>
                <a:cubicBezTo>
                  <a:pt x="2513" y="15129"/>
                  <a:pt x="2462" y="15177"/>
                  <a:pt x="2473" y="15252"/>
                </a:cubicBezTo>
                <a:cubicBezTo>
                  <a:pt x="2480" y="15305"/>
                  <a:pt x="2519" y="15333"/>
                  <a:pt x="2553" y="15361"/>
                </a:cubicBezTo>
                <a:cubicBezTo>
                  <a:pt x="2559" y="15365"/>
                  <a:pt x="2571" y="15368"/>
                  <a:pt x="2582" y="15368"/>
                </a:cubicBezTo>
                <a:cubicBezTo>
                  <a:pt x="2596" y="15368"/>
                  <a:pt x="2611" y="15363"/>
                  <a:pt x="2615" y="15347"/>
                </a:cubicBezTo>
                <a:cubicBezTo>
                  <a:pt x="2634" y="15266"/>
                  <a:pt x="2711" y="15205"/>
                  <a:pt x="2690" y="15120"/>
                </a:cubicBezTo>
                <a:cubicBezTo>
                  <a:pt x="2690" y="15064"/>
                  <a:pt x="2703" y="15002"/>
                  <a:pt x="2638" y="14987"/>
                </a:cubicBezTo>
                <a:lnTo>
                  <a:pt x="2639" y="14986"/>
                </a:lnTo>
                <a:cubicBezTo>
                  <a:pt x="2632" y="14984"/>
                  <a:pt x="2626" y="14983"/>
                  <a:pt x="2621" y="14983"/>
                </a:cubicBezTo>
                <a:close/>
                <a:moveTo>
                  <a:pt x="2463" y="19866"/>
                </a:moveTo>
                <a:cubicBezTo>
                  <a:pt x="2447" y="19866"/>
                  <a:pt x="2429" y="19867"/>
                  <a:pt x="2410" y="19868"/>
                </a:cubicBezTo>
                <a:cubicBezTo>
                  <a:pt x="2408" y="19868"/>
                  <a:pt x="2406" y="19868"/>
                  <a:pt x="2403" y="19868"/>
                </a:cubicBezTo>
                <a:cubicBezTo>
                  <a:pt x="2395" y="19868"/>
                  <a:pt x="2385" y="19867"/>
                  <a:pt x="2375" y="19867"/>
                </a:cubicBezTo>
                <a:cubicBezTo>
                  <a:pt x="2343" y="19867"/>
                  <a:pt x="2308" y="19876"/>
                  <a:pt x="2310" y="19944"/>
                </a:cubicBezTo>
                <a:cubicBezTo>
                  <a:pt x="2312" y="20016"/>
                  <a:pt x="2390" y="20104"/>
                  <a:pt x="2454" y="20104"/>
                </a:cubicBezTo>
                <a:cubicBezTo>
                  <a:pt x="2456" y="20104"/>
                  <a:pt x="2457" y="20104"/>
                  <a:pt x="2459" y="20104"/>
                </a:cubicBezTo>
                <a:cubicBezTo>
                  <a:pt x="2564" y="20095"/>
                  <a:pt x="2534" y="20008"/>
                  <a:pt x="2544" y="19948"/>
                </a:cubicBezTo>
                <a:cubicBezTo>
                  <a:pt x="2556" y="19878"/>
                  <a:pt x="2519" y="19866"/>
                  <a:pt x="2463" y="19866"/>
                </a:cubicBezTo>
                <a:close/>
                <a:moveTo>
                  <a:pt x="2724" y="20058"/>
                </a:moveTo>
                <a:cubicBezTo>
                  <a:pt x="2723" y="20058"/>
                  <a:pt x="2723" y="20058"/>
                  <a:pt x="2722" y="20058"/>
                </a:cubicBezTo>
                <a:cubicBezTo>
                  <a:pt x="2669" y="20089"/>
                  <a:pt x="2631" y="20144"/>
                  <a:pt x="2585" y="20187"/>
                </a:cubicBezTo>
                <a:cubicBezTo>
                  <a:pt x="2582" y="20191"/>
                  <a:pt x="2589" y="20212"/>
                  <a:pt x="2597" y="20219"/>
                </a:cubicBezTo>
                <a:cubicBezTo>
                  <a:pt x="2685" y="20294"/>
                  <a:pt x="2705" y="20390"/>
                  <a:pt x="2690" y="20499"/>
                </a:cubicBezTo>
                <a:cubicBezTo>
                  <a:pt x="2687" y="20525"/>
                  <a:pt x="2700" y="20537"/>
                  <a:pt x="2723" y="20546"/>
                </a:cubicBezTo>
                <a:cubicBezTo>
                  <a:pt x="2728" y="20547"/>
                  <a:pt x="2733" y="20548"/>
                  <a:pt x="2737" y="20548"/>
                </a:cubicBezTo>
                <a:cubicBezTo>
                  <a:pt x="2753" y="20548"/>
                  <a:pt x="2766" y="20538"/>
                  <a:pt x="2777" y="20527"/>
                </a:cubicBezTo>
                <a:cubicBezTo>
                  <a:pt x="2807" y="20493"/>
                  <a:pt x="2816" y="20256"/>
                  <a:pt x="2781" y="20223"/>
                </a:cubicBezTo>
                <a:cubicBezTo>
                  <a:pt x="2752" y="20197"/>
                  <a:pt x="2761" y="20184"/>
                  <a:pt x="2777" y="20160"/>
                </a:cubicBezTo>
                <a:lnTo>
                  <a:pt x="2778" y="20160"/>
                </a:lnTo>
                <a:cubicBezTo>
                  <a:pt x="2795" y="20131"/>
                  <a:pt x="2756" y="20058"/>
                  <a:pt x="2724" y="20058"/>
                </a:cubicBezTo>
                <a:close/>
                <a:moveTo>
                  <a:pt x="4513" y="14800"/>
                </a:moveTo>
                <a:cubicBezTo>
                  <a:pt x="4469" y="14800"/>
                  <a:pt x="4429" y="14826"/>
                  <a:pt x="4394" y="14866"/>
                </a:cubicBezTo>
                <a:cubicBezTo>
                  <a:pt x="4353" y="14913"/>
                  <a:pt x="4309" y="14962"/>
                  <a:pt x="4248" y="14980"/>
                </a:cubicBezTo>
                <a:cubicBezTo>
                  <a:pt x="4113" y="15020"/>
                  <a:pt x="3986" y="15061"/>
                  <a:pt x="3914" y="15201"/>
                </a:cubicBezTo>
                <a:cubicBezTo>
                  <a:pt x="3864" y="15303"/>
                  <a:pt x="3777" y="15388"/>
                  <a:pt x="3730" y="15491"/>
                </a:cubicBezTo>
                <a:cubicBezTo>
                  <a:pt x="3667" y="15632"/>
                  <a:pt x="3676" y="15634"/>
                  <a:pt x="3522" y="15636"/>
                </a:cubicBezTo>
                <a:cubicBezTo>
                  <a:pt x="3520" y="15636"/>
                  <a:pt x="3518" y="15636"/>
                  <a:pt x="3516" y="15636"/>
                </a:cubicBezTo>
                <a:cubicBezTo>
                  <a:pt x="3477" y="15636"/>
                  <a:pt x="3435" y="15632"/>
                  <a:pt x="3395" y="15632"/>
                </a:cubicBezTo>
                <a:cubicBezTo>
                  <a:pt x="3337" y="15632"/>
                  <a:pt x="3282" y="15641"/>
                  <a:pt x="3236" y="15684"/>
                </a:cubicBezTo>
                <a:cubicBezTo>
                  <a:pt x="3164" y="15752"/>
                  <a:pt x="3085" y="15771"/>
                  <a:pt x="3001" y="15771"/>
                </a:cubicBezTo>
                <a:cubicBezTo>
                  <a:pt x="2961" y="15771"/>
                  <a:pt x="2920" y="15766"/>
                  <a:pt x="2879" y="15761"/>
                </a:cubicBezTo>
                <a:cubicBezTo>
                  <a:pt x="2731" y="15741"/>
                  <a:pt x="2610" y="15680"/>
                  <a:pt x="2565" y="15519"/>
                </a:cubicBezTo>
                <a:cubicBezTo>
                  <a:pt x="2555" y="15475"/>
                  <a:pt x="2526" y="15438"/>
                  <a:pt x="2488" y="15415"/>
                </a:cubicBezTo>
                <a:cubicBezTo>
                  <a:pt x="2470" y="15406"/>
                  <a:pt x="2456" y="15401"/>
                  <a:pt x="2445" y="15401"/>
                </a:cubicBezTo>
                <a:cubicBezTo>
                  <a:pt x="2426" y="15401"/>
                  <a:pt x="2418" y="15417"/>
                  <a:pt x="2417" y="15456"/>
                </a:cubicBezTo>
                <a:cubicBezTo>
                  <a:pt x="2416" y="15516"/>
                  <a:pt x="2441" y="15582"/>
                  <a:pt x="2403" y="15631"/>
                </a:cubicBezTo>
                <a:cubicBezTo>
                  <a:pt x="2356" y="15691"/>
                  <a:pt x="2343" y="15758"/>
                  <a:pt x="2328" y="15827"/>
                </a:cubicBezTo>
                <a:cubicBezTo>
                  <a:pt x="2312" y="15902"/>
                  <a:pt x="2313" y="15970"/>
                  <a:pt x="2355" y="16044"/>
                </a:cubicBezTo>
                <a:cubicBezTo>
                  <a:pt x="2406" y="16135"/>
                  <a:pt x="2324" y="16209"/>
                  <a:pt x="2290" y="16287"/>
                </a:cubicBezTo>
                <a:cubicBezTo>
                  <a:pt x="2281" y="16309"/>
                  <a:pt x="2270" y="16325"/>
                  <a:pt x="2290" y="16338"/>
                </a:cubicBezTo>
                <a:cubicBezTo>
                  <a:pt x="2297" y="16342"/>
                  <a:pt x="2304" y="16344"/>
                  <a:pt x="2310" y="16344"/>
                </a:cubicBezTo>
                <a:cubicBezTo>
                  <a:pt x="2327" y="16344"/>
                  <a:pt x="2339" y="16329"/>
                  <a:pt x="2344" y="16309"/>
                </a:cubicBezTo>
                <a:cubicBezTo>
                  <a:pt x="2351" y="16279"/>
                  <a:pt x="2337" y="16236"/>
                  <a:pt x="2387" y="16236"/>
                </a:cubicBezTo>
                <a:cubicBezTo>
                  <a:pt x="2390" y="16236"/>
                  <a:pt x="2393" y="16236"/>
                  <a:pt x="2396" y="16236"/>
                </a:cubicBezTo>
                <a:cubicBezTo>
                  <a:pt x="2465" y="16243"/>
                  <a:pt x="2424" y="16296"/>
                  <a:pt x="2436" y="16328"/>
                </a:cubicBezTo>
                <a:cubicBezTo>
                  <a:pt x="2441" y="16340"/>
                  <a:pt x="2444" y="16355"/>
                  <a:pt x="2449" y="16369"/>
                </a:cubicBezTo>
                <a:cubicBezTo>
                  <a:pt x="2464" y="16403"/>
                  <a:pt x="2481" y="16434"/>
                  <a:pt x="2525" y="16436"/>
                </a:cubicBezTo>
                <a:cubicBezTo>
                  <a:pt x="2527" y="16436"/>
                  <a:pt x="2528" y="16436"/>
                  <a:pt x="2530" y="16436"/>
                </a:cubicBezTo>
                <a:cubicBezTo>
                  <a:pt x="2570" y="16436"/>
                  <a:pt x="2583" y="16411"/>
                  <a:pt x="2583" y="16373"/>
                </a:cubicBezTo>
                <a:cubicBezTo>
                  <a:pt x="2583" y="16361"/>
                  <a:pt x="2587" y="16350"/>
                  <a:pt x="2603" y="16348"/>
                </a:cubicBezTo>
                <a:cubicBezTo>
                  <a:pt x="2605" y="16348"/>
                  <a:pt x="2607" y="16347"/>
                  <a:pt x="2609" y="16347"/>
                </a:cubicBezTo>
                <a:cubicBezTo>
                  <a:pt x="2621" y="16347"/>
                  <a:pt x="2633" y="16356"/>
                  <a:pt x="2637" y="16369"/>
                </a:cubicBezTo>
                <a:cubicBezTo>
                  <a:pt x="2670" y="16444"/>
                  <a:pt x="2714" y="16516"/>
                  <a:pt x="2741" y="16594"/>
                </a:cubicBezTo>
                <a:cubicBezTo>
                  <a:pt x="2773" y="16690"/>
                  <a:pt x="2830" y="16788"/>
                  <a:pt x="2741" y="16885"/>
                </a:cubicBezTo>
                <a:cubicBezTo>
                  <a:pt x="2728" y="16899"/>
                  <a:pt x="2730" y="16921"/>
                  <a:pt x="2747" y="16931"/>
                </a:cubicBezTo>
                <a:cubicBezTo>
                  <a:pt x="2883" y="17043"/>
                  <a:pt x="2897" y="17194"/>
                  <a:pt x="2890" y="17352"/>
                </a:cubicBezTo>
                <a:cubicBezTo>
                  <a:pt x="2885" y="17441"/>
                  <a:pt x="2897" y="17522"/>
                  <a:pt x="2949" y="17600"/>
                </a:cubicBezTo>
                <a:cubicBezTo>
                  <a:pt x="2976" y="17643"/>
                  <a:pt x="2989" y="17703"/>
                  <a:pt x="2895" y="17711"/>
                </a:cubicBezTo>
                <a:cubicBezTo>
                  <a:pt x="2845" y="17716"/>
                  <a:pt x="2794" y="17721"/>
                  <a:pt x="2744" y="17725"/>
                </a:cubicBezTo>
                <a:cubicBezTo>
                  <a:pt x="2702" y="17730"/>
                  <a:pt x="2651" y="17755"/>
                  <a:pt x="2681" y="17796"/>
                </a:cubicBezTo>
                <a:cubicBezTo>
                  <a:pt x="2750" y="17889"/>
                  <a:pt x="2738" y="17992"/>
                  <a:pt x="2748" y="18096"/>
                </a:cubicBezTo>
                <a:cubicBezTo>
                  <a:pt x="2753" y="18143"/>
                  <a:pt x="2738" y="18222"/>
                  <a:pt x="2800" y="18238"/>
                </a:cubicBezTo>
                <a:cubicBezTo>
                  <a:pt x="2805" y="18239"/>
                  <a:pt x="2809" y="18240"/>
                  <a:pt x="2814" y="18240"/>
                </a:cubicBezTo>
                <a:cubicBezTo>
                  <a:pt x="2858" y="18240"/>
                  <a:pt x="2879" y="18178"/>
                  <a:pt x="2913" y="18148"/>
                </a:cubicBezTo>
                <a:cubicBezTo>
                  <a:pt x="2935" y="18129"/>
                  <a:pt x="2956" y="18087"/>
                  <a:pt x="2983" y="18087"/>
                </a:cubicBezTo>
                <a:cubicBezTo>
                  <a:pt x="2990" y="18087"/>
                  <a:pt x="2997" y="18089"/>
                  <a:pt x="3004" y="18095"/>
                </a:cubicBezTo>
                <a:cubicBezTo>
                  <a:pt x="3034" y="18119"/>
                  <a:pt x="3046" y="18176"/>
                  <a:pt x="3029" y="18222"/>
                </a:cubicBezTo>
                <a:cubicBezTo>
                  <a:pt x="3021" y="18244"/>
                  <a:pt x="3009" y="18265"/>
                  <a:pt x="2991" y="18282"/>
                </a:cubicBezTo>
                <a:cubicBezTo>
                  <a:pt x="2951" y="18319"/>
                  <a:pt x="2955" y="18365"/>
                  <a:pt x="2968" y="18407"/>
                </a:cubicBezTo>
                <a:cubicBezTo>
                  <a:pt x="2986" y="18464"/>
                  <a:pt x="3009" y="18517"/>
                  <a:pt x="3035" y="18570"/>
                </a:cubicBezTo>
                <a:cubicBezTo>
                  <a:pt x="3056" y="18610"/>
                  <a:pt x="3099" y="18660"/>
                  <a:pt x="3059" y="18688"/>
                </a:cubicBezTo>
                <a:cubicBezTo>
                  <a:pt x="3051" y="18694"/>
                  <a:pt x="3042" y="18696"/>
                  <a:pt x="3034" y="18696"/>
                </a:cubicBezTo>
                <a:cubicBezTo>
                  <a:pt x="3002" y="18696"/>
                  <a:pt x="2969" y="18660"/>
                  <a:pt x="2947" y="18628"/>
                </a:cubicBezTo>
                <a:cubicBezTo>
                  <a:pt x="2932" y="18606"/>
                  <a:pt x="2920" y="18581"/>
                  <a:pt x="2899" y="18564"/>
                </a:cubicBezTo>
                <a:cubicBezTo>
                  <a:pt x="2867" y="18537"/>
                  <a:pt x="2858" y="18483"/>
                  <a:pt x="2800" y="18479"/>
                </a:cubicBezTo>
                <a:lnTo>
                  <a:pt x="2800" y="18479"/>
                </a:lnTo>
                <a:cubicBezTo>
                  <a:pt x="2801" y="18538"/>
                  <a:pt x="2804" y="18594"/>
                  <a:pt x="2809" y="18650"/>
                </a:cubicBezTo>
                <a:cubicBezTo>
                  <a:pt x="2821" y="18789"/>
                  <a:pt x="2873" y="18930"/>
                  <a:pt x="2754" y="19060"/>
                </a:cubicBezTo>
                <a:cubicBezTo>
                  <a:pt x="2717" y="19101"/>
                  <a:pt x="2648" y="19179"/>
                  <a:pt x="2700" y="19243"/>
                </a:cubicBezTo>
                <a:cubicBezTo>
                  <a:pt x="2753" y="19311"/>
                  <a:pt x="2750" y="19356"/>
                  <a:pt x="2700" y="19415"/>
                </a:cubicBezTo>
                <a:cubicBezTo>
                  <a:pt x="2689" y="19426"/>
                  <a:pt x="2684" y="19454"/>
                  <a:pt x="2690" y="19465"/>
                </a:cubicBezTo>
                <a:cubicBezTo>
                  <a:pt x="2757" y="19572"/>
                  <a:pt x="2734" y="19682"/>
                  <a:pt x="2709" y="19792"/>
                </a:cubicBezTo>
                <a:cubicBezTo>
                  <a:pt x="2707" y="19802"/>
                  <a:pt x="2719" y="19813"/>
                  <a:pt x="2721" y="19825"/>
                </a:cubicBezTo>
                <a:cubicBezTo>
                  <a:pt x="2757" y="19983"/>
                  <a:pt x="2869" y="20109"/>
                  <a:pt x="2899" y="20269"/>
                </a:cubicBezTo>
                <a:cubicBezTo>
                  <a:pt x="2905" y="20299"/>
                  <a:pt x="2932" y="20308"/>
                  <a:pt x="2955" y="20320"/>
                </a:cubicBezTo>
                <a:cubicBezTo>
                  <a:pt x="3086" y="20401"/>
                  <a:pt x="3159" y="20558"/>
                  <a:pt x="3120" y="20704"/>
                </a:cubicBezTo>
                <a:cubicBezTo>
                  <a:pt x="3108" y="20747"/>
                  <a:pt x="3103" y="20790"/>
                  <a:pt x="3139" y="20805"/>
                </a:cubicBezTo>
                <a:cubicBezTo>
                  <a:pt x="3158" y="20812"/>
                  <a:pt x="3178" y="20817"/>
                  <a:pt x="3199" y="20817"/>
                </a:cubicBezTo>
                <a:cubicBezTo>
                  <a:pt x="3227" y="20817"/>
                  <a:pt x="3256" y="20807"/>
                  <a:pt x="3279" y="20777"/>
                </a:cubicBezTo>
                <a:cubicBezTo>
                  <a:pt x="3298" y="20747"/>
                  <a:pt x="3320" y="20718"/>
                  <a:pt x="3343" y="20690"/>
                </a:cubicBezTo>
                <a:cubicBezTo>
                  <a:pt x="3359" y="20673"/>
                  <a:pt x="3387" y="20665"/>
                  <a:pt x="3414" y="20665"/>
                </a:cubicBezTo>
                <a:cubicBezTo>
                  <a:pt x="3440" y="20665"/>
                  <a:pt x="3465" y="20673"/>
                  <a:pt x="3475" y="20688"/>
                </a:cubicBezTo>
                <a:cubicBezTo>
                  <a:pt x="3514" y="20749"/>
                  <a:pt x="3557" y="20779"/>
                  <a:pt x="3615" y="20779"/>
                </a:cubicBezTo>
                <a:cubicBezTo>
                  <a:pt x="3638" y="20779"/>
                  <a:pt x="3663" y="20775"/>
                  <a:pt x="3691" y="20765"/>
                </a:cubicBezTo>
                <a:cubicBezTo>
                  <a:pt x="3851" y="20710"/>
                  <a:pt x="3953" y="20585"/>
                  <a:pt x="4054" y="20459"/>
                </a:cubicBezTo>
                <a:cubicBezTo>
                  <a:pt x="4085" y="20420"/>
                  <a:pt x="4080" y="20386"/>
                  <a:pt x="4062" y="20338"/>
                </a:cubicBezTo>
                <a:cubicBezTo>
                  <a:pt x="4031" y="20253"/>
                  <a:pt x="3966" y="20160"/>
                  <a:pt x="4005" y="20073"/>
                </a:cubicBezTo>
                <a:cubicBezTo>
                  <a:pt x="4040" y="19998"/>
                  <a:pt x="4010" y="19946"/>
                  <a:pt x="3987" y="19892"/>
                </a:cubicBezTo>
                <a:cubicBezTo>
                  <a:pt x="3968" y="19843"/>
                  <a:pt x="3907" y="19784"/>
                  <a:pt x="3960" y="19751"/>
                </a:cubicBezTo>
                <a:cubicBezTo>
                  <a:pt x="3971" y="19744"/>
                  <a:pt x="3982" y="19741"/>
                  <a:pt x="3991" y="19741"/>
                </a:cubicBezTo>
                <a:cubicBezTo>
                  <a:pt x="4036" y="19741"/>
                  <a:pt x="4062" y="19809"/>
                  <a:pt x="4100" y="19838"/>
                </a:cubicBezTo>
                <a:cubicBezTo>
                  <a:pt x="4104" y="19841"/>
                  <a:pt x="4103" y="19850"/>
                  <a:pt x="4106" y="19854"/>
                </a:cubicBezTo>
                <a:cubicBezTo>
                  <a:pt x="4137" y="19915"/>
                  <a:pt x="4162" y="19943"/>
                  <a:pt x="4201" y="19943"/>
                </a:cubicBezTo>
                <a:cubicBezTo>
                  <a:pt x="4225" y="19943"/>
                  <a:pt x="4255" y="19932"/>
                  <a:pt x="4295" y="19912"/>
                </a:cubicBezTo>
                <a:cubicBezTo>
                  <a:pt x="4357" y="19881"/>
                  <a:pt x="4394" y="19863"/>
                  <a:pt x="4423" y="19863"/>
                </a:cubicBezTo>
                <a:cubicBezTo>
                  <a:pt x="4462" y="19863"/>
                  <a:pt x="4488" y="19897"/>
                  <a:pt x="4550" y="19977"/>
                </a:cubicBezTo>
                <a:cubicBezTo>
                  <a:pt x="4565" y="19996"/>
                  <a:pt x="4581" y="20014"/>
                  <a:pt x="4597" y="20032"/>
                </a:cubicBezTo>
                <a:cubicBezTo>
                  <a:pt x="4646" y="20088"/>
                  <a:pt x="4713" y="20124"/>
                  <a:pt x="4787" y="20136"/>
                </a:cubicBezTo>
                <a:cubicBezTo>
                  <a:pt x="4837" y="20145"/>
                  <a:pt x="4878" y="20154"/>
                  <a:pt x="4912" y="20193"/>
                </a:cubicBezTo>
                <a:cubicBezTo>
                  <a:pt x="4930" y="20212"/>
                  <a:pt x="4947" y="20223"/>
                  <a:pt x="4963" y="20223"/>
                </a:cubicBezTo>
                <a:cubicBezTo>
                  <a:pt x="4983" y="20223"/>
                  <a:pt x="5001" y="20208"/>
                  <a:pt x="5014" y="20177"/>
                </a:cubicBezTo>
                <a:cubicBezTo>
                  <a:pt x="5058" y="20077"/>
                  <a:pt x="5115" y="19982"/>
                  <a:pt x="5126" y="19869"/>
                </a:cubicBezTo>
                <a:cubicBezTo>
                  <a:pt x="5142" y="19719"/>
                  <a:pt x="5156" y="19569"/>
                  <a:pt x="5228" y="19429"/>
                </a:cubicBezTo>
                <a:cubicBezTo>
                  <a:pt x="5249" y="19389"/>
                  <a:pt x="5241" y="19322"/>
                  <a:pt x="5223" y="19279"/>
                </a:cubicBezTo>
                <a:cubicBezTo>
                  <a:pt x="5211" y="19250"/>
                  <a:pt x="5196" y="19232"/>
                  <a:pt x="5212" y="19202"/>
                </a:cubicBezTo>
                <a:cubicBezTo>
                  <a:pt x="5279" y="19071"/>
                  <a:pt x="5275" y="18924"/>
                  <a:pt x="5300" y="18783"/>
                </a:cubicBezTo>
                <a:cubicBezTo>
                  <a:pt x="5335" y="18602"/>
                  <a:pt x="5328" y="18413"/>
                  <a:pt x="5363" y="18231"/>
                </a:cubicBezTo>
                <a:cubicBezTo>
                  <a:pt x="5391" y="18083"/>
                  <a:pt x="5420" y="17928"/>
                  <a:pt x="5524" y="17806"/>
                </a:cubicBezTo>
                <a:cubicBezTo>
                  <a:pt x="5556" y="17766"/>
                  <a:pt x="5544" y="17736"/>
                  <a:pt x="5512" y="17703"/>
                </a:cubicBezTo>
                <a:cubicBezTo>
                  <a:pt x="5435" y="17622"/>
                  <a:pt x="5360" y="17540"/>
                  <a:pt x="5284" y="17460"/>
                </a:cubicBezTo>
                <a:cubicBezTo>
                  <a:pt x="5231" y="17402"/>
                  <a:pt x="5216" y="17342"/>
                  <a:pt x="5243" y="17264"/>
                </a:cubicBezTo>
                <a:cubicBezTo>
                  <a:pt x="5265" y="17202"/>
                  <a:pt x="5309" y="17164"/>
                  <a:pt x="5354" y="17126"/>
                </a:cubicBezTo>
                <a:cubicBezTo>
                  <a:pt x="5425" y="17066"/>
                  <a:pt x="5478" y="16996"/>
                  <a:pt x="5530" y="16920"/>
                </a:cubicBezTo>
                <a:cubicBezTo>
                  <a:pt x="5580" y="16847"/>
                  <a:pt x="5566" y="16757"/>
                  <a:pt x="5616" y="16685"/>
                </a:cubicBezTo>
                <a:cubicBezTo>
                  <a:pt x="5680" y="16591"/>
                  <a:pt x="5683" y="16492"/>
                  <a:pt x="5593" y="16403"/>
                </a:cubicBezTo>
                <a:cubicBezTo>
                  <a:pt x="5566" y="16374"/>
                  <a:pt x="5560" y="16331"/>
                  <a:pt x="5564" y="16292"/>
                </a:cubicBezTo>
                <a:lnTo>
                  <a:pt x="5564" y="16291"/>
                </a:lnTo>
                <a:cubicBezTo>
                  <a:pt x="5577" y="16166"/>
                  <a:pt x="5540" y="16064"/>
                  <a:pt x="5443" y="15978"/>
                </a:cubicBezTo>
                <a:cubicBezTo>
                  <a:pt x="5389" y="15931"/>
                  <a:pt x="5410" y="15824"/>
                  <a:pt x="5469" y="15801"/>
                </a:cubicBezTo>
                <a:cubicBezTo>
                  <a:pt x="5475" y="15799"/>
                  <a:pt x="5483" y="15798"/>
                  <a:pt x="5492" y="15798"/>
                </a:cubicBezTo>
                <a:cubicBezTo>
                  <a:pt x="5497" y="15798"/>
                  <a:pt x="5502" y="15798"/>
                  <a:pt x="5507" y="15798"/>
                </a:cubicBezTo>
                <a:cubicBezTo>
                  <a:pt x="5528" y="15798"/>
                  <a:pt x="5546" y="15795"/>
                  <a:pt x="5546" y="15765"/>
                </a:cubicBezTo>
                <a:cubicBezTo>
                  <a:pt x="5546" y="15724"/>
                  <a:pt x="5490" y="15724"/>
                  <a:pt x="5464" y="15698"/>
                </a:cubicBezTo>
                <a:cubicBezTo>
                  <a:pt x="5455" y="15688"/>
                  <a:pt x="5429" y="15695"/>
                  <a:pt x="5413" y="15688"/>
                </a:cubicBezTo>
                <a:cubicBezTo>
                  <a:pt x="5348" y="15660"/>
                  <a:pt x="5291" y="15630"/>
                  <a:pt x="5303" y="15540"/>
                </a:cubicBezTo>
                <a:cubicBezTo>
                  <a:pt x="5313" y="15474"/>
                  <a:pt x="5307" y="15407"/>
                  <a:pt x="5305" y="15340"/>
                </a:cubicBezTo>
                <a:cubicBezTo>
                  <a:pt x="5303" y="15279"/>
                  <a:pt x="5273" y="15239"/>
                  <a:pt x="5213" y="15239"/>
                </a:cubicBezTo>
                <a:cubicBezTo>
                  <a:pt x="5211" y="15239"/>
                  <a:pt x="5208" y="15239"/>
                  <a:pt x="5206" y="15240"/>
                </a:cubicBezTo>
                <a:cubicBezTo>
                  <a:pt x="5202" y="15240"/>
                  <a:pt x="5198" y="15240"/>
                  <a:pt x="5194" y="15240"/>
                </a:cubicBezTo>
                <a:cubicBezTo>
                  <a:pt x="5124" y="15240"/>
                  <a:pt x="5134" y="15194"/>
                  <a:pt x="5152" y="15151"/>
                </a:cubicBezTo>
                <a:cubicBezTo>
                  <a:pt x="5167" y="15114"/>
                  <a:pt x="5187" y="15081"/>
                  <a:pt x="5174" y="15040"/>
                </a:cubicBezTo>
                <a:cubicBezTo>
                  <a:pt x="5153" y="14977"/>
                  <a:pt x="5110" y="14944"/>
                  <a:pt x="5054" y="14944"/>
                </a:cubicBezTo>
                <a:cubicBezTo>
                  <a:pt x="5027" y="14944"/>
                  <a:pt x="4997" y="14952"/>
                  <a:pt x="4966" y="14968"/>
                </a:cubicBezTo>
                <a:cubicBezTo>
                  <a:pt x="4932" y="14986"/>
                  <a:pt x="4908" y="14995"/>
                  <a:pt x="4889" y="14995"/>
                </a:cubicBezTo>
                <a:cubicBezTo>
                  <a:pt x="4858" y="14995"/>
                  <a:pt x="4844" y="14968"/>
                  <a:pt x="4834" y="14906"/>
                </a:cubicBezTo>
                <a:cubicBezTo>
                  <a:pt x="4825" y="14849"/>
                  <a:pt x="4800" y="14820"/>
                  <a:pt x="4734" y="14815"/>
                </a:cubicBezTo>
                <a:cubicBezTo>
                  <a:pt x="4732" y="14815"/>
                  <a:pt x="4730" y="14815"/>
                  <a:pt x="4728" y="14815"/>
                </a:cubicBezTo>
                <a:cubicBezTo>
                  <a:pt x="4693" y="14815"/>
                  <a:pt x="4662" y="14837"/>
                  <a:pt x="4627" y="14837"/>
                </a:cubicBezTo>
                <a:cubicBezTo>
                  <a:pt x="4614" y="14837"/>
                  <a:pt x="4599" y="14834"/>
                  <a:pt x="4584" y="14824"/>
                </a:cubicBezTo>
                <a:cubicBezTo>
                  <a:pt x="4560" y="14808"/>
                  <a:pt x="4536" y="14800"/>
                  <a:pt x="4513" y="14800"/>
                </a:cubicBezTo>
                <a:close/>
                <a:moveTo>
                  <a:pt x="15448" y="21301"/>
                </a:moveTo>
                <a:cubicBezTo>
                  <a:pt x="15430" y="21301"/>
                  <a:pt x="15415" y="21307"/>
                  <a:pt x="15405" y="21328"/>
                </a:cubicBezTo>
                <a:cubicBezTo>
                  <a:pt x="15389" y="21367"/>
                  <a:pt x="15412" y="21394"/>
                  <a:pt x="15447" y="21416"/>
                </a:cubicBezTo>
                <a:cubicBezTo>
                  <a:pt x="15477" y="21435"/>
                  <a:pt x="15506" y="21445"/>
                  <a:pt x="15535" y="21445"/>
                </a:cubicBezTo>
                <a:cubicBezTo>
                  <a:pt x="15584" y="21445"/>
                  <a:pt x="15633" y="21417"/>
                  <a:pt x="15684" y="21357"/>
                </a:cubicBezTo>
                <a:lnTo>
                  <a:pt x="15684" y="21357"/>
                </a:lnTo>
                <a:cubicBezTo>
                  <a:pt x="15675" y="21358"/>
                  <a:pt x="15667" y="21359"/>
                  <a:pt x="15658" y="21359"/>
                </a:cubicBezTo>
                <a:cubicBezTo>
                  <a:pt x="15592" y="21359"/>
                  <a:pt x="15545" y="21323"/>
                  <a:pt x="15492" y="21309"/>
                </a:cubicBezTo>
                <a:cubicBezTo>
                  <a:pt x="15477" y="21305"/>
                  <a:pt x="15462" y="21301"/>
                  <a:pt x="15448" y="21301"/>
                </a:cubicBezTo>
                <a:close/>
                <a:moveTo>
                  <a:pt x="15752" y="21488"/>
                </a:moveTo>
                <a:cubicBezTo>
                  <a:pt x="15707" y="21507"/>
                  <a:pt x="15644" y="21531"/>
                  <a:pt x="15660" y="21581"/>
                </a:cubicBezTo>
                <a:lnTo>
                  <a:pt x="15661" y="21581"/>
                </a:lnTo>
                <a:cubicBezTo>
                  <a:pt x="15685" y="21647"/>
                  <a:pt x="15697" y="21726"/>
                  <a:pt x="15758" y="21776"/>
                </a:cubicBezTo>
                <a:cubicBezTo>
                  <a:pt x="15769" y="21785"/>
                  <a:pt x="15785" y="21793"/>
                  <a:pt x="15796" y="21793"/>
                </a:cubicBezTo>
                <a:cubicBezTo>
                  <a:pt x="15803" y="21793"/>
                  <a:pt x="15809" y="21790"/>
                  <a:pt x="15811" y="21782"/>
                </a:cubicBezTo>
                <a:cubicBezTo>
                  <a:pt x="15831" y="21724"/>
                  <a:pt x="15856" y="21660"/>
                  <a:pt x="15849" y="21602"/>
                </a:cubicBezTo>
                <a:cubicBezTo>
                  <a:pt x="15840" y="21549"/>
                  <a:pt x="15804" y="21505"/>
                  <a:pt x="15752" y="21488"/>
                </a:cubicBezTo>
                <a:close/>
                <a:moveTo>
                  <a:pt x="15894" y="21918"/>
                </a:moveTo>
                <a:cubicBezTo>
                  <a:pt x="15837" y="21943"/>
                  <a:pt x="15844" y="21989"/>
                  <a:pt x="15874" y="22025"/>
                </a:cubicBezTo>
                <a:cubicBezTo>
                  <a:pt x="15902" y="22057"/>
                  <a:pt x="15923" y="22126"/>
                  <a:pt x="15961" y="22126"/>
                </a:cubicBezTo>
                <a:cubicBezTo>
                  <a:pt x="15966" y="22126"/>
                  <a:pt x="15972" y="22125"/>
                  <a:pt x="15977" y="22122"/>
                </a:cubicBezTo>
                <a:cubicBezTo>
                  <a:pt x="16036" y="22093"/>
                  <a:pt x="15975" y="22030"/>
                  <a:pt x="15966" y="21982"/>
                </a:cubicBezTo>
                <a:cubicBezTo>
                  <a:pt x="15958" y="21946"/>
                  <a:pt x="15935" y="21924"/>
                  <a:pt x="15894" y="21918"/>
                </a:cubicBezTo>
                <a:close/>
                <a:moveTo>
                  <a:pt x="9780" y="0"/>
                </a:moveTo>
                <a:cubicBezTo>
                  <a:pt x="9779" y="0"/>
                  <a:pt x="9778" y="0"/>
                  <a:pt x="9778" y="0"/>
                </a:cubicBezTo>
                <a:cubicBezTo>
                  <a:pt x="9699" y="1"/>
                  <a:pt x="9624" y="5"/>
                  <a:pt x="9547" y="28"/>
                </a:cubicBezTo>
                <a:cubicBezTo>
                  <a:pt x="9438" y="61"/>
                  <a:pt x="9353" y="128"/>
                  <a:pt x="9264" y="191"/>
                </a:cubicBezTo>
                <a:cubicBezTo>
                  <a:pt x="9219" y="223"/>
                  <a:pt x="9177" y="259"/>
                  <a:pt x="9124" y="259"/>
                </a:cubicBezTo>
                <a:cubicBezTo>
                  <a:pt x="9098" y="259"/>
                  <a:pt x="9069" y="250"/>
                  <a:pt x="9036" y="225"/>
                </a:cubicBezTo>
                <a:cubicBezTo>
                  <a:pt x="8973" y="181"/>
                  <a:pt x="8899" y="159"/>
                  <a:pt x="8824" y="159"/>
                </a:cubicBezTo>
                <a:cubicBezTo>
                  <a:pt x="8819" y="159"/>
                  <a:pt x="8814" y="159"/>
                  <a:pt x="8809" y="159"/>
                </a:cubicBezTo>
                <a:cubicBezTo>
                  <a:pt x="8749" y="161"/>
                  <a:pt x="8717" y="200"/>
                  <a:pt x="8673" y="220"/>
                </a:cubicBezTo>
                <a:cubicBezTo>
                  <a:pt x="8544" y="280"/>
                  <a:pt x="8403" y="267"/>
                  <a:pt x="8269" y="289"/>
                </a:cubicBezTo>
                <a:cubicBezTo>
                  <a:pt x="8086" y="320"/>
                  <a:pt x="7989" y="421"/>
                  <a:pt x="7956" y="605"/>
                </a:cubicBezTo>
                <a:cubicBezTo>
                  <a:pt x="7944" y="682"/>
                  <a:pt x="7921" y="772"/>
                  <a:pt x="7819" y="779"/>
                </a:cubicBezTo>
                <a:cubicBezTo>
                  <a:pt x="7804" y="779"/>
                  <a:pt x="7789" y="780"/>
                  <a:pt x="7774" y="780"/>
                </a:cubicBezTo>
                <a:cubicBezTo>
                  <a:pt x="7712" y="780"/>
                  <a:pt x="7649" y="774"/>
                  <a:pt x="7587" y="771"/>
                </a:cubicBezTo>
                <a:cubicBezTo>
                  <a:pt x="7486" y="768"/>
                  <a:pt x="7462" y="713"/>
                  <a:pt x="7435" y="640"/>
                </a:cubicBezTo>
                <a:cubicBezTo>
                  <a:pt x="7413" y="580"/>
                  <a:pt x="7368" y="548"/>
                  <a:pt x="7313" y="548"/>
                </a:cubicBezTo>
                <a:cubicBezTo>
                  <a:pt x="7299" y="548"/>
                  <a:pt x="7284" y="550"/>
                  <a:pt x="7268" y="555"/>
                </a:cubicBezTo>
                <a:cubicBezTo>
                  <a:pt x="7200" y="576"/>
                  <a:pt x="7130" y="591"/>
                  <a:pt x="7059" y="601"/>
                </a:cubicBezTo>
                <a:cubicBezTo>
                  <a:pt x="6919" y="619"/>
                  <a:pt x="6867" y="701"/>
                  <a:pt x="6898" y="842"/>
                </a:cubicBezTo>
                <a:cubicBezTo>
                  <a:pt x="6933" y="994"/>
                  <a:pt x="7001" y="1139"/>
                  <a:pt x="6981" y="1302"/>
                </a:cubicBezTo>
                <a:cubicBezTo>
                  <a:pt x="6976" y="1347"/>
                  <a:pt x="6957" y="1373"/>
                  <a:pt x="6921" y="1373"/>
                </a:cubicBezTo>
                <a:cubicBezTo>
                  <a:pt x="6912" y="1373"/>
                  <a:pt x="6903" y="1371"/>
                  <a:pt x="6892" y="1368"/>
                </a:cubicBezTo>
                <a:cubicBezTo>
                  <a:pt x="6758" y="1330"/>
                  <a:pt x="6658" y="1249"/>
                  <a:pt x="6580" y="1138"/>
                </a:cubicBezTo>
                <a:cubicBezTo>
                  <a:pt x="6568" y="1121"/>
                  <a:pt x="6553" y="1106"/>
                  <a:pt x="6537" y="1106"/>
                </a:cubicBezTo>
                <a:cubicBezTo>
                  <a:pt x="6531" y="1106"/>
                  <a:pt x="6526" y="1108"/>
                  <a:pt x="6520" y="1111"/>
                </a:cubicBezTo>
                <a:cubicBezTo>
                  <a:pt x="6442" y="1154"/>
                  <a:pt x="6357" y="1192"/>
                  <a:pt x="6294" y="1260"/>
                </a:cubicBezTo>
                <a:cubicBezTo>
                  <a:pt x="6213" y="1346"/>
                  <a:pt x="6233" y="1470"/>
                  <a:pt x="6183" y="1571"/>
                </a:cubicBezTo>
                <a:cubicBezTo>
                  <a:pt x="6165" y="1607"/>
                  <a:pt x="6195" y="1634"/>
                  <a:pt x="6240" y="1634"/>
                </a:cubicBezTo>
                <a:cubicBezTo>
                  <a:pt x="6241" y="1634"/>
                  <a:pt x="6243" y="1634"/>
                  <a:pt x="6245" y="1634"/>
                </a:cubicBezTo>
                <a:cubicBezTo>
                  <a:pt x="6264" y="1634"/>
                  <a:pt x="6283" y="1633"/>
                  <a:pt x="6302" y="1633"/>
                </a:cubicBezTo>
                <a:cubicBezTo>
                  <a:pt x="6340" y="1633"/>
                  <a:pt x="6379" y="1634"/>
                  <a:pt x="6417" y="1634"/>
                </a:cubicBezTo>
                <a:cubicBezTo>
                  <a:pt x="6448" y="1634"/>
                  <a:pt x="6477" y="1638"/>
                  <a:pt x="6487" y="1676"/>
                </a:cubicBezTo>
                <a:cubicBezTo>
                  <a:pt x="6496" y="1718"/>
                  <a:pt x="6464" y="1728"/>
                  <a:pt x="6439" y="1741"/>
                </a:cubicBezTo>
                <a:cubicBezTo>
                  <a:pt x="6375" y="1771"/>
                  <a:pt x="6345" y="1844"/>
                  <a:pt x="6353" y="1889"/>
                </a:cubicBezTo>
                <a:cubicBezTo>
                  <a:pt x="6364" y="1952"/>
                  <a:pt x="6340" y="2007"/>
                  <a:pt x="6339" y="2065"/>
                </a:cubicBezTo>
                <a:cubicBezTo>
                  <a:pt x="6339" y="2111"/>
                  <a:pt x="6297" y="2167"/>
                  <a:pt x="6249" y="2171"/>
                </a:cubicBezTo>
                <a:cubicBezTo>
                  <a:pt x="6248" y="2171"/>
                  <a:pt x="6247" y="2171"/>
                  <a:pt x="6246" y="2171"/>
                </a:cubicBezTo>
                <a:cubicBezTo>
                  <a:pt x="6212" y="2171"/>
                  <a:pt x="6201" y="2113"/>
                  <a:pt x="6197" y="2077"/>
                </a:cubicBezTo>
                <a:cubicBezTo>
                  <a:pt x="6186" y="1968"/>
                  <a:pt x="6087" y="1904"/>
                  <a:pt x="6064" y="1800"/>
                </a:cubicBezTo>
                <a:cubicBezTo>
                  <a:pt x="6061" y="1785"/>
                  <a:pt x="6042" y="1764"/>
                  <a:pt x="6023" y="1764"/>
                </a:cubicBezTo>
                <a:cubicBezTo>
                  <a:pt x="6021" y="1764"/>
                  <a:pt x="6019" y="1764"/>
                  <a:pt x="6016" y="1765"/>
                </a:cubicBezTo>
                <a:cubicBezTo>
                  <a:pt x="5957" y="1783"/>
                  <a:pt x="5887" y="1772"/>
                  <a:pt x="5840" y="1820"/>
                </a:cubicBezTo>
                <a:cubicBezTo>
                  <a:pt x="5759" y="1907"/>
                  <a:pt x="5651" y="1939"/>
                  <a:pt x="5546" y="1981"/>
                </a:cubicBezTo>
                <a:cubicBezTo>
                  <a:pt x="5530" y="1987"/>
                  <a:pt x="5516" y="1990"/>
                  <a:pt x="5503" y="1990"/>
                </a:cubicBezTo>
                <a:cubicBezTo>
                  <a:pt x="5467" y="1990"/>
                  <a:pt x="5440" y="1969"/>
                  <a:pt x="5426" y="1936"/>
                </a:cubicBezTo>
                <a:cubicBezTo>
                  <a:pt x="5402" y="1885"/>
                  <a:pt x="5369" y="1839"/>
                  <a:pt x="5346" y="1787"/>
                </a:cubicBezTo>
                <a:cubicBezTo>
                  <a:pt x="5271" y="1614"/>
                  <a:pt x="5147" y="1483"/>
                  <a:pt x="4990" y="1381"/>
                </a:cubicBezTo>
                <a:cubicBezTo>
                  <a:pt x="4965" y="1364"/>
                  <a:pt x="4938" y="1358"/>
                  <a:pt x="4912" y="1358"/>
                </a:cubicBezTo>
                <a:cubicBezTo>
                  <a:pt x="4888" y="1358"/>
                  <a:pt x="4865" y="1363"/>
                  <a:pt x="4843" y="1370"/>
                </a:cubicBezTo>
                <a:cubicBezTo>
                  <a:pt x="4796" y="1387"/>
                  <a:pt x="4818" y="1440"/>
                  <a:pt x="4816" y="1476"/>
                </a:cubicBezTo>
                <a:cubicBezTo>
                  <a:pt x="4811" y="1563"/>
                  <a:pt x="4815" y="1649"/>
                  <a:pt x="4861" y="1729"/>
                </a:cubicBezTo>
                <a:cubicBezTo>
                  <a:pt x="4881" y="1764"/>
                  <a:pt x="4884" y="1815"/>
                  <a:pt x="4864" y="1843"/>
                </a:cubicBezTo>
                <a:cubicBezTo>
                  <a:pt x="4768" y="1978"/>
                  <a:pt x="4717" y="2143"/>
                  <a:pt x="4604" y="2264"/>
                </a:cubicBezTo>
                <a:cubicBezTo>
                  <a:pt x="4531" y="2343"/>
                  <a:pt x="4473" y="2418"/>
                  <a:pt x="4489" y="2530"/>
                </a:cubicBezTo>
                <a:cubicBezTo>
                  <a:pt x="4494" y="2564"/>
                  <a:pt x="4464" y="2583"/>
                  <a:pt x="4453" y="2608"/>
                </a:cubicBezTo>
                <a:cubicBezTo>
                  <a:pt x="4431" y="2665"/>
                  <a:pt x="4346" y="2705"/>
                  <a:pt x="4391" y="2779"/>
                </a:cubicBezTo>
                <a:cubicBezTo>
                  <a:pt x="4436" y="2853"/>
                  <a:pt x="4515" y="2915"/>
                  <a:pt x="4437" y="3012"/>
                </a:cubicBezTo>
                <a:cubicBezTo>
                  <a:pt x="4435" y="3015"/>
                  <a:pt x="4441" y="3023"/>
                  <a:pt x="4443" y="3029"/>
                </a:cubicBezTo>
                <a:cubicBezTo>
                  <a:pt x="4465" y="3095"/>
                  <a:pt x="4437" y="3150"/>
                  <a:pt x="4375" y="3157"/>
                </a:cubicBezTo>
                <a:cubicBezTo>
                  <a:pt x="4367" y="3158"/>
                  <a:pt x="4360" y="3159"/>
                  <a:pt x="4352" y="3159"/>
                </a:cubicBezTo>
                <a:cubicBezTo>
                  <a:pt x="4231" y="3159"/>
                  <a:pt x="4124" y="3038"/>
                  <a:pt x="4110" y="2940"/>
                </a:cubicBezTo>
                <a:cubicBezTo>
                  <a:pt x="4102" y="2872"/>
                  <a:pt x="4088" y="2804"/>
                  <a:pt x="4071" y="2739"/>
                </a:cubicBezTo>
                <a:cubicBezTo>
                  <a:pt x="4049" y="2662"/>
                  <a:pt x="4026" y="2588"/>
                  <a:pt x="4049" y="2503"/>
                </a:cubicBezTo>
                <a:cubicBezTo>
                  <a:pt x="4070" y="2426"/>
                  <a:pt x="4047" y="2384"/>
                  <a:pt x="3987" y="2384"/>
                </a:cubicBezTo>
                <a:cubicBezTo>
                  <a:pt x="3970" y="2384"/>
                  <a:pt x="3951" y="2387"/>
                  <a:pt x="3929" y="2394"/>
                </a:cubicBezTo>
                <a:cubicBezTo>
                  <a:pt x="3892" y="2405"/>
                  <a:pt x="3857" y="2411"/>
                  <a:pt x="3824" y="2411"/>
                </a:cubicBezTo>
                <a:cubicBezTo>
                  <a:pt x="3746" y="2411"/>
                  <a:pt x="3679" y="2377"/>
                  <a:pt x="3621" y="2301"/>
                </a:cubicBezTo>
                <a:cubicBezTo>
                  <a:pt x="3569" y="2232"/>
                  <a:pt x="3506" y="2171"/>
                  <a:pt x="3447" y="2108"/>
                </a:cubicBezTo>
                <a:cubicBezTo>
                  <a:pt x="3373" y="2030"/>
                  <a:pt x="3364" y="1956"/>
                  <a:pt x="3431" y="1871"/>
                </a:cubicBezTo>
                <a:cubicBezTo>
                  <a:pt x="3498" y="1783"/>
                  <a:pt x="3521" y="1679"/>
                  <a:pt x="3539" y="1575"/>
                </a:cubicBezTo>
                <a:cubicBezTo>
                  <a:pt x="3547" y="1532"/>
                  <a:pt x="3525" y="1484"/>
                  <a:pt x="3484" y="1474"/>
                </a:cubicBezTo>
                <a:cubicBezTo>
                  <a:pt x="3466" y="1470"/>
                  <a:pt x="3447" y="1468"/>
                  <a:pt x="3428" y="1468"/>
                </a:cubicBezTo>
                <a:cubicBezTo>
                  <a:pt x="3326" y="1468"/>
                  <a:pt x="3219" y="1526"/>
                  <a:pt x="3184" y="1624"/>
                </a:cubicBezTo>
                <a:cubicBezTo>
                  <a:pt x="3123" y="1796"/>
                  <a:pt x="3006" y="1872"/>
                  <a:pt x="2828" y="1872"/>
                </a:cubicBezTo>
                <a:cubicBezTo>
                  <a:pt x="2826" y="1872"/>
                  <a:pt x="2824" y="1872"/>
                  <a:pt x="2822" y="1872"/>
                </a:cubicBezTo>
                <a:cubicBezTo>
                  <a:pt x="2777" y="1872"/>
                  <a:pt x="2721" y="1873"/>
                  <a:pt x="2700" y="1916"/>
                </a:cubicBezTo>
                <a:cubicBezTo>
                  <a:pt x="2673" y="1968"/>
                  <a:pt x="2700" y="2021"/>
                  <a:pt x="2729" y="2073"/>
                </a:cubicBezTo>
                <a:cubicBezTo>
                  <a:pt x="2809" y="2222"/>
                  <a:pt x="2870" y="2290"/>
                  <a:pt x="2678" y="2422"/>
                </a:cubicBezTo>
                <a:cubicBezTo>
                  <a:pt x="2565" y="2499"/>
                  <a:pt x="2466" y="2592"/>
                  <a:pt x="2404" y="2724"/>
                </a:cubicBezTo>
                <a:cubicBezTo>
                  <a:pt x="2365" y="2806"/>
                  <a:pt x="2306" y="2839"/>
                  <a:pt x="2242" y="2839"/>
                </a:cubicBezTo>
                <a:cubicBezTo>
                  <a:pt x="2226" y="2839"/>
                  <a:pt x="2211" y="2837"/>
                  <a:pt x="2195" y="2833"/>
                </a:cubicBezTo>
                <a:cubicBezTo>
                  <a:pt x="2156" y="2825"/>
                  <a:pt x="2135" y="2794"/>
                  <a:pt x="2106" y="2774"/>
                </a:cubicBezTo>
                <a:cubicBezTo>
                  <a:pt x="2001" y="2704"/>
                  <a:pt x="1868" y="2716"/>
                  <a:pt x="1763" y="2655"/>
                </a:cubicBezTo>
                <a:cubicBezTo>
                  <a:pt x="1739" y="2642"/>
                  <a:pt x="1719" y="2636"/>
                  <a:pt x="1700" y="2636"/>
                </a:cubicBezTo>
                <a:cubicBezTo>
                  <a:pt x="1660" y="2636"/>
                  <a:pt x="1629" y="2663"/>
                  <a:pt x="1598" y="2696"/>
                </a:cubicBezTo>
                <a:cubicBezTo>
                  <a:pt x="1580" y="2716"/>
                  <a:pt x="1564" y="2738"/>
                  <a:pt x="1546" y="2758"/>
                </a:cubicBezTo>
                <a:cubicBezTo>
                  <a:pt x="1481" y="2837"/>
                  <a:pt x="1409" y="2893"/>
                  <a:pt x="1303" y="2893"/>
                </a:cubicBezTo>
                <a:cubicBezTo>
                  <a:pt x="1290" y="2893"/>
                  <a:pt x="1276" y="2892"/>
                  <a:pt x="1262" y="2890"/>
                </a:cubicBezTo>
                <a:cubicBezTo>
                  <a:pt x="1220" y="2885"/>
                  <a:pt x="1177" y="2882"/>
                  <a:pt x="1135" y="2882"/>
                </a:cubicBezTo>
                <a:cubicBezTo>
                  <a:pt x="1081" y="2882"/>
                  <a:pt x="1027" y="2887"/>
                  <a:pt x="974" y="2896"/>
                </a:cubicBezTo>
                <a:cubicBezTo>
                  <a:pt x="970" y="2896"/>
                  <a:pt x="965" y="2897"/>
                  <a:pt x="961" y="2897"/>
                </a:cubicBezTo>
                <a:cubicBezTo>
                  <a:pt x="930" y="2897"/>
                  <a:pt x="908" y="2876"/>
                  <a:pt x="894" y="2840"/>
                </a:cubicBezTo>
                <a:cubicBezTo>
                  <a:pt x="879" y="2806"/>
                  <a:pt x="862" y="2775"/>
                  <a:pt x="838" y="2775"/>
                </a:cubicBezTo>
                <a:cubicBezTo>
                  <a:pt x="822" y="2775"/>
                  <a:pt x="804" y="2787"/>
                  <a:pt x="781" y="2817"/>
                </a:cubicBezTo>
                <a:cubicBezTo>
                  <a:pt x="756" y="2851"/>
                  <a:pt x="711" y="2872"/>
                  <a:pt x="669" y="2888"/>
                </a:cubicBezTo>
                <a:cubicBezTo>
                  <a:pt x="580" y="2921"/>
                  <a:pt x="494" y="2962"/>
                  <a:pt x="405" y="2993"/>
                </a:cubicBezTo>
                <a:cubicBezTo>
                  <a:pt x="335" y="3018"/>
                  <a:pt x="332" y="3079"/>
                  <a:pt x="358" y="3115"/>
                </a:cubicBezTo>
                <a:cubicBezTo>
                  <a:pt x="430" y="3219"/>
                  <a:pt x="521" y="3309"/>
                  <a:pt x="626" y="3379"/>
                </a:cubicBezTo>
                <a:cubicBezTo>
                  <a:pt x="660" y="3402"/>
                  <a:pt x="733" y="3363"/>
                  <a:pt x="732" y="3443"/>
                </a:cubicBezTo>
                <a:cubicBezTo>
                  <a:pt x="730" y="3492"/>
                  <a:pt x="729" y="3540"/>
                  <a:pt x="725" y="3588"/>
                </a:cubicBezTo>
                <a:cubicBezTo>
                  <a:pt x="723" y="3606"/>
                  <a:pt x="718" y="3623"/>
                  <a:pt x="708" y="3638"/>
                </a:cubicBezTo>
                <a:cubicBezTo>
                  <a:pt x="678" y="3698"/>
                  <a:pt x="700" y="3739"/>
                  <a:pt x="752" y="3775"/>
                </a:cubicBezTo>
                <a:cubicBezTo>
                  <a:pt x="805" y="3812"/>
                  <a:pt x="863" y="3843"/>
                  <a:pt x="923" y="3869"/>
                </a:cubicBezTo>
                <a:cubicBezTo>
                  <a:pt x="1015" y="3904"/>
                  <a:pt x="1027" y="3950"/>
                  <a:pt x="952" y="4016"/>
                </a:cubicBezTo>
                <a:cubicBezTo>
                  <a:pt x="869" y="4088"/>
                  <a:pt x="860" y="4172"/>
                  <a:pt x="885" y="4269"/>
                </a:cubicBezTo>
                <a:cubicBezTo>
                  <a:pt x="895" y="4306"/>
                  <a:pt x="902" y="4344"/>
                  <a:pt x="915" y="4380"/>
                </a:cubicBezTo>
                <a:cubicBezTo>
                  <a:pt x="924" y="4406"/>
                  <a:pt x="919" y="4423"/>
                  <a:pt x="895" y="4427"/>
                </a:cubicBezTo>
                <a:cubicBezTo>
                  <a:pt x="729" y="4457"/>
                  <a:pt x="627" y="4576"/>
                  <a:pt x="530" y="4697"/>
                </a:cubicBezTo>
                <a:cubicBezTo>
                  <a:pt x="512" y="4724"/>
                  <a:pt x="481" y="4740"/>
                  <a:pt x="449" y="4740"/>
                </a:cubicBezTo>
                <a:cubicBezTo>
                  <a:pt x="446" y="4740"/>
                  <a:pt x="443" y="4740"/>
                  <a:pt x="440" y="4739"/>
                </a:cubicBezTo>
                <a:cubicBezTo>
                  <a:pt x="419" y="4739"/>
                  <a:pt x="398" y="4739"/>
                  <a:pt x="376" y="4739"/>
                </a:cubicBezTo>
                <a:cubicBezTo>
                  <a:pt x="338" y="4739"/>
                  <a:pt x="300" y="4739"/>
                  <a:pt x="263" y="4739"/>
                </a:cubicBezTo>
                <a:cubicBezTo>
                  <a:pt x="228" y="4739"/>
                  <a:pt x="193" y="4739"/>
                  <a:pt x="158" y="4738"/>
                </a:cubicBezTo>
                <a:cubicBezTo>
                  <a:pt x="156" y="4738"/>
                  <a:pt x="154" y="4738"/>
                  <a:pt x="152" y="4738"/>
                </a:cubicBezTo>
                <a:cubicBezTo>
                  <a:pt x="91" y="4738"/>
                  <a:pt x="46" y="4769"/>
                  <a:pt x="25" y="4821"/>
                </a:cubicBezTo>
                <a:cubicBezTo>
                  <a:pt x="1" y="4882"/>
                  <a:pt x="60" y="4909"/>
                  <a:pt x="97" y="4939"/>
                </a:cubicBezTo>
                <a:cubicBezTo>
                  <a:pt x="125" y="4960"/>
                  <a:pt x="163" y="4969"/>
                  <a:pt x="181" y="5004"/>
                </a:cubicBezTo>
                <a:cubicBezTo>
                  <a:pt x="239" y="5113"/>
                  <a:pt x="284" y="5229"/>
                  <a:pt x="294" y="5355"/>
                </a:cubicBezTo>
                <a:cubicBezTo>
                  <a:pt x="297" y="5374"/>
                  <a:pt x="298" y="5394"/>
                  <a:pt x="316" y="5402"/>
                </a:cubicBezTo>
                <a:cubicBezTo>
                  <a:pt x="379" y="5432"/>
                  <a:pt x="439" y="5498"/>
                  <a:pt x="504" y="5498"/>
                </a:cubicBezTo>
                <a:cubicBezTo>
                  <a:pt x="510" y="5498"/>
                  <a:pt x="517" y="5498"/>
                  <a:pt x="524" y="5496"/>
                </a:cubicBezTo>
                <a:cubicBezTo>
                  <a:pt x="549" y="5490"/>
                  <a:pt x="572" y="5488"/>
                  <a:pt x="592" y="5488"/>
                </a:cubicBezTo>
                <a:cubicBezTo>
                  <a:pt x="691" y="5488"/>
                  <a:pt x="736" y="5551"/>
                  <a:pt x="764" y="5654"/>
                </a:cubicBezTo>
                <a:cubicBezTo>
                  <a:pt x="765" y="5659"/>
                  <a:pt x="774" y="5662"/>
                  <a:pt x="776" y="5668"/>
                </a:cubicBezTo>
                <a:cubicBezTo>
                  <a:pt x="813" y="5743"/>
                  <a:pt x="781" y="5810"/>
                  <a:pt x="699" y="5829"/>
                </a:cubicBezTo>
                <a:cubicBezTo>
                  <a:pt x="612" y="5850"/>
                  <a:pt x="565" y="5903"/>
                  <a:pt x="569" y="5990"/>
                </a:cubicBezTo>
                <a:cubicBezTo>
                  <a:pt x="573" y="6102"/>
                  <a:pt x="507" y="6162"/>
                  <a:pt x="421" y="6210"/>
                </a:cubicBezTo>
                <a:cubicBezTo>
                  <a:pt x="393" y="6226"/>
                  <a:pt x="362" y="6231"/>
                  <a:pt x="347" y="6269"/>
                </a:cubicBezTo>
                <a:cubicBezTo>
                  <a:pt x="316" y="6347"/>
                  <a:pt x="340" y="6384"/>
                  <a:pt x="466" y="6423"/>
                </a:cubicBezTo>
                <a:cubicBezTo>
                  <a:pt x="500" y="6435"/>
                  <a:pt x="542" y="6447"/>
                  <a:pt x="540" y="6477"/>
                </a:cubicBezTo>
                <a:cubicBezTo>
                  <a:pt x="539" y="6506"/>
                  <a:pt x="500" y="6535"/>
                  <a:pt x="465" y="6535"/>
                </a:cubicBezTo>
                <a:cubicBezTo>
                  <a:pt x="464" y="6535"/>
                  <a:pt x="463" y="6535"/>
                  <a:pt x="463" y="6535"/>
                </a:cubicBezTo>
                <a:cubicBezTo>
                  <a:pt x="461" y="6535"/>
                  <a:pt x="459" y="6535"/>
                  <a:pt x="457" y="6535"/>
                </a:cubicBezTo>
                <a:cubicBezTo>
                  <a:pt x="403" y="6535"/>
                  <a:pt x="392" y="6565"/>
                  <a:pt x="404" y="6607"/>
                </a:cubicBezTo>
                <a:cubicBezTo>
                  <a:pt x="436" y="6723"/>
                  <a:pt x="452" y="6841"/>
                  <a:pt x="570" y="6925"/>
                </a:cubicBezTo>
                <a:cubicBezTo>
                  <a:pt x="765" y="7062"/>
                  <a:pt x="989" y="7157"/>
                  <a:pt x="1164" y="7325"/>
                </a:cubicBezTo>
                <a:cubicBezTo>
                  <a:pt x="1188" y="7348"/>
                  <a:pt x="1221" y="7360"/>
                  <a:pt x="1254" y="7360"/>
                </a:cubicBezTo>
                <a:cubicBezTo>
                  <a:pt x="1269" y="7360"/>
                  <a:pt x="1285" y="7357"/>
                  <a:pt x="1300" y="7351"/>
                </a:cubicBezTo>
                <a:cubicBezTo>
                  <a:pt x="1434" y="7295"/>
                  <a:pt x="1604" y="7339"/>
                  <a:pt x="1712" y="7204"/>
                </a:cubicBezTo>
                <a:cubicBezTo>
                  <a:pt x="1721" y="7192"/>
                  <a:pt x="1734" y="7187"/>
                  <a:pt x="1749" y="7187"/>
                </a:cubicBezTo>
                <a:cubicBezTo>
                  <a:pt x="1765" y="7187"/>
                  <a:pt x="1782" y="7193"/>
                  <a:pt x="1796" y="7199"/>
                </a:cubicBezTo>
                <a:cubicBezTo>
                  <a:pt x="1818" y="7207"/>
                  <a:pt x="1827" y="7233"/>
                  <a:pt x="1816" y="7253"/>
                </a:cubicBezTo>
                <a:cubicBezTo>
                  <a:pt x="1753" y="7351"/>
                  <a:pt x="1808" y="7417"/>
                  <a:pt x="1873" y="7483"/>
                </a:cubicBezTo>
                <a:cubicBezTo>
                  <a:pt x="1912" y="7523"/>
                  <a:pt x="1930" y="7567"/>
                  <a:pt x="1867" y="7609"/>
                </a:cubicBezTo>
                <a:cubicBezTo>
                  <a:pt x="1588" y="7790"/>
                  <a:pt x="1527" y="7908"/>
                  <a:pt x="1599" y="8200"/>
                </a:cubicBezTo>
                <a:cubicBezTo>
                  <a:pt x="1615" y="8265"/>
                  <a:pt x="1646" y="8279"/>
                  <a:pt x="1705" y="8282"/>
                </a:cubicBezTo>
                <a:cubicBezTo>
                  <a:pt x="1717" y="8283"/>
                  <a:pt x="1729" y="8283"/>
                  <a:pt x="1741" y="8283"/>
                </a:cubicBezTo>
                <a:cubicBezTo>
                  <a:pt x="1838" y="8283"/>
                  <a:pt x="1931" y="8262"/>
                  <a:pt x="2026" y="8244"/>
                </a:cubicBezTo>
                <a:cubicBezTo>
                  <a:pt x="2174" y="8219"/>
                  <a:pt x="2327" y="8199"/>
                  <a:pt x="2455" y="8116"/>
                </a:cubicBezTo>
                <a:cubicBezTo>
                  <a:pt x="2564" y="8045"/>
                  <a:pt x="2622" y="7921"/>
                  <a:pt x="2720" y="7837"/>
                </a:cubicBezTo>
                <a:cubicBezTo>
                  <a:pt x="2742" y="7820"/>
                  <a:pt x="2751" y="7774"/>
                  <a:pt x="2746" y="7735"/>
                </a:cubicBezTo>
                <a:cubicBezTo>
                  <a:pt x="2736" y="7681"/>
                  <a:pt x="2758" y="7638"/>
                  <a:pt x="2798" y="7600"/>
                </a:cubicBezTo>
                <a:cubicBezTo>
                  <a:pt x="2881" y="7522"/>
                  <a:pt x="2959" y="7440"/>
                  <a:pt x="3043" y="7364"/>
                </a:cubicBezTo>
                <a:cubicBezTo>
                  <a:pt x="3058" y="7348"/>
                  <a:pt x="3079" y="7339"/>
                  <a:pt x="3101" y="7339"/>
                </a:cubicBezTo>
                <a:cubicBezTo>
                  <a:pt x="3109" y="7339"/>
                  <a:pt x="3117" y="7340"/>
                  <a:pt x="3125" y="7343"/>
                </a:cubicBezTo>
                <a:cubicBezTo>
                  <a:pt x="3148" y="7350"/>
                  <a:pt x="3168" y="7353"/>
                  <a:pt x="3186" y="7353"/>
                </a:cubicBezTo>
                <a:cubicBezTo>
                  <a:pt x="3250" y="7353"/>
                  <a:pt x="3283" y="7310"/>
                  <a:pt x="3290" y="7222"/>
                </a:cubicBezTo>
                <a:cubicBezTo>
                  <a:pt x="3302" y="7084"/>
                  <a:pt x="3456" y="6893"/>
                  <a:pt x="3583" y="6848"/>
                </a:cubicBezTo>
                <a:cubicBezTo>
                  <a:pt x="3685" y="6812"/>
                  <a:pt x="3793" y="6809"/>
                  <a:pt x="3892" y="6761"/>
                </a:cubicBezTo>
                <a:cubicBezTo>
                  <a:pt x="3910" y="6753"/>
                  <a:pt x="3929" y="6749"/>
                  <a:pt x="3948" y="6749"/>
                </a:cubicBezTo>
                <a:cubicBezTo>
                  <a:pt x="3971" y="6749"/>
                  <a:pt x="3994" y="6755"/>
                  <a:pt x="4015" y="6765"/>
                </a:cubicBezTo>
                <a:cubicBezTo>
                  <a:pt x="4081" y="6801"/>
                  <a:pt x="4151" y="6812"/>
                  <a:pt x="4222" y="6812"/>
                </a:cubicBezTo>
                <a:cubicBezTo>
                  <a:pt x="4240" y="6812"/>
                  <a:pt x="4259" y="6812"/>
                  <a:pt x="4278" y="6810"/>
                </a:cubicBezTo>
                <a:cubicBezTo>
                  <a:pt x="4286" y="6810"/>
                  <a:pt x="4294" y="6809"/>
                  <a:pt x="4302" y="6809"/>
                </a:cubicBezTo>
                <a:cubicBezTo>
                  <a:pt x="4396" y="6809"/>
                  <a:pt x="4463" y="6851"/>
                  <a:pt x="4509" y="6941"/>
                </a:cubicBezTo>
                <a:cubicBezTo>
                  <a:pt x="4533" y="6990"/>
                  <a:pt x="4562" y="7049"/>
                  <a:pt x="4626" y="7049"/>
                </a:cubicBezTo>
                <a:cubicBezTo>
                  <a:pt x="4630" y="7049"/>
                  <a:pt x="4634" y="7049"/>
                  <a:pt x="4638" y="7048"/>
                </a:cubicBezTo>
                <a:cubicBezTo>
                  <a:pt x="4655" y="7046"/>
                  <a:pt x="4673" y="7045"/>
                  <a:pt x="4690" y="7045"/>
                </a:cubicBezTo>
                <a:cubicBezTo>
                  <a:pt x="4900" y="7045"/>
                  <a:pt x="5062" y="7184"/>
                  <a:pt x="5246" y="7257"/>
                </a:cubicBezTo>
                <a:cubicBezTo>
                  <a:pt x="5286" y="7274"/>
                  <a:pt x="5325" y="7315"/>
                  <a:pt x="5357" y="7357"/>
                </a:cubicBezTo>
                <a:cubicBezTo>
                  <a:pt x="5433" y="7458"/>
                  <a:pt x="5520" y="7550"/>
                  <a:pt x="5603" y="7644"/>
                </a:cubicBezTo>
                <a:cubicBezTo>
                  <a:pt x="5626" y="7671"/>
                  <a:pt x="5651" y="7686"/>
                  <a:pt x="5677" y="7686"/>
                </a:cubicBezTo>
                <a:cubicBezTo>
                  <a:pt x="5698" y="7686"/>
                  <a:pt x="5720" y="7677"/>
                  <a:pt x="5743" y="7656"/>
                </a:cubicBezTo>
                <a:cubicBezTo>
                  <a:pt x="5764" y="7637"/>
                  <a:pt x="5782" y="7626"/>
                  <a:pt x="5802" y="7626"/>
                </a:cubicBezTo>
                <a:cubicBezTo>
                  <a:pt x="5820" y="7626"/>
                  <a:pt x="5840" y="7637"/>
                  <a:pt x="5862" y="7661"/>
                </a:cubicBezTo>
                <a:cubicBezTo>
                  <a:pt x="5897" y="7701"/>
                  <a:pt x="5944" y="7730"/>
                  <a:pt x="5996" y="7743"/>
                </a:cubicBezTo>
                <a:cubicBezTo>
                  <a:pt x="6132" y="7776"/>
                  <a:pt x="6262" y="7837"/>
                  <a:pt x="6323" y="7971"/>
                </a:cubicBezTo>
                <a:cubicBezTo>
                  <a:pt x="6395" y="8125"/>
                  <a:pt x="6479" y="8269"/>
                  <a:pt x="6598" y="8392"/>
                </a:cubicBezTo>
                <a:cubicBezTo>
                  <a:pt x="6629" y="8423"/>
                  <a:pt x="6610" y="8441"/>
                  <a:pt x="6568" y="8447"/>
                </a:cubicBezTo>
                <a:cubicBezTo>
                  <a:pt x="6472" y="8463"/>
                  <a:pt x="6432" y="8517"/>
                  <a:pt x="6470" y="8578"/>
                </a:cubicBezTo>
                <a:cubicBezTo>
                  <a:pt x="6516" y="8654"/>
                  <a:pt x="6531" y="8737"/>
                  <a:pt x="6539" y="8823"/>
                </a:cubicBezTo>
                <a:cubicBezTo>
                  <a:pt x="6550" y="8921"/>
                  <a:pt x="6528" y="9037"/>
                  <a:pt x="6575" y="9110"/>
                </a:cubicBezTo>
                <a:cubicBezTo>
                  <a:pt x="6641" y="9218"/>
                  <a:pt x="6699" y="9336"/>
                  <a:pt x="6797" y="9423"/>
                </a:cubicBezTo>
                <a:cubicBezTo>
                  <a:pt x="6868" y="9489"/>
                  <a:pt x="6912" y="9572"/>
                  <a:pt x="6945" y="9668"/>
                </a:cubicBezTo>
                <a:cubicBezTo>
                  <a:pt x="6990" y="9800"/>
                  <a:pt x="6970" y="9930"/>
                  <a:pt x="6975" y="10061"/>
                </a:cubicBezTo>
                <a:cubicBezTo>
                  <a:pt x="6979" y="10163"/>
                  <a:pt x="6952" y="10261"/>
                  <a:pt x="6912" y="10355"/>
                </a:cubicBezTo>
                <a:cubicBezTo>
                  <a:pt x="6891" y="10403"/>
                  <a:pt x="6894" y="10458"/>
                  <a:pt x="6935" y="10499"/>
                </a:cubicBezTo>
                <a:cubicBezTo>
                  <a:pt x="6951" y="10515"/>
                  <a:pt x="6971" y="10522"/>
                  <a:pt x="6992" y="10522"/>
                </a:cubicBezTo>
                <a:cubicBezTo>
                  <a:pt x="7013" y="10522"/>
                  <a:pt x="7034" y="10515"/>
                  <a:pt x="7052" y="10503"/>
                </a:cubicBezTo>
                <a:cubicBezTo>
                  <a:pt x="7074" y="10488"/>
                  <a:pt x="7094" y="10482"/>
                  <a:pt x="7113" y="10482"/>
                </a:cubicBezTo>
                <a:cubicBezTo>
                  <a:pt x="7147" y="10482"/>
                  <a:pt x="7176" y="10501"/>
                  <a:pt x="7205" y="10524"/>
                </a:cubicBezTo>
                <a:cubicBezTo>
                  <a:pt x="7232" y="10545"/>
                  <a:pt x="7253" y="10571"/>
                  <a:pt x="7291" y="10571"/>
                </a:cubicBezTo>
                <a:cubicBezTo>
                  <a:pt x="7293" y="10571"/>
                  <a:pt x="7296" y="10571"/>
                  <a:pt x="7299" y="10570"/>
                </a:cubicBezTo>
                <a:cubicBezTo>
                  <a:pt x="7307" y="10570"/>
                  <a:pt x="7315" y="10569"/>
                  <a:pt x="7323" y="10569"/>
                </a:cubicBezTo>
                <a:cubicBezTo>
                  <a:pt x="7372" y="10569"/>
                  <a:pt x="7418" y="10587"/>
                  <a:pt x="7440" y="10632"/>
                </a:cubicBezTo>
                <a:cubicBezTo>
                  <a:pt x="7463" y="10683"/>
                  <a:pt x="7418" y="10719"/>
                  <a:pt x="7384" y="10758"/>
                </a:cubicBezTo>
                <a:cubicBezTo>
                  <a:pt x="7330" y="10819"/>
                  <a:pt x="7352" y="10862"/>
                  <a:pt x="7430" y="10880"/>
                </a:cubicBezTo>
                <a:cubicBezTo>
                  <a:pt x="7475" y="10890"/>
                  <a:pt x="7520" y="10905"/>
                  <a:pt x="7562" y="10924"/>
                </a:cubicBezTo>
                <a:cubicBezTo>
                  <a:pt x="7695" y="10987"/>
                  <a:pt x="7765" y="11122"/>
                  <a:pt x="7884" y="11195"/>
                </a:cubicBezTo>
                <a:cubicBezTo>
                  <a:pt x="7979" y="11254"/>
                  <a:pt x="8071" y="11319"/>
                  <a:pt x="8119" y="11418"/>
                </a:cubicBezTo>
                <a:cubicBezTo>
                  <a:pt x="8166" y="11516"/>
                  <a:pt x="8278" y="11612"/>
                  <a:pt x="8149" y="11736"/>
                </a:cubicBezTo>
                <a:cubicBezTo>
                  <a:pt x="8108" y="11775"/>
                  <a:pt x="8142" y="11859"/>
                  <a:pt x="8204" y="11880"/>
                </a:cubicBezTo>
                <a:cubicBezTo>
                  <a:pt x="8255" y="11898"/>
                  <a:pt x="8305" y="11911"/>
                  <a:pt x="8360" y="11911"/>
                </a:cubicBezTo>
                <a:cubicBezTo>
                  <a:pt x="8380" y="11911"/>
                  <a:pt x="8400" y="11909"/>
                  <a:pt x="8422" y="11905"/>
                </a:cubicBezTo>
                <a:cubicBezTo>
                  <a:pt x="8470" y="11895"/>
                  <a:pt x="8520" y="11890"/>
                  <a:pt x="8569" y="11890"/>
                </a:cubicBezTo>
                <a:cubicBezTo>
                  <a:pt x="8658" y="11890"/>
                  <a:pt x="8747" y="11907"/>
                  <a:pt x="8827" y="11946"/>
                </a:cubicBezTo>
                <a:cubicBezTo>
                  <a:pt x="9048" y="12050"/>
                  <a:pt x="9167" y="12255"/>
                  <a:pt x="9279" y="12459"/>
                </a:cubicBezTo>
                <a:cubicBezTo>
                  <a:pt x="9301" y="12498"/>
                  <a:pt x="9323" y="12544"/>
                  <a:pt x="9320" y="12595"/>
                </a:cubicBezTo>
                <a:cubicBezTo>
                  <a:pt x="9311" y="12697"/>
                  <a:pt x="9381" y="12758"/>
                  <a:pt x="9457" y="12798"/>
                </a:cubicBezTo>
                <a:cubicBezTo>
                  <a:pt x="9656" y="12904"/>
                  <a:pt x="9883" y="12960"/>
                  <a:pt x="10056" y="13114"/>
                </a:cubicBezTo>
                <a:cubicBezTo>
                  <a:pt x="10067" y="13124"/>
                  <a:pt x="10083" y="13126"/>
                  <a:pt x="10097" y="13132"/>
                </a:cubicBezTo>
                <a:cubicBezTo>
                  <a:pt x="10162" y="13164"/>
                  <a:pt x="10205" y="13231"/>
                  <a:pt x="10208" y="13304"/>
                </a:cubicBezTo>
                <a:cubicBezTo>
                  <a:pt x="10212" y="13342"/>
                  <a:pt x="10208" y="13382"/>
                  <a:pt x="10210" y="13422"/>
                </a:cubicBezTo>
                <a:cubicBezTo>
                  <a:pt x="10214" y="13530"/>
                  <a:pt x="10262" y="13585"/>
                  <a:pt x="10366" y="13585"/>
                </a:cubicBezTo>
                <a:cubicBezTo>
                  <a:pt x="10370" y="13585"/>
                  <a:pt x="10374" y="13585"/>
                  <a:pt x="10378" y="13585"/>
                </a:cubicBezTo>
                <a:cubicBezTo>
                  <a:pt x="10382" y="13584"/>
                  <a:pt x="10387" y="13584"/>
                  <a:pt x="10391" y="13584"/>
                </a:cubicBezTo>
                <a:cubicBezTo>
                  <a:pt x="10485" y="13584"/>
                  <a:pt x="10552" y="13618"/>
                  <a:pt x="10598" y="13706"/>
                </a:cubicBezTo>
                <a:cubicBezTo>
                  <a:pt x="10615" y="13738"/>
                  <a:pt x="10650" y="13760"/>
                  <a:pt x="10673" y="13791"/>
                </a:cubicBezTo>
                <a:cubicBezTo>
                  <a:pt x="10723" y="13860"/>
                  <a:pt x="10784" y="13920"/>
                  <a:pt x="10819" y="14003"/>
                </a:cubicBezTo>
                <a:cubicBezTo>
                  <a:pt x="10872" y="14127"/>
                  <a:pt x="10928" y="14247"/>
                  <a:pt x="11075" y="14301"/>
                </a:cubicBezTo>
                <a:cubicBezTo>
                  <a:pt x="11146" y="14327"/>
                  <a:pt x="11221" y="14310"/>
                  <a:pt x="11285" y="14336"/>
                </a:cubicBezTo>
                <a:cubicBezTo>
                  <a:pt x="11452" y="14405"/>
                  <a:pt x="11602" y="14499"/>
                  <a:pt x="11680" y="14678"/>
                </a:cubicBezTo>
                <a:cubicBezTo>
                  <a:pt x="11712" y="14751"/>
                  <a:pt x="11756" y="14786"/>
                  <a:pt x="11816" y="14786"/>
                </a:cubicBezTo>
                <a:cubicBezTo>
                  <a:pt x="11836" y="14786"/>
                  <a:pt x="11857" y="14783"/>
                  <a:pt x="11881" y="14775"/>
                </a:cubicBezTo>
                <a:cubicBezTo>
                  <a:pt x="11967" y="14748"/>
                  <a:pt x="12051" y="14707"/>
                  <a:pt x="12137" y="14677"/>
                </a:cubicBezTo>
                <a:cubicBezTo>
                  <a:pt x="12189" y="14658"/>
                  <a:pt x="12247" y="14621"/>
                  <a:pt x="12299" y="14621"/>
                </a:cubicBezTo>
                <a:cubicBezTo>
                  <a:pt x="12313" y="14621"/>
                  <a:pt x="12326" y="14624"/>
                  <a:pt x="12339" y="14631"/>
                </a:cubicBezTo>
                <a:cubicBezTo>
                  <a:pt x="12406" y="14665"/>
                  <a:pt x="12470" y="14706"/>
                  <a:pt x="12543" y="14730"/>
                </a:cubicBezTo>
                <a:cubicBezTo>
                  <a:pt x="12604" y="14752"/>
                  <a:pt x="12665" y="14782"/>
                  <a:pt x="12725" y="14782"/>
                </a:cubicBezTo>
                <a:cubicBezTo>
                  <a:pt x="12770" y="14782"/>
                  <a:pt x="12814" y="14765"/>
                  <a:pt x="12857" y="14714"/>
                </a:cubicBezTo>
                <a:cubicBezTo>
                  <a:pt x="12868" y="14702"/>
                  <a:pt x="12889" y="14697"/>
                  <a:pt x="12906" y="14693"/>
                </a:cubicBezTo>
                <a:cubicBezTo>
                  <a:pt x="12923" y="14688"/>
                  <a:pt x="12942" y="14686"/>
                  <a:pt x="12961" y="14686"/>
                </a:cubicBezTo>
                <a:cubicBezTo>
                  <a:pt x="13108" y="14686"/>
                  <a:pt x="13310" y="14811"/>
                  <a:pt x="13367" y="14991"/>
                </a:cubicBezTo>
                <a:cubicBezTo>
                  <a:pt x="13394" y="15073"/>
                  <a:pt x="13437" y="15147"/>
                  <a:pt x="13470" y="15226"/>
                </a:cubicBezTo>
                <a:cubicBezTo>
                  <a:pt x="13494" y="15278"/>
                  <a:pt x="13524" y="15316"/>
                  <a:pt x="13580" y="15335"/>
                </a:cubicBezTo>
                <a:cubicBezTo>
                  <a:pt x="13700" y="15376"/>
                  <a:pt x="13735" y="15467"/>
                  <a:pt x="13734" y="15586"/>
                </a:cubicBezTo>
                <a:cubicBezTo>
                  <a:pt x="13733" y="15634"/>
                  <a:pt x="13737" y="15705"/>
                  <a:pt x="13768" y="15728"/>
                </a:cubicBezTo>
                <a:cubicBezTo>
                  <a:pt x="13851" y="15793"/>
                  <a:pt x="13939" y="15874"/>
                  <a:pt x="14046" y="15874"/>
                </a:cubicBezTo>
                <a:cubicBezTo>
                  <a:pt x="14061" y="15874"/>
                  <a:pt x="14076" y="15872"/>
                  <a:pt x="14092" y="15869"/>
                </a:cubicBezTo>
                <a:cubicBezTo>
                  <a:pt x="14121" y="15863"/>
                  <a:pt x="14149" y="15860"/>
                  <a:pt x="14176" y="15860"/>
                </a:cubicBezTo>
                <a:cubicBezTo>
                  <a:pt x="14289" y="15860"/>
                  <a:pt x="14380" y="15913"/>
                  <a:pt x="14471" y="15981"/>
                </a:cubicBezTo>
                <a:cubicBezTo>
                  <a:pt x="14564" y="16050"/>
                  <a:pt x="14559" y="16111"/>
                  <a:pt x="14457" y="16166"/>
                </a:cubicBezTo>
                <a:cubicBezTo>
                  <a:pt x="14442" y="16174"/>
                  <a:pt x="14424" y="16179"/>
                  <a:pt x="14408" y="16187"/>
                </a:cubicBezTo>
                <a:cubicBezTo>
                  <a:pt x="14349" y="16217"/>
                  <a:pt x="14312" y="16306"/>
                  <a:pt x="14336" y="16365"/>
                </a:cubicBezTo>
                <a:cubicBezTo>
                  <a:pt x="14360" y="16421"/>
                  <a:pt x="14405" y="16436"/>
                  <a:pt x="14453" y="16436"/>
                </a:cubicBezTo>
                <a:cubicBezTo>
                  <a:pt x="14467" y="16436"/>
                  <a:pt x="14482" y="16435"/>
                  <a:pt x="14497" y="16433"/>
                </a:cubicBezTo>
                <a:cubicBezTo>
                  <a:pt x="14540" y="16426"/>
                  <a:pt x="14579" y="16397"/>
                  <a:pt x="14618" y="16377"/>
                </a:cubicBezTo>
                <a:cubicBezTo>
                  <a:pt x="14685" y="16342"/>
                  <a:pt x="14753" y="16303"/>
                  <a:pt x="14827" y="16303"/>
                </a:cubicBezTo>
                <a:cubicBezTo>
                  <a:pt x="14846" y="16303"/>
                  <a:pt x="14865" y="16306"/>
                  <a:pt x="14885" y="16312"/>
                </a:cubicBezTo>
                <a:cubicBezTo>
                  <a:pt x="14915" y="16320"/>
                  <a:pt x="14942" y="16324"/>
                  <a:pt x="14967" y="16324"/>
                </a:cubicBezTo>
                <a:cubicBezTo>
                  <a:pt x="15052" y="16324"/>
                  <a:pt x="15117" y="16280"/>
                  <a:pt x="15176" y="16205"/>
                </a:cubicBezTo>
                <a:cubicBezTo>
                  <a:pt x="15194" y="16182"/>
                  <a:pt x="15217" y="16169"/>
                  <a:pt x="15241" y="16169"/>
                </a:cubicBezTo>
                <a:cubicBezTo>
                  <a:pt x="15258" y="16169"/>
                  <a:pt x="15275" y="16176"/>
                  <a:pt x="15291" y="16191"/>
                </a:cubicBezTo>
                <a:cubicBezTo>
                  <a:pt x="15422" y="16316"/>
                  <a:pt x="15554" y="16442"/>
                  <a:pt x="15641" y="16606"/>
                </a:cubicBezTo>
                <a:cubicBezTo>
                  <a:pt x="15655" y="16633"/>
                  <a:pt x="15669" y="16662"/>
                  <a:pt x="15638" y="16677"/>
                </a:cubicBezTo>
                <a:cubicBezTo>
                  <a:pt x="15543" y="16723"/>
                  <a:pt x="15497" y="16776"/>
                  <a:pt x="15543" y="16894"/>
                </a:cubicBezTo>
                <a:cubicBezTo>
                  <a:pt x="15563" y="16945"/>
                  <a:pt x="15531" y="17026"/>
                  <a:pt x="15458" y="17064"/>
                </a:cubicBezTo>
                <a:cubicBezTo>
                  <a:pt x="15434" y="17075"/>
                  <a:pt x="15393" y="17099"/>
                  <a:pt x="15401" y="17128"/>
                </a:cubicBezTo>
                <a:cubicBezTo>
                  <a:pt x="15409" y="17158"/>
                  <a:pt x="15435" y="17162"/>
                  <a:pt x="15462" y="17162"/>
                </a:cubicBezTo>
                <a:cubicBezTo>
                  <a:pt x="15473" y="17162"/>
                  <a:pt x="15484" y="17162"/>
                  <a:pt x="15495" y="17162"/>
                </a:cubicBezTo>
                <a:cubicBezTo>
                  <a:pt x="15519" y="17162"/>
                  <a:pt x="15543" y="17163"/>
                  <a:pt x="15567" y="17163"/>
                </a:cubicBezTo>
                <a:cubicBezTo>
                  <a:pt x="15579" y="17163"/>
                  <a:pt x="15592" y="17163"/>
                  <a:pt x="15603" y="17162"/>
                </a:cubicBezTo>
                <a:cubicBezTo>
                  <a:pt x="15608" y="17161"/>
                  <a:pt x="15613" y="17161"/>
                  <a:pt x="15617" y="17161"/>
                </a:cubicBezTo>
                <a:cubicBezTo>
                  <a:pt x="15670" y="17161"/>
                  <a:pt x="15706" y="17189"/>
                  <a:pt x="15725" y="17234"/>
                </a:cubicBezTo>
                <a:cubicBezTo>
                  <a:pt x="15754" y="17299"/>
                  <a:pt x="15804" y="17321"/>
                  <a:pt x="15863" y="17352"/>
                </a:cubicBezTo>
                <a:cubicBezTo>
                  <a:pt x="16006" y="17428"/>
                  <a:pt x="16204" y="17436"/>
                  <a:pt x="16258" y="17636"/>
                </a:cubicBezTo>
                <a:cubicBezTo>
                  <a:pt x="16260" y="17643"/>
                  <a:pt x="16271" y="17647"/>
                  <a:pt x="16279" y="17651"/>
                </a:cubicBezTo>
                <a:cubicBezTo>
                  <a:pt x="16359" y="17702"/>
                  <a:pt x="16426" y="17728"/>
                  <a:pt x="16487" y="17728"/>
                </a:cubicBezTo>
                <a:cubicBezTo>
                  <a:pt x="16571" y="17728"/>
                  <a:pt x="16643" y="17679"/>
                  <a:pt x="16722" y="17576"/>
                </a:cubicBezTo>
                <a:cubicBezTo>
                  <a:pt x="16744" y="17547"/>
                  <a:pt x="16775" y="17511"/>
                  <a:pt x="16805" y="17511"/>
                </a:cubicBezTo>
                <a:cubicBezTo>
                  <a:pt x="16810" y="17511"/>
                  <a:pt x="16815" y="17512"/>
                  <a:pt x="16820" y="17514"/>
                </a:cubicBezTo>
                <a:cubicBezTo>
                  <a:pt x="16950" y="17572"/>
                  <a:pt x="17099" y="17612"/>
                  <a:pt x="17139" y="17781"/>
                </a:cubicBezTo>
                <a:cubicBezTo>
                  <a:pt x="17151" y="17827"/>
                  <a:pt x="17170" y="17871"/>
                  <a:pt x="17197" y="17911"/>
                </a:cubicBezTo>
                <a:cubicBezTo>
                  <a:pt x="17286" y="18048"/>
                  <a:pt x="17337" y="18207"/>
                  <a:pt x="17344" y="18371"/>
                </a:cubicBezTo>
                <a:cubicBezTo>
                  <a:pt x="17348" y="18437"/>
                  <a:pt x="17369" y="18492"/>
                  <a:pt x="17419" y="18537"/>
                </a:cubicBezTo>
                <a:cubicBezTo>
                  <a:pt x="17459" y="18572"/>
                  <a:pt x="17507" y="18608"/>
                  <a:pt x="17507" y="18668"/>
                </a:cubicBezTo>
                <a:cubicBezTo>
                  <a:pt x="17507" y="18713"/>
                  <a:pt x="17528" y="18743"/>
                  <a:pt x="17556" y="18768"/>
                </a:cubicBezTo>
                <a:cubicBezTo>
                  <a:pt x="17625" y="18833"/>
                  <a:pt x="17678" y="18909"/>
                  <a:pt x="17716" y="18993"/>
                </a:cubicBezTo>
                <a:cubicBezTo>
                  <a:pt x="17767" y="19106"/>
                  <a:pt x="17836" y="19208"/>
                  <a:pt x="17861" y="19333"/>
                </a:cubicBezTo>
                <a:cubicBezTo>
                  <a:pt x="17877" y="19416"/>
                  <a:pt x="17878" y="19499"/>
                  <a:pt x="17900" y="19580"/>
                </a:cubicBezTo>
                <a:cubicBezTo>
                  <a:pt x="17940" y="19723"/>
                  <a:pt x="17971" y="19869"/>
                  <a:pt x="17991" y="20016"/>
                </a:cubicBezTo>
                <a:cubicBezTo>
                  <a:pt x="18015" y="20184"/>
                  <a:pt x="18062" y="20315"/>
                  <a:pt x="18227" y="20384"/>
                </a:cubicBezTo>
                <a:cubicBezTo>
                  <a:pt x="18247" y="20392"/>
                  <a:pt x="18259" y="20416"/>
                  <a:pt x="18272" y="20437"/>
                </a:cubicBezTo>
                <a:cubicBezTo>
                  <a:pt x="18324" y="20526"/>
                  <a:pt x="18310" y="20609"/>
                  <a:pt x="18274" y="20700"/>
                </a:cubicBezTo>
                <a:cubicBezTo>
                  <a:pt x="18240" y="20786"/>
                  <a:pt x="18128" y="20883"/>
                  <a:pt x="18035" y="20883"/>
                </a:cubicBezTo>
                <a:cubicBezTo>
                  <a:pt x="18025" y="20883"/>
                  <a:pt x="18016" y="20882"/>
                  <a:pt x="18006" y="20880"/>
                </a:cubicBezTo>
                <a:cubicBezTo>
                  <a:pt x="17981" y="20874"/>
                  <a:pt x="17957" y="20871"/>
                  <a:pt x="17934" y="20871"/>
                </a:cubicBezTo>
                <a:cubicBezTo>
                  <a:pt x="17880" y="20871"/>
                  <a:pt x="17832" y="20888"/>
                  <a:pt x="17777" y="20916"/>
                </a:cubicBezTo>
                <a:cubicBezTo>
                  <a:pt x="17700" y="20957"/>
                  <a:pt x="17643" y="21015"/>
                  <a:pt x="17583" y="21074"/>
                </a:cubicBezTo>
                <a:cubicBezTo>
                  <a:pt x="17501" y="21155"/>
                  <a:pt x="17502" y="21177"/>
                  <a:pt x="17598" y="21256"/>
                </a:cubicBezTo>
                <a:cubicBezTo>
                  <a:pt x="17662" y="21308"/>
                  <a:pt x="17717" y="21371"/>
                  <a:pt x="17759" y="21444"/>
                </a:cubicBezTo>
                <a:cubicBezTo>
                  <a:pt x="17785" y="21489"/>
                  <a:pt x="17779" y="21526"/>
                  <a:pt x="17756" y="21577"/>
                </a:cubicBezTo>
                <a:cubicBezTo>
                  <a:pt x="17695" y="21707"/>
                  <a:pt x="17586" y="21812"/>
                  <a:pt x="17556" y="21960"/>
                </a:cubicBezTo>
                <a:cubicBezTo>
                  <a:pt x="17544" y="22024"/>
                  <a:pt x="17492" y="22065"/>
                  <a:pt x="17420" y="22065"/>
                </a:cubicBezTo>
                <a:cubicBezTo>
                  <a:pt x="17419" y="22065"/>
                  <a:pt x="17418" y="22065"/>
                  <a:pt x="17417" y="22065"/>
                </a:cubicBezTo>
                <a:cubicBezTo>
                  <a:pt x="17396" y="22065"/>
                  <a:pt x="17375" y="22064"/>
                  <a:pt x="17354" y="22064"/>
                </a:cubicBezTo>
                <a:cubicBezTo>
                  <a:pt x="17338" y="22064"/>
                  <a:pt x="17323" y="22065"/>
                  <a:pt x="17308" y="22065"/>
                </a:cubicBezTo>
                <a:cubicBezTo>
                  <a:pt x="17199" y="22070"/>
                  <a:pt x="17158" y="22125"/>
                  <a:pt x="17191" y="22228"/>
                </a:cubicBezTo>
                <a:cubicBezTo>
                  <a:pt x="17213" y="22299"/>
                  <a:pt x="17248" y="22367"/>
                  <a:pt x="17270" y="22436"/>
                </a:cubicBezTo>
                <a:cubicBezTo>
                  <a:pt x="17301" y="22533"/>
                  <a:pt x="17315" y="22627"/>
                  <a:pt x="17248" y="22719"/>
                </a:cubicBezTo>
                <a:cubicBezTo>
                  <a:pt x="17215" y="22764"/>
                  <a:pt x="17201" y="22829"/>
                  <a:pt x="17265" y="22858"/>
                </a:cubicBezTo>
                <a:cubicBezTo>
                  <a:pt x="17327" y="22887"/>
                  <a:pt x="17400" y="22921"/>
                  <a:pt x="17467" y="22921"/>
                </a:cubicBezTo>
                <a:cubicBezTo>
                  <a:pt x="17486" y="22921"/>
                  <a:pt x="17504" y="22919"/>
                  <a:pt x="17522" y="22912"/>
                </a:cubicBezTo>
                <a:cubicBezTo>
                  <a:pt x="17601" y="22884"/>
                  <a:pt x="17678" y="22873"/>
                  <a:pt x="17755" y="22873"/>
                </a:cubicBezTo>
                <a:cubicBezTo>
                  <a:pt x="17838" y="22873"/>
                  <a:pt x="17920" y="22885"/>
                  <a:pt x="18004" y="22902"/>
                </a:cubicBezTo>
                <a:cubicBezTo>
                  <a:pt x="18017" y="22904"/>
                  <a:pt x="18029" y="22905"/>
                  <a:pt x="18042" y="22905"/>
                </a:cubicBezTo>
                <a:cubicBezTo>
                  <a:pt x="18175" y="22905"/>
                  <a:pt x="18309" y="22782"/>
                  <a:pt x="18326" y="22646"/>
                </a:cubicBezTo>
                <a:cubicBezTo>
                  <a:pt x="18342" y="22519"/>
                  <a:pt x="18372" y="22393"/>
                  <a:pt x="18457" y="22294"/>
                </a:cubicBezTo>
                <a:cubicBezTo>
                  <a:pt x="18490" y="22253"/>
                  <a:pt x="18523" y="22213"/>
                  <a:pt x="18537" y="22165"/>
                </a:cubicBezTo>
                <a:cubicBezTo>
                  <a:pt x="18577" y="22016"/>
                  <a:pt x="18700" y="21954"/>
                  <a:pt x="18821" y="21905"/>
                </a:cubicBezTo>
                <a:cubicBezTo>
                  <a:pt x="18941" y="21855"/>
                  <a:pt x="19048" y="21778"/>
                  <a:pt x="19133" y="21680"/>
                </a:cubicBezTo>
                <a:cubicBezTo>
                  <a:pt x="19161" y="21647"/>
                  <a:pt x="19177" y="21607"/>
                  <a:pt x="19179" y="21565"/>
                </a:cubicBezTo>
                <a:cubicBezTo>
                  <a:pt x="19196" y="21341"/>
                  <a:pt x="19115" y="21132"/>
                  <a:pt x="19084" y="20915"/>
                </a:cubicBezTo>
                <a:cubicBezTo>
                  <a:pt x="19082" y="20907"/>
                  <a:pt x="19076" y="20899"/>
                  <a:pt x="19069" y="20894"/>
                </a:cubicBezTo>
                <a:cubicBezTo>
                  <a:pt x="19024" y="20856"/>
                  <a:pt x="19019" y="20826"/>
                  <a:pt x="19076" y="20792"/>
                </a:cubicBezTo>
                <a:cubicBezTo>
                  <a:pt x="19098" y="20778"/>
                  <a:pt x="19115" y="20742"/>
                  <a:pt x="19118" y="20715"/>
                </a:cubicBezTo>
                <a:cubicBezTo>
                  <a:pt x="19128" y="20604"/>
                  <a:pt x="19197" y="20540"/>
                  <a:pt x="19283" y="20488"/>
                </a:cubicBezTo>
                <a:cubicBezTo>
                  <a:pt x="19298" y="20478"/>
                  <a:pt x="19301" y="20465"/>
                  <a:pt x="19311" y="20455"/>
                </a:cubicBezTo>
                <a:cubicBezTo>
                  <a:pt x="19386" y="20386"/>
                  <a:pt x="19449" y="20290"/>
                  <a:pt x="19551" y="20271"/>
                </a:cubicBezTo>
                <a:cubicBezTo>
                  <a:pt x="19592" y="20263"/>
                  <a:pt x="19634" y="20261"/>
                  <a:pt x="19675" y="20261"/>
                </a:cubicBezTo>
                <a:cubicBezTo>
                  <a:pt x="19776" y="20261"/>
                  <a:pt x="19878" y="20277"/>
                  <a:pt x="19980" y="20277"/>
                </a:cubicBezTo>
                <a:cubicBezTo>
                  <a:pt x="20001" y="20277"/>
                  <a:pt x="20022" y="20276"/>
                  <a:pt x="20043" y="20274"/>
                </a:cubicBezTo>
                <a:cubicBezTo>
                  <a:pt x="20051" y="20274"/>
                  <a:pt x="20060" y="20273"/>
                  <a:pt x="20068" y="20273"/>
                </a:cubicBezTo>
                <a:cubicBezTo>
                  <a:pt x="20087" y="20273"/>
                  <a:pt x="20107" y="20275"/>
                  <a:pt x="20126" y="20275"/>
                </a:cubicBezTo>
                <a:cubicBezTo>
                  <a:pt x="20168" y="20275"/>
                  <a:pt x="20206" y="20269"/>
                  <a:pt x="20225" y="20233"/>
                </a:cubicBezTo>
                <a:cubicBezTo>
                  <a:pt x="20269" y="20151"/>
                  <a:pt x="20272" y="20055"/>
                  <a:pt x="20235" y="19970"/>
                </a:cubicBezTo>
                <a:cubicBezTo>
                  <a:pt x="20182" y="19853"/>
                  <a:pt x="20086" y="19760"/>
                  <a:pt x="20070" y="19619"/>
                </a:cubicBezTo>
                <a:cubicBezTo>
                  <a:pt x="20050" y="19447"/>
                  <a:pt x="19967" y="19280"/>
                  <a:pt x="20068" y="19106"/>
                </a:cubicBezTo>
                <a:cubicBezTo>
                  <a:pt x="20093" y="19063"/>
                  <a:pt x="20069" y="19033"/>
                  <a:pt x="20022" y="19013"/>
                </a:cubicBezTo>
                <a:cubicBezTo>
                  <a:pt x="19940" y="18977"/>
                  <a:pt x="19857" y="18944"/>
                  <a:pt x="19795" y="18875"/>
                </a:cubicBezTo>
                <a:cubicBezTo>
                  <a:pt x="19733" y="18803"/>
                  <a:pt x="19656" y="18744"/>
                  <a:pt x="19568" y="18704"/>
                </a:cubicBezTo>
                <a:cubicBezTo>
                  <a:pt x="19470" y="18661"/>
                  <a:pt x="19386" y="18598"/>
                  <a:pt x="19299" y="18535"/>
                </a:cubicBezTo>
                <a:cubicBezTo>
                  <a:pt x="19259" y="18506"/>
                  <a:pt x="19215" y="18472"/>
                  <a:pt x="19158" y="18472"/>
                </a:cubicBezTo>
                <a:cubicBezTo>
                  <a:pt x="19141" y="18472"/>
                  <a:pt x="19123" y="18475"/>
                  <a:pt x="19104" y="18482"/>
                </a:cubicBezTo>
                <a:cubicBezTo>
                  <a:pt x="19093" y="18486"/>
                  <a:pt x="19081" y="18488"/>
                  <a:pt x="19069" y="18488"/>
                </a:cubicBezTo>
                <a:cubicBezTo>
                  <a:pt x="19023" y="18488"/>
                  <a:pt x="18974" y="18462"/>
                  <a:pt x="18929" y="18433"/>
                </a:cubicBezTo>
                <a:cubicBezTo>
                  <a:pt x="18788" y="18342"/>
                  <a:pt x="18820" y="18180"/>
                  <a:pt x="18764" y="18053"/>
                </a:cubicBezTo>
                <a:cubicBezTo>
                  <a:pt x="18761" y="18044"/>
                  <a:pt x="18771" y="18021"/>
                  <a:pt x="18781" y="18014"/>
                </a:cubicBezTo>
                <a:cubicBezTo>
                  <a:pt x="18849" y="17964"/>
                  <a:pt x="18892" y="17890"/>
                  <a:pt x="18951" y="17836"/>
                </a:cubicBezTo>
                <a:cubicBezTo>
                  <a:pt x="19029" y="17763"/>
                  <a:pt x="19036" y="17691"/>
                  <a:pt x="18984" y="17611"/>
                </a:cubicBezTo>
                <a:cubicBezTo>
                  <a:pt x="18912" y="17500"/>
                  <a:pt x="18938" y="17387"/>
                  <a:pt x="19004" y="17304"/>
                </a:cubicBezTo>
                <a:cubicBezTo>
                  <a:pt x="19102" y="17182"/>
                  <a:pt x="19176" y="17058"/>
                  <a:pt x="19218" y="16907"/>
                </a:cubicBezTo>
                <a:cubicBezTo>
                  <a:pt x="19267" y="16725"/>
                  <a:pt x="19377" y="16571"/>
                  <a:pt x="19476" y="16415"/>
                </a:cubicBezTo>
                <a:cubicBezTo>
                  <a:pt x="19528" y="16332"/>
                  <a:pt x="19598" y="16235"/>
                  <a:pt x="19713" y="16235"/>
                </a:cubicBezTo>
                <a:cubicBezTo>
                  <a:pt x="19725" y="16235"/>
                  <a:pt x="19738" y="16236"/>
                  <a:pt x="19752" y="16239"/>
                </a:cubicBezTo>
                <a:cubicBezTo>
                  <a:pt x="19838" y="16254"/>
                  <a:pt x="19923" y="16292"/>
                  <a:pt x="20026" y="16327"/>
                </a:cubicBezTo>
                <a:cubicBezTo>
                  <a:pt x="19965" y="16362"/>
                  <a:pt x="19927" y="16387"/>
                  <a:pt x="19888" y="16405"/>
                </a:cubicBezTo>
                <a:cubicBezTo>
                  <a:pt x="19853" y="16421"/>
                  <a:pt x="19847" y="16443"/>
                  <a:pt x="19849" y="16477"/>
                </a:cubicBezTo>
                <a:cubicBezTo>
                  <a:pt x="19852" y="16515"/>
                  <a:pt x="19881" y="16502"/>
                  <a:pt x="19902" y="16510"/>
                </a:cubicBezTo>
                <a:cubicBezTo>
                  <a:pt x="19941" y="16524"/>
                  <a:pt x="19981" y="16526"/>
                  <a:pt x="20021" y="16526"/>
                </a:cubicBezTo>
                <a:cubicBezTo>
                  <a:pt x="20041" y="16526"/>
                  <a:pt x="20061" y="16526"/>
                  <a:pt x="20081" y="16526"/>
                </a:cubicBezTo>
                <a:cubicBezTo>
                  <a:pt x="20156" y="16527"/>
                  <a:pt x="20229" y="16547"/>
                  <a:pt x="20293" y="16586"/>
                </a:cubicBezTo>
                <a:cubicBezTo>
                  <a:pt x="20373" y="16635"/>
                  <a:pt x="20460" y="16675"/>
                  <a:pt x="20550" y="16704"/>
                </a:cubicBezTo>
                <a:cubicBezTo>
                  <a:pt x="20604" y="16719"/>
                  <a:pt x="20659" y="16731"/>
                  <a:pt x="20713" y="16731"/>
                </a:cubicBezTo>
                <a:cubicBezTo>
                  <a:pt x="20745" y="16731"/>
                  <a:pt x="20777" y="16727"/>
                  <a:pt x="20808" y="16718"/>
                </a:cubicBezTo>
                <a:cubicBezTo>
                  <a:pt x="20921" y="16685"/>
                  <a:pt x="21018" y="16666"/>
                  <a:pt x="21102" y="16666"/>
                </a:cubicBezTo>
                <a:cubicBezTo>
                  <a:pt x="21256" y="16666"/>
                  <a:pt x="21363" y="16731"/>
                  <a:pt x="21432" y="16896"/>
                </a:cubicBezTo>
                <a:cubicBezTo>
                  <a:pt x="21459" y="16959"/>
                  <a:pt x="21553" y="16996"/>
                  <a:pt x="21535" y="17075"/>
                </a:cubicBezTo>
                <a:cubicBezTo>
                  <a:pt x="21507" y="17203"/>
                  <a:pt x="21668" y="17292"/>
                  <a:pt x="21597" y="17424"/>
                </a:cubicBezTo>
                <a:cubicBezTo>
                  <a:pt x="21596" y="17427"/>
                  <a:pt x="21607" y="17439"/>
                  <a:pt x="21613" y="17444"/>
                </a:cubicBezTo>
                <a:cubicBezTo>
                  <a:pt x="21753" y="17570"/>
                  <a:pt x="21900" y="17681"/>
                  <a:pt x="22097" y="17688"/>
                </a:cubicBezTo>
                <a:cubicBezTo>
                  <a:pt x="22175" y="17690"/>
                  <a:pt x="22248" y="17680"/>
                  <a:pt x="22309" y="17753"/>
                </a:cubicBezTo>
                <a:cubicBezTo>
                  <a:pt x="22326" y="17773"/>
                  <a:pt x="22346" y="17781"/>
                  <a:pt x="22368" y="17781"/>
                </a:cubicBezTo>
                <a:cubicBezTo>
                  <a:pt x="22401" y="17781"/>
                  <a:pt x="22436" y="17763"/>
                  <a:pt x="22464" y="17746"/>
                </a:cubicBezTo>
                <a:cubicBezTo>
                  <a:pt x="22512" y="17719"/>
                  <a:pt x="22506" y="17664"/>
                  <a:pt x="22483" y="17617"/>
                </a:cubicBezTo>
                <a:cubicBezTo>
                  <a:pt x="22470" y="17590"/>
                  <a:pt x="22452" y="17567"/>
                  <a:pt x="22438" y="17540"/>
                </a:cubicBezTo>
                <a:cubicBezTo>
                  <a:pt x="22404" y="17476"/>
                  <a:pt x="22388" y="17412"/>
                  <a:pt x="22444" y="17349"/>
                </a:cubicBezTo>
                <a:cubicBezTo>
                  <a:pt x="22498" y="17288"/>
                  <a:pt x="22548" y="17224"/>
                  <a:pt x="22602" y="17158"/>
                </a:cubicBezTo>
                <a:cubicBezTo>
                  <a:pt x="22696" y="17038"/>
                  <a:pt x="22691" y="16986"/>
                  <a:pt x="22594" y="16871"/>
                </a:cubicBezTo>
                <a:cubicBezTo>
                  <a:pt x="22545" y="16813"/>
                  <a:pt x="22495" y="16750"/>
                  <a:pt x="22537" y="16660"/>
                </a:cubicBezTo>
                <a:cubicBezTo>
                  <a:pt x="22556" y="16620"/>
                  <a:pt x="22543" y="16579"/>
                  <a:pt x="22503" y="16548"/>
                </a:cubicBezTo>
                <a:cubicBezTo>
                  <a:pt x="22441" y="16499"/>
                  <a:pt x="22380" y="16449"/>
                  <a:pt x="22320" y="16396"/>
                </a:cubicBezTo>
                <a:cubicBezTo>
                  <a:pt x="22239" y="16325"/>
                  <a:pt x="22130" y="16266"/>
                  <a:pt x="22089" y="16178"/>
                </a:cubicBezTo>
                <a:cubicBezTo>
                  <a:pt x="22040" y="16070"/>
                  <a:pt x="21976" y="16070"/>
                  <a:pt x="21887" y="16070"/>
                </a:cubicBezTo>
                <a:cubicBezTo>
                  <a:pt x="21886" y="16070"/>
                  <a:pt x="21885" y="16070"/>
                  <a:pt x="21884" y="16070"/>
                </a:cubicBezTo>
                <a:cubicBezTo>
                  <a:pt x="21769" y="16070"/>
                  <a:pt x="21668" y="15998"/>
                  <a:pt x="21654" y="15901"/>
                </a:cubicBezTo>
                <a:cubicBezTo>
                  <a:pt x="21646" y="15839"/>
                  <a:pt x="21617" y="15786"/>
                  <a:pt x="21599" y="15732"/>
                </a:cubicBezTo>
                <a:cubicBezTo>
                  <a:pt x="21583" y="15681"/>
                  <a:pt x="21549" y="15651"/>
                  <a:pt x="21500" y="15651"/>
                </a:cubicBezTo>
                <a:cubicBezTo>
                  <a:pt x="21496" y="15651"/>
                  <a:pt x="21492" y="15651"/>
                  <a:pt x="21488" y="15651"/>
                </a:cubicBezTo>
                <a:cubicBezTo>
                  <a:pt x="21462" y="15654"/>
                  <a:pt x="21436" y="15656"/>
                  <a:pt x="21410" y="15656"/>
                </a:cubicBezTo>
                <a:cubicBezTo>
                  <a:pt x="21210" y="15656"/>
                  <a:pt x="21028" y="15573"/>
                  <a:pt x="20852" y="15498"/>
                </a:cubicBezTo>
                <a:cubicBezTo>
                  <a:pt x="20657" y="15415"/>
                  <a:pt x="20476" y="15299"/>
                  <a:pt x="20305" y="15166"/>
                </a:cubicBezTo>
                <a:cubicBezTo>
                  <a:pt x="20133" y="15034"/>
                  <a:pt x="19968" y="14901"/>
                  <a:pt x="19769" y="14805"/>
                </a:cubicBezTo>
                <a:cubicBezTo>
                  <a:pt x="19520" y="14684"/>
                  <a:pt x="19257" y="14617"/>
                  <a:pt x="18995" y="14550"/>
                </a:cubicBezTo>
                <a:cubicBezTo>
                  <a:pt x="18809" y="14504"/>
                  <a:pt x="18636" y="14430"/>
                  <a:pt x="18459" y="14367"/>
                </a:cubicBezTo>
                <a:cubicBezTo>
                  <a:pt x="18297" y="14310"/>
                  <a:pt x="18137" y="14242"/>
                  <a:pt x="17980" y="14172"/>
                </a:cubicBezTo>
                <a:cubicBezTo>
                  <a:pt x="17791" y="14089"/>
                  <a:pt x="17600" y="14018"/>
                  <a:pt x="17432" y="13894"/>
                </a:cubicBezTo>
                <a:cubicBezTo>
                  <a:pt x="17272" y="13780"/>
                  <a:pt x="17233" y="13701"/>
                  <a:pt x="17277" y="13514"/>
                </a:cubicBezTo>
                <a:cubicBezTo>
                  <a:pt x="17281" y="13490"/>
                  <a:pt x="17291" y="13479"/>
                  <a:pt x="17307" y="13479"/>
                </a:cubicBezTo>
                <a:cubicBezTo>
                  <a:pt x="17312" y="13479"/>
                  <a:pt x="17319" y="13480"/>
                  <a:pt x="17326" y="13483"/>
                </a:cubicBezTo>
                <a:cubicBezTo>
                  <a:pt x="17356" y="13494"/>
                  <a:pt x="17384" y="13500"/>
                  <a:pt x="17410" y="13500"/>
                </a:cubicBezTo>
                <a:cubicBezTo>
                  <a:pt x="17467" y="13500"/>
                  <a:pt x="17515" y="13472"/>
                  <a:pt x="17555" y="13413"/>
                </a:cubicBezTo>
                <a:cubicBezTo>
                  <a:pt x="17573" y="13388"/>
                  <a:pt x="17597" y="13369"/>
                  <a:pt x="17624" y="13356"/>
                </a:cubicBezTo>
                <a:cubicBezTo>
                  <a:pt x="17756" y="13283"/>
                  <a:pt x="17808" y="13149"/>
                  <a:pt x="17832" y="13021"/>
                </a:cubicBezTo>
                <a:cubicBezTo>
                  <a:pt x="17859" y="12872"/>
                  <a:pt x="17728" y="12686"/>
                  <a:pt x="17517" y="12686"/>
                </a:cubicBezTo>
                <a:cubicBezTo>
                  <a:pt x="17480" y="12686"/>
                  <a:pt x="17440" y="12692"/>
                  <a:pt x="17399" y="12705"/>
                </a:cubicBezTo>
                <a:cubicBezTo>
                  <a:pt x="17221" y="12761"/>
                  <a:pt x="17036" y="12800"/>
                  <a:pt x="16850" y="12819"/>
                </a:cubicBezTo>
                <a:cubicBezTo>
                  <a:pt x="16683" y="12835"/>
                  <a:pt x="16512" y="12825"/>
                  <a:pt x="16348" y="12873"/>
                </a:cubicBezTo>
                <a:cubicBezTo>
                  <a:pt x="16329" y="12879"/>
                  <a:pt x="16307" y="12883"/>
                  <a:pt x="16285" y="12883"/>
                </a:cubicBezTo>
                <a:cubicBezTo>
                  <a:pt x="16255" y="12883"/>
                  <a:pt x="16224" y="12875"/>
                  <a:pt x="16199" y="12854"/>
                </a:cubicBezTo>
                <a:cubicBezTo>
                  <a:pt x="16136" y="12800"/>
                  <a:pt x="16063" y="12785"/>
                  <a:pt x="15988" y="12785"/>
                </a:cubicBezTo>
                <a:cubicBezTo>
                  <a:pt x="15972" y="12785"/>
                  <a:pt x="15955" y="12786"/>
                  <a:pt x="15939" y="12787"/>
                </a:cubicBezTo>
                <a:cubicBezTo>
                  <a:pt x="15928" y="12788"/>
                  <a:pt x="15917" y="12788"/>
                  <a:pt x="15906" y="12788"/>
                </a:cubicBezTo>
                <a:cubicBezTo>
                  <a:pt x="15794" y="12788"/>
                  <a:pt x="15705" y="12742"/>
                  <a:pt x="15622" y="12666"/>
                </a:cubicBezTo>
                <a:cubicBezTo>
                  <a:pt x="15542" y="12594"/>
                  <a:pt x="15456" y="12531"/>
                  <a:pt x="15345" y="12531"/>
                </a:cubicBezTo>
                <a:cubicBezTo>
                  <a:pt x="15336" y="12531"/>
                  <a:pt x="15327" y="12531"/>
                  <a:pt x="15317" y="12532"/>
                </a:cubicBezTo>
                <a:cubicBezTo>
                  <a:pt x="15304" y="12533"/>
                  <a:pt x="15291" y="12534"/>
                  <a:pt x="15279" y="12534"/>
                </a:cubicBezTo>
                <a:cubicBezTo>
                  <a:pt x="15169" y="12534"/>
                  <a:pt x="15092" y="12483"/>
                  <a:pt x="15037" y="12379"/>
                </a:cubicBezTo>
                <a:cubicBezTo>
                  <a:pt x="14990" y="12288"/>
                  <a:pt x="14942" y="12191"/>
                  <a:pt x="14817" y="12187"/>
                </a:cubicBezTo>
                <a:cubicBezTo>
                  <a:pt x="14802" y="12184"/>
                  <a:pt x="14788" y="12176"/>
                  <a:pt x="14777" y="12165"/>
                </a:cubicBezTo>
                <a:cubicBezTo>
                  <a:pt x="14619" y="12047"/>
                  <a:pt x="14483" y="11902"/>
                  <a:pt x="14375" y="11737"/>
                </a:cubicBezTo>
                <a:cubicBezTo>
                  <a:pt x="14321" y="11651"/>
                  <a:pt x="14234" y="11591"/>
                  <a:pt x="14136" y="11568"/>
                </a:cubicBezTo>
                <a:cubicBezTo>
                  <a:pt x="14106" y="11562"/>
                  <a:pt x="14077" y="11554"/>
                  <a:pt x="14055" y="11533"/>
                </a:cubicBezTo>
                <a:cubicBezTo>
                  <a:pt x="13849" y="11334"/>
                  <a:pt x="13636" y="11137"/>
                  <a:pt x="13539" y="10858"/>
                </a:cubicBezTo>
                <a:cubicBezTo>
                  <a:pt x="13443" y="10586"/>
                  <a:pt x="13326" y="10324"/>
                  <a:pt x="13279" y="10037"/>
                </a:cubicBezTo>
                <a:cubicBezTo>
                  <a:pt x="13256" y="9891"/>
                  <a:pt x="13235" y="9735"/>
                  <a:pt x="13136" y="9625"/>
                </a:cubicBezTo>
                <a:cubicBezTo>
                  <a:pt x="13047" y="9529"/>
                  <a:pt x="13008" y="9415"/>
                  <a:pt x="12978" y="9300"/>
                </a:cubicBezTo>
                <a:cubicBezTo>
                  <a:pt x="12933" y="9130"/>
                  <a:pt x="12872" y="8968"/>
                  <a:pt x="12770" y="8823"/>
                </a:cubicBezTo>
                <a:cubicBezTo>
                  <a:pt x="12720" y="8751"/>
                  <a:pt x="12657" y="8694"/>
                  <a:pt x="12562" y="8681"/>
                </a:cubicBezTo>
                <a:cubicBezTo>
                  <a:pt x="12440" y="8662"/>
                  <a:pt x="12334" y="8599"/>
                  <a:pt x="12231" y="8537"/>
                </a:cubicBezTo>
                <a:cubicBezTo>
                  <a:pt x="12049" y="8428"/>
                  <a:pt x="11905" y="8268"/>
                  <a:pt x="11744" y="8131"/>
                </a:cubicBezTo>
                <a:cubicBezTo>
                  <a:pt x="11595" y="8004"/>
                  <a:pt x="11421" y="7928"/>
                  <a:pt x="11248" y="7848"/>
                </a:cubicBezTo>
                <a:cubicBezTo>
                  <a:pt x="11182" y="7818"/>
                  <a:pt x="11113" y="7794"/>
                  <a:pt x="11051" y="7752"/>
                </a:cubicBezTo>
                <a:cubicBezTo>
                  <a:pt x="10943" y="7678"/>
                  <a:pt x="10847" y="7586"/>
                  <a:pt x="10741" y="7509"/>
                </a:cubicBezTo>
                <a:cubicBezTo>
                  <a:pt x="10466" y="7309"/>
                  <a:pt x="10335" y="7025"/>
                  <a:pt x="10265" y="6703"/>
                </a:cubicBezTo>
                <a:cubicBezTo>
                  <a:pt x="10225" y="6516"/>
                  <a:pt x="10240" y="6322"/>
                  <a:pt x="10166" y="6140"/>
                </a:cubicBezTo>
                <a:cubicBezTo>
                  <a:pt x="10139" y="6074"/>
                  <a:pt x="10123" y="5990"/>
                  <a:pt x="10145" y="5911"/>
                </a:cubicBezTo>
                <a:cubicBezTo>
                  <a:pt x="10161" y="5856"/>
                  <a:pt x="10177" y="5802"/>
                  <a:pt x="10121" y="5757"/>
                </a:cubicBezTo>
                <a:cubicBezTo>
                  <a:pt x="10106" y="5745"/>
                  <a:pt x="10109" y="5730"/>
                  <a:pt x="10122" y="5710"/>
                </a:cubicBezTo>
                <a:cubicBezTo>
                  <a:pt x="10146" y="5678"/>
                  <a:pt x="10196" y="5662"/>
                  <a:pt x="10245" y="5662"/>
                </a:cubicBezTo>
                <a:cubicBezTo>
                  <a:pt x="10300" y="5662"/>
                  <a:pt x="10354" y="5682"/>
                  <a:pt x="10372" y="5722"/>
                </a:cubicBezTo>
                <a:cubicBezTo>
                  <a:pt x="10381" y="5739"/>
                  <a:pt x="10383" y="5757"/>
                  <a:pt x="10402" y="5757"/>
                </a:cubicBezTo>
                <a:cubicBezTo>
                  <a:pt x="10405" y="5757"/>
                  <a:pt x="10409" y="5757"/>
                  <a:pt x="10413" y="5755"/>
                </a:cubicBezTo>
                <a:cubicBezTo>
                  <a:pt x="10436" y="5749"/>
                  <a:pt x="10430" y="5726"/>
                  <a:pt x="10430" y="5710"/>
                </a:cubicBezTo>
                <a:cubicBezTo>
                  <a:pt x="10430" y="5689"/>
                  <a:pt x="10427" y="5669"/>
                  <a:pt x="10422" y="5648"/>
                </a:cubicBezTo>
                <a:cubicBezTo>
                  <a:pt x="10410" y="5606"/>
                  <a:pt x="10394" y="5559"/>
                  <a:pt x="10450" y="5542"/>
                </a:cubicBezTo>
                <a:cubicBezTo>
                  <a:pt x="10457" y="5540"/>
                  <a:pt x="10464" y="5539"/>
                  <a:pt x="10470" y="5539"/>
                </a:cubicBezTo>
                <a:cubicBezTo>
                  <a:pt x="10507" y="5539"/>
                  <a:pt x="10511" y="5580"/>
                  <a:pt x="10520" y="5612"/>
                </a:cubicBezTo>
                <a:cubicBezTo>
                  <a:pt x="10526" y="5634"/>
                  <a:pt x="10538" y="5648"/>
                  <a:pt x="10561" y="5648"/>
                </a:cubicBezTo>
                <a:cubicBezTo>
                  <a:pt x="10562" y="5648"/>
                  <a:pt x="10564" y="5648"/>
                  <a:pt x="10565" y="5648"/>
                </a:cubicBezTo>
                <a:cubicBezTo>
                  <a:pt x="10604" y="5646"/>
                  <a:pt x="10590" y="5615"/>
                  <a:pt x="10592" y="5594"/>
                </a:cubicBezTo>
                <a:cubicBezTo>
                  <a:pt x="10596" y="5520"/>
                  <a:pt x="10598" y="5445"/>
                  <a:pt x="10605" y="5370"/>
                </a:cubicBezTo>
                <a:cubicBezTo>
                  <a:pt x="10621" y="5211"/>
                  <a:pt x="10590" y="5191"/>
                  <a:pt x="10437" y="5168"/>
                </a:cubicBezTo>
                <a:cubicBezTo>
                  <a:pt x="10433" y="5168"/>
                  <a:pt x="10430" y="5167"/>
                  <a:pt x="10427" y="5167"/>
                </a:cubicBezTo>
                <a:cubicBezTo>
                  <a:pt x="10376" y="5167"/>
                  <a:pt x="10376" y="5228"/>
                  <a:pt x="10334" y="5228"/>
                </a:cubicBezTo>
                <a:cubicBezTo>
                  <a:pt x="10332" y="5228"/>
                  <a:pt x="10331" y="5228"/>
                  <a:pt x="10330" y="5228"/>
                </a:cubicBezTo>
                <a:cubicBezTo>
                  <a:pt x="10311" y="5187"/>
                  <a:pt x="10302" y="5142"/>
                  <a:pt x="10302" y="5098"/>
                </a:cubicBezTo>
                <a:cubicBezTo>
                  <a:pt x="10303" y="5072"/>
                  <a:pt x="10292" y="5052"/>
                  <a:pt x="10260" y="5051"/>
                </a:cubicBezTo>
                <a:cubicBezTo>
                  <a:pt x="10206" y="5048"/>
                  <a:pt x="10206" y="5047"/>
                  <a:pt x="10235" y="5001"/>
                </a:cubicBezTo>
                <a:cubicBezTo>
                  <a:pt x="10328" y="4851"/>
                  <a:pt x="10257" y="4674"/>
                  <a:pt x="10088" y="4631"/>
                </a:cubicBezTo>
                <a:cubicBezTo>
                  <a:pt x="10042" y="4619"/>
                  <a:pt x="9994" y="4593"/>
                  <a:pt x="9995" y="4540"/>
                </a:cubicBezTo>
                <a:cubicBezTo>
                  <a:pt x="9997" y="4424"/>
                  <a:pt x="9952" y="4294"/>
                  <a:pt x="10079" y="4210"/>
                </a:cubicBezTo>
                <a:cubicBezTo>
                  <a:pt x="10094" y="4200"/>
                  <a:pt x="10097" y="4181"/>
                  <a:pt x="10103" y="4164"/>
                </a:cubicBezTo>
                <a:cubicBezTo>
                  <a:pt x="10138" y="4074"/>
                  <a:pt x="10174" y="3986"/>
                  <a:pt x="10281" y="3956"/>
                </a:cubicBezTo>
                <a:cubicBezTo>
                  <a:pt x="10387" y="3926"/>
                  <a:pt x="10483" y="3880"/>
                  <a:pt x="10539" y="3777"/>
                </a:cubicBezTo>
                <a:cubicBezTo>
                  <a:pt x="10545" y="3765"/>
                  <a:pt x="10557" y="3758"/>
                  <a:pt x="10570" y="3758"/>
                </a:cubicBezTo>
                <a:cubicBezTo>
                  <a:pt x="10575" y="3758"/>
                  <a:pt x="10581" y="3759"/>
                  <a:pt x="10586" y="3762"/>
                </a:cubicBezTo>
                <a:cubicBezTo>
                  <a:pt x="10637" y="3787"/>
                  <a:pt x="10723" y="3804"/>
                  <a:pt x="10725" y="3852"/>
                </a:cubicBezTo>
                <a:cubicBezTo>
                  <a:pt x="10727" y="3896"/>
                  <a:pt x="10657" y="3923"/>
                  <a:pt x="10600" y="3923"/>
                </a:cubicBezTo>
                <a:cubicBezTo>
                  <a:pt x="10596" y="3923"/>
                  <a:pt x="10593" y="3923"/>
                  <a:pt x="10590" y="3922"/>
                </a:cubicBezTo>
                <a:cubicBezTo>
                  <a:pt x="10588" y="3922"/>
                  <a:pt x="10585" y="3922"/>
                  <a:pt x="10583" y="3922"/>
                </a:cubicBezTo>
                <a:cubicBezTo>
                  <a:pt x="10532" y="3922"/>
                  <a:pt x="10515" y="3956"/>
                  <a:pt x="10503" y="3996"/>
                </a:cubicBezTo>
                <a:cubicBezTo>
                  <a:pt x="10497" y="4023"/>
                  <a:pt x="10489" y="4059"/>
                  <a:pt x="10521" y="4079"/>
                </a:cubicBezTo>
                <a:cubicBezTo>
                  <a:pt x="10534" y="4086"/>
                  <a:pt x="10546" y="4089"/>
                  <a:pt x="10557" y="4089"/>
                </a:cubicBezTo>
                <a:cubicBezTo>
                  <a:pt x="10581" y="4089"/>
                  <a:pt x="10603" y="4077"/>
                  <a:pt x="10622" y="4063"/>
                </a:cubicBezTo>
                <a:cubicBezTo>
                  <a:pt x="10739" y="3979"/>
                  <a:pt x="10864" y="3912"/>
                  <a:pt x="10981" y="3828"/>
                </a:cubicBezTo>
                <a:cubicBezTo>
                  <a:pt x="11028" y="3792"/>
                  <a:pt x="11084" y="3767"/>
                  <a:pt x="11142" y="3756"/>
                </a:cubicBezTo>
                <a:cubicBezTo>
                  <a:pt x="11289" y="3736"/>
                  <a:pt x="11331" y="3645"/>
                  <a:pt x="11267" y="3513"/>
                </a:cubicBezTo>
                <a:cubicBezTo>
                  <a:pt x="11255" y="3484"/>
                  <a:pt x="11232" y="3455"/>
                  <a:pt x="11257" y="3417"/>
                </a:cubicBezTo>
                <a:lnTo>
                  <a:pt x="11257" y="3417"/>
                </a:lnTo>
                <a:cubicBezTo>
                  <a:pt x="11299" y="3439"/>
                  <a:pt x="11351" y="3438"/>
                  <a:pt x="11360" y="3509"/>
                </a:cubicBezTo>
                <a:cubicBezTo>
                  <a:pt x="11364" y="3545"/>
                  <a:pt x="11400" y="3570"/>
                  <a:pt x="11452" y="3571"/>
                </a:cubicBezTo>
                <a:cubicBezTo>
                  <a:pt x="11453" y="3571"/>
                  <a:pt x="11455" y="3571"/>
                  <a:pt x="11456" y="3571"/>
                </a:cubicBezTo>
                <a:cubicBezTo>
                  <a:pt x="11528" y="3571"/>
                  <a:pt x="11591" y="3544"/>
                  <a:pt x="11657" y="3526"/>
                </a:cubicBezTo>
                <a:cubicBezTo>
                  <a:pt x="11707" y="3512"/>
                  <a:pt x="11738" y="3471"/>
                  <a:pt x="11738" y="3410"/>
                </a:cubicBezTo>
                <a:cubicBezTo>
                  <a:pt x="11738" y="3359"/>
                  <a:pt x="11720" y="3338"/>
                  <a:pt x="11672" y="3322"/>
                </a:cubicBezTo>
                <a:cubicBezTo>
                  <a:pt x="11610" y="3302"/>
                  <a:pt x="11646" y="3266"/>
                  <a:pt x="11678" y="3251"/>
                </a:cubicBezTo>
                <a:cubicBezTo>
                  <a:pt x="11738" y="3224"/>
                  <a:pt x="11799" y="3198"/>
                  <a:pt x="11864" y="3198"/>
                </a:cubicBezTo>
                <a:cubicBezTo>
                  <a:pt x="11893" y="3198"/>
                  <a:pt x="11924" y="3204"/>
                  <a:pt x="11955" y="3217"/>
                </a:cubicBezTo>
                <a:cubicBezTo>
                  <a:pt x="12003" y="3239"/>
                  <a:pt x="12053" y="3258"/>
                  <a:pt x="12100" y="3279"/>
                </a:cubicBezTo>
                <a:cubicBezTo>
                  <a:pt x="12172" y="3310"/>
                  <a:pt x="12273" y="3338"/>
                  <a:pt x="12257" y="3457"/>
                </a:cubicBezTo>
                <a:cubicBezTo>
                  <a:pt x="12255" y="3470"/>
                  <a:pt x="12265" y="3480"/>
                  <a:pt x="12277" y="3480"/>
                </a:cubicBezTo>
                <a:cubicBezTo>
                  <a:pt x="12278" y="3480"/>
                  <a:pt x="12280" y="3480"/>
                  <a:pt x="12281" y="3480"/>
                </a:cubicBezTo>
                <a:cubicBezTo>
                  <a:pt x="12362" y="3407"/>
                  <a:pt x="12417" y="3309"/>
                  <a:pt x="12489" y="3219"/>
                </a:cubicBezTo>
                <a:lnTo>
                  <a:pt x="12828" y="3483"/>
                </a:lnTo>
                <a:cubicBezTo>
                  <a:pt x="12879" y="3522"/>
                  <a:pt x="12887" y="3552"/>
                  <a:pt x="12817" y="3582"/>
                </a:cubicBezTo>
                <a:cubicBezTo>
                  <a:pt x="12779" y="3599"/>
                  <a:pt x="12736" y="3623"/>
                  <a:pt x="12768" y="3683"/>
                </a:cubicBezTo>
                <a:cubicBezTo>
                  <a:pt x="12790" y="3724"/>
                  <a:pt x="12817" y="3744"/>
                  <a:pt x="12852" y="3744"/>
                </a:cubicBezTo>
                <a:cubicBezTo>
                  <a:pt x="12867" y="3744"/>
                  <a:pt x="12884" y="3740"/>
                  <a:pt x="12902" y="3733"/>
                </a:cubicBezTo>
                <a:cubicBezTo>
                  <a:pt x="13049" y="3674"/>
                  <a:pt x="13111" y="3450"/>
                  <a:pt x="13018" y="3324"/>
                </a:cubicBezTo>
                <a:cubicBezTo>
                  <a:pt x="12946" y="3229"/>
                  <a:pt x="12856" y="3150"/>
                  <a:pt x="12751" y="3094"/>
                </a:cubicBezTo>
                <a:cubicBezTo>
                  <a:pt x="12676" y="3052"/>
                  <a:pt x="12600" y="3006"/>
                  <a:pt x="12608" y="2900"/>
                </a:cubicBezTo>
                <a:cubicBezTo>
                  <a:pt x="12623" y="2687"/>
                  <a:pt x="12623" y="2684"/>
                  <a:pt x="12410" y="2635"/>
                </a:cubicBezTo>
                <a:cubicBezTo>
                  <a:pt x="12350" y="2621"/>
                  <a:pt x="12344" y="2594"/>
                  <a:pt x="12373" y="2546"/>
                </a:cubicBezTo>
                <a:cubicBezTo>
                  <a:pt x="12410" y="2483"/>
                  <a:pt x="12469" y="2443"/>
                  <a:pt x="12524" y="2399"/>
                </a:cubicBezTo>
                <a:cubicBezTo>
                  <a:pt x="12575" y="2358"/>
                  <a:pt x="12644" y="2322"/>
                  <a:pt x="12624" y="2241"/>
                </a:cubicBezTo>
                <a:cubicBezTo>
                  <a:pt x="12606" y="2166"/>
                  <a:pt x="12556" y="2121"/>
                  <a:pt x="12476" y="2105"/>
                </a:cubicBezTo>
                <a:cubicBezTo>
                  <a:pt x="12413" y="2093"/>
                  <a:pt x="12355" y="2072"/>
                  <a:pt x="12291" y="2066"/>
                </a:cubicBezTo>
                <a:cubicBezTo>
                  <a:pt x="12220" y="2060"/>
                  <a:pt x="12140" y="2034"/>
                  <a:pt x="12126" y="1952"/>
                </a:cubicBezTo>
                <a:cubicBezTo>
                  <a:pt x="12116" y="1891"/>
                  <a:pt x="12166" y="1839"/>
                  <a:pt x="12214" y="1798"/>
                </a:cubicBezTo>
                <a:cubicBezTo>
                  <a:pt x="12381" y="1658"/>
                  <a:pt x="12555" y="1522"/>
                  <a:pt x="12777" y="1473"/>
                </a:cubicBezTo>
                <a:cubicBezTo>
                  <a:pt x="12827" y="1461"/>
                  <a:pt x="12830" y="1429"/>
                  <a:pt x="12825" y="1393"/>
                </a:cubicBezTo>
                <a:cubicBezTo>
                  <a:pt x="12821" y="1365"/>
                  <a:pt x="12849" y="1315"/>
                  <a:pt x="12799" y="1311"/>
                </a:cubicBezTo>
                <a:cubicBezTo>
                  <a:pt x="12748" y="1308"/>
                  <a:pt x="12699" y="1286"/>
                  <a:pt x="12648" y="1286"/>
                </a:cubicBezTo>
                <a:cubicBezTo>
                  <a:pt x="12625" y="1286"/>
                  <a:pt x="12602" y="1290"/>
                  <a:pt x="12578" y="1303"/>
                </a:cubicBezTo>
                <a:cubicBezTo>
                  <a:pt x="12570" y="1307"/>
                  <a:pt x="12558" y="1309"/>
                  <a:pt x="12546" y="1309"/>
                </a:cubicBezTo>
                <a:cubicBezTo>
                  <a:pt x="12531" y="1309"/>
                  <a:pt x="12516" y="1306"/>
                  <a:pt x="12509" y="1300"/>
                </a:cubicBezTo>
                <a:cubicBezTo>
                  <a:pt x="12434" y="1222"/>
                  <a:pt x="12333" y="1257"/>
                  <a:pt x="12246" y="1241"/>
                </a:cubicBezTo>
                <a:cubicBezTo>
                  <a:pt x="12199" y="1233"/>
                  <a:pt x="12148" y="1217"/>
                  <a:pt x="12097" y="1217"/>
                </a:cubicBezTo>
                <a:cubicBezTo>
                  <a:pt x="12059" y="1217"/>
                  <a:pt x="12022" y="1226"/>
                  <a:pt x="11986" y="1251"/>
                </a:cubicBezTo>
                <a:cubicBezTo>
                  <a:pt x="11982" y="1254"/>
                  <a:pt x="11976" y="1255"/>
                  <a:pt x="11969" y="1255"/>
                </a:cubicBezTo>
                <a:cubicBezTo>
                  <a:pt x="11960" y="1255"/>
                  <a:pt x="11949" y="1253"/>
                  <a:pt x="11941" y="1251"/>
                </a:cubicBezTo>
                <a:cubicBezTo>
                  <a:pt x="11840" y="1228"/>
                  <a:pt x="11740" y="1200"/>
                  <a:pt x="11638" y="1177"/>
                </a:cubicBezTo>
                <a:cubicBezTo>
                  <a:pt x="11527" y="1154"/>
                  <a:pt x="11420" y="1100"/>
                  <a:pt x="11306" y="1100"/>
                </a:cubicBezTo>
                <a:cubicBezTo>
                  <a:pt x="11266" y="1100"/>
                  <a:pt x="11224" y="1107"/>
                  <a:pt x="11182" y="1124"/>
                </a:cubicBezTo>
                <a:cubicBezTo>
                  <a:pt x="11150" y="1137"/>
                  <a:pt x="11117" y="1146"/>
                  <a:pt x="11086" y="1146"/>
                </a:cubicBezTo>
                <a:cubicBezTo>
                  <a:pt x="11042" y="1146"/>
                  <a:pt x="11001" y="1128"/>
                  <a:pt x="10966" y="1078"/>
                </a:cubicBezTo>
                <a:cubicBezTo>
                  <a:pt x="10952" y="1058"/>
                  <a:pt x="10921" y="1053"/>
                  <a:pt x="10892" y="1053"/>
                </a:cubicBezTo>
                <a:cubicBezTo>
                  <a:pt x="10888" y="1053"/>
                  <a:pt x="10885" y="1053"/>
                  <a:pt x="10882" y="1053"/>
                </a:cubicBezTo>
                <a:cubicBezTo>
                  <a:pt x="10876" y="1053"/>
                  <a:pt x="10869" y="1053"/>
                  <a:pt x="10863" y="1053"/>
                </a:cubicBezTo>
                <a:cubicBezTo>
                  <a:pt x="10824" y="1053"/>
                  <a:pt x="10783" y="1050"/>
                  <a:pt x="10744" y="1050"/>
                </a:cubicBezTo>
                <a:cubicBezTo>
                  <a:pt x="10720" y="1050"/>
                  <a:pt x="10697" y="1051"/>
                  <a:pt x="10674" y="1055"/>
                </a:cubicBezTo>
                <a:cubicBezTo>
                  <a:pt x="10653" y="1059"/>
                  <a:pt x="10634" y="1061"/>
                  <a:pt x="10615" y="1061"/>
                </a:cubicBezTo>
                <a:cubicBezTo>
                  <a:pt x="10509" y="1061"/>
                  <a:pt x="10438" y="999"/>
                  <a:pt x="10383" y="903"/>
                </a:cubicBezTo>
                <a:cubicBezTo>
                  <a:pt x="10376" y="887"/>
                  <a:pt x="10367" y="871"/>
                  <a:pt x="10357" y="856"/>
                </a:cubicBezTo>
                <a:cubicBezTo>
                  <a:pt x="10303" y="787"/>
                  <a:pt x="10272" y="696"/>
                  <a:pt x="10164" y="679"/>
                </a:cubicBezTo>
                <a:cubicBezTo>
                  <a:pt x="10123" y="671"/>
                  <a:pt x="10091" y="634"/>
                  <a:pt x="10101" y="578"/>
                </a:cubicBezTo>
                <a:cubicBezTo>
                  <a:pt x="10115" y="501"/>
                  <a:pt x="10083" y="430"/>
                  <a:pt x="10019" y="402"/>
                </a:cubicBezTo>
                <a:cubicBezTo>
                  <a:pt x="9875" y="339"/>
                  <a:pt x="9819" y="250"/>
                  <a:pt x="9864" y="96"/>
                </a:cubicBezTo>
                <a:cubicBezTo>
                  <a:pt x="9881" y="38"/>
                  <a:pt x="9844" y="0"/>
                  <a:pt x="9780" y="0"/>
                </a:cubicBezTo>
                <a:close/>
                <a:moveTo>
                  <a:pt x="17047" y="21953"/>
                </a:moveTo>
                <a:cubicBezTo>
                  <a:pt x="17023" y="21953"/>
                  <a:pt x="16999" y="21966"/>
                  <a:pt x="16975" y="21984"/>
                </a:cubicBezTo>
                <a:cubicBezTo>
                  <a:pt x="16898" y="22044"/>
                  <a:pt x="16818" y="22101"/>
                  <a:pt x="16734" y="22152"/>
                </a:cubicBezTo>
                <a:cubicBezTo>
                  <a:pt x="16698" y="22175"/>
                  <a:pt x="16659" y="22186"/>
                  <a:pt x="16622" y="22186"/>
                </a:cubicBezTo>
                <a:cubicBezTo>
                  <a:pt x="16554" y="22186"/>
                  <a:pt x="16493" y="22149"/>
                  <a:pt x="16475" y="22086"/>
                </a:cubicBezTo>
                <a:cubicBezTo>
                  <a:pt x="16468" y="22058"/>
                  <a:pt x="16473" y="22019"/>
                  <a:pt x="16440" y="22019"/>
                </a:cubicBezTo>
                <a:cubicBezTo>
                  <a:pt x="16439" y="22019"/>
                  <a:pt x="16437" y="22019"/>
                  <a:pt x="16435" y="22019"/>
                </a:cubicBezTo>
                <a:cubicBezTo>
                  <a:pt x="16399" y="22024"/>
                  <a:pt x="16377" y="22059"/>
                  <a:pt x="16363" y="22098"/>
                </a:cubicBezTo>
                <a:cubicBezTo>
                  <a:pt x="16329" y="22191"/>
                  <a:pt x="16310" y="22291"/>
                  <a:pt x="16260" y="22378"/>
                </a:cubicBezTo>
                <a:cubicBezTo>
                  <a:pt x="16229" y="22434"/>
                  <a:pt x="16182" y="22466"/>
                  <a:pt x="16131" y="22466"/>
                </a:cubicBezTo>
                <a:cubicBezTo>
                  <a:pt x="16100" y="22466"/>
                  <a:pt x="16069" y="22455"/>
                  <a:pt x="16040" y="22431"/>
                </a:cubicBezTo>
                <a:cubicBezTo>
                  <a:pt x="15958" y="22366"/>
                  <a:pt x="15853" y="22350"/>
                  <a:pt x="15768" y="22292"/>
                </a:cubicBezTo>
                <a:cubicBezTo>
                  <a:pt x="15757" y="22284"/>
                  <a:pt x="15746" y="22281"/>
                  <a:pt x="15736" y="22281"/>
                </a:cubicBezTo>
                <a:cubicBezTo>
                  <a:pt x="15714" y="22281"/>
                  <a:pt x="15694" y="22295"/>
                  <a:pt x="15678" y="22308"/>
                </a:cubicBezTo>
                <a:cubicBezTo>
                  <a:pt x="15651" y="22329"/>
                  <a:pt x="15624" y="22337"/>
                  <a:pt x="15596" y="22337"/>
                </a:cubicBezTo>
                <a:cubicBezTo>
                  <a:pt x="15573" y="22337"/>
                  <a:pt x="15550" y="22332"/>
                  <a:pt x="15526" y="22324"/>
                </a:cubicBezTo>
                <a:cubicBezTo>
                  <a:pt x="15502" y="22316"/>
                  <a:pt x="15480" y="22312"/>
                  <a:pt x="15459" y="22312"/>
                </a:cubicBezTo>
                <a:cubicBezTo>
                  <a:pt x="15397" y="22312"/>
                  <a:pt x="15353" y="22351"/>
                  <a:pt x="15330" y="22428"/>
                </a:cubicBezTo>
                <a:cubicBezTo>
                  <a:pt x="15270" y="22625"/>
                  <a:pt x="15222" y="22655"/>
                  <a:pt x="15019" y="22665"/>
                </a:cubicBezTo>
                <a:cubicBezTo>
                  <a:pt x="14865" y="22671"/>
                  <a:pt x="14707" y="22681"/>
                  <a:pt x="14572" y="22770"/>
                </a:cubicBezTo>
                <a:cubicBezTo>
                  <a:pt x="14538" y="22792"/>
                  <a:pt x="14507" y="22801"/>
                  <a:pt x="14478" y="22801"/>
                </a:cubicBezTo>
                <a:cubicBezTo>
                  <a:pt x="14432" y="22801"/>
                  <a:pt x="14390" y="22778"/>
                  <a:pt x="14346" y="22743"/>
                </a:cubicBezTo>
                <a:cubicBezTo>
                  <a:pt x="14313" y="22716"/>
                  <a:pt x="14278" y="22687"/>
                  <a:pt x="14236" y="22687"/>
                </a:cubicBezTo>
                <a:cubicBezTo>
                  <a:pt x="14216" y="22687"/>
                  <a:pt x="14195" y="22694"/>
                  <a:pt x="14171" y="22711"/>
                </a:cubicBezTo>
                <a:cubicBezTo>
                  <a:pt x="14164" y="22716"/>
                  <a:pt x="14154" y="22717"/>
                  <a:pt x="14143" y="22717"/>
                </a:cubicBezTo>
                <a:cubicBezTo>
                  <a:pt x="14133" y="22717"/>
                  <a:pt x="14123" y="22716"/>
                  <a:pt x="14114" y="22716"/>
                </a:cubicBezTo>
                <a:cubicBezTo>
                  <a:pt x="14109" y="22716"/>
                  <a:pt x="14105" y="22717"/>
                  <a:pt x="14100" y="22717"/>
                </a:cubicBezTo>
                <a:cubicBezTo>
                  <a:pt x="13991" y="22733"/>
                  <a:pt x="13885" y="22761"/>
                  <a:pt x="13804" y="22843"/>
                </a:cubicBezTo>
                <a:cubicBezTo>
                  <a:pt x="13745" y="22903"/>
                  <a:pt x="13598" y="22943"/>
                  <a:pt x="13476" y="22943"/>
                </a:cubicBezTo>
                <a:cubicBezTo>
                  <a:pt x="13415" y="22943"/>
                  <a:pt x="13360" y="22933"/>
                  <a:pt x="13326" y="22910"/>
                </a:cubicBezTo>
                <a:cubicBezTo>
                  <a:pt x="13211" y="22833"/>
                  <a:pt x="13097" y="22758"/>
                  <a:pt x="13035" y="22622"/>
                </a:cubicBezTo>
                <a:cubicBezTo>
                  <a:pt x="13004" y="22554"/>
                  <a:pt x="12970" y="22522"/>
                  <a:pt x="12934" y="22522"/>
                </a:cubicBezTo>
                <a:cubicBezTo>
                  <a:pt x="12906" y="22522"/>
                  <a:pt x="12876" y="22542"/>
                  <a:pt x="12844" y="22579"/>
                </a:cubicBezTo>
                <a:cubicBezTo>
                  <a:pt x="12797" y="22634"/>
                  <a:pt x="12768" y="22663"/>
                  <a:pt x="12744" y="22663"/>
                </a:cubicBezTo>
                <a:cubicBezTo>
                  <a:pt x="12718" y="22663"/>
                  <a:pt x="12697" y="22628"/>
                  <a:pt x="12664" y="22555"/>
                </a:cubicBezTo>
                <a:cubicBezTo>
                  <a:pt x="12648" y="22518"/>
                  <a:pt x="12627" y="22482"/>
                  <a:pt x="12601" y="22450"/>
                </a:cubicBezTo>
                <a:cubicBezTo>
                  <a:pt x="12566" y="22408"/>
                  <a:pt x="12518" y="22385"/>
                  <a:pt x="12470" y="22385"/>
                </a:cubicBezTo>
                <a:cubicBezTo>
                  <a:pt x="12441" y="22385"/>
                  <a:pt x="12412" y="22393"/>
                  <a:pt x="12384" y="22412"/>
                </a:cubicBezTo>
                <a:cubicBezTo>
                  <a:pt x="12351" y="22437"/>
                  <a:pt x="12310" y="22450"/>
                  <a:pt x="12269" y="22450"/>
                </a:cubicBezTo>
                <a:cubicBezTo>
                  <a:pt x="12257" y="22450"/>
                  <a:pt x="12246" y="22449"/>
                  <a:pt x="12234" y="22447"/>
                </a:cubicBezTo>
                <a:cubicBezTo>
                  <a:pt x="12219" y="22443"/>
                  <a:pt x="12205" y="22441"/>
                  <a:pt x="12192" y="22441"/>
                </a:cubicBezTo>
                <a:cubicBezTo>
                  <a:pt x="12133" y="22441"/>
                  <a:pt x="12095" y="22481"/>
                  <a:pt x="12060" y="22534"/>
                </a:cubicBezTo>
                <a:cubicBezTo>
                  <a:pt x="12022" y="22590"/>
                  <a:pt x="11973" y="22629"/>
                  <a:pt x="12003" y="22714"/>
                </a:cubicBezTo>
                <a:cubicBezTo>
                  <a:pt x="12024" y="22776"/>
                  <a:pt x="11972" y="22822"/>
                  <a:pt x="11906" y="22824"/>
                </a:cubicBezTo>
                <a:cubicBezTo>
                  <a:pt x="11899" y="22825"/>
                  <a:pt x="11891" y="22825"/>
                  <a:pt x="11884" y="22825"/>
                </a:cubicBezTo>
                <a:cubicBezTo>
                  <a:pt x="11746" y="22825"/>
                  <a:pt x="11625" y="22776"/>
                  <a:pt x="11543" y="22657"/>
                </a:cubicBezTo>
                <a:cubicBezTo>
                  <a:pt x="11501" y="22596"/>
                  <a:pt x="11445" y="22551"/>
                  <a:pt x="11397" y="22499"/>
                </a:cubicBezTo>
                <a:cubicBezTo>
                  <a:pt x="11385" y="22485"/>
                  <a:pt x="11369" y="22478"/>
                  <a:pt x="11352" y="22478"/>
                </a:cubicBezTo>
                <a:cubicBezTo>
                  <a:pt x="11345" y="22478"/>
                  <a:pt x="11337" y="22479"/>
                  <a:pt x="11330" y="22482"/>
                </a:cubicBezTo>
                <a:cubicBezTo>
                  <a:pt x="11304" y="22492"/>
                  <a:pt x="11299" y="22509"/>
                  <a:pt x="11304" y="22540"/>
                </a:cubicBezTo>
                <a:cubicBezTo>
                  <a:pt x="11315" y="22597"/>
                  <a:pt x="11278" y="22640"/>
                  <a:pt x="11233" y="22660"/>
                </a:cubicBezTo>
                <a:cubicBezTo>
                  <a:pt x="11087" y="22731"/>
                  <a:pt x="11015" y="22878"/>
                  <a:pt x="10891" y="22973"/>
                </a:cubicBezTo>
                <a:cubicBezTo>
                  <a:pt x="10847" y="23007"/>
                  <a:pt x="10798" y="23061"/>
                  <a:pt x="10810" y="23126"/>
                </a:cubicBezTo>
                <a:cubicBezTo>
                  <a:pt x="10838" y="23264"/>
                  <a:pt x="10794" y="23390"/>
                  <a:pt x="10770" y="23521"/>
                </a:cubicBezTo>
                <a:cubicBezTo>
                  <a:pt x="10745" y="23656"/>
                  <a:pt x="10793" y="23861"/>
                  <a:pt x="10957" y="23890"/>
                </a:cubicBezTo>
                <a:cubicBezTo>
                  <a:pt x="11064" y="23909"/>
                  <a:pt x="11135" y="23966"/>
                  <a:pt x="11184" y="24056"/>
                </a:cubicBezTo>
                <a:cubicBezTo>
                  <a:pt x="11200" y="24085"/>
                  <a:pt x="11218" y="24094"/>
                  <a:pt x="11243" y="24094"/>
                </a:cubicBezTo>
                <a:cubicBezTo>
                  <a:pt x="11250" y="24094"/>
                  <a:pt x="11257" y="24094"/>
                  <a:pt x="11264" y="24092"/>
                </a:cubicBezTo>
                <a:cubicBezTo>
                  <a:pt x="11349" y="24080"/>
                  <a:pt x="11433" y="24077"/>
                  <a:pt x="11517" y="24077"/>
                </a:cubicBezTo>
                <a:cubicBezTo>
                  <a:pt x="11600" y="24077"/>
                  <a:pt x="11684" y="24080"/>
                  <a:pt x="11767" y="24080"/>
                </a:cubicBezTo>
                <a:cubicBezTo>
                  <a:pt x="11799" y="24080"/>
                  <a:pt x="11831" y="24080"/>
                  <a:pt x="11862" y="24078"/>
                </a:cubicBezTo>
                <a:cubicBezTo>
                  <a:pt x="11864" y="24078"/>
                  <a:pt x="11865" y="24078"/>
                  <a:pt x="11866" y="24078"/>
                </a:cubicBezTo>
                <a:cubicBezTo>
                  <a:pt x="11910" y="24078"/>
                  <a:pt x="11938" y="24099"/>
                  <a:pt x="11950" y="24141"/>
                </a:cubicBezTo>
                <a:cubicBezTo>
                  <a:pt x="11979" y="24242"/>
                  <a:pt x="11995" y="24268"/>
                  <a:pt x="12076" y="24268"/>
                </a:cubicBezTo>
                <a:cubicBezTo>
                  <a:pt x="12092" y="24268"/>
                  <a:pt x="12111" y="24267"/>
                  <a:pt x="12134" y="24265"/>
                </a:cubicBezTo>
                <a:cubicBezTo>
                  <a:pt x="12144" y="24264"/>
                  <a:pt x="12155" y="24264"/>
                  <a:pt x="12164" y="24264"/>
                </a:cubicBezTo>
                <a:cubicBezTo>
                  <a:pt x="12262" y="24264"/>
                  <a:pt x="12309" y="24304"/>
                  <a:pt x="12339" y="24402"/>
                </a:cubicBezTo>
                <a:cubicBezTo>
                  <a:pt x="12364" y="24483"/>
                  <a:pt x="12406" y="24547"/>
                  <a:pt x="12501" y="24558"/>
                </a:cubicBezTo>
                <a:cubicBezTo>
                  <a:pt x="12562" y="24564"/>
                  <a:pt x="12613" y="24601"/>
                  <a:pt x="12649" y="24646"/>
                </a:cubicBezTo>
                <a:cubicBezTo>
                  <a:pt x="12728" y="24743"/>
                  <a:pt x="12821" y="24787"/>
                  <a:pt x="12930" y="24787"/>
                </a:cubicBezTo>
                <a:cubicBezTo>
                  <a:pt x="12964" y="24787"/>
                  <a:pt x="13000" y="24783"/>
                  <a:pt x="13037" y="24774"/>
                </a:cubicBezTo>
                <a:cubicBezTo>
                  <a:pt x="13057" y="24770"/>
                  <a:pt x="13078" y="24765"/>
                  <a:pt x="13099" y="24765"/>
                </a:cubicBezTo>
                <a:cubicBezTo>
                  <a:pt x="13131" y="24765"/>
                  <a:pt x="13161" y="24776"/>
                  <a:pt x="13181" y="24815"/>
                </a:cubicBezTo>
                <a:cubicBezTo>
                  <a:pt x="13229" y="24911"/>
                  <a:pt x="13318" y="24964"/>
                  <a:pt x="13402" y="25026"/>
                </a:cubicBezTo>
                <a:cubicBezTo>
                  <a:pt x="13517" y="25113"/>
                  <a:pt x="13649" y="25166"/>
                  <a:pt x="13786" y="25201"/>
                </a:cubicBezTo>
                <a:cubicBezTo>
                  <a:pt x="13847" y="25216"/>
                  <a:pt x="13908" y="25229"/>
                  <a:pt x="13970" y="25229"/>
                </a:cubicBezTo>
                <a:cubicBezTo>
                  <a:pt x="14033" y="25229"/>
                  <a:pt x="14096" y="25216"/>
                  <a:pt x="14159" y="25176"/>
                </a:cubicBezTo>
                <a:cubicBezTo>
                  <a:pt x="14210" y="25145"/>
                  <a:pt x="14252" y="25130"/>
                  <a:pt x="14292" y="25130"/>
                </a:cubicBezTo>
                <a:cubicBezTo>
                  <a:pt x="14351" y="25130"/>
                  <a:pt x="14404" y="25163"/>
                  <a:pt x="14470" y="25228"/>
                </a:cubicBezTo>
                <a:cubicBezTo>
                  <a:pt x="14608" y="25364"/>
                  <a:pt x="14759" y="25483"/>
                  <a:pt x="14907" y="25606"/>
                </a:cubicBezTo>
                <a:cubicBezTo>
                  <a:pt x="14989" y="25673"/>
                  <a:pt x="15087" y="25725"/>
                  <a:pt x="15138" y="25827"/>
                </a:cubicBezTo>
                <a:cubicBezTo>
                  <a:pt x="15179" y="25910"/>
                  <a:pt x="15227" y="25991"/>
                  <a:pt x="15338" y="25991"/>
                </a:cubicBezTo>
                <a:cubicBezTo>
                  <a:pt x="15342" y="25991"/>
                  <a:pt x="15346" y="25991"/>
                  <a:pt x="15350" y="25991"/>
                </a:cubicBezTo>
                <a:cubicBezTo>
                  <a:pt x="15351" y="25991"/>
                  <a:pt x="15351" y="25991"/>
                  <a:pt x="15351" y="25991"/>
                </a:cubicBezTo>
                <a:cubicBezTo>
                  <a:pt x="15370" y="25991"/>
                  <a:pt x="15393" y="26022"/>
                  <a:pt x="15409" y="26042"/>
                </a:cubicBezTo>
                <a:cubicBezTo>
                  <a:pt x="15476" y="26135"/>
                  <a:pt x="15544" y="26177"/>
                  <a:pt x="15633" y="26177"/>
                </a:cubicBezTo>
                <a:cubicBezTo>
                  <a:pt x="15670" y="26177"/>
                  <a:pt x="15710" y="26170"/>
                  <a:pt x="15756" y="26156"/>
                </a:cubicBezTo>
                <a:cubicBezTo>
                  <a:pt x="15783" y="26147"/>
                  <a:pt x="15807" y="26118"/>
                  <a:pt x="15826" y="26118"/>
                </a:cubicBezTo>
                <a:cubicBezTo>
                  <a:pt x="15827" y="26118"/>
                  <a:pt x="15828" y="26118"/>
                  <a:pt x="15828" y="26118"/>
                </a:cubicBezTo>
                <a:cubicBezTo>
                  <a:pt x="15993" y="26130"/>
                  <a:pt x="16163" y="26126"/>
                  <a:pt x="16312" y="26223"/>
                </a:cubicBezTo>
                <a:cubicBezTo>
                  <a:pt x="16343" y="26244"/>
                  <a:pt x="16366" y="26255"/>
                  <a:pt x="16382" y="26255"/>
                </a:cubicBezTo>
                <a:cubicBezTo>
                  <a:pt x="16409" y="26255"/>
                  <a:pt x="16417" y="26225"/>
                  <a:pt x="16418" y="26161"/>
                </a:cubicBezTo>
                <a:cubicBezTo>
                  <a:pt x="16419" y="26037"/>
                  <a:pt x="16422" y="25913"/>
                  <a:pt x="16417" y="25788"/>
                </a:cubicBezTo>
                <a:cubicBezTo>
                  <a:pt x="16413" y="25687"/>
                  <a:pt x="16414" y="25597"/>
                  <a:pt x="16529" y="25554"/>
                </a:cubicBezTo>
                <a:cubicBezTo>
                  <a:pt x="16551" y="25546"/>
                  <a:pt x="16569" y="25518"/>
                  <a:pt x="16583" y="25494"/>
                </a:cubicBezTo>
                <a:cubicBezTo>
                  <a:pt x="16626" y="25414"/>
                  <a:pt x="16682" y="25351"/>
                  <a:pt x="16772" y="25318"/>
                </a:cubicBezTo>
                <a:cubicBezTo>
                  <a:pt x="16809" y="25304"/>
                  <a:pt x="16843" y="25247"/>
                  <a:pt x="16804" y="25232"/>
                </a:cubicBezTo>
                <a:cubicBezTo>
                  <a:pt x="16732" y="25204"/>
                  <a:pt x="16743" y="25158"/>
                  <a:pt x="16747" y="25110"/>
                </a:cubicBezTo>
                <a:cubicBezTo>
                  <a:pt x="16751" y="25061"/>
                  <a:pt x="16737" y="25042"/>
                  <a:pt x="16686" y="25036"/>
                </a:cubicBezTo>
                <a:cubicBezTo>
                  <a:pt x="16602" y="25024"/>
                  <a:pt x="16545" y="24969"/>
                  <a:pt x="16515" y="24891"/>
                </a:cubicBezTo>
                <a:cubicBezTo>
                  <a:pt x="16503" y="24858"/>
                  <a:pt x="16490" y="24819"/>
                  <a:pt x="16519" y="24790"/>
                </a:cubicBezTo>
                <a:cubicBezTo>
                  <a:pt x="16527" y="24781"/>
                  <a:pt x="16537" y="24778"/>
                  <a:pt x="16547" y="24778"/>
                </a:cubicBezTo>
                <a:cubicBezTo>
                  <a:pt x="16565" y="24778"/>
                  <a:pt x="16585" y="24789"/>
                  <a:pt x="16602" y="24793"/>
                </a:cubicBezTo>
                <a:cubicBezTo>
                  <a:pt x="16617" y="24797"/>
                  <a:pt x="16628" y="24803"/>
                  <a:pt x="16639" y="24803"/>
                </a:cubicBezTo>
                <a:cubicBezTo>
                  <a:pt x="16648" y="24803"/>
                  <a:pt x="16657" y="24799"/>
                  <a:pt x="16666" y="24786"/>
                </a:cubicBezTo>
                <a:cubicBezTo>
                  <a:pt x="16685" y="24754"/>
                  <a:pt x="16653" y="24744"/>
                  <a:pt x="16640" y="24727"/>
                </a:cubicBezTo>
                <a:cubicBezTo>
                  <a:pt x="16569" y="24638"/>
                  <a:pt x="16463" y="24612"/>
                  <a:pt x="16366" y="24569"/>
                </a:cubicBezTo>
                <a:cubicBezTo>
                  <a:pt x="16331" y="24553"/>
                  <a:pt x="16300" y="24540"/>
                  <a:pt x="16310" y="24493"/>
                </a:cubicBezTo>
                <a:cubicBezTo>
                  <a:pt x="16325" y="24408"/>
                  <a:pt x="16276" y="24350"/>
                  <a:pt x="16226" y="24290"/>
                </a:cubicBezTo>
                <a:cubicBezTo>
                  <a:pt x="16195" y="24253"/>
                  <a:pt x="16180" y="24223"/>
                  <a:pt x="16232" y="24179"/>
                </a:cubicBezTo>
                <a:cubicBezTo>
                  <a:pt x="16369" y="24068"/>
                  <a:pt x="16434" y="23916"/>
                  <a:pt x="16457" y="23742"/>
                </a:cubicBezTo>
                <a:cubicBezTo>
                  <a:pt x="16476" y="23591"/>
                  <a:pt x="16466" y="23431"/>
                  <a:pt x="16585" y="23307"/>
                </a:cubicBezTo>
                <a:cubicBezTo>
                  <a:pt x="16630" y="23257"/>
                  <a:pt x="16670" y="23204"/>
                  <a:pt x="16705" y="23146"/>
                </a:cubicBezTo>
                <a:cubicBezTo>
                  <a:pt x="16835" y="22941"/>
                  <a:pt x="16965" y="22734"/>
                  <a:pt x="17041" y="22502"/>
                </a:cubicBezTo>
                <a:cubicBezTo>
                  <a:pt x="17089" y="22356"/>
                  <a:pt x="17137" y="22207"/>
                  <a:pt x="17126" y="22047"/>
                </a:cubicBezTo>
                <a:cubicBezTo>
                  <a:pt x="17126" y="22011"/>
                  <a:pt x="17106" y="21978"/>
                  <a:pt x="17074" y="21959"/>
                </a:cubicBezTo>
                <a:cubicBezTo>
                  <a:pt x="17065" y="21955"/>
                  <a:pt x="17056" y="21953"/>
                  <a:pt x="17047" y="219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3" name="Google Shape;3383;p66"/>
          <p:cNvGrpSpPr/>
          <p:nvPr/>
        </p:nvGrpSpPr>
        <p:grpSpPr>
          <a:xfrm>
            <a:off x="713225" y="165046"/>
            <a:ext cx="7719100" cy="4810691"/>
            <a:chOff x="713225" y="165046"/>
            <a:chExt cx="7719100" cy="4810691"/>
          </a:xfrm>
        </p:grpSpPr>
        <p:cxnSp>
          <p:nvCxnSpPr>
            <p:cNvPr id="3384" name="Google Shape;3384;p66"/>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3385" name="Google Shape;3385;p66"/>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3386" name="Google Shape;3386;p66"/>
            <p:cNvSpPr/>
            <p:nvPr/>
          </p:nvSpPr>
          <p:spPr>
            <a:xfrm>
              <a:off x="713225" y="165046"/>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6"/>
            <p:cNvSpPr/>
            <p:nvPr/>
          </p:nvSpPr>
          <p:spPr>
            <a:xfrm>
              <a:off x="8157402" y="165046"/>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6"/>
            <p:cNvSpPr/>
            <p:nvPr/>
          </p:nvSpPr>
          <p:spPr>
            <a:xfrm>
              <a:off x="714825" y="4842059"/>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6"/>
            <p:cNvSpPr/>
            <p:nvPr/>
          </p:nvSpPr>
          <p:spPr>
            <a:xfrm>
              <a:off x="8159002" y="4842059"/>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90" name="Google Shape;3390;p66"/>
          <p:cNvCxnSpPr/>
          <p:nvPr/>
        </p:nvCxnSpPr>
        <p:spPr>
          <a:xfrm>
            <a:off x="2257275" y="1851950"/>
            <a:ext cx="1346100" cy="0"/>
          </a:xfrm>
          <a:prstGeom prst="straightConnector1">
            <a:avLst/>
          </a:prstGeom>
          <a:noFill/>
          <a:ln cap="flat" cmpd="sng" w="9525">
            <a:solidFill>
              <a:schemeClr val="dk1"/>
            </a:solidFill>
            <a:prstDash val="solid"/>
            <a:round/>
            <a:headEnd len="med" w="med" type="none"/>
            <a:tailEnd len="med" w="med" type="none"/>
          </a:ln>
        </p:spPr>
      </p:cxnSp>
      <p:cxnSp>
        <p:nvCxnSpPr>
          <p:cNvPr id="3391" name="Google Shape;3391;p66"/>
          <p:cNvCxnSpPr/>
          <p:nvPr/>
        </p:nvCxnSpPr>
        <p:spPr>
          <a:xfrm>
            <a:off x="2232650" y="3388225"/>
            <a:ext cx="1608900" cy="0"/>
          </a:xfrm>
          <a:prstGeom prst="straightConnector1">
            <a:avLst/>
          </a:prstGeom>
          <a:noFill/>
          <a:ln cap="flat" cmpd="sng" w="9525">
            <a:solidFill>
              <a:schemeClr val="dk1"/>
            </a:solidFill>
            <a:prstDash val="solid"/>
            <a:round/>
            <a:headEnd len="med" w="med" type="none"/>
            <a:tailEnd len="med" w="med" type="none"/>
          </a:ln>
        </p:spPr>
      </p:cxnSp>
      <p:cxnSp>
        <p:nvCxnSpPr>
          <p:cNvPr id="3392" name="Google Shape;3392;p66"/>
          <p:cNvCxnSpPr/>
          <p:nvPr/>
        </p:nvCxnSpPr>
        <p:spPr>
          <a:xfrm>
            <a:off x="4251875" y="1851950"/>
            <a:ext cx="2430600" cy="0"/>
          </a:xfrm>
          <a:prstGeom prst="straightConnector1">
            <a:avLst/>
          </a:prstGeom>
          <a:noFill/>
          <a:ln cap="flat" cmpd="sng" w="9525">
            <a:solidFill>
              <a:schemeClr val="dk1"/>
            </a:solidFill>
            <a:prstDash val="solid"/>
            <a:round/>
            <a:headEnd len="med" w="med" type="none"/>
            <a:tailEnd len="med" w="med" type="none"/>
          </a:ln>
        </p:spPr>
      </p:cxnSp>
      <p:cxnSp>
        <p:nvCxnSpPr>
          <p:cNvPr id="3393" name="Google Shape;3393;p66"/>
          <p:cNvCxnSpPr/>
          <p:nvPr/>
        </p:nvCxnSpPr>
        <p:spPr>
          <a:xfrm>
            <a:off x="5515950" y="3388225"/>
            <a:ext cx="1166400" cy="0"/>
          </a:xfrm>
          <a:prstGeom prst="straightConnector1">
            <a:avLst/>
          </a:prstGeom>
          <a:noFill/>
          <a:ln cap="flat" cmpd="sng" w="9525">
            <a:solidFill>
              <a:schemeClr val="dk1"/>
            </a:solidFill>
            <a:prstDash val="solid"/>
            <a:round/>
            <a:headEnd len="med" w="med" type="none"/>
            <a:tailEnd len="med" w="med" type="none"/>
          </a:ln>
        </p:spPr>
      </p:cxnSp>
      <p:grpSp>
        <p:nvGrpSpPr>
          <p:cNvPr id="3394" name="Google Shape;3394;p66"/>
          <p:cNvGrpSpPr/>
          <p:nvPr/>
        </p:nvGrpSpPr>
        <p:grpSpPr>
          <a:xfrm>
            <a:off x="713233" y="815877"/>
            <a:ext cx="941186" cy="168547"/>
            <a:chOff x="6" y="276689"/>
            <a:chExt cx="733753" cy="131400"/>
          </a:xfrm>
        </p:grpSpPr>
        <p:grpSp>
          <p:nvGrpSpPr>
            <p:cNvPr id="3395" name="Google Shape;3395;p66"/>
            <p:cNvGrpSpPr/>
            <p:nvPr/>
          </p:nvGrpSpPr>
          <p:grpSpPr>
            <a:xfrm>
              <a:off x="6" y="276689"/>
              <a:ext cx="445357" cy="131256"/>
              <a:chOff x="888166" y="1663976"/>
              <a:chExt cx="991444" cy="292200"/>
            </a:xfrm>
          </p:grpSpPr>
          <p:sp>
            <p:nvSpPr>
              <p:cNvPr id="3396" name="Google Shape;3396;p66"/>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6"/>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6"/>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9" name="Google Shape;3399;p66"/>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6"/>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66"/>
          <p:cNvGrpSpPr/>
          <p:nvPr/>
        </p:nvGrpSpPr>
        <p:grpSpPr>
          <a:xfrm>
            <a:off x="7489583" y="815877"/>
            <a:ext cx="941186" cy="168547"/>
            <a:chOff x="6" y="276689"/>
            <a:chExt cx="733753" cy="131400"/>
          </a:xfrm>
        </p:grpSpPr>
        <p:grpSp>
          <p:nvGrpSpPr>
            <p:cNvPr id="3402" name="Google Shape;3402;p66"/>
            <p:cNvGrpSpPr/>
            <p:nvPr/>
          </p:nvGrpSpPr>
          <p:grpSpPr>
            <a:xfrm>
              <a:off x="6" y="276689"/>
              <a:ext cx="445357" cy="131256"/>
              <a:chOff x="888166" y="1663976"/>
              <a:chExt cx="991444" cy="292200"/>
            </a:xfrm>
          </p:grpSpPr>
          <p:sp>
            <p:nvSpPr>
              <p:cNvPr id="3403" name="Google Shape;3403;p66"/>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6"/>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6"/>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6" name="Google Shape;3406;p66"/>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6"/>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1" name="Shape 3411"/>
        <p:cNvGrpSpPr/>
        <p:nvPr/>
      </p:nvGrpSpPr>
      <p:grpSpPr>
        <a:xfrm>
          <a:off x="0" y="0"/>
          <a:ext cx="0" cy="0"/>
          <a:chOff x="0" y="0"/>
          <a:chExt cx="0" cy="0"/>
        </a:xfrm>
      </p:grpSpPr>
      <p:sp>
        <p:nvSpPr>
          <p:cNvPr id="3412" name="Google Shape;3412;p67"/>
          <p:cNvSpPr txBox="1"/>
          <p:nvPr>
            <p:ph idx="1" type="subTitle"/>
          </p:nvPr>
        </p:nvSpPr>
        <p:spPr>
          <a:xfrm>
            <a:off x="4745500" y="2634650"/>
            <a:ext cx="2781600" cy="677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People voted to abolish the previous monarchy in 1946</a:t>
            </a:r>
            <a:endParaRPr/>
          </a:p>
        </p:txBody>
      </p:sp>
      <p:sp>
        <p:nvSpPr>
          <p:cNvPr id="3413" name="Google Shape;3413;p67"/>
          <p:cNvSpPr txBox="1"/>
          <p:nvPr>
            <p:ph type="title"/>
          </p:nvPr>
        </p:nvSpPr>
        <p:spPr>
          <a:xfrm>
            <a:off x="3608800" y="1250825"/>
            <a:ext cx="5055000" cy="14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12.7 M</a:t>
            </a:r>
            <a:endParaRPr/>
          </a:p>
        </p:txBody>
      </p:sp>
      <p:grpSp>
        <p:nvGrpSpPr>
          <p:cNvPr id="3414" name="Google Shape;3414;p67"/>
          <p:cNvGrpSpPr/>
          <p:nvPr/>
        </p:nvGrpSpPr>
        <p:grpSpPr>
          <a:xfrm flipH="1">
            <a:off x="250104" y="523976"/>
            <a:ext cx="2940571" cy="4619521"/>
            <a:chOff x="5967604" y="523976"/>
            <a:chExt cx="2940571" cy="4619521"/>
          </a:xfrm>
        </p:grpSpPr>
        <p:sp>
          <p:nvSpPr>
            <p:cNvPr id="3415" name="Google Shape;3415;p67"/>
            <p:cNvSpPr/>
            <p:nvPr/>
          </p:nvSpPr>
          <p:spPr>
            <a:xfrm flipH="1">
              <a:off x="7507777" y="2103124"/>
              <a:ext cx="109535" cy="261886"/>
            </a:xfrm>
            <a:custGeom>
              <a:rect b="b" l="l" r="r" t="t"/>
              <a:pathLst>
                <a:path extrusionOk="0" h="2312" w="967">
                  <a:moveTo>
                    <a:pt x="500" y="0"/>
                  </a:moveTo>
                  <a:cubicBezTo>
                    <a:pt x="497" y="0"/>
                    <a:pt x="494" y="0"/>
                    <a:pt x="490" y="1"/>
                  </a:cubicBezTo>
                  <a:cubicBezTo>
                    <a:pt x="407" y="16"/>
                    <a:pt x="348" y="101"/>
                    <a:pt x="300" y="164"/>
                  </a:cubicBezTo>
                  <a:cubicBezTo>
                    <a:pt x="245" y="234"/>
                    <a:pt x="201" y="312"/>
                    <a:pt x="170" y="396"/>
                  </a:cubicBezTo>
                  <a:cubicBezTo>
                    <a:pt x="102" y="573"/>
                    <a:pt x="134" y="740"/>
                    <a:pt x="210" y="909"/>
                  </a:cubicBezTo>
                  <a:cubicBezTo>
                    <a:pt x="361" y="1241"/>
                    <a:pt x="538" y="1562"/>
                    <a:pt x="742" y="1866"/>
                  </a:cubicBezTo>
                  <a:cubicBezTo>
                    <a:pt x="645" y="1901"/>
                    <a:pt x="549" y="1939"/>
                    <a:pt x="454" y="1979"/>
                  </a:cubicBezTo>
                  <a:cubicBezTo>
                    <a:pt x="328" y="2034"/>
                    <a:pt x="196" y="2090"/>
                    <a:pt x="77" y="2162"/>
                  </a:cubicBezTo>
                  <a:cubicBezTo>
                    <a:pt x="0" y="2211"/>
                    <a:pt x="47" y="2312"/>
                    <a:pt x="122" y="2312"/>
                  </a:cubicBezTo>
                  <a:cubicBezTo>
                    <a:pt x="134" y="2312"/>
                    <a:pt x="147" y="2309"/>
                    <a:pt x="160" y="2303"/>
                  </a:cubicBezTo>
                  <a:cubicBezTo>
                    <a:pt x="280" y="2249"/>
                    <a:pt x="396" y="2183"/>
                    <a:pt x="516" y="2131"/>
                  </a:cubicBezTo>
                  <a:cubicBezTo>
                    <a:pt x="637" y="2077"/>
                    <a:pt x="761" y="2028"/>
                    <a:pt x="887" y="1984"/>
                  </a:cubicBezTo>
                  <a:cubicBezTo>
                    <a:pt x="933" y="1968"/>
                    <a:pt x="967" y="1911"/>
                    <a:pt x="935" y="1866"/>
                  </a:cubicBezTo>
                  <a:cubicBezTo>
                    <a:pt x="730" y="1570"/>
                    <a:pt x="548" y="1260"/>
                    <a:pt x="391" y="936"/>
                  </a:cubicBezTo>
                  <a:cubicBezTo>
                    <a:pt x="316" y="780"/>
                    <a:pt x="248" y="637"/>
                    <a:pt x="303" y="463"/>
                  </a:cubicBezTo>
                  <a:cubicBezTo>
                    <a:pt x="330" y="389"/>
                    <a:pt x="368" y="317"/>
                    <a:pt x="416" y="253"/>
                  </a:cubicBezTo>
                  <a:cubicBezTo>
                    <a:pt x="458" y="191"/>
                    <a:pt x="529" y="129"/>
                    <a:pt x="540" y="50"/>
                  </a:cubicBezTo>
                  <a:cubicBezTo>
                    <a:pt x="546" y="24"/>
                    <a:pt x="525" y="0"/>
                    <a:pt x="500"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7"/>
            <p:cNvSpPr/>
            <p:nvPr/>
          </p:nvSpPr>
          <p:spPr>
            <a:xfrm flipH="1">
              <a:off x="7984658" y="2275753"/>
              <a:ext cx="81896" cy="82236"/>
            </a:xfrm>
            <a:custGeom>
              <a:rect b="b" l="l" r="r" t="t"/>
              <a:pathLst>
                <a:path extrusionOk="0" h="726" w="723">
                  <a:moveTo>
                    <a:pt x="227" y="0"/>
                  </a:moveTo>
                  <a:cubicBezTo>
                    <a:pt x="202" y="0"/>
                    <a:pt x="178" y="4"/>
                    <a:pt x="154" y="11"/>
                  </a:cubicBezTo>
                  <a:cubicBezTo>
                    <a:pt x="81" y="33"/>
                    <a:pt x="10" y="97"/>
                    <a:pt x="1" y="176"/>
                  </a:cubicBezTo>
                  <a:cubicBezTo>
                    <a:pt x="1" y="181"/>
                    <a:pt x="5" y="183"/>
                    <a:pt x="8" y="183"/>
                  </a:cubicBezTo>
                  <a:cubicBezTo>
                    <a:pt x="11" y="183"/>
                    <a:pt x="13" y="182"/>
                    <a:pt x="14" y="178"/>
                  </a:cubicBezTo>
                  <a:cubicBezTo>
                    <a:pt x="22" y="145"/>
                    <a:pt x="38" y="114"/>
                    <a:pt x="62" y="90"/>
                  </a:cubicBezTo>
                  <a:cubicBezTo>
                    <a:pt x="85" y="64"/>
                    <a:pt x="114" y="45"/>
                    <a:pt x="146" y="33"/>
                  </a:cubicBezTo>
                  <a:cubicBezTo>
                    <a:pt x="172" y="24"/>
                    <a:pt x="198" y="20"/>
                    <a:pt x="224" y="20"/>
                  </a:cubicBezTo>
                  <a:cubicBezTo>
                    <a:pt x="276" y="20"/>
                    <a:pt x="327" y="36"/>
                    <a:pt x="372" y="60"/>
                  </a:cubicBezTo>
                  <a:cubicBezTo>
                    <a:pt x="440" y="98"/>
                    <a:pt x="496" y="160"/>
                    <a:pt x="539" y="225"/>
                  </a:cubicBezTo>
                  <a:cubicBezTo>
                    <a:pt x="585" y="293"/>
                    <a:pt x="622" y="368"/>
                    <a:pt x="649" y="446"/>
                  </a:cubicBezTo>
                  <a:cubicBezTo>
                    <a:pt x="664" y="490"/>
                    <a:pt x="676" y="534"/>
                    <a:pt x="684" y="580"/>
                  </a:cubicBezTo>
                  <a:cubicBezTo>
                    <a:pt x="689" y="603"/>
                    <a:pt x="692" y="625"/>
                    <a:pt x="695" y="650"/>
                  </a:cubicBezTo>
                  <a:cubicBezTo>
                    <a:pt x="695" y="653"/>
                    <a:pt x="695" y="656"/>
                    <a:pt x="696" y="659"/>
                  </a:cubicBezTo>
                  <a:lnTo>
                    <a:pt x="696" y="659"/>
                  </a:lnTo>
                  <a:cubicBezTo>
                    <a:pt x="694" y="655"/>
                    <a:pt x="693" y="652"/>
                    <a:pt x="691" y="648"/>
                  </a:cubicBezTo>
                  <a:cubicBezTo>
                    <a:pt x="691" y="646"/>
                    <a:pt x="690" y="645"/>
                    <a:pt x="689" y="645"/>
                  </a:cubicBezTo>
                  <a:cubicBezTo>
                    <a:pt x="687" y="645"/>
                    <a:pt x="685" y="647"/>
                    <a:pt x="685" y="649"/>
                  </a:cubicBezTo>
                  <a:cubicBezTo>
                    <a:pt x="691" y="666"/>
                    <a:pt x="696" y="683"/>
                    <a:pt x="699" y="701"/>
                  </a:cubicBezTo>
                  <a:lnTo>
                    <a:pt x="699" y="701"/>
                  </a:lnTo>
                  <a:cubicBezTo>
                    <a:pt x="700" y="707"/>
                    <a:pt x="701" y="713"/>
                    <a:pt x="702" y="719"/>
                  </a:cubicBezTo>
                  <a:lnTo>
                    <a:pt x="702" y="719"/>
                  </a:lnTo>
                  <a:lnTo>
                    <a:pt x="702" y="719"/>
                  </a:lnTo>
                  <a:cubicBezTo>
                    <a:pt x="704" y="723"/>
                    <a:pt x="709" y="726"/>
                    <a:pt x="713" y="726"/>
                  </a:cubicBezTo>
                  <a:cubicBezTo>
                    <a:pt x="717" y="726"/>
                    <a:pt x="720" y="724"/>
                    <a:pt x="721" y="719"/>
                  </a:cubicBezTo>
                  <a:cubicBezTo>
                    <a:pt x="723" y="697"/>
                    <a:pt x="722" y="675"/>
                    <a:pt x="717" y="652"/>
                  </a:cubicBezTo>
                  <a:cubicBezTo>
                    <a:pt x="715" y="631"/>
                    <a:pt x="712" y="610"/>
                    <a:pt x="709" y="589"/>
                  </a:cubicBezTo>
                  <a:cubicBezTo>
                    <a:pt x="685" y="459"/>
                    <a:pt x="636" y="336"/>
                    <a:pt x="565" y="225"/>
                  </a:cubicBezTo>
                  <a:cubicBezTo>
                    <a:pt x="520" y="156"/>
                    <a:pt x="464" y="92"/>
                    <a:pt x="393" y="49"/>
                  </a:cubicBezTo>
                  <a:cubicBezTo>
                    <a:pt x="343" y="19"/>
                    <a:pt x="285" y="0"/>
                    <a:pt x="227"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7"/>
            <p:cNvSpPr/>
            <p:nvPr/>
          </p:nvSpPr>
          <p:spPr>
            <a:xfrm flipH="1">
              <a:off x="7992021" y="2316305"/>
              <a:ext cx="49274" cy="14386"/>
            </a:xfrm>
            <a:custGeom>
              <a:rect b="b" l="l" r="r" t="t"/>
              <a:pathLst>
                <a:path extrusionOk="0" h="127" w="435">
                  <a:moveTo>
                    <a:pt x="243" y="0"/>
                  </a:moveTo>
                  <a:cubicBezTo>
                    <a:pt x="185" y="0"/>
                    <a:pt x="129" y="16"/>
                    <a:pt x="79" y="46"/>
                  </a:cubicBezTo>
                  <a:cubicBezTo>
                    <a:pt x="48" y="64"/>
                    <a:pt x="21" y="88"/>
                    <a:pt x="3" y="119"/>
                  </a:cubicBezTo>
                  <a:cubicBezTo>
                    <a:pt x="0" y="122"/>
                    <a:pt x="3" y="126"/>
                    <a:pt x="7" y="126"/>
                  </a:cubicBezTo>
                  <a:cubicBezTo>
                    <a:pt x="8" y="126"/>
                    <a:pt x="10" y="126"/>
                    <a:pt x="11" y="125"/>
                  </a:cubicBezTo>
                  <a:cubicBezTo>
                    <a:pt x="31" y="102"/>
                    <a:pt x="53" y="84"/>
                    <a:pt x="79" y="66"/>
                  </a:cubicBezTo>
                  <a:cubicBezTo>
                    <a:pt x="103" y="51"/>
                    <a:pt x="130" y="39"/>
                    <a:pt x="158" y="31"/>
                  </a:cubicBezTo>
                  <a:cubicBezTo>
                    <a:pt x="186" y="23"/>
                    <a:pt x="215" y="19"/>
                    <a:pt x="243" y="19"/>
                  </a:cubicBezTo>
                  <a:cubicBezTo>
                    <a:pt x="274" y="19"/>
                    <a:pt x="305" y="24"/>
                    <a:pt x="334" y="32"/>
                  </a:cubicBezTo>
                  <a:cubicBezTo>
                    <a:pt x="365" y="44"/>
                    <a:pt x="396" y="58"/>
                    <a:pt x="424" y="77"/>
                  </a:cubicBezTo>
                  <a:cubicBezTo>
                    <a:pt x="425" y="77"/>
                    <a:pt x="426" y="78"/>
                    <a:pt x="427" y="78"/>
                  </a:cubicBezTo>
                  <a:cubicBezTo>
                    <a:pt x="431" y="78"/>
                    <a:pt x="435" y="71"/>
                    <a:pt x="431" y="67"/>
                  </a:cubicBezTo>
                  <a:cubicBezTo>
                    <a:pt x="388" y="22"/>
                    <a:pt x="321" y="3"/>
                    <a:pt x="260" y="1"/>
                  </a:cubicBezTo>
                  <a:cubicBezTo>
                    <a:pt x="254" y="0"/>
                    <a:pt x="249" y="0"/>
                    <a:pt x="243"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7"/>
            <p:cNvSpPr/>
            <p:nvPr/>
          </p:nvSpPr>
          <p:spPr>
            <a:xfrm flipH="1">
              <a:off x="7533266" y="2450081"/>
              <a:ext cx="372440" cy="340044"/>
            </a:xfrm>
            <a:custGeom>
              <a:rect b="b" l="l" r="r" t="t"/>
              <a:pathLst>
                <a:path extrusionOk="0" h="3002" w="3288">
                  <a:moveTo>
                    <a:pt x="2854" y="0"/>
                  </a:moveTo>
                  <a:lnTo>
                    <a:pt x="0" y="102"/>
                  </a:lnTo>
                  <a:lnTo>
                    <a:pt x="303" y="2387"/>
                  </a:lnTo>
                  <a:lnTo>
                    <a:pt x="3288" y="3001"/>
                  </a:lnTo>
                  <a:lnTo>
                    <a:pt x="2854" y="0"/>
                  </a:ln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7"/>
            <p:cNvSpPr/>
            <p:nvPr/>
          </p:nvSpPr>
          <p:spPr>
            <a:xfrm flipH="1">
              <a:off x="6888974" y="4518572"/>
              <a:ext cx="1289381" cy="624924"/>
            </a:xfrm>
            <a:custGeom>
              <a:rect b="b" l="l" r="r" t="t"/>
              <a:pathLst>
                <a:path extrusionOk="0" h="5517" w="11383">
                  <a:moveTo>
                    <a:pt x="10643" y="1"/>
                  </a:moveTo>
                  <a:lnTo>
                    <a:pt x="409" y="517"/>
                  </a:lnTo>
                  <a:lnTo>
                    <a:pt x="225" y="2771"/>
                  </a:lnTo>
                  <a:lnTo>
                    <a:pt x="0" y="5516"/>
                  </a:lnTo>
                  <a:lnTo>
                    <a:pt x="5124" y="5516"/>
                  </a:lnTo>
                  <a:lnTo>
                    <a:pt x="5405" y="3608"/>
                  </a:lnTo>
                  <a:lnTo>
                    <a:pt x="6097" y="5516"/>
                  </a:lnTo>
                  <a:lnTo>
                    <a:pt x="11382" y="5516"/>
                  </a:lnTo>
                  <a:lnTo>
                    <a:pt x="11027" y="2865"/>
                  </a:lnTo>
                  <a:lnTo>
                    <a:pt x="106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7"/>
            <p:cNvSpPr/>
            <p:nvPr/>
          </p:nvSpPr>
          <p:spPr>
            <a:xfrm flipH="1">
              <a:off x="6929299" y="4518685"/>
              <a:ext cx="1223570" cy="396907"/>
            </a:xfrm>
            <a:custGeom>
              <a:rect b="b" l="l" r="r" t="t"/>
              <a:pathLst>
                <a:path extrusionOk="0" h="3504" w="10802">
                  <a:moveTo>
                    <a:pt x="10419" y="1"/>
                  </a:moveTo>
                  <a:lnTo>
                    <a:pt x="184" y="516"/>
                  </a:lnTo>
                  <a:lnTo>
                    <a:pt x="0" y="2770"/>
                  </a:lnTo>
                  <a:cubicBezTo>
                    <a:pt x="1274" y="3255"/>
                    <a:pt x="2626" y="3504"/>
                    <a:pt x="3988" y="3504"/>
                  </a:cubicBezTo>
                  <a:cubicBezTo>
                    <a:pt x="3995" y="3504"/>
                    <a:pt x="4001" y="3504"/>
                    <a:pt x="4007" y="3504"/>
                  </a:cubicBezTo>
                  <a:cubicBezTo>
                    <a:pt x="4233" y="3504"/>
                    <a:pt x="4463" y="3497"/>
                    <a:pt x="4687" y="3484"/>
                  </a:cubicBezTo>
                  <a:lnTo>
                    <a:pt x="5169" y="3455"/>
                  </a:lnTo>
                  <a:lnTo>
                    <a:pt x="5177" y="3482"/>
                  </a:lnTo>
                  <a:lnTo>
                    <a:pt x="5823" y="3472"/>
                  </a:lnTo>
                  <a:cubicBezTo>
                    <a:pt x="6227" y="3468"/>
                    <a:pt x="6636" y="3451"/>
                    <a:pt x="7041" y="3424"/>
                  </a:cubicBezTo>
                  <a:cubicBezTo>
                    <a:pt x="8307" y="3339"/>
                    <a:pt x="9565" y="3152"/>
                    <a:pt x="10802" y="2865"/>
                  </a:cubicBezTo>
                  <a:lnTo>
                    <a:pt x="104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7"/>
            <p:cNvSpPr/>
            <p:nvPr/>
          </p:nvSpPr>
          <p:spPr>
            <a:xfrm flipH="1">
              <a:off x="6101847" y="2109467"/>
              <a:ext cx="2608326" cy="2708006"/>
            </a:xfrm>
            <a:custGeom>
              <a:rect b="b" l="l" r="r" t="t"/>
              <a:pathLst>
                <a:path extrusionOk="0" h="23907" w="23027">
                  <a:moveTo>
                    <a:pt x="17810" y="0"/>
                  </a:moveTo>
                  <a:cubicBezTo>
                    <a:pt x="17753" y="48"/>
                    <a:pt x="17696" y="95"/>
                    <a:pt x="17638" y="142"/>
                  </a:cubicBezTo>
                  <a:cubicBezTo>
                    <a:pt x="17058" y="620"/>
                    <a:pt x="16478" y="1099"/>
                    <a:pt x="15896" y="1575"/>
                  </a:cubicBezTo>
                  <a:cubicBezTo>
                    <a:pt x="15601" y="1818"/>
                    <a:pt x="15306" y="2061"/>
                    <a:pt x="15012" y="2303"/>
                  </a:cubicBezTo>
                  <a:cubicBezTo>
                    <a:pt x="15150" y="2612"/>
                    <a:pt x="15367" y="3093"/>
                    <a:pt x="15649" y="3682"/>
                  </a:cubicBezTo>
                  <a:cubicBezTo>
                    <a:pt x="15944" y="4301"/>
                    <a:pt x="16045" y="4476"/>
                    <a:pt x="16172" y="4794"/>
                  </a:cubicBezTo>
                  <a:cubicBezTo>
                    <a:pt x="16398" y="5358"/>
                    <a:pt x="16573" y="5940"/>
                    <a:pt x="16696" y="6535"/>
                  </a:cubicBezTo>
                  <a:lnTo>
                    <a:pt x="15014" y="6150"/>
                  </a:lnTo>
                  <a:lnTo>
                    <a:pt x="14608" y="6405"/>
                  </a:lnTo>
                  <a:lnTo>
                    <a:pt x="13805" y="5760"/>
                  </a:lnTo>
                  <a:lnTo>
                    <a:pt x="12786" y="5760"/>
                  </a:lnTo>
                  <a:cubicBezTo>
                    <a:pt x="12313" y="5605"/>
                    <a:pt x="11841" y="5449"/>
                    <a:pt x="11369" y="5295"/>
                  </a:cubicBezTo>
                  <a:cubicBezTo>
                    <a:pt x="11029" y="5182"/>
                    <a:pt x="10687" y="5070"/>
                    <a:pt x="10345" y="4956"/>
                  </a:cubicBezTo>
                  <a:lnTo>
                    <a:pt x="10239" y="4973"/>
                  </a:lnTo>
                  <a:cubicBezTo>
                    <a:pt x="10042" y="5002"/>
                    <a:pt x="9847" y="5031"/>
                    <a:pt x="9650" y="5061"/>
                  </a:cubicBezTo>
                  <a:lnTo>
                    <a:pt x="9317" y="5110"/>
                  </a:lnTo>
                  <a:lnTo>
                    <a:pt x="9077" y="5145"/>
                  </a:lnTo>
                  <a:cubicBezTo>
                    <a:pt x="8964" y="5162"/>
                    <a:pt x="8850" y="5180"/>
                    <a:pt x="8737" y="5195"/>
                  </a:cubicBezTo>
                  <a:lnTo>
                    <a:pt x="8737" y="5196"/>
                  </a:lnTo>
                  <a:cubicBezTo>
                    <a:pt x="8293" y="5262"/>
                    <a:pt x="7850" y="5327"/>
                    <a:pt x="7406" y="5392"/>
                  </a:cubicBezTo>
                  <a:lnTo>
                    <a:pt x="7404" y="5393"/>
                  </a:lnTo>
                  <a:cubicBezTo>
                    <a:pt x="7018" y="5698"/>
                    <a:pt x="6413" y="6163"/>
                    <a:pt x="5646" y="6695"/>
                  </a:cubicBezTo>
                  <a:cubicBezTo>
                    <a:pt x="5640" y="6700"/>
                    <a:pt x="5631" y="6704"/>
                    <a:pt x="5624" y="6709"/>
                  </a:cubicBezTo>
                  <a:cubicBezTo>
                    <a:pt x="4567" y="7504"/>
                    <a:pt x="3618" y="8082"/>
                    <a:pt x="3511" y="8154"/>
                  </a:cubicBezTo>
                  <a:cubicBezTo>
                    <a:pt x="2990" y="8506"/>
                    <a:pt x="2283" y="9384"/>
                    <a:pt x="1512" y="11727"/>
                  </a:cubicBezTo>
                  <a:lnTo>
                    <a:pt x="1512" y="11728"/>
                  </a:lnTo>
                  <a:cubicBezTo>
                    <a:pt x="0" y="13266"/>
                    <a:pt x="266" y="15478"/>
                    <a:pt x="1299" y="16249"/>
                  </a:cubicBezTo>
                  <a:cubicBezTo>
                    <a:pt x="1629" y="16495"/>
                    <a:pt x="2078" y="16624"/>
                    <a:pt x="2571" y="16624"/>
                  </a:cubicBezTo>
                  <a:cubicBezTo>
                    <a:pt x="3598" y="16624"/>
                    <a:pt x="4815" y="16062"/>
                    <a:pt x="5537" y="14827"/>
                  </a:cubicBezTo>
                  <a:lnTo>
                    <a:pt x="5537" y="14827"/>
                  </a:lnTo>
                  <a:cubicBezTo>
                    <a:pt x="5519" y="14967"/>
                    <a:pt x="5265" y="17016"/>
                    <a:pt x="4994" y="19204"/>
                  </a:cubicBezTo>
                  <a:cubicBezTo>
                    <a:pt x="4987" y="19253"/>
                    <a:pt x="4837" y="20459"/>
                    <a:pt x="4831" y="20509"/>
                  </a:cubicBezTo>
                  <a:cubicBezTo>
                    <a:pt x="4720" y="20776"/>
                    <a:pt x="4636" y="21052"/>
                    <a:pt x="4577" y="21335"/>
                  </a:cubicBezTo>
                  <a:cubicBezTo>
                    <a:pt x="4470" y="21862"/>
                    <a:pt x="4453" y="22403"/>
                    <a:pt x="4531" y="22934"/>
                  </a:cubicBezTo>
                  <a:cubicBezTo>
                    <a:pt x="5908" y="23576"/>
                    <a:pt x="7408" y="23907"/>
                    <a:pt x="8923" y="23907"/>
                  </a:cubicBezTo>
                  <a:cubicBezTo>
                    <a:pt x="9134" y="23907"/>
                    <a:pt x="9345" y="23900"/>
                    <a:pt x="9556" y="23887"/>
                  </a:cubicBezTo>
                  <a:lnTo>
                    <a:pt x="10051" y="21723"/>
                  </a:lnTo>
                  <a:cubicBezTo>
                    <a:pt x="10276" y="22440"/>
                    <a:pt x="10503" y="23157"/>
                    <a:pt x="10732" y="23876"/>
                  </a:cubicBezTo>
                  <a:cubicBezTo>
                    <a:pt x="11111" y="23869"/>
                    <a:pt x="11503" y="23855"/>
                    <a:pt x="11903" y="23828"/>
                  </a:cubicBezTo>
                  <a:cubicBezTo>
                    <a:pt x="13352" y="23731"/>
                    <a:pt x="14789" y="23494"/>
                    <a:pt x="16194" y="23123"/>
                  </a:cubicBezTo>
                  <a:cubicBezTo>
                    <a:pt x="16214" y="22269"/>
                    <a:pt x="16052" y="21420"/>
                    <a:pt x="15717" y="20632"/>
                  </a:cubicBezTo>
                  <a:cubicBezTo>
                    <a:pt x="15635" y="20112"/>
                    <a:pt x="15554" y="19591"/>
                    <a:pt x="15474" y="19070"/>
                  </a:cubicBezTo>
                  <a:cubicBezTo>
                    <a:pt x="15199" y="16354"/>
                    <a:pt x="14923" y="13637"/>
                    <a:pt x="14648" y="10920"/>
                  </a:cubicBezTo>
                  <a:lnTo>
                    <a:pt x="14648" y="10920"/>
                  </a:lnTo>
                  <a:cubicBezTo>
                    <a:pt x="15355" y="11066"/>
                    <a:pt x="16156" y="11168"/>
                    <a:pt x="17023" y="11168"/>
                  </a:cubicBezTo>
                  <a:cubicBezTo>
                    <a:pt x="17778" y="11168"/>
                    <a:pt x="18582" y="11091"/>
                    <a:pt x="19419" y="10900"/>
                  </a:cubicBezTo>
                  <a:cubicBezTo>
                    <a:pt x="20764" y="10592"/>
                    <a:pt x="21936" y="10323"/>
                    <a:pt x="22450" y="9353"/>
                  </a:cubicBezTo>
                  <a:cubicBezTo>
                    <a:pt x="23026" y="8269"/>
                    <a:pt x="22545" y="6679"/>
                    <a:pt x="21407" y="5330"/>
                  </a:cubicBezTo>
                  <a:cubicBezTo>
                    <a:pt x="21407" y="5330"/>
                    <a:pt x="20647" y="3667"/>
                    <a:pt x="19577" y="3031"/>
                  </a:cubicBezTo>
                  <a:cubicBezTo>
                    <a:pt x="19577" y="3031"/>
                    <a:pt x="19372" y="2687"/>
                    <a:pt x="19116" y="2256"/>
                  </a:cubicBezTo>
                  <a:cubicBezTo>
                    <a:pt x="18697" y="1554"/>
                    <a:pt x="18563" y="1340"/>
                    <a:pt x="18347" y="967"/>
                  </a:cubicBezTo>
                  <a:cubicBezTo>
                    <a:pt x="18219" y="743"/>
                    <a:pt x="18031" y="412"/>
                    <a:pt x="178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7"/>
            <p:cNvSpPr/>
            <p:nvPr/>
          </p:nvSpPr>
          <p:spPr>
            <a:xfrm flipH="1">
              <a:off x="7522956" y="3354458"/>
              <a:ext cx="116444" cy="890209"/>
            </a:xfrm>
            <a:custGeom>
              <a:rect b="b" l="l" r="r" t="t"/>
              <a:pathLst>
                <a:path extrusionOk="0" h="7859" w="1028">
                  <a:moveTo>
                    <a:pt x="128" y="0"/>
                  </a:moveTo>
                  <a:cubicBezTo>
                    <a:pt x="64" y="0"/>
                    <a:pt x="1" y="41"/>
                    <a:pt x="4" y="124"/>
                  </a:cubicBezTo>
                  <a:cubicBezTo>
                    <a:pt x="91" y="2116"/>
                    <a:pt x="484" y="4076"/>
                    <a:pt x="671" y="6058"/>
                  </a:cubicBezTo>
                  <a:cubicBezTo>
                    <a:pt x="724" y="6614"/>
                    <a:pt x="759" y="7174"/>
                    <a:pt x="768" y="7734"/>
                  </a:cubicBezTo>
                  <a:cubicBezTo>
                    <a:pt x="770" y="7817"/>
                    <a:pt x="835" y="7859"/>
                    <a:pt x="899" y="7859"/>
                  </a:cubicBezTo>
                  <a:cubicBezTo>
                    <a:pt x="963" y="7859"/>
                    <a:pt x="1027" y="7817"/>
                    <a:pt x="1026" y="7734"/>
                  </a:cubicBezTo>
                  <a:cubicBezTo>
                    <a:pt x="997" y="5740"/>
                    <a:pt x="615" y="3777"/>
                    <a:pt x="396" y="1800"/>
                  </a:cubicBezTo>
                  <a:cubicBezTo>
                    <a:pt x="334" y="1243"/>
                    <a:pt x="288" y="685"/>
                    <a:pt x="263" y="124"/>
                  </a:cubicBezTo>
                  <a:cubicBezTo>
                    <a:pt x="260" y="42"/>
                    <a:pt x="193" y="0"/>
                    <a:pt x="1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7"/>
            <p:cNvSpPr/>
            <p:nvPr/>
          </p:nvSpPr>
          <p:spPr>
            <a:xfrm flipH="1">
              <a:off x="6957731" y="2931268"/>
              <a:ext cx="1280319" cy="1429725"/>
            </a:xfrm>
            <a:custGeom>
              <a:rect b="b" l="l" r="r" t="t"/>
              <a:pathLst>
                <a:path extrusionOk="0" h="12622" w="11303">
                  <a:moveTo>
                    <a:pt x="740" y="0"/>
                  </a:moveTo>
                  <a:lnTo>
                    <a:pt x="1" y="456"/>
                  </a:lnTo>
                  <a:cubicBezTo>
                    <a:pt x="2362" y="4294"/>
                    <a:pt x="5212" y="7737"/>
                    <a:pt x="8473" y="10684"/>
                  </a:cubicBezTo>
                  <a:cubicBezTo>
                    <a:pt x="9211" y="11351"/>
                    <a:pt x="9981" y="12003"/>
                    <a:pt x="10763" y="12621"/>
                  </a:cubicBezTo>
                  <a:lnTo>
                    <a:pt x="11302" y="11942"/>
                  </a:lnTo>
                  <a:cubicBezTo>
                    <a:pt x="10535" y="11334"/>
                    <a:pt x="9779" y="10694"/>
                    <a:pt x="9056" y="10040"/>
                  </a:cubicBezTo>
                  <a:cubicBezTo>
                    <a:pt x="5856" y="7148"/>
                    <a:pt x="3058" y="3770"/>
                    <a:pt x="7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7"/>
            <p:cNvSpPr/>
            <p:nvPr/>
          </p:nvSpPr>
          <p:spPr>
            <a:xfrm flipH="1">
              <a:off x="6775011" y="4537715"/>
              <a:ext cx="680" cy="566"/>
            </a:xfrm>
            <a:custGeom>
              <a:rect b="b" l="l" r="r" t="t"/>
              <a:pathLst>
                <a:path extrusionOk="0" h="5" w="6">
                  <a:moveTo>
                    <a:pt x="1" y="0"/>
                  </a:moveTo>
                  <a:lnTo>
                    <a:pt x="1" y="5"/>
                  </a:lnTo>
                  <a:lnTo>
                    <a:pt x="6" y="0"/>
                  </a:lnTo>
                  <a:lnTo>
                    <a:pt x="6" y="0"/>
                  </a:lnTo>
                  <a:cubicBezTo>
                    <a:pt x="4" y="2"/>
                    <a:pt x="3" y="2"/>
                    <a:pt x="2" y="2"/>
                  </a:cubicBezTo>
                  <a:cubicBezTo>
                    <a:pt x="1" y="2"/>
                    <a:pt x="1" y="0"/>
                    <a:pt x="1" y="0"/>
                  </a:cubicBezTo>
                  <a:close/>
                </a:path>
              </a:pathLst>
            </a:custGeom>
            <a:solidFill>
              <a:srgbClr val="9B7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7"/>
            <p:cNvSpPr/>
            <p:nvPr/>
          </p:nvSpPr>
          <p:spPr>
            <a:xfrm flipH="1">
              <a:off x="6957390" y="4269596"/>
              <a:ext cx="1205559" cy="163792"/>
            </a:xfrm>
            <a:custGeom>
              <a:rect b="b" l="l" r="r" t="t"/>
              <a:pathLst>
                <a:path extrusionOk="0" h="1446" w="10643">
                  <a:moveTo>
                    <a:pt x="10643" y="0"/>
                  </a:moveTo>
                  <a:cubicBezTo>
                    <a:pt x="7149" y="44"/>
                    <a:pt x="3655" y="88"/>
                    <a:pt x="163" y="133"/>
                  </a:cubicBezTo>
                  <a:cubicBezTo>
                    <a:pt x="108" y="569"/>
                    <a:pt x="54" y="1004"/>
                    <a:pt x="0" y="1438"/>
                  </a:cubicBezTo>
                  <a:cubicBezTo>
                    <a:pt x="1075" y="1441"/>
                    <a:pt x="4783" y="1442"/>
                    <a:pt x="5003" y="1442"/>
                  </a:cubicBezTo>
                  <a:cubicBezTo>
                    <a:pt x="5291" y="1442"/>
                    <a:pt x="10356" y="1445"/>
                    <a:pt x="10643" y="1445"/>
                  </a:cubicBezTo>
                  <a:lnTo>
                    <a:pt x="106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7"/>
            <p:cNvSpPr/>
            <p:nvPr/>
          </p:nvSpPr>
          <p:spPr>
            <a:xfrm flipH="1">
              <a:off x="7538250" y="2671078"/>
              <a:ext cx="333134" cy="572139"/>
            </a:xfrm>
            <a:custGeom>
              <a:rect b="b" l="l" r="r" t="t"/>
              <a:pathLst>
                <a:path extrusionOk="0" h="5051" w="2941">
                  <a:moveTo>
                    <a:pt x="2940" y="1"/>
                  </a:moveTo>
                  <a:lnTo>
                    <a:pt x="0" y="434"/>
                  </a:lnTo>
                  <a:lnTo>
                    <a:pt x="2118" y="5051"/>
                  </a:lnTo>
                  <a:lnTo>
                    <a:pt x="2940" y="1"/>
                  </a:lnTo>
                  <a:close/>
                </a:path>
              </a:pathLst>
            </a:custGeom>
            <a:solidFill>
              <a:srgbClr val="FFEA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7"/>
            <p:cNvSpPr/>
            <p:nvPr/>
          </p:nvSpPr>
          <p:spPr>
            <a:xfrm flipH="1">
              <a:off x="7354410" y="2671078"/>
              <a:ext cx="718714" cy="686884"/>
            </a:xfrm>
            <a:custGeom>
              <a:rect b="b" l="l" r="r" t="t"/>
              <a:pathLst>
                <a:path extrusionOk="0" h="6064" w="6345">
                  <a:moveTo>
                    <a:pt x="4721" y="1"/>
                  </a:moveTo>
                  <a:lnTo>
                    <a:pt x="3899" y="5051"/>
                  </a:lnTo>
                  <a:lnTo>
                    <a:pt x="1781" y="434"/>
                  </a:lnTo>
                  <a:lnTo>
                    <a:pt x="0" y="1752"/>
                  </a:lnTo>
                  <a:lnTo>
                    <a:pt x="1234" y="2787"/>
                  </a:lnTo>
                  <a:lnTo>
                    <a:pt x="0" y="3955"/>
                  </a:lnTo>
                  <a:lnTo>
                    <a:pt x="4032" y="6064"/>
                  </a:lnTo>
                  <a:lnTo>
                    <a:pt x="6344" y="2884"/>
                  </a:lnTo>
                  <a:lnTo>
                    <a:pt x="5111" y="2089"/>
                  </a:lnTo>
                  <a:lnTo>
                    <a:pt x="6157" y="475"/>
                  </a:lnTo>
                  <a:lnTo>
                    <a:pt x="47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7"/>
            <p:cNvSpPr/>
            <p:nvPr/>
          </p:nvSpPr>
          <p:spPr>
            <a:xfrm flipH="1">
              <a:off x="7457262" y="1906368"/>
              <a:ext cx="668648" cy="656414"/>
            </a:xfrm>
            <a:custGeom>
              <a:rect b="b" l="l" r="r" t="t"/>
              <a:pathLst>
                <a:path extrusionOk="0" h="5795" w="5903">
                  <a:moveTo>
                    <a:pt x="3970" y="1"/>
                  </a:moveTo>
                  <a:cubicBezTo>
                    <a:pt x="3831" y="1"/>
                    <a:pt x="3694" y="29"/>
                    <a:pt x="3560" y="77"/>
                  </a:cubicBezTo>
                  <a:cubicBezTo>
                    <a:pt x="3297" y="170"/>
                    <a:pt x="3042" y="345"/>
                    <a:pt x="2814" y="523"/>
                  </a:cubicBezTo>
                  <a:cubicBezTo>
                    <a:pt x="2310" y="782"/>
                    <a:pt x="1820" y="1205"/>
                    <a:pt x="1560" y="1703"/>
                  </a:cubicBezTo>
                  <a:cubicBezTo>
                    <a:pt x="1518" y="1789"/>
                    <a:pt x="1483" y="1876"/>
                    <a:pt x="1455" y="1966"/>
                  </a:cubicBezTo>
                  <a:cubicBezTo>
                    <a:pt x="1385" y="2074"/>
                    <a:pt x="1328" y="2190"/>
                    <a:pt x="1284" y="2312"/>
                  </a:cubicBezTo>
                  <a:cubicBezTo>
                    <a:pt x="1255" y="2399"/>
                    <a:pt x="1260" y="2447"/>
                    <a:pt x="1241" y="2534"/>
                  </a:cubicBezTo>
                  <a:cubicBezTo>
                    <a:pt x="1206" y="2682"/>
                    <a:pt x="1146" y="2823"/>
                    <a:pt x="1064" y="2950"/>
                  </a:cubicBezTo>
                  <a:cubicBezTo>
                    <a:pt x="961" y="2909"/>
                    <a:pt x="856" y="2890"/>
                    <a:pt x="754" y="2890"/>
                  </a:cubicBezTo>
                  <a:cubicBezTo>
                    <a:pt x="541" y="2890"/>
                    <a:pt x="345" y="2975"/>
                    <a:pt x="229" y="3126"/>
                  </a:cubicBezTo>
                  <a:cubicBezTo>
                    <a:pt x="1" y="3423"/>
                    <a:pt x="182" y="3831"/>
                    <a:pt x="332" y="4023"/>
                  </a:cubicBezTo>
                  <a:cubicBezTo>
                    <a:pt x="507" y="4246"/>
                    <a:pt x="793" y="4369"/>
                    <a:pt x="1107" y="4369"/>
                  </a:cubicBezTo>
                  <a:cubicBezTo>
                    <a:pt x="1225" y="4369"/>
                    <a:pt x="1348" y="4352"/>
                    <a:pt x="1469" y="4316"/>
                  </a:cubicBezTo>
                  <a:cubicBezTo>
                    <a:pt x="1640" y="4932"/>
                    <a:pt x="2113" y="5420"/>
                    <a:pt x="2725" y="5610"/>
                  </a:cubicBezTo>
                  <a:cubicBezTo>
                    <a:pt x="3018" y="5705"/>
                    <a:pt x="3322" y="5763"/>
                    <a:pt x="3631" y="5785"/>
                  </a:cubicBezTo>
                  <a:cubicBezTo>
                    <a:pt x="3717" y="5791"/>
                    <a:pt x="3803" y="5795"/>
                    <a:pt x="3889" y="5795"/>
                  </a:cubicBezTo>
                  <a:cubicBezTo>
                    <a:pt x="4096" y="5795"/>
                    <a:pt x="4304" y="5777"/>
                    <a:pt x="4509" y="5742"/>
                  </a:cubicBezTo>
                  <a:cubicBezTo>
                    <a:pt x="4891" y="5675"/>
                    <a:pt x="5195" y="5624"/>
                    <a:pt x="5454" y="5392"/>
                  </a:cubicBezTo>
                  <a:cubicBezTo>
                    <a:pt x="5599" y="5262"/>
                    <a:pt x="5902" y="4927"/>
                    <a:pt x="5894" y="3354"/>
                  </a:cubicBezTo>
                  <a:cubicBezTo>
                    <a:pt x="5891" y="2660"/>
                    <a:pt x="5788" y="1930"/>
                    <a:pt x="5685" y="1164"/>
                  </a:cubicBezTo>
                  <a:cubicBezTo>
                    <a:pt x="5645" y="975"/>
                    <a:pt x="5605" y="788"/>
                    <a:pt x="5564" y="600"/>
                  </a:cubicBezTo>
                  <a:cubicBezTo>
                    <a:pt x="5558" y="569"/>
                    <a:pt x="5550" y="537"/>
                    <a:pt x="5544" y="505"/>
                  </a:cubicBezTo>
                  <a:cubicBezTo>
                    <a:pt x="5516" y="471"/>
                    <a:pt x="5486" y="438"/>
                    <a:pt x="5453" y="409"/>
                  </a:cubicBezTo>
                  <a:cubicBezTo>
                    <a:pt x="5384" y="347"/>
                    <a:pt x="5306" y="297"/>
                    <a:pt x="5220" y="259"/>
                  </a:cubicBezTo>
                  <a:cubicBezTo>
                    <a:pt x="5175" y="239"/>
                    <a:pt x="5128" y="222"/>
                    <a:pt x="5081" y="207"/>
                  </a:cubicBezTo>
                  <a:cubicBezTo>
                    <a:pt x="4927" y="155"/>
                    <a:pt x="4760" y="134"/>
                    <a:pt x="4591" y="134"/>
                  </a:cubicBezTo>
                  <a:cubicBezTo>
                    <a:pt x="4550" y="134"/>
                    <a:pt x="4509" y="135"/>
                    <a:pt x="4468" y="138"/>
                  </a:cubicBezTo>
                  <a:cubicBezTo>
                    <a:pt x="4401" y="99"/>
                    <a:pt x="4331" y="67"/>
                    <a:pt x="4257" y="44"/>
                  </a:cubicBezTo>
                  <a:cubicBezTo>
                    <a:pt x="4161" y="14"/>
                    <a:pt x="4065" y="1"/>
                    <a:pt x="3970" y="1"/>
                  </a:cubicBezTo>
                  <a:close/>
                </a:path>
              </a:pathLst>
            </a:custGeom>
            <a:solidFill>
              <a:srgbClr val="FF9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7"/>
            <p:cNvSpPr/>
            <p:nvPr/>
          </p:nvSpPr>
          <p:spPr>
            <a:xfrm flipH="1">
              <a:off x="7495432" y="1935366"/>
              <a:ext cx="307195" cy="117010"/>
            </a:xfrm>
            <a:custGeom>
              <a:rect b="b" l="l" r="r" t="t"/>
              <a:pathLst>
                <a:path extrusionOk="0" h="1033" w="2712">
                  <a:moveTo>
                    <a:pt x="2366" y="1"/>
                  </a:moveTo>
                  <a:cubicBezTo>
                    <a:pt x="2284" y="13"/>
                    <a:pt x="2201" y="26"/>
                    <a:pt x="2119" y="40"/>
                  </a:cubicBezTo>
                  <a:cubicBezTo>
                    <a:pt x="1629" y="129"/>
                    <a:pt x="1152" y="278"/>
                    <a:pt x="699" y="488"/>
                  </a:cubicBezTo>
                  <a:cubicBezTo>
                    <a:pt x="468" y="595"/>
                    <a:pt x="242" y="709"/>
                    <a:pt x="58" y="886"/>
                  </a:cubicBezTo>
                  <a:cubicBezTo>
                    <a:pt x="1" y="939"/>
                    <a:pt x="48" y="1033"/>
                    <a:pt x="118" y="1033"/>
                  </a:cubicBezTo>
                  <a:cubicBezTo>
                    <a:pt x="125" y="1033"/>
                    <a:pt x="133" y="1032"/>
                    <a:pt x="141" y="1029"/>
                  </a:cubicBezTo>
                  <a:cubicBezTo>
                    <a:pt x="369" y="965"/>
                    <a:pt x="577" y="857"/>
                    <a:pt x="800" y="773"/>
                  </a:cubicBezTo>
                  <a:cubicBezTo>
                    <a:pt x="1028" y="684"/>
                    <a:pt x="1261" y="607"/>
                    <a:pt x="1497" y="542"/>
                  </a:cubicBezTo>
                  <a:cubicBezTo>
                    <a:pt x="1727" y="481"/>
                    <a:pt x="1961" y="432"/>
                    <a:pt x="2198" y="394"/>
                  </a:cubicBezTo>
                  <a:cubicBezTo>
                    <a:pt x="2310" y="378"/>
                    <a:pt x="2421" y="365"/>
                    <a:pt x="2535" y="354"/>
                  </a:cubicBezTo>
                  <a:cubicBezTo>
                    <a:pt x="2592" y="350"/>
                    <a:pt x="2652" y="348"/>
                    <a:pt x="2711" y="343"/>
                  </a:cubicBezTo>
                  <a:cubicBezTo>
                    <a:pt x="2706" y="311"/>
                    <a:pt x="2699" y="279"/>
                    <a:pt x="2690" y="248"/>
                  </a:cubicBezTo>
                  <a:cubicBezTo>
                    <a:pt x="2662" y="213"/>
                    <a:pt x="2632" y="181"/>
                    <a:pt x="2599" y="152"/>
                  </a:cubicBezTo>
                  <a:cubicBezTo>
                    <a:pt x="2530" y="90"/>
                    <a:pt x="2452" y="38"/>
                    <a:pt x="2366" y="1"/>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7"/>
            <p:cNvSpPr/>
            <p:nvPr/>
          </p:nvSpPr>
          <p:spPr>
            <a:xfrm flipH="1">
              <a:off x="5967604" y="523976"/>
              <a:ext cx="647013" cy="800610"/>
            </a:xfrm>
            <a:custGeom>
              <a:rect b="b" l="l" r="r" t="t"/>
              <a:pathLst>
                <a:path extrusionOk="0" h="7068" w="5712">
                  <a:moveTo>
                    <a:pt x="5385" y="1"/>
                  </a:moveTo>
                  <a:cubicBezTo>
                    <a:pt x="5340" y="1"/>
                    <a:pt x="5295" y="21"/>
                    <a:pt x="5266" y="59"/>
                  </a:cubicBezTo>
                  <a:lnTo>
                    <a:pt x="0" y="6757"/>
                  </a:lnTo>
                  <a:lnTo>
                    <a:pt x="396" y="7067"/>
                  </a:lnTo>
                  <a:lnTo>
                    <a:pt x="5661" y="369"/>
                  </a:lnTo>
                  <a:cubicBezTo>
                    <a:pt x="5711" y="303"/>
                    <a:pt x="5700" y="209"/>
                    <a:pt x="5634" y="157"/>
                  </a:cubicBezTo>
                  <a:lnTo>
                    <a:pt x="5477" y="33"/>
                  </a:lnTo>
                  <a:cubicBezTo>
                    <a:pt x="5450" y="11"/>
                    <a:pt x="5417" y="1"/>
                    <a:pt x="5385" y="1"/>
                  </a:cubicBez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7"/>
            <p:cNvSpPr/>
            <p:nvPr/>
          </p:nvSpPr>
          <p:spPr>
            <a:xfrm flipH="1">
              <a:off x="6232223" y="939917"/>
              <a:ext cx="2287538" cy="3338367"/>
            </a:xfrm>
            <a:custGeom>
              <a:rect b="b" l="l" r="r" t="t"/>
              <a:pathLst>
                <a:path extrusionOk="0" h="29472" w="20195">
                  <a:moveTo>
                    <a:pt x="19244" y="1"/>
                  </a:moveTo>
                  <a:lnTo>
                    <a:pt x="16783" y="3131"/>
                  </a:lnTo>
                  <a:lnTo>
                    <a:pt x="16468" y="3272"/>
                  </a:lnTo>
                  <a:cubicBezTo>
                    <a:pt x="16460" y="3276"/>
                    <a:pt x="16453" y="3281"/>
                    <a:pt x="16447" y="3288"/>
                  </a:cubicBezTo>
                  <a:lnTo>
                    <a:pt x="12593" y="7947"/>
                  </a:lnTo>
                  <a:cubicBezTo>
                    <a:pt x="12572" y="7971"/>
                    <a:pt x="12577" y="8009"/>
                    <a:pt x="12602" y="8028"/>
                  </a:cubicBezTo>
                  <a:lnTo>
                    <a:pt x="12925" y="8282"/>
                  </a:lnTo>
                  <a:cubicBezTo>
                    <a:pt x="12950" y="8302"/>
                    <a:pt x="12954" y="8337"/>
                    <a:pt x="12935" y="8363"/>
                  </a:cubicBezTo>
                  <a:lnTo>
                    <a:pt x="9103" y="13236"/>
                  </a:lnTo>
                  <a:cubicBezTo>
                    <a:pt x="9090" y="13253"/>
                    <a:pt x="9088" y="13275"/>
                    <a:pt x="9096" y="13295"/>
                  </a:cubicBezTo>
                  <a:lnTo>
                    <a:pt x="9151" y="13421"/>
                  </a:lnTo>
                  <a:cubicBezTo>
                    <a:pt x="9159" y="13440"/>
                    <a:pt x="9157" y="13463"/>
                    <a:pt x="9144" y="13480"/>
                  </a:cubicBezTo>
                  <a:lnTo>
                    <a:pt x="7566" y="15487"/>
                  </a:lnTo>
                  <a:cubicBezTo>
                    <a:pt x="7554" y="15502"/>
                    <a:pt x="7537" y="15509"/>
                    <a:pt x="7520" y="15509"/>
                  </a:cubicBezTo>
                  <a:cubicBezTo>
                    <a:pt x="7508" y="15509"/>
                    <a:pt x="7495" y="15505"/>
                    <a:pt x="7485" y="15497"/>
                  </a:cubicBezTo>
                  <a:lnTo>
                    <a:pt x="7392" y="15424"/>
                  </a:lnTo>
                  <a:cubicBezTo>
                    <a:pt x="7381" y="15416"/>
                    <a:pt x="7368" y="15411"/>
                    <a:pt x="7356" y="15411"/>
                  </a:cubicBezTo>
                  <a:cubicBezTo>
                    <a:pt x="7339" y="15411"/>
                    <a:pt x="7322" y="15419"/>
                    <a:pt x="7311" y="15434"/>
                  </a:cubicBezTo>
                  <a:lnTo>
                    <a:pt x="6719" y="16186"/>
                  </a:lnTo>
                  <a:cubicBezTo>
                    <a:pt x="6702" y="16207"/>
                    <a:pt x="6702" y="16236"/>
                    <a:pt x="6719" y="16257"/>
                  </a:cubicBezTo>
                  <a:lnTo>
                    <a:pt x="6832" y="16400"/>
                  </a:lnTo>
                  <a:cubicBezTo>
                    <a:pt x="6849" y="16421"/>
                    <a:pt x="6849" y="16450"/>
                    <a:pt x="6832" y="16470"/>
                  </a:cubicBezTo>
                  <a:cubicBezTo>
                    <a:pt x="6657" y="16698"/>
                    <a:pt x="5694" y="17965"/>
                    <a:pt x="5558" y="18417"/>
                  </a:cubicBezTo>
                  <a:cubicBezTo>
                    <a:pt x="5408" y="18915"/>
                    <a:pt x="5076" y="20178"/>
                    <a:pt x="4840" y="20433"/>
                  </a:cubicBezTo>
                  <a:cubicBezTo>
                    <a:pt x="4603" y="20687"/>
                    <a:pt x="4167" y="20843"/>
                    <a:pt x="3906" y="21172"/>
                  </a:cubicBezTo>
                  <a:cubicBezTo>
                    <a:pt x="3691" y="21446"/>
                    <a:pt x="1064" y="25447"/>
                    <a:pt x="165" y="26814"/>
                  </a:cubicBezTo>
                  <a:cubicBezTo>
                    <a:pt x="1" y="27067"/>
                    <a:pt x="70" y="27405"/>
                    <a:pt x="320" y="27574"/>
                  </a:cubicBezTo>
                  <a:lnTo>
                    <a:pt x="3054" y="29411"/>
                  </a:lnTo>
                  <a:cubicBezTo>
                    <a:pt x="3116" y="29452"/>
                    <a:pt x="3186" y="29471"/>
                    <a:pt x="3254" y="29471"/>
                  </a:cubicBezTo>
                  <a:cubicBezTo>
                    <a:pt x="3402" y="29471"/>
                    <a:pt x="3544" y="29380"/>
                    <a:pt x="3596" y="29226"/>
                  </a:cubicBezTo>
                  <a:lnTo>
                    <a:pt x="5900" y="22330"/>
                  </a:lnTo>
                  <a:cubicBezTo>
                    <a:pt x="5903" y="22318"/>
                    <a:pt x="5910" y="22307"/>
                    <a:pt x="5921" y="22300"/>
                  </a:cubicBezTo>
                  <a:lnTo>
                    <a:pt x="6606" y="21818"/>
                  </a:lnTo>
                  <a:cubicBezTo>
                    <a:pt x="6618" y="21810"/>
                    <a:pt x="6626" y="21798"/>
                    <a:pt x="6630" y="21784"/>
                  </a:cubicBezTo>
                  <a:lnTo>
                    <a:pt x="6739" y="21300"/>
                  </a:lnTo>
                  <a:cubicBezTo>
                    <a:pt x="6741" y="21289"/>
                    <a:pt x="6740" y="21278"/>
                    <a:pt x="6736" y="21267"/>
                  </a:cubicBezTo>
                  <a:cubicBezTo>
                    <a:pt x="6685" y="21139"/>
                    <a:pt x="6372" y="20270"/>
                    <a:pt x="6824" y="19353"/>
                  </a:cubicBezTo>
                  <a:cubicBezTo>
                    <a:pt x="7614" y="17743"/>
                    <a:pt x="16690" y="5323"/>
                    <a:pt x="17603" y="4148"/>
                  </a:cubicBezTo>
                  <a:cubicBezTo>
                    <a:pt x="18338" y="3200"/>
                    <a:pt x="18901" y="2428"/>
                    <a:pt x="19188" y="2031"/>
                  </a:cubicBezTo>
                  <a:lnTo>
                    <a:pt x="20195" y="749"/>
                  </a:lnTo>
                  <a:lnTo>
                    <a:pt x="192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7"/>
            <p:cNvSpPr/>
            <p:nvPr/>
          </p:nvSpPr>
          <p:spPr>
            <a:xfrm flipH="1">
              <a:off x="6047911" y="786091"/>
              <a:ext cx="144309" cy="163112"/>
            </a:xfrm>
            <a:custGeom>
              <a:rect b="b" l="l" r="r" t="t"/>
              <a:pathLst>
                <a:path extrusionOk="0" h="1440" w="1274">
                  <a:moveTo>
                    <a:pt x="898" y="1"/>
                  </a:moveTo>
                  <a:lnTo>
                    <a:pt x="0" y="1145"/>
                  </a:lnTo>
                  <a:lnTo>
                    <a:pt x="376" y="1440"/>
                  </a:lnTo>
                  <a:lnTo>
                    <a:pt x="1273" y="295"/>
                  </a:lnTo>
                  <a:lnTo>
                    <a:pt x="898"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7"/>
            <p:cNvSpPr/>
            <p:nvPr/>
          </p:nvSpPr>
          <p:spPr>
            <a:xfrm flipH="1">
              <a:off x="5973831" y="644272"/>
              <a:ext cx="289525" cy="363038"/>
            </a:xfrm>
            <a:custGeom>
              <a:rect b="b" l="l" r="r" t="t"/>
              <a:pathLst>
                <a:path extrusionOk="0" h="3205" w="2556">
                  <a:moveTo>
                    <a:pt x="2457" y="1"/>
                  </a:moveTo>
                  <a:lnTo>
                    <a:pt x="0" y="3127"/>
                  </a:lnTo>
                  <a:lnTo>
                    <a:pt x="98" y="3204"/>
                  </a:lnTo>
                  <a:lnTo>
                    <a:pt x="2555" y="78"/>
                  </a:lnTo>
                  <a:lnTo>
                    <a:pt x="2457"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7"/>
            <p:cNvSpPr/>
            <p:nvPr/>
          </p:nvSpPr>
          <p:spPr>
            <a:xfrm flipH="1">
              <a:off x="6042020" y="537115"/>
              <a:ext cx="70002" cy="96282"/>
            </a:xfrm>
            <a:custGeom>
              <a:rect b="b" l="l" r="r" t="t"/>
              <a:pathLst>
                <a:path extrusionOk="0" h="850" w="618">
                  <a:moveTo>
                    <a:pt x="348" y="0"/>
                  </a:moveTo>
                  <a:lnTo>
                    <a:pt x="19" y="253"/>
                  </a:lnTo>
                  <a:lnTo>
                    <a:pt x="130" y="378"/>
                  </a:lnTo>
                  <a:cubicBezTo>
                    <a:pt x="87" y="504"/>
                    <a:pt x="43" y="631"/>
                    <a:pt x="0" y="757"/>
                  </a:cubicBezTo>
                  <a:lnTo>
                    <a:pt x="117" y="850"/>
                  </a:lnTo>
                  <a:lnTo>
                    <a:pt x="618" y="212"/>
                  </a:lnTo>
                  <a:lnTo>
                    <a:pt x="348" y="0"/>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7"/>
            <p:cNvSpPr/>
            <p:nvPr/>
          </p:nvSpPr>
          <p:spPr>
            <a:xfrm flipH="1">
              <a:off x="7792433" y="2776876"/>
              <a:ext cx="116218" cy="120182"/>
            </a:xfrm>
            <a:custGeom>
              <a:rect b="b" l="l" r="r" t="t"/>
              <a:pathLst>
                <a:path extrusionOk="0" h="1061" w="1026">
                  <a:moveTo>
                    <a:pt x="860" y="0"/>
                  </a:moveTo>
                  <a:lnTo>
                    <a:pt x="671" y="88"/>
                  </a:lnTo>
                  <a:lnTo>
                    <a:pt x="0" y="830"/>
                  </a:lnTo>
                  <a:lnTo>
                    <a:pt x="294" y="1060"/>
                  </a:lnTo>
                  <a:lnTo>
                    <a:pt x="1025" y="130"/>
                  </a:lnTo>
                  <a:lnTo>
                    <a:pt x="860" y="0"/>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7"/>
            <p:cNvSpPr/>
            <p:nvPr/>
          </p:nvSpPr>
          <p:spPr>
            <a:xfrm flipH="1">
              <a:off x="7662963" y="2672324"/>
              <a:ext cx="228357" cy="276158"/>
            </a:xfrm>
            <a:custGeom>
              <a:rect b="b" l="l" r="r" t="t"/>
              <a:pathLst>
                <a:path extrusionOk="0" h="2438" w="2016">
                  <a:moveTo>
                    <a:pt x="1700" y="0"/>
                  </a:moveTo>
                  <a:lnTo>
                    <a:pt x="1" y="2161"/>
                  </a:lnTo>
                  <a:lnTo>
                    <a:pt x="317" y="2409"/>
                  </a:lnTo>
                  <a:lnTo>
                    <a:pt x="395" y="2437"/>
                  </a:lnTo>
                  <a:lnTo>
                    <a:pt x="2016" y="248"/>
                  </a:lnTo>
                  <a:lnTo>
                    <a:pt x="1700" y="0"/>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7"/>
            <p:cNvSpPr/>
            <p:nvPr/>
          </p:nvSpPr>
          <p:spPr>
            <a:xfrm flipH="1">
              <a:off x="7476062" y="2425048"/>
              <a:ext cx="229037" cy="272420"/>
            </a:xfrm>
            <a:custGeom>
              <a:rect b="b" l="l" r="r" t="t"/>
              <a:pathLst>
                <a:path extrusionOk="0" h="2405" w="2022">
                  <a:moveTo>
                    <a:pt x="1678" y="0"/>
                  </a:moveTo>
                  <a:lnTo>
                    <a:pt x="1" y="2134"/>
                  </a:lnTo>
                  <a:lnTo>
                    <a:pt x="343" y="2404"/>
                  </a:lnTo>
                  <a:lnTo>
                    <a:pt x="2021" y="270"/>
                  </a:lnTo>
                  <a:lnTo>
                    <a:pt x="1678" y="0"/>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7"/>
            <p:cNvSpPr/>
            <p:nvPr/>
          </p:nvSpPr>
          <p:spPr>
            <a:xfrm flipH="1">
              <a:off x="7392692" y="2279491"/>
              <a:ext cx="146461" cy="163679"/>
            </a:xfrm>
            <a:custGeom>
              <a:rect b="b" l="l" r="r" t="t"/>
              <a:pathLst>
                <a:path extrusionOk="0" h="1445" w="1293">
                  <a:moveTo>
                    <a:pt x="879" y="0"/>
                  </a:moveTo>
                  <a:lnTo>
                    <a:pt x="0" y="1119"/>
                  </a:lnTo>
                  <a:lnTo>
                    <a:pt x="413" y="1444"/>
                  </a:lnTo>
                  <a:lnTo>
                    <a:pt x="1292" y="326"/>
                  </a:lnTo>
                  <a:lnTo>
                    <a:pt x="879" y="0"/>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7"/>
            <p:cNvSpPr/>
            <p:nvPr/>
          </p:nvSpPr>
          <p:spPr>
            <a:xfrm flipH="1">
              <a:off x="7050835" y="1853469"/>
              <a:ext cx="377424" cy="462945"/>
            </a:xfrm>
            <a:custGeom>
              <a:rect b="b" l="l" r="r" t="t"/>
              <a:pathLst>
                <a:path extrusionOk="0" h="4087" w="3332">
                  <a:moveTo>
                    <a:pt x="3019" y="1"/>
                  </a:moveTo>
                  <a:lnTo>
                    <a:pt x="1" y="3841"/>
                  </a:lnTo>
                  <a:lnTo>
                    <a:pt x="313" y="4087"/>
                  </a:lnTo>
                  <a:lnTo>
                    <a:pt x="3332" y="247"/>
                  </a:lnTo>
                  <a:lnTo>
                    <a:pt x="3019" y="1"/>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7"/>
            <p:cNvSpPr/>
            <p:nvPr/>
          </p:nvSpPr>
          <p:spPr>
            <a:xfrm flipH="1">
              <a:off x="6502477" y="1291405"/>
              <a:ext cx="204117" cy="185201"/>
            </a:xfrm>
            <a:custGeom>
              <a:rect b="b" l="l" r="r" t="t"/>
              <a:pathLst>
                <a:path extrusionOk="0" h="1635" w="1802">
                  <a:moveTo>
                    <a:pt x="449" y="1"/>
                  </a:moveTo>
                  <a:lnTo>
                    <a:pt x="1" y="572"/>
                  </a:lnTo>
                  <a:lnTo>
                    <a:pt x="1353" y="1634"/>
                  </a:lnTo>
                  <a:lnTo>
                    <a:pt x="1801" y="1063"/>
                  </a:lnTo>
                  <a:lnTo>
                    <a:pt x="449"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7"/>
            <p:cNvSpPr/>
            <p:nvPr/>
          </p:nvSpPr>
          <p:spPr>
            <a:xfrm flipH="1">
              <a:off x="6232434" y="935952"/>
              <a:ext cx="224846" cy="231869"/>
            </a:xfrm>
            <a:custGeom>
              <a:rect b="b" l="l" r="r" t="t"/>
              <a:pathLst>
                <a:path extrusionOk="0" h="2047" w="1985">
                  <a:moveTo>
                    <a:pt x="997" y="1"/>
                  </a:moveTo>
                  <a:lnTo>
                    <a:pt x="0" y="1269"/>
                  </a:lnTo>
                  <a:lnTo>
                    <a:pt x="988" y="2046"/>
                  </a:lnTo>
                  <a:lnTo>
                    <a:pt x="1985" y="778"/>
                  </a:lnTo>
                  <a:lnTo>
                    <a:pt x="997"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7"/>
            <p:cNvSpPr/>
            <p:nvPr/>
          </p:nvSpPr>
          <p:spPr>
            <a:xfrm flipH="1">
              <a:off x="7698869" y="2656239"/>
              <a:ext cx="100926" cy="119049"/>
            </a:xfrm>
            <a:custGeom>
              <a:rect b="b" l="l" r="r" t="t"/>
              <a:pathLst>
                <a:path extrusionOk="0" h="1051" w="891">
                  <a:moveTo>
                    <a:pt x="718" y="1"/>
                  </a:moveTo>
                  <a:lnTo>
                    <a:pt x="0" y="914"/>
                  </a:lnTo>
                  <a:lnTo>
                    <a:pt x="172" y="1050"/>
                  </a:lnTo>
                  <a:lnTo>
                    <a:pt x="890" y="136"/>
                  </a:lnTo>
                  <a:lnTo>
                    <a:pt x="718" y="1"/>
                  </a:ln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7"/>
            <p:cNvSpPr/>
            <p:nvPr/>
          </p:nvSpPr>
          <p:spPr>
            <a:xfrm flipH="1">
              <a:off x="7361088" y="2422329"/>
              <a:ext cx="65698" cy="50066"/>
            </a:xfrm>
            <a:custGeom>
              <a:rect b="b" l="l" r="r" t="t"/>
              <a:pathLst>
                <a:path extrusionOk="0" h="442" w="580">
                  <a:moveTo>
                    <a:pt x="289" y="1"/>
                  </a:moveTo>
                  <a:cubicBezTo>
                    <a:pt x="224" y="1"/>
                    <a:pt x="160" y="29"/>
                    <a:pt x="116" y="85"/>
                  </a:cubicBezTo>
                  <a:cubicBezTo>
                    <a:pt x="1" y="232"/>
                    <a:pt x="108" y="441"/>
                    <a:pt x="287" y="441"/>
                  </a:cubicBezTo>
                  <a:cubicBezTo>
                    <a:pt x="296" y="441"/>
                    <a:pt x="306" y="441"/>
                    <a:pt x="315" y="439"/>
                  </a:cubicBezTo>
                  <a:cubicBezTo>
                    <a:pt x="511" y="416"/>
                    <a:pt x="580" y="169"/>
                    <a:pt x="425" y="47"/>
                  </a:cubicBezTo>
                  <a:cubicBezTo>
                    <a:pt x="385" y="16"/>
                    <a:pt x="337" y="1"/>
                    <a:pt x="289" y="1"/>
                  </a:cubicBez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7"/>
            <p:cNvSpPr/>
            <p:nvPr/>
          </p:nvSpPr>
          <p:spPr>
            <a:xfrm flipH="1">
              <a:off x="7030445" y="1967762"/>
              <a:ext cx="337779" cy="403363"/>
            </a:xfrm>
            <a:custGeom>
              <a:rect b="b" l="l" r="r" t="t"/>
              <a:pathLst>
                <a:path extrusionOk="0" h="3561" w="2982">
                  <a:moveTo>
                    <a:pt x="2680" y="1"/>
                  </a:moveTo>
                  <a:cubicBezTo>
                    <a:pt x="2601" y="1"/>
                    <a:pt x="2522" y="36"/>
                    <a:pt x="2470" y="103"/>
                  </a:cubicBezTo>
                  <a:lnTo>
                    <a:pt x="92" y="3127"/>
                  </a:lnTo>
                  <a:cubicBezTo>
                    <a:pt x="1" y="3244"/>
                    <a:pt x="21" y="3412"/>
                    <a:pt x="138" y="3504"/>
                  </a:cubicBezTo>
                  <a:cubicBezTo>
                    <a:pt x="187" y="3542"/>
                    <a:pt x="245" y="3561"/>
                    <a:pt x="303" y="3561"/>
                  </a:cubicBezTo>
                  <a:cubicBezTo>
                    <a:pt x="382" y="3561"/>
                    <a:pt x="461" y="3526"/>
                    <a:pt x="513" y="3459"/>
                  </a:cubicBezTo>
                  <a:lnTo>
                    <a:pt x="2891" y="435"/>
                  </a:lnTo>
                  <a:cubicBezTo>
                    <a:pt x="2982" y="318"/>
                    <a:pt x="2962" y="149"/>
                    <a:pt x="2846" y="58"/>
                  </a:cubicBezTo>
                  <a:cubicBezTo>
                    <a:pt x="2797" y="19"/>
                    <a:pt x="2738" y="1"/>
                    <a:pt x="26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7"/>
            <p:cNvSpPr/>
            <p:nvPr/>
          </p:nvSpPr>
          <p:spPr>
            <a:xfrm flipH="1">
              <a:off x="7753241" y="2762150"/>
              <a:ext cx="112027" cy="94129"/>
            </a:xfrm>
            <a:custGeom>
              <a:rect b="b" l="l" r="r" t="t"/>
              <a:pathLst>
                <a:path extrusionOk="0" h="831" w="989">
                  <a:moveTo>
                    <a:pt x="545" y="1"/>
                  </a:moveTo>
                  <a:cubicBezTo>
                    <a:pt x="421" y="1"/>
                    <a:pt x="300" y="55"/>
                    <a:pt x="218" y="160"/>
                  </a:cubicBezTo>
                  <a:cubicBezTo>
                    <a:pt x="0" y="436"/>
                    <a:pt x="204" y="831"/>
                    <a:pt x="541" y="831"/>
                  </a:cubicBezTo>
                  <a:cubicBezTo>
                    <a:pt x="558" y="831"/>
                    <a:pt x="576" y="830"/>
                    <a:pt x="593" y="828"/>
                  </a:cubicBezTo>
                  <a:cubicBezTo>
                    <a:pt x="759" y="808"/>
                    <a:pt x="897" y="690"/>
                    <a:pt x="943" y="527"/>
                  </a:cubicBezTo>
                  <a:cubicBezTo>
                    <a:pt x="989" y="366"/>
                    <a:pt x="931" y="194"/>
                    <a:pt x="800" y="89"/>
                  </a:cubicBezTo>
                  <a:cubicBezTo>
                    <a:pt x="724" y="30"/>
                    <a:pt x="634" y="1"/>
                    <a:pt x="545" y="1"/>
                  </a:cubicBez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7"/>
            <p:cNvSpPr/>
            <p:nvPr/>
          </p:nvSpPr>
          <p:spPr>
            <a:xfrm flipH="1">
              <a:off x="7166598" y="4236860"/>
              <a:ext cx="97075" cy="234134"/>
            </a:xfrm>
            <a:custGeom>
              <a:rect b="b" l="l" r="r" t="t"/>
              <a:pathLst>
                <a:path extrusionOk="0" h="2067" w="857">
                  <a:moveTo>
                    <a:pt x="1" y="0"/>
                  </a:moveTo>
                  <a:lnTo>
                    <a:pt x="1" y="2067"/>
                  </a:lnTo>
                  <a:lnTo>
                    <a:pt x="856" y="2067"/>
                  </a:lnTo>
                  <a:lnTo>
                    <a:pt x="8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7"/>
            <p:cNvSpPr/>
            <p:nvPr/>
          </p:nvSpPr>
          <p:spPr>
            <a:xfrm flipH="1">
              <a:off x="7883392" y="4236860"/>
              <a:ext cx="96961" cy="234134"/>
            </a:xfrm>
            <a:custGeom>
              <a:rect b="b" l="l" r="r" t="t"/>
              <a:pathLst>
                <a:path extrusionOk="0" h="2067" w="856">
                  <a:moveTo>
                    <a:pt x="0" y="0"/>
                  </a:moveTo>
                  <a:lnTo>
                    <a:pt x="0" y="2067"/>
                  </a:lnTo>
                  <a:lnTo>
                    <a:pt x="856" y="2067"/>
                  </a:lnTo>
                  <a:lnTo>
                    <a:pt x="8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7"/>
            <p:cNvSpPr/>
            <p:nvPr/>
          </p:nvSpPr>
          <p:spPr>
            <a:xfrm flipH="1">
              <a:off x="7649713" y="2997646"/>
              <a:ext cx="641009" cy="551184"/>
            </a:xfrm>
            <a:custGeom>
              <a:rect b="b" l="l" r="r" t="t"/>
              <a:pathLst>
                <a:path extrusionOk="0" h="4866" w="5659">
                  <a:moveTo>
                    <a:pt x="3772" y="1"/>
                  </a:moveTo>
                  <a:lnTo>
                    <a:pt x="2154" y="848"/>
                  </a:lnTo>
                  <a:lnTo>
                    <a:pt x="496" y="2433"/>
                  </a:lnTo>
                  <a:lnTo>
                    <a:pt x="431" y="2496"/>
                  </a:lnTo>
                  <a:cubicBezTo>
                    <a:pt x="0" y="3403"/>
                    <a:pt x="402" y="4680"/>
                    <a:pt x="1249" y="4717"/>
                  </a:cubicBezTo>
                  <a:cubicBezTo>
                    <a:pt x="1269" y="4718"/>
                    <a:pt x="1288" y="4718"/>
                    <a:pt x="1310" y="4718"/>
                  </a:cubicBezTo>
                  <a:cubicBezTo>
                    <a:pt x="1540" y="4718"/>
                    <a:pt x="1768" y="4662"/>
                    <a:pt x="1973" y="4556"/>
                  </a:cubicBezTo>
                  <a:cubicBezTo>
                    <a:pt x="2219" y="4428"/>
                    <a:pt x="2433" y="4247"/>
                    <a:pt x="2600" y="4027"/>
                  </a:cubicBezTo>
                  <a:cubicBezTo>
                    <a:pt x="2941" y="4159"/>
                    <a:pt x="3281" y="4291"/>
                    <a:pt x="3623" y="4423"/>
                  </a:cubicBezTo>
                  <a:cubicBezTo>
                    <a:pt x="3288" y="4591"/>
                    <a:pt x="3206" y="4685"/>
                    <a:pt x="3221" y="4743"/>
                  </a:cubicBezTo>
                  <a:cubicBezTo>
                    <a:pt x="3237" y="4809"/>
                    <a:pt x="3393" y="4866"/>
                    <a:pt x="3586" y="4866"/>
                  </a:cubicBezTo>
                  <a:cubicBezTo>
                    <a:pt x="3753" y="4866"/>
                    <a:pt x="3947" y="4823"/>
                    <a:pt x="4101" y="4706"/>
                  </a:cubicBezTo>
                  <a:cubicBezTo>
                    <a:pt x="4342" y="4525"/>
                    <a:pt x="4450" y="4193"/>
                    <a:pt x="4390" y="3850"/>
                  </a:cubicBezTo>
                  <a:cubicBezTo>
                    <a:pt x="4576" y="3829"/>
                    <a:pt x="4671" y="3760"/>
                    <a:pt x="4724" y="3699"/>
                  </a:cubicBezTo>
                  <a:cubicBezTo>
                    <a:pt x="4824" y="3582"/>
                    <a:pt x="4848" y="3397"/>
                    <a:pt x="4848" y="3247"/>
                  </a:cubicBezTo>
                  <a:cubicBezTo>
                    <a:pt x="4848" y="3164"/>
                    <a:pt x="4841" y="3082"/>
                    <a:pt x="4828" y="3001"/>
                  </a:cubicBezTo>
                  <a:cubicBezTo>
                    <a:pt x="4828" y="3001"/>
                    <a:pt x="5093" y="2811"/>
                    <a:pt x="5187" y="2719"/>
                  </a:cubicBezTo>
                  <a:cubicBezTo>
                    <a:pt x="5474" y="2437"/>
                    <a:pt x="4204" y="1471"/>
                    <a:pt x="4204" y="1471"/>
                  </a:cubicBezTo>
                  <a:lnTo>
                    <a:pt x="3193" y="1249"/>
                  </a:lnTo>
                  <a:lnTo>
                    <a:pt x="3877" y="848"/>
                  </a:lnTo>
                  <a:cubicBezTo>
                    <a:pt x="3877" y="848"/>
                    <a:pt x="4820" y="1464"/>
                    <a:pt x="5272" y="1464"/>
                  </a:cubicBezTo>
                  <a:cubicBezTo>
                    <a:pt x="5382" y="1464"/>
                    <a:pt x="5463" y="1428"/>
                    <a:pt x="5495" y="1338"/>
                  </a:cubicBezTo>
                  <a:cubicBezTo>
                    <a:pt x="5659" y="877"/>
                    <a:pt x="3772" y="1"/>
                    <a:pt x="3772" y="1"/>
                  </a:cubicBezTo>
                  <a:close/>
                </a:path>
              </a:pathLst>
            </a:custGeom>
            <a:solidFill>
              <a:srgbClr val="FF9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7"/>
            <p:cNvSpPr/>
            <p:nvPr/>
          </p:nvSpPr>
          <p:spPr>
            <a:xfrm flipH="1">
              <a:off x="7996100" y="3273354"/>
              <a:ext cx="238439" cy="240364"/>
            </a:xfrm>
            <a:custGeom>
              <a:rect b="b" l="l" r="r" t="t"/>
              <a:pathLst>
                <a:path extrusionOk="0" h="2122" w="2105">
                  <a:moveTo>
                    <a:pt x="0" y="0"/>
                  </a:moveTo>
                  <a:lnTo>
                    <a:pt x="432" y="1568"/>
                  </a:lnTo>
                  <a:lnTo>
                    <a:pt x="1476" y="2122"/>
                  </a:lnTo>
                  <a:cubicBezTo>
                    <a:pt x="1721" y="1994"/>
                    <a:pt x="1936" y="1814"/>
                    <a:pt x="2103" y="1593"/>
                  </a:cubicBezTo>
                  <a:lnTo>
                    <a:pt x="2104" y="1593"/>
                  </a:lnTo>
                  <a:cubicBezTo>
                    <a:pt x="1290" y="1351"/>
                    <a:pt x="621" y="770"/>
                    <a:pt x="264" y="0"/>
                  </a:cubicBezTo>
                  <a:close/>
                </a:path>
              </a:pathLst>
            </a:custGeom>
            <a:solidFill>
              <a:srgbClr val="1D02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7"/>
            <p:cNvSpPr/>
            <p:nvPr/>
          </p:nvSpPr>
          <p:spPr>
            <a:xfrm flipH="1">
              <a:off x="7737722" y="3239372"/>
              <a:ext cx="117690" cy="96395"/>
            </a:xfrm>
            <a:custGeom>
              <a:rect b="b" l="l" r="r" t="t"/>
              <a:pathLst>
                <a:path extrusionOk="0" h="851" w="1039">
                  <a:moveTo>
                    <a:pt x="92" y="1"/>
                  </a:moveTo>
                  <a:cubicBezTo>
                    <a:pt x="71" y="1"/>
                    <a:pt x="49" y="6"/>
                    <a:pt x="29" y="15"/>
                  </a:cubicBezTo>
                  <a:cubicBezTo>
                    <a:pt x="8" y="28"/>
                    <a:pt x="1" y="56"/>
                    <a:pt x="13" y="78"/>
                  </a:cubicBezTo>
                  <a:cubicBezTo>
                    <a:pt x="28" y="98"/>
                    <a:pt x="48" y="114"/>
                    <a:pt x="71" y="125"/>
                  </a:cubicBezTo>
                  <a:cubicBezTo>
                    <a:pt x="91" y="135"/>
                    <a:pt x="107" y="148"/>
                    <a:pt x="126" y="160"/>
                  </a:cubicBezTo>
                  <a:cubicBezTo>
                    <a:pt x="168" y="184"/>
                    <a:pt x="215" y="202"/>
                    <a:pt x="258" y="224"/>
                  </a:cubicBezTo>
                  <a:cubicBezTo>
                    <a:pt x="347" y="268"/>
                    <a:pt x="433" y="319"/>
                    <a:pt x="512" y="378"/>
                  </a:cubicBezTo>
                  <a:cubicBezTo>
                    <a:pt x="668" y="499"/>
                    <a:pt x="782" y="657"/>
                    <a:pt x="892" y="819"/>
                  </a:cubicBezTo>
                  <a:cubicBezTo>
                    <a:pt x="908" y="841"/>
                    <a:pt x="931" y="850"/>
                    <a:pt x="954" y="850"/>
                  </a:cubicBezTo>
                  <a:cubicBezTo>
                    <a:pt x="997" y="850"/>
                    <a:pt x="1039" y="816"/>
                    <a:pt x="1023" y="764"/>
                  </a:cubicBezTo>
                  <a:cubicBezTo>
                    <a:pt x="961" y="551"/>
                    <a:pt x="809" y="372"/>
                    <a:pt x="638" y="236"/>
                  </a:cubicBezTo>
                  <a:cubicBezTo>
                    <a:pt x="552" y="165"/>
                    <a:pt x="457" y="105"/>
                    <a:pt x="355" y="59"/>
                  </a:cubicBezTo>
                  <a:cubicBezTo>
                    <a:pt x="305" y="37"/>
                    <a:pt x="252" y="20"/>
                    <a:pt x="199" y="8"/>
                  </a:cubicBezTo>
                  <a:cubicBezTo>
                    <a:pt x="169" y="3"/>
                    <a:pt x="140" y="2"/>
                    <a:pt x="111" y="2"/>
                  </a:cubicBezTo>
                  <a:cubicBezTo>
                    <a:pt x="105" y="1"/>
                    <a:pt x="99" y="1"/>
                    <a:pt x="92" y="1"/>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7"/>
            <p:cNvSpPr/>
            <p:nvPr/>
          </p:nvSpPr>
          <p:spPr>
            <a:xfrm flipH="1">
              <a:off x="7776009" y="3324214"/>
              <a:ext cx="100359" cy="117237"/>
            </a:xfrm>
            <a:custGeom>
              <a:rect b="b" l="l" r="r" t="t"/>
              <a:pathLst>
                <a:path extrusionOk="0" h="1035" w="886">
                  <a:moveTo>
                    <a:pt x="51" y="0"/>
                  </a:moveTo>
                  <a:cubicBezTo>
                    <a:pt x="23" y="0"/>
                    <a:pt x="1" y="27"/>
                    <a:pt x="9" y="56"/>
                  </a:cubicBezTo>
                  <a:cubicBezTo>
                    <a:pt x="18" y="101"/>
                    <a:pt x="63" y="140"/>
                    <a:pt x="90" y="176"/>
                  </a:cubicBezTo>
                  <a:cubicBezTo>
                    <a:pt x="121" y="219"/>
                    <a:pt x="165" y="252"/>
                    <a:pt x="206" y="286"/>
                  </a:cubicBezTo>
                  <a:cubicBezTo>
                    <a:pt x="284" y="350"/>
                    <a:pt x="368" y="408"/>
                    <a:pt x="444" y="476"/>
                  </a:cubicBezTo>
                  <a:cubicBezTo>
                    <a:pt x="573" y="590"/>
                    <a:pt x="711" y="758"/>
                    <a:pt x="681" y="944"/>
                  </a:cubicBezTo>
                  <a:cubicBezTo>
                    <a:pt x="672" y="998"/>
                    <a:pt x="715" y="1034"/>
                    <a:pt x="756" y="1034"/>
                  </a:cubicBezTo>
                  <a:cubicBezTo>
                    <a:pt x="783" y="1034"/>
                    <a:pt x="809" y="1018"/>
                    <a:pt x="820" y="982"/>
                  </a:cubicBezTo>
                  <a:cubicBezTo>
                    <a:pt x="885" y="760"/>
                    <a:pt x="775" y="541"/>
                    <a:pt x="623" y="382"/>
                  </a:cubicBezTo>
                  <a:cubicBezTo>
                    <a:pt x="544" y="301"/>
                    <a:pt x="448" y="235"/>
                    <a:pt x="353" y="171"/>
                  </a:cubicBezTo>
                  <a:cubicBezTo>
                    <a:pt x="307" y="140"/>
                    <a:pt x="258" y="105"/>
                    <a:pt x="209" y="78"/>
                  </a:cubicBezTo>
                  <a:cubicBezTo>
                    <a:pt x="187" y="65"/>
                    <a:pt x="162" y="56"/>
                    <a:pt x="140" y="43"/>
                  </a:cubicBezTo>
                  <a:cubicBezTo>
                    <a:pt x="116" y="28"/>
                    <a:pt x="92" y="8"/>
                    <a:pt x="63" y="2"/>
                  </a:cubicBezTo>
                  <a:cubicBezTo>
                    <a:pt x="59" y="1"/>
                    <a:pt x="55" y="0"/>
                    <a:pt x="51"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7"/>
            <p:cNvSpPr/>
            <p:nvPr/>
          </p:nvSpPr>
          <p:spPr>
            <a:xfrm flipH="1">
              <a:off x="7842047" y="3472376"/>
              <a:ext cx="54144" cy="26279"/>
            </a:xfrm>
            <a:custGeom>
              <a:rect b="b" l="l" r="r" t="t"/>
              <a:pathLst>
                <a:path extrusionOk="0" h="232" w="478">
                  <a:moveTo>
                    <a:pt x="421" y="1"/>
                  </a:moveTo>
                  <a:cubicBezTo>
                    <a:pt x="411" y="1"/>
                    <a:pt x="400" y="3"/>
                    <a:pt x="390" y="7"/>
                  </a:cubicBezTo>
                  <a:lnTo>
                    <a:pt x="349" y="17"/>
                  </a:lnTo>
                  <a:lnTo>
                    <a:pt x="326" y="23"/>
                  </a:lnTo>
                  <a:lnTo>
                    <a:pt x="325" y="23"/>
                  </a:lnTo>
                  <a:cubicBezTo>
                    <a:pt x="321" y="23"/>
                    <a:pt x="316" y="24"/>
                    <a:pt x="313" y="24"/>
                  </a:cubicBezTo>
                  <a:cubicBezTo>
                    <a:pt x="294" y="28"/>
                    <a:pt x="277" y="32"/>
                    <a:pt x="260" y="39"/>
                  </a:cubicBezTo>
                  <a:cubicBezTo>
                    <a:pt x="202" y="60"/>
                    <a:pt x="143" y="79"/>
                    <a:pt x="82" y="95"/>
                  </a:cubicBezTo>
                  <a:cubicBezTo>
                    <a:pt x="1" y="118"/>
                    <a:pt x="25" y="232"/>
                    <a:pt x="99" y="232"/>
                  </a:cubicBezTo>
                  <a:cubicBezTo>
                    <a:pt x="105" y="232"/>
                    <a:pt x="112" y="231"/>
                    <a:pt x="120" y="229"/>
                  </a:cubicBezTo>
                  <a:cubicBezTo>
                    <a:pt x="181" y="212"/>
                    <a:pt x="240" y="195"/>
                    <a:pt x="300" y="174"/>
                  </a:cubicBezTo>
                  <a:cubicBezTo>
                    <a:pt x="322" y="167"/>
                    <a:pt x="343" y="157"/>
                    <a:pt x="362" y="145"/>
                  </a:cubicBezTo>
                  <a:lnTo>
                    <a:pt x="368" y="140"/>
                  </a:lnTo>
                  <a:lnTo>
                    <a:pt x="368" y="140"/>
                  </a:lnTo>
                  <a:cubicBezTo>
                    <a:pt x="369" y="140"/>
                    <a:pt x="370" y="139"/>
                    <a:pt x="373" y="138"/>
                  </a:cubicBezTo>
                  <a:cubicBezTo>
                    <a:pt x="380" y="134"/>
                    <a:pt x="385" y="131"/>
                    <a:pt x="391" y="127"/>
                  </a:cubicBezTo>
                  <a:cubicBezTo>
                    <a:pt x="422" y="109"/>
                    <a:pt x="463" y="92"/>
                    <a:pt x="473" y="56"/>
                  </a:cubicBezTo>
                  <a:cubicBezTo>
                    <a:pt x="478" y="37"/>
                    <a:pt x="470" y="17"/>
                    <a:pt x="453" y="8"/>
                  </a:cubicBezTo>
                  <a:cubicBezTo>
                    <a:pt x="443" y="3"/>
                    <a:pt x="432" y="1"/>
                    <a:pt x="421" y="1"/>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7"/>
            <p:cNvSpPr/>
            <p:nvPr/>
          </p:nvSpPr>
          <p:spPr>
            <a:xfrm flipH="1">
              <a:off x="8033371" y="3243110"/>
              <a:ext cx="874804" cy="912297"/>
            </a:xfrm>
            <a:custGeom>
              <a:rect b="b" l="l" r="r" t="t"/>
              <a:pathLst>
                <a:path extrusionOk="0" h="8054" w="7723">
                  <a:moveTo>
                    <a:pt x="6225" y="1"/>
                  </a:moveTo>
                  <a:lnTo>
                    <a:pt x="5387" y="194"/>
                  </a:lnTo>
                  <a:lnTo>
                    <a:pt x="3961" y="1399"/>
                  </a:lnTo>
                  <a:cubicBezTo>
                    <a:pt x="3961" y="1399"/>
                    <a:pt x="3346" y="1419"/>
                    <a:pt x="3050" y="2013"/>
                  </a:cubicBezTo>
                  <a:cubicBezTo>
                    <a:pt x="2753" y="2607"/>
                    <a:pt x="2614" y="3043"/>
                    <a:pt x="2614" y="3043"/>
                  </a:cubicBezTo>
                  <a:cubicBezTo>
                    <a:pt x="2614" y="3043"/>
                    <a:pt x="0" y="5993"/>
                    <a:pt x="1129" y="7280"/>
                  </a:cubicBezTo>
                  <a:cubicBezTo>
                    <a:pt x="1395" y="7583"/>
                    <a:pt x="1769" y="7755"/>
                    <a:pt x="2077" y="7871"/>
                  </a:cubicBezTo>
                  <a:cubicBezTo>
                    <a:pt x="2077" y="7871"/>
                    <a:pt x="2569" y="8053"/>
                    <a:pt x="3086" y="8053"/>
                  </a:cubicBezTo>
                  <a:cubicBezTo>
                    <a:pt x="3125" y="8053"/>
                    <a:pt x="3164" y="8052"/>
                    <a:pt x="3203" y="8050"/>
                  </a:cubicBezTo>
                  <a:cubicBezTo>
                    <a:pt x="3633" y="8026"/>
                    <a:pt x="4429" y="7786"/>
                    <a:pt x="6217" y="4957"/>
                  </a:cubicBezTo>
                  <a:cubicBezTo>
                    <a:pt x="6615" y="4325"/>
                    <a:pt x="7154" y="3423"/>
                    <a:pt x="7722" y="2289"/>
                  </a:cubicBezTo>
                  <a:cubicBezTo>
                    <a:pt x="7488" y="1990"/>
                    <a:pt x="7251" y="1663"/>
                    <a:pt x="7012" y="1307"/>
                  </a:cubicBezTo>
                  <a:cubicBezTo>
                    <a:pt x="6709" y="852"/>
                    <a:pt x="6448" y="414"/>
                    <a:pt x="62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7"/>
            <p:cNvSpPr/>
            <p:nvPr/>
          </p:nvSpPr>
          <p:spPr>
            <a:xfrm flipH="1">
              <a:off x="6712035" y="1675176"/>
              <a:ext cx="541216" cy="612917"/>
            </a:xfrm>
            <a:custGeom>
              <a:rect b="b" l="l" r="r" t="t"/>
              <a:pathLst>
                <a:path extrusionOk="0" h="5411" w="4778">
                  <a:moveTo>
                    <a:pt x="2015" y="0"/>
                  </a:moveTo>
                  <a:cubicBezTo>
                    <a:pt x="1909" y="0"/>
                    <a:pt x="1816" y="29"/>
                    <a:pt x="1748" y="87"/>
                  </a:cubicBezTo>
                  <a:cubicBezTo>
                    <a:pt x="1704" y="128"/>
                    <a:pt x="1667" y="178"/>
                    <a:pt x="1643" y="233"/>
                  </a:cubicBezTo>
                  <a:cubicBezTo>
                    <a:pt x="1574" y="384"/>
                    <a:pt x="1608" y="529"/>
                    <a:pt x="1623" y="583"/>
                  </a:cubicBezTo>
                  <a:cubicBezTo>
                    <a:pt x="1539" y="549"/>
                    <a:pt x="1448" y="531"/>
                    <a:pt x="1357" y="531"/>
                  </a:cubicBezTo>
                  <a:cubicBezTo>
                    <a:pt x="1324" y="531"/>
                    <a:pt x="1291" y="534"/>
                    <a:pt x="1259" y="538"/>
                  </a:cubicBezTo>
                  <a:cubicBezTo>
                    <a:pt x="1204" y="545"/>
                    <a:pt x="1018" y="572"/>
                    <a:pt x="886" y="716"/>
                  </a:cubicBezTo>
                  <a:cubicBezTo>
                    <a:pt x="740" y="878"/>
                    <a:pt x="713" y="1133"/>
                    <a:pt x="806" y="1370"/>
                  </a:cubicBezTo>
                  <a:cubicBezTo>
                    <a:pt x="776" y="1370"/>
                    <a:pt x="545" y="1374"/>
                    <a:pt x="414" y="1552"/>
                  </a:cubicBezTo>
                  <a:cubicBezTo>
                    <a:pt x="281" y="1731"/>
                    <a:pt x="304" y="2016"/>
                    <a:pt x="494" y="2216"/>
                  </a:cubicBezTo>
                  <a:cubicBezTo>
                    <a:pt x="494" y="2216"/>
                    <a:pt x="420" y="2192"/>
                    <a:pt x="331" y="2192"/>
                  </a:cubicBezTo>
                  <a:cubicBezTo>
                    <a:pt x="260" y="2192"/>
                    <a:pt x="179" y="2207"/>
                    <a:pt x="117" y="2262"/>
                  </a:cubicBezTo>
                  <a:cubicBezTo>
                    <a:pt x="32" y="2338"/>
                    <a:pt x="24" y="2454"/>
                    <a:pt x="20" y="2498"/>
                  </a:cubicBezTo>
                  <a:cubicBezTo>
                    <a:pt x="0" y="2734"/>
                    <a:pt x="185" y="3333"/>
                    <a:pt x="1006" y="4035"/>
                  </a:cubicBezTo>
                  <a:cubicBezTo>
                    <a:pt x="1345" y="4323"/>
                    <a:pt x="1911" y="4733"/>
                    <a:pt x="2743" y="5028"/>
                  </a:cubicBezTo>
                  <a:cubicBezTo>
                    <a:pt x="2841" y="5155"/>
                    <a:pt x="2938" y="5283"/>
                    <a:pt x="3035" y="5410"/>
                  </a:cubicBezTo>
                  <a:cubicBezTo>
                    <a:pt x="3616" y="4932"/>
                    <a:pt x="4197" y="4454"/>
                    <a:pt x="4777" y="3977"/>
                  </a:cubicBezTo>
                  <a:cubicBezTo>
                    <a:pt x="4667" y="3528"/>
                    <a:pt x="4530" y="3050"/>
                    <a:pt x="4358" y="2552"/>
                  </a:cubicBezTo>
                  <a:cubicBezTo>
                    <a:pt x="4202" y="2087"/>
                    <a:pt x="4033" y="1658"/>
                    <a:pt x="3861" y="1263"/>
                  </a:cubicBezTo>
                  <a:cubicBezTo>
                    <a:pt x="3364" y="873"/>
                    <a:pt x="2866" y="482"/>
                    <a:pt x="2368" y="94"/>
                  </a:cubicBezTo>
                  <a:cubicBezTo>
                    <a:pt x="2248" y="32"/>
                    <a:pt x="2125" y="0"/>
                    <a:pt x="2015" y="0"/>
                  </a:cubicBezTo>
                  <a:close/>
                </a:path>
              </a:pathLst>
            </a:custGeom>
            <a:solidFill>
              <a:srgbClr val="FF9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7"/>
            <p:cNvSpPr/>
            <p:nvPr/>
          </p:nvSpPr>
          <p:spPr>
            <a:xfrm flipH="1">
              <a:off x="7045396" y="1820506"/>
              <a:ext cx="119276" cy="82009"/>
            </a:xfrm>
            <a:custGeom>
              <a:rect b="b" l="l" r="r" t="t"/>
              <a:pathLst>
                <a:path extrusionOk="0" h="724" w="1053">
                  <a:moveTo>
                    <a:pt x="95" y="0"/>
                  </a:moveTo>
                  <a:cubicBezTo>
                    <a:pt x="36" y="0"/>
                    <a:pt x="1" y="99"/>
                    <a:pt x="63" y="128"/>
                  </a:cubicBezTo>
                  <a:cubicBezTo>
                    <a:pt x="234" y="210"/>
                    <a:pt x="399" y="306"/>
                    <a:pt x="554" y="412"/>
                  </a:cubicBezTo>
                  <a:cubicBezTo>
                    <a:pt x="629" y="465"/>
                    <a:pt x="702" y="521"/>
                    <a:pt x="773" y="579"/>
                  </a:cubicBezTo>
                  <a:cubicBezTo>
                    <a:pt x="845" y="637"/>
                    <a:pt x="923" y="698"/>
                    <a:pt x="1013" y="722"/>
                  </a:cubicBezTo>
                  <a:cubicBezTo>
                    <a:pt x="1015" y="723"/>
                    <a:pt x="1017" y="723"/>
                    <a:pt x="1019" y="723"/>
                  </a:cubicBezTo>
                  <a:cubicBezTo>
                    <a:pt x="1037" y="723"/>
                    <a:pt x="1052" y="706"/>
                    <a:pt x="1047" y="687"/>
                  </a:cubicBezTo>
                  <a:cubicBezTo>
                    <a:pt x="1024" y="596"/>
                    <a:pt x="954" y="517"/>
                    <a:pt x="885" y="456"/>
                  </a:cubicBezTo>
                  <a:cubicBezTo>
                    <a:pt x="809" y="389"/>
                    <a:pt x="730" y="328"/>
                    <a:pt x="646" y="272"/>
                  </a:cubicBezTo>
                  <a:cubicBezTo>
                    <a:pt x="481" y="161"/>
                    <a:pt x="303" y="71"/>
                    <a:pt x="116" y="4"/>
                  </a:cubicBezTo>
                  <a:cubicBezTo>
                    <a:pt x="109" y="2"/>
                    <a:pt x="102" y="0"/>
                    <a:pt x="95"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7"/>
            <p:cNvSpPr/>
            <p:nvPr/>
          </p:nvSpPr>
          <p:spPr>
            <a:xfrm flipH="1">
              <a:off x="7113926" y="1920300"/>
              <a:ext cx="98207" cy="73174"/>
            </a:xfrm>
            <a:custGeom>
              <a:rect b="b" l="l" r="r" t="t"/>
              <a:pathLst>
                <a:path extrusionOk="0" h="646" w="867">
                  <a:moveTo>
                    <a:pt x="122" y="0"/>
                  </a:moveTo>
                  <a:cubicBezTo>
                    <a:pt x="49" y="0"/>
                    <a:pt x="1" y="109"/>
                    <a:pt x="79" y="153"/>
                  </a:cubicBezTo>
                  <a:cubicBezTo>
                    <a:pt x="209" y="226"/>
                    <a:pt x="336" y="307"/>
                    <a:pt x="457" y="394"/>
                  </a:cubicBezTo>
                  <a:cubicBezTo>
                    <a:pt x="516" y="436"/>
                    <a:pt x="574" y="474"/>
                    <a:pt x="632" y="518"/>
                  </a:cubicBezTo>
                  <a:cubicBezTo>
                    <a:pt x="661" y="541"/>
                    <a:pt x="695" y="559"/>
                    <a:pt x="724" y="582"/>
                  </a:cubicBezTo>
                  <a:cubicBezTo>
                    <a:pt x="755" y="604"/>
                    <a:pt x="783" y="630"/>
                    <a:pt x="818" y="644"/>
                  </a:cubicBezTo>
                  <a:cubicBezTo>
                    <a:pt x="821" y="645"/>
                    <a:pt x="824" y="645"/>
                    <a:pt x="827" y="645"/>
                  </a:cubicBezTo>
                  <a:cubicBezTo>
                    <a:pt x="848" y="645"/>
                    <a:pt x="866" y="625"/>
                    <a:pt x="860" y="602"/>
                  </a:cubicBezTo>
                  <a:cubicBezTo>
                    <a:pt x="846" y="569"/>
                    <a:pt x="821" y="543"/>
                    <a:pt x="799" y="517"/>
                  </a:cubicBezTo>
                  <a:cubicBezTo>
                    <a:pt x="773" y="486"/>
                    <a:pt x="749" y="455"/>
                    <a:pt x="723" y="425"/>
                  </a:cubicBezTo>
                  <a:cubicBezTo>
                    <a:pt x="696" y="396"/>
                    <a:pt x="668" y="374"/>
                    <a:pt x="641" y="348"/>
                  </a:cubicBezTo>
                  <a:cubicBezTo>
                    <a:pt x="613" y="324"/>
                    <a:pt x="584" y="294"/>
                    <a:pt x="553" y="270"/>
                  </a:cubicBezTo>
                  <a:cubicBezTo>
                    <a:pt x="430" y="173"/>
                    <a:pt x="299" y="86"/>
                    <a:pt x="163" y="11"/>
                  </a:cubicBezTo>
                  <a:cubicBezTo>
                    <a:pt x="149" y="3"/>
                    <a:pt x="135" y="0"/>
                    <a:pt x="122"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7"/>
            <p:cNvSpPr/>
            <p:nvPr/>
          </p:nvSpPr>
          <p:spPr>
            <a:xfrm flipH="1">
              <a:off x="6958288" y="1733512"/>
              <a:ext cx="114179" cy="106816"/>
            </a:xfrm>
            <a:custGeom>
              <a:rect b="b" l="l" r="r" t="t"/>
              <a:pathLst>
                <a:path extrusionOk="0" h="943" w="1008">
                  <a:moveTo>
                    <a:pt x="57" y="0"/>
                  </a:moveTo>
                  <a:cubicBezTo>
                    <a:pt x="21" y="0"/>
                    <a:pt x="0" y="54"/>
                    <a:pt x="28" y="82"/>
                  </a:cubicBezTo>
                  <a:cubicBezTo>
                    <a:pt x="101" y="157"/>
                    <a:pt x="188" y="219"/>
                    <a:pt x="267" y="289"/>
                  </a:cubicBezTo>
                  <a:cubicBezTo>
                    <a:pt x="348" y="363"/>
                    <a:pt x="428" y="437"/>
                    <a:pt x="504" y="514"/>
                  </a:cubicBezTo>
                  <a:cubicBezTo>
                    <a:pt x="582" y="591"/>
                    <a:pt x="651" y="670"/>
                    <a:pt x="723" y="748"/>
                  </a:cubicBezTo>
                  <a:cubicBezTo>
                    <a:pt x="758" y="787"/>
                    <a:pt x="793" y="827"/>
                    <a:pt x="831" y="865"/>
                  </a:cubicBezTo>
                  <a:cubicBezTo>
                    <a:pt x="865" y="900"/>
                    <a:pt x="905" y="943"/>
                    <a:pt x="957" y="943"/>
                  </a:cubicBezTo>
                  <a:cubicBezTo>
                    <a:pt x="972" y="942"/>
                    <a:pt x="985" y="932"/>
                    <a:pt x="990" y="918"/>
                  </a:cubicBezTo>
                  <a:cubicBezTo>
                    <a:pt x="1007" y="868"/>
                    <a:pt x="977" y="814"/>
                    <a:pt x="951" y="772"/>
                  </a:cubicBezTo>
                  <a:cubicBezTo>
                    <a:pt x="921" y="723"/>
                    <a:pt x="888" y="675"/>
                    <a:pt x="852" y="629"/>
                  </a:cubicBezTo>
                  <a:cubicBezTo>
                    <a:pt x="782" y="542"/>
                    <a:pt x="706" y="460"/>
                    <a:pt x="624" y="385"/>
                  </a:cubicBezTo>
                  <a:cubicBezTo>
                    <a:pt x="541" y="306"/>
                    <a:pt x="452" y="235"/>
                    <a:pt x="359" y="170"/>
                  </a:cubicBezTo>
                  <a:cubicBezTo>
                    <a:pt x="269" y="106"/>
                    <a:pt x="176" y="41"/>
                    <a:pt x="73" y="3"/>
                  </a:cubicBezTo>
                  <a:cubicBezTo>
                    <a:pt x="67" y="1"/>
                    <a:pt x="62" y="0"/>
                    <a:pt x="57" y="0"/>
                  </a:cubicBezTo>
                  <a:close/>
                </a:path>
              </a:pathLst>
            </a:custGeom>
            <a:solidFill>
              <a:srgbClr val="F068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7"/>
            <p:cNvSpPr/>
            <p:nvPr/>
          </p:nvSpPr>
          <p:spPr>
            <a:xfrm flipH="1">
              <a:off x="7762417" y="2005709"/>
              <a:ext cx="287825" cy="341290"/>
            </a:xfrm>
            <a:custGeom>
              <a:rect b="b" l="l" r="r" t="t"/>
              <a:pathLst>
                <a:path extrusionOk="0" h="3013" w="2541">
                  <a:moveTo>
                    <a:pt x="2498" y="0"/>
                  </a:moveTo>
                  <a:cubicBezTo>
                    <a:pt x="2484" y="0"/>
                    <a:pt x="2469" y="8"/>
                    <a:pt x="2464" y="26"/>
                  </a:cubicBezTo>
                  <a:cubicBezTo>
                    <a:pt x="2453" y="55"/>
                    <a:pt x="2444" y="84"/>
                    <a:pt x="2433" y="114"/>
                  </a:cubicBezTo>
                  <a:cubicBezTo>
                    <a:pt x="2433" y="93"/>
                    <a:pt x="2420" y="75"/>
                    <a:pt x="2402" y="69"/>
                  </a:cubicBezTo>
                  <a:cubicBezTo>
                    <a:pt x="2390" y="66"/>
                    <a:pt x="2380" y="60"/>
                    <a:pt x="2369" y="55"/>
                  </a:cubicBezTo>
                  <a:cubicBezTo>
                    <a:pt x="2365" y="53"/>
                    <a:pt x="2361" y="52"/>
                    <a:pt x="2357" y="52"/>
                  </a:cubicBezTo>
                  <a:cubicBezTo>
                    <a:pt x="2346" y="52"/>
                    <a:pt x="2337" y="58"/>
                    <a:pt x="2332" y="68"/>
                  </a:cubicBezTo>
                  <a:cubicBezTo>
                    <a:pt x="2308" y="74"/>
                    <a:pt x="2286" y="81"/>
                    <a:pt x="2263" y="89"/>
                  </a:cubicBezTo>
                  <a:cubicBezTo>
                    <a:pt x="2216" y="105"/>
                    <a:pt x="2169" y="123"/>
                    <a:pt x="2124" y="144"/>
                  </a:cubicBezTo>
                  <a:cubicBezTo>
                    <a:pt x="2027" y="188"/>
                    <a:pt x="1934" y="240"/>
                    <a:pt x="1845" y="297"/>
                  </a:cubicBezTo>
                  <a:cubicBezTo>
                    <a:pt x="1673" y="405"/>
                    <a:pt x="1507" y="521"/>
                    <a:pt x="1345" y="644"/>
                  </a:cubicBezTo>
                  <a:cubicBezTo>
                    <a:pt x="1028" y="886"/>
                    <a:pt x="731" y="1154"/>
                    <a:pt x="458" y="1445"/>
                  </a:cubicBezTo>
                  <a:cubicBezTo>
                    <a:pt x="305" y="1610"/>
                    <a:pt x="161" y="1782"/>
                    <a:pt x="25" y="1961"/>
                  </a:cubicBezTo>
                  <a:cubicBezTo>
                    <a:pt x="1" y="1993"/>
                    <a:pt x="35" y="2032"/>
                    <a:pt x="68" y="2035"/>
                  </a:cubicBezTo>
                  <a:cubicBezTo>
                    <a:pt x="219" y="2041"/>
                    <a:pt x="369" y="2071"/>
                    <a:pt x="512" y="2124"/>
                  </a:cubicBezTo>
                  <a:cubicBezTo>
                    <a:pt x="527" y="2161"/>
                    <a:pt x="545" y="2197"/>
                    <a:pt x="561" y="2234"/>
                  </a:cubicBezTo>
                  <a:cubicBezTo>
                    <a:pt x="594" y="2313"/>
                    <a:pt x="626" y="2393"/>
                    <a:pt x="654" y="2474"/>
                  </a:cubicBezTo>
                  <a:cubicBezTo>
                    <a:pt x="709" y="2629"/>
                    <a:pt x="754" y="2787"/>
                    <a:pt x="792" y="2947"/>
                  </a:cubicBezTo>
                  <a:cubicBezTo>
                    <a:pt x="799" y="2972"/>
                    <a:pt x="821" y="2989"/>
                    <a:pt x="847" y="2989"/>
                  </a:cubicBezTo>
                  <a:lnTo>
                    <a:pt x="1104" y="3013"/>
                  </a:lnTo>
                  <a:cubicBezTo>
                    <a:pt x="1130" y="3013"/>
                    <a:pt x="1152" y="2995"/>
                    <a:pt x="1159" y="2971"/>
                  </a:cubicBezTo>
                  <a:cubicBezTo>
                    <a:pt x="1211" y="2734"/>
                    <a:pt x="1181" y="2495"/>
                    <a:pt x="1169" y="2256"/>
                  </a:cubicBezTo>
                  <a:cubicBezTo>
                    <a:pt x="1155" y="2025"/>
                    <a:pt x="1160" y="1784"/>
                    <a:pt x="1297" y="1588"/>
                  </a:cubicBezTo>
                  <a:cubicBezTo>
                    <a:pt x="1413" y="1422"/>
                    <a:pt x="1598" y="1316"/>
                    <a:pt x="1765" y="1209"/>
                  </a:cubicBezTo>
                  <a:cubicBezTo>
                    <a:pt x="1949" y="1089"/>
                    <a:pt x="2116" y="961"/>
                    <a:pt x="2239" y="777"/>
                  </a:cubicBezTo>
                  <a:cubicBezTo>
                    <a:pt x="2388" y="556"/>
                    <a:pt x="2461" y="298"/>
                    <a:pt x="2533" y="45"/>
                  </a:cubicBezTo>
                  <a:cubicBezTo>
                    <a:pt x="2541" y="18"/>
                    <a:pt x="2519" y="0"/>
                    <a:pt x="2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7"/>
            <p:cNvSpPr/>
            <p:nvPr/>
          </p:nvSpPr>
          <p:spPr>
            <a:xfrm flipH="1">
              <a:off x="7493848" y="1646631"/>
              <a:ext cx="586525" cy="586978"/>
            </a:xfrm>
            <a:custGeom>
              <a:rect b="b" l="l" r="r" t="t"/>
              <a:pathLst>
                <a:path extrusionOk="0" h="5182" w="5178">
                  <a:moveTo>
                    <a:pt x="4545" y="1"/>
                  </a:moveTo>
                  <a:cubicBezTo>
                    <a:pt x="3673" y="1"/>
                    <a:pt x="7" y="2049"/>
                    <a:pt x="0" y="2384"/>
                  </a:cubicBezTo>
                  <a:lnTo>
                    <a:pt x="234" y="5090"/>
                  </a:lnTo>
                  <a:cubicBezTo>
                    <a:pt x="239" y="5145"/>
                    <a:pt x="285" y="5182"/>
                    <a:pt x="334" y="5182"/>
                  </a:cubicBezTo>
                  <a:cubicBezTo>
                    <a:pt x="353" y="5182"/>
                    <a:pt x="371" y="5176"/>
                    <a:pt x="389" y="5165"/>
                  </a:cubicBezTo>
                  <a:lnTo>
                    <a:pt x="851" y="4863"/>
                  </a:lnTo>
                  <a:cubicBezTo>
                    <a:pt x="1815" y="3575"/>
                    <a:pt x="3328" y="2822"/>
                    <a:pt x="4927" y="2822"/>
                  </a:cubicBezTo>
                  <a:cubicBezTo>
                    <a:pt x="5010" y="2822"/>
                    <a:pt x="5094" y="2824"/>
                    <a:pt x="5177" y="2828"/>
                  </a:cubicBezTo>
                  <a:lnTo>
                    <a:pt x="4728" y="147"/>
                  </a:lnTo>
                  <a:cubicBezTo>
                    <a:pt x="4742" y="46"/>
                    <a:pt x="4674" y="1"/>
                    <a:pt x="45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7"/>
            <p:cNvSpPr/>
            <p:nvPr/>
          </p:nvSpPr>
          <p:spPr>
            <a:xfrm flipH="1">
              <a:off x="7143266" y="3378925"/>
              <a:ext cx="351258" cy="339818"/>
            </a:xfrm>
            <a:custGeom>
              <a:rect b="b" l="l" r="r" t="t"/>
              <a:pathLst>
                <a:path extrusionOk="0" h="3000" w="3101">
                  <a:moveTo>
                    <a:pt x="2162" y="204"/>
                  </a:moveTo>
                  <a:cubicBezTo>
                    <a:pt x="2194" y="204"/>
                    <a:pt x="2225" y="204"/>
                    <a:pt x="2257" y="204"/>
                  </a:cubicBezTo>
                  <a:cubicBezTo>
                    <a:pt x="2376" y="207"/>
                    <a:pt x="2495" y="213"/>
                    <a:pt x="2613" y="220"/>
                  </a:cubicBezTo>
                  <a:cubicBezTo>
                    <a:pt x="2646" y="221"/>
                    <a:pt x="2680" y="224"/>
                    <a:pt x="2715" y="228"/>
                  </a:cubicBezTo>
                  <a:cubicBezTo>
                    <a:pt x="2660" y="269"/>
                    <a:pt x="2609" y="312"/>
                    <a:pt x="2560" y="359"/>
                  </a:cubicBezTo>
                  <a:cubicBezTo>
                    <a:pt x="2451" y="456"/>
                    <a:pt x="2344" y="557"/>
                    <a:pt x="2238" y="656"/>
                  </a:cubicBezTo>
                  <a:cubicBezTo>
                    <a:pt x="2056" y="827"/>
                    <a:pt x="1879" y="1002"/>
                    <a:pt x="1701" y="1176"/>
                  </a:cubicBezTo>
                  <a:cubicBezTo>
                    <a:pt x="1693" y="1171"/>
                    <a:pt x="1683" y="1166"/>
                    <a:pt x="1679" y="1164"/>
                  </a:cubicBezTo>
                  <a:cubicBezTo>
                    <a:pt x="1640" y="1147"/>
                    <a:pt x="1603" y="1131"/>
                    <a:pt x="1565" y="1115"/>
                  </a:cubicBezTo>
                  <a:cubicBezTo>
                    <a:pt x="1495" y="1083"/>
                    <a:pt x="1425" y="1050"/>
                    <a:pt x="1354" y="1016"/>
                  </a:cubicBezTo>
                  <a:cubicBezTo>
                    <a:pt x="1209" y="944"/>
                    <a:pt x="1067" y="863"/>
                    <a:pt x="938" y="764"/>
                  </a:cubicBezTo>
                  <a:cubicBezTo>
                    <a:pt x="745" y="614"/>
                    <a:pt x="579" y="422"/>
                    <a:pt x="363" y="306"/>
                  </a:cubicBezTo>
                  <a:lnTo>
                    <a:pt x="363" y="306"/>
                  </a:lnTo>
                  <a:cubicBezTo>
                    <a:pt x="368" y="306"/>
                    <a:pt x="372" y="306"/>
                    <a:pt x="377" y="306"/>
                  </a:cubicBezTo>
                  <a:cubicBezTo>
                    <a:pt x="519" y="306"/>
                    <a:pt x="665" y="288"/>
                    <a:pt x="802" y="279"/>
                  </a:cubicBezTo>
                  <a:lnTo>
                    <a:pt x="801" y="278"/>
                  </a:lnTo>
                  <a:cubicBezTo>
                    <a:pt x="1048" y="263"/>
                    <a:pt x="1294" y="241"/>
                    <a:pt x="1541" y="225"/>
                  </a:cubicBezTo>
                  <a:cubicBezTo>
                    <a:pt x="1748" y="213"/>
                    <a:pt x="1955" y="204"/>
                    <a:pt x="2162" y="204"/>
                  </a:cubicBezTo>
                  <a:close/>
                  <a:moveTo>
                    <a:pt x="242" y="440"/>
                  </a:moveTo>
                  <a:lnTo>
                    <a:pt x="242" y="440"/>
                  </a:lnTo>
                  <a:cubicBezTo>
                    <a:pt x="517" y="642"/>
                    <a:pt x="734" y="910"/>
                    <a:pt x="1027" y="1092"/>
                  </a:cubicBezTo>
                  <a:cubicBezTo>
                    <a:pt x="1193" y="1197"/>
                    <a:pt x="1370" y="1280"/>
                    <a:pt x="1548" y="1362"/>
                  </a:cubicBezTo>
                  <a:lnTo>
                    <a:pt x="1566" y="1371"/>
                  </a:lnTo>
                  <a:cubicBezTo>
                    <a:pt x="1580" y="1404"/>
                    <a:pt x="1612" y="1423"/>
                    <a:pt x="1645" y="1423"/>
                  </a:cubicBezTo>
                  <a:cubicBezTo>
                    <a:pt x="1660" y="1423"/>
                    <a:pt x="1674" y="1420"/>
                    <a:pt x="1688" y="1412"/>
                  </a:cubicBezTo>
                  <a:cubicBezTo>
                    <a:pt x="1697" y="1414"/>
                    <a:pt x="1707" y="1415"/>
                    <a:pt x="1716" y="1415"/>
                  </a:cubicBezTo>
                  <a:cubicBezTo>
                    <a:pt x="1756" y="1415"/>
                    <a:pt x="1794" y="1397"/>
                    <a:pt x="1820" y="1366"/>
                  </a:cubicBezTo>
                  <a:cubicBezTo>
                    <a:pt x="1841" y="1344"/>
                    <a:pt x="1852" y="1314"/>
                    <a:pt x="1851" y="1282"/>
                  </a:cubicBezTo>
                  <a:cubicBezTo>
                    <a:pt x="2026" y="1138"/>
                    <a:pt x="2202" y="994"/>
                    <a:pt x="2375" y="850"/>
                  </a:cubicBezTo>
                  <a:cubicBezTo>
                    <a:pt x="2484" y="760"/>
                    <a:pt x="2589" y="667"/>
                    <a:pt x="2696" y="574"/>
                  </a:cubicBezTo>
                  <a:cubicBezTo>
                    <a:pt x="2737" y="540"/>
                    <a:pt x="2777" y="506"/>
                    <a:pt x="2821" y="476"/>
                  </a:cubicBezTo>
                  <a:lnTo>
                    <a:pt x="2821" y="476"/>
                  </a:lnTo>
                  <a:cubicBezTo>
                    <a:pt x="2806" y="601"/>
                    <a:pt x="2799" y="729"/>
                    <a:pt x="2788" y="850"/>
                  </a:cubicBezTo>
                  <a:cubicBezTo>
                    <a:pt x="2766" y="1084"/>
                    <a:pt x="2744" y="1319"/>
                    <a:pt x="2728" y="1555"/>
                  </a:cubicBezTo>
                  <a:cubicBezTo>
                    <a:pt x="2712" y="1769"/>
                    <a:pt x="2689" y="1985"/>
                    <a:pt x="2694" y="2200"/>
                  </a:cubicBezTo>
                  <a:cubicBezTo>
                    <a:pt x="2695" y="2306"/>
                    <a:pt x="2707" y="2410"/>
                    <a:pt x="2730" y="2513"/>
                  </a:cubicBezTo>
                  <a:cubicBezTo>
                    <a:pt x="2744" y="2577"/>
                    <a:pt x="2764" y="2657"/>
                    <a:pt x="2812" y="2705"/>
                  </a:cubicBezTo>
                  <a:cubicBezTo>
                    <a:pt x="2735" y="2714"/>
                    <a:pt x="2665" y="2729"/>
                    <a:pt x="2633" y="2733"/>
                  </a:cubicBezTo>
                  <a:cubicBezTo>
                    <a:pt x="2388" y="2760"/>
                    <a:pt x="2142" y="2778"/>
                    <a:pt x="1895" y="2789"/>
                  </a:cubicBezTo>
                  <a:cubicBezTo>
                    <a:pt x="1735" y="2795"/>
                    <a:pt x="1575" y="2798"/>
                    <a:pt x="1416" y="2798"/>
                  </a:cubicBezTo>
                  <a:cubicBezTo>
                    <a:pt x="1336" y="2798"/>
                    <a:pt x="1256" y="2797"/>
                    <a:pt x="1177" y="2796"/>
                  </a:cubicBezTo>
                  <a:cubicBezTo>
                    <a:pt x="1049" y="2794"/>
                    <a:pt x="923" y="2790"/>
                    <a:pt x="796" y="2783"/>
                  </a:cubicBezTo>
                  <a:cubicBezTo>
                    <a:pt x="733" y="2780"/>
                    <a:pt x="667" y="2774"/>
                    <a:pt x="602" y="2774"/>
                  </a:cubicBezTo>
                  <a:cubicBezTo>
                    <a:pt x="548" y="2774"/>
                    <a:pt x="494" y="2778"/>
                    <a:pt x="443" y="2791"/>
                  </a:cubicBezTo>
                  <a:cubicBezTo>
                    <a:pt x="442" y="2791"/>
                    <a:pt x="441" y="2792"/>
                    <a:pt x="441" y="2792"/>
                  </a:cubicBezTo>
                  <a:cubicBezTo>
                    <a:pt x="447" y="2774"/>
                    <a:pt x="448" y="2754"/>
                    <a:pt x="444" y="2734"/>
                  </a:cubicBezTo>
                  <a:lnTo>
                    <a:pt x="444" y="2727"/>
                  </a:lnTo>
                  <a:cubicBezTo>
                    <a:pt x="448" y="2742"/>
                    <a:pt x="450" y="2747"/>
                    <a:pt x="451" y="2747"/>
                  </a:cubicBezTo>
                  <a:cubicBezTo>
                    <a:pt x="452" y="2747"/>
                    <a:pt x="447" y="2719"/>
                    <a:pt x="444" y="2705"/>
                  </a:cubicBezTo>
                  <a:cubicBezTo>
                    <a:pt x="443" y="2698"/>
                    <a:pt x="442" y="2690"/>
                    <a:pt x="440" y="2682"/>
                  </a:cubicBezTo>
                  <a:cubicBezTo>
                    <a:pt x="422" y="2498"/>
                    <a:pt x="385" y="2315"/>
                    <a:pt x="360" y="2131"/>
                  </a:cubicBezTo>
                  <a:cubicBezTo>
                    <a:pt x="333" y="1923"/>
                    <a:pt x="312" y="1714"/>
                    <a:pt x="294" y="1504"/>
                  </a:cubicBezTo>
                  <a:cubicBezTo>
                    <a:pt x="277" y="1295"/>
                    <a:pt x="265" y="1085"/>
                    <a:pt x="258" y="876"/>
                  </a:cubicBezTo>
                  <a:cubicBezTo>
                    <a:pt x="252" y="736"/>
                    <a:pt x="256" y="583"/>
                    <a:pt x="242" y="440"/>
                  </a:cubicBezTo>
                  <a:close/>
                  <a:moveTo>
                    <a:pt x="2179" y="1"/>
                  </a:moveTo>
                  <a:cubicBezTo>
                    <a:pt x="1972" y="1"/>
                    <a:pt x="1766" y="10"/>
                    <a:pt x="1560" y="24"/>
                  </a:cubicBezTo>
                  <a:cubicBezTo>
                    <a:pt x="1322" y="39"/>
                    <a:pt x="1082" y="59"/>
                    <a:pt x="843" y="79"/>
                  </a:cubicBezTo>
                  <a:cubicBezTo>
                    <a:pt x="607" y="100"/>
                    <a:pt x="331" y="94"/>
                    <a:pt x="110" y="187"/>
                  </a:cubicBezTo>
                  <a:cubicBezTo>
                    <a:pt x="83" y="199"/>
                    <a:pt x="70" y="229"/>
                    <a:pt x="79" y="257"/>
                  </a:cubicBezTo>
                  <a:cubicBezTo>
                    <a:pt x="77" y="261"/>
                    <a:pt x="76" y="264"/>
                    <a:pt x="73" y="268"/>
                  </a:cubicBezTo>
                  <a:cubicBezTo>
                    <a:pt x="12" y="451"/>
                    <a:pt x="11" y="682"/>
                    <a:pt x="5" y="875"/>
                  </a:cubicBezTo>
                  <a:cubicBezTo>
                    <a:pt x="1" y="1092"/>
                    <a:pt x="5" y="1309"/>
                    <a:pt x="18" y="1525"/>
                  </a:cubicBezTo>
                  <a:cubicBezTo>
                    <a:pt x="31" y="1736"/>
                    <a:pt x="52" y="1944"/>
                    <a:pt x="80" y="2152"/>
                  </a:cubicBezTo>
                  <a:cubicBezTo>
                    <a:pt x="108" y="2364"/>
                    <a:pt x="132" y="2583"/>
                    <a:pt x="200" y="2787"/>
                  </a:cubicBezTo>
                  <a:cubicBezTo>
                    <a:pt x="220" y="2847"/>
                    <a:pt x="269" y="2873"/>
                    <a:pt x="319" y="2873"/>
                  </a:cubicBezTo>
                  <a:cubicBezTo>
                    <a:pt x="348" y="2873"/>
                    <a:pt x="378" y="2863"/>
                    <a:pt x="401" y="2846"/>
                  </a:cubicBezTo>
                  <a:lnTo>
                    <a:pt x="401" y="2846"/>
                  </a:lnTo>
                  <a:cubicBezTo>
                    <a:pt x="397" y="2869"/>
                    <a:pt x="408" y="2890"/>
                    <a:pt x="429" y="2900"/>
                  </a:cubicBezTo>
                  <a:cubicBezTo>
                    <a:pt x="608" y="2987"/>
                    <a:pt x="853" y="2975"/>
                    <a:pt x="1049" y="2987"/>
                  </a:cubicBezTo>
                  <a:cubicBezTo>
                    <a:pt x="1205" y="2995"/>
                    <a:pt x="1361" y="2999"/>
                    <a:pt x="1517" y="2999"/>
                  </a:cubicBezTo>
                  <a:cubicBezTo>
                    <a:pt x="1579" y="2999"/>
                    <a:pt x="1642" y="2999"/>
                    <a:pt x="1704" y="2997"/>
                  </a:cubicBezTo>
                  <a:cubicBezTo>
                    <a:pt x="1923" y="2993"/>
                    <a:pt x="2141" y="2982"/>
                    <a:pt x="2358" y="2964"/>
                  </a:cubicBezTo>
                  <a:cubicBezTo>
                    <a:pt x="2574" y="2947"/>
                    <a:pt x="2805" y="2939"/>
                    <a:pt x="3014" y="2880"/>
                  </a:cubicBezTo>
                  <a:cubicBezTo>
                    <a:pt x="3045" y="2871"/>
                    <a:pt x="3070" y="2846"/>
                    <a:pt x="3079" y="2815"/>
                  </a:cubicBezTo>
                  <a:cubicBezTo>
                    <a:pt x="3094" y="2754"/>
                    <a:pt x="3066" y="2721"/>
                    <a:pt x="3017" y="2706"/>
                  </a:cubicBezTo>
                  <a:cubicBezTo>
                    <a:pt x="3056" y="2668"/>
                    <a:pt x="3072" y="2615"/>
                    <a:pt x="3063" y="2562"/>
                  </a:cubicBezTo>
                  <a:cubicBezTo>
                    <a:pt x="2994" y="2175"/>
                    <a:pt x="3028" y="1793"/>
                    <a:pt x="3047" y="1405"/>
                  </a:cubicBezTo>
                  <a:cubicBezTo>
                    <a:pt x="3059" y="1205"/>
                    <a:pt x="3066" y="1006"/>
                    <a:pt x="3072" y="806"/>
                  </a:cubicBezTo>
                  <a:cubicBezTo>
                    <a:pt x="3078" y="601"/>
                    <a:pt x="3100" y="385"/>
                    <a:pt x="3066" y="182"/>
                  </a:cubicBezTo>
                  <a:cubicBezTo>
                    <a:pt x="3057" y="148"/>
                    <a:pt x="3030" y="121"/>
                    <a:pt x="2996" y="113"/>
                  </a:cubicBezTo>
                  <a:cubicBezTo>
                    <a:pt x="2988" y="111"/>
                    <a:pt x="2980" y="110"/>
                    <a:pt x="2971" y="110"/>
                  </a:cubicBezTo>
                  <a:cubicBezTo>
                    <a:pt x="2967" y="110"/>
                    <a:pt x="2962" y="110"/>
                    <a:pt x="2957" y="111"/>
                  </a:cubicBezTo>
                  <a:lnTo>
                    <a:pt x="2943" y="113"/>
                  </a:lnTo>
                  <a:cubicBezTo>
                    <a:pt x="2940" y="113"/>
                    <a:pt x="2936" y="115"/>
                    <a:pt x="2933" y="117"/>
                  </a:cubicBezTo>
                  <a:cubicBezTo>
                    <a:pt x="2871" y="46"/>
                    <a:pt x="2764" y="36"/>
                    <a:pt x="2677" y="25"/>
                  </a:cubicBezTo>
                  <a:cubicBezTo>
                    <a:pt x="2550" y="11"/>
                    <a:pt x="2425" y="4"/>
                    <a:pt x="2299" y="2"/>
                  </a:cubicBezTo>
                  <a:cubicBezTo>
                    <a:pt x="2259" y="1"/>
                    <a:pt x="2219" y="1"/>
                    <a:pt x="21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7"/>
            <p:cNvSpPr/>
            <p:nvPr/>
          </p:nvSpPr>
          <p:spPr>
            <a:xfrm flipH="1">
              <a:off x="6775126" y="3962398"/>
              <a:ext cx="185427" cy="668194"/>
            </a:xfrm>
            <a:custGeom>
              <a:rect b="b" l="l" r="r" t="t"/>
              <a:pathLst>
                <a:path extrusionOk="0" h="5899" w="1637">
                  <a:moveTo>
                    <a:pt x="604" y="0"/>
                  </a:moveTo>
                  <a:cubicBezTo>
                    <a:pt x="528" y="0"/>
                    <a:pt x="451" y="9"/>
                    <a:pt x="375" y="26"/>
                  </a:cubicBezTo>
                  <a:cubicBezTo>
                    <a:pt x="375" y="26"/>
                    <a:pt x="64" y="178"/>
                    <a:pt x="28" y="467"/>
                  </a:cubicBezTo>
                  <a:cubicBezTo>
                    <a:pt x="1" y="680"/>
                    <a:pt x="14" y="3289"/>
                    <a:pt x="22" y="4621"/>
                  </a:cubicBezTo>
                  <a:cubicBezTo>
                    <a:pt x="25" y="5100"/>
                    <a:pt x="279" y="5543"/>
                    <a:pt x="692" y="5786"/>
                  </a:cubicBezTo>
                  <a:cubicBezTo>
                    <a:pt x="799" y="5855"/>
                    <a:pt x="914" y="5898"/>
                    <a:pt x="1037" y="5898"/>
                  </a:cubicBezTo>
                  <a:cubicBezTo>
                    <a:pt x="1109" y="5898"/>
                    <a:pt x="1183" y="5883"/>
                    <a:pt x="1260" y="5850"/>
                  </a:cubicBezTo>
                  <a:cubicBezTo>
                    <a:pt x="1483" y="5753"/>
                    <a:pt x="1636" y="5538"/>
                    <a:pt x="1636" y="5295"/>
                  </a:cubicBezTo>
                  <a:cubicBezTo>
                    <a:pt x="1636" y="5227"/>
                    <a:pt x="1636" y="5153"/>
                    <a:pt x="1633" y="5084"/>
                  </a:cubicBezTo>
                  <a:lnTo>
                    <a:pt x="1633" y="5080"/>
                  </a:lnTo>
                  <a:cubicBezTo>
                    <a:pt x="1629" y="4071"/>
                    <a:pt x="1597" y="3055"/>
                    <a:pt x="1544" y="2047"/>
                  </a:cubicBezTo>
                  <a:cubicBezTo>
                    <a:pt x="1528" y="1770"/>
                    <a:pt x="1511" y="1490"/>
                    <a:pt x="1491" y="1211"/>
                  </a:cubicBezTo>
                  <a:cubicBezTo>
                    <a:pt x="1475" y="943"/>
                    <a:pt x="1467" y="662"/>
                    <a:pt x="1333" y="423"/>
                  </a:cubicBezTo>
                  <a:cubicBezTo>
                    <a:pt x="1172" y="128"/>
                    <a:pt x="895" y="0"/>
                    <a:pt x="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2" name="Google Shape;3462;p67"/>
          <p:cNvGrpSpPr/>
          <p:nvPr/>
        </p:nvGrpSpPr>
        <p:grpSpPr>
          <a:xfrm flipH="1">
            <a:off x="7491702" y="714202"/>
            <a:ext cx="939066" cy="941191"/>
            <a:chOff x="713227" y="714202"/>
            <a:chExt cx="939066" cy="941191"/>
          </a:xfrm>
        </p:grpSpPr>
        <p:grpSp>
          <p:nvGrpSpPr>
            <p:cNvPr id="3463" name="Google Shape;3463;p67"/>
            <p:cNvGrpSpPr/>
            <p:nvPr/>
          </p:nvGrpSpPr>
          <p:grpSpPr>
            <a:xfrm rot="5400000">
              <a:off x="326908" y="1100527"/>
              <a:ext cx="941186" cy="168547"/>
              <a:chOff x="6" y="276689"/>
              <a:chExt cx="733753" cy="131400"/>
            </a:xfrm>
          </p:grpSpPr>
          <p:grpSp>
            <p:nvGrpSpPr>
              <p:cNvPr id="3464" name="Google Shape;3464;p67"/>
              <p:cNvGrpSpPr/>
              <p:nvPr/>
            </p:nvGrpSpPr>
            <p:grpSpPr>
              <a:xfrm>
                <a:off x="6" y="276689"/>
                <a:ext cx="445357" cy="131256"/>
                <a:chOff x="888166" y="1663976"/>
                <a:chExt cx="991444" cy="292200"/>
              </a:xfrm>
            </p:grpSpPr>
            <p:sp>
              <p:nvSpPr>
                <p:cNvPr id="3465" name="Google Shape;3465;p67"/>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7"/>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7"/>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8" name="Google Shape;3468;p67"/>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7"/>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0" name="Google Shape;3470;p67"/>
            <p:cNvGrpSpPr/>
            <p:nvPr/>
          </p:nvGrpSpPr>
          <p:grpSpPr>
            <a:xfrm>
              <a:off x="912556" y="714202"/>
              <a:ext cx="739737" cy="168547"/>
              <a:chOff x="157056" y="276689"/>
              <a:chExt cx="576703" cy="131400"/>
            </a:xfrm>
          </p:grpSpPr>
          <p:grpSp>
            <p:nvGrpSpPr>
              <p:cNvPr id="3471" name="Google Shape;3471;p67"/>
              <p:cNvGrpSpPr/>
              <p:nvPr/>
            </p:nvGrpSpPr>
            <p:grpSpPr>
              <a:xfrm>
                <a:off x="157056" y="276689"/>
                <a:ext cx="288306" cy="131256"/>
                <a:chOff x="1237788" y="1663976"/>
                <a:chExt cx="641822" cy="292200"/>
              </a:xfrm>
            </p:grpSpPr>
            <p:sp>
              <p:nvSpPr>
                <p:cNvPr id="3472" name="Google Shape;3472;p67"/>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7"/>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4" name="Google Shape;3474;p67"/>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7"/>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76" name="Google Shape;3476;p67"/>
          <p:cNvGrpSpPr/>
          <p:nvPr/>
        </p:nvGrpSpPr>
        <p:grpSpPr>
          <a:xfrm rot="-5400000">
            <a:off x="3609865" y="3079327"/>
            <a:ext cx="939066" cy="941191"/>
            <a:chOff x="713227" y="714202"/>
            <a:chExt cx="939066" cy="941191"/>
          </a:xfrm>
        </p:grpSpPr>
        <p:grpSp>
          <p:nvGrpSpPr>
            <p:cNvPr id="3477" name="Google Shape;3477;p67"/>
            <p:cNvGrpSpPr/>
            <p:nvPr/>
          </p:nvGrpSpPr>
          <p:grpSpPr>
            <a:xfrm rot="5400000">
              <a:off x="326908" y="1100527"/>
              <a:ext cx="941186" cy="168547"/>
              <a:chOff x="6" y="276689"/>
              <a:chExt cx="733753" cy="131400"/>
            </a:xfrm>
          </p:grpSpPr>
          <p:grpSp>
            <p:nvGrpSpPr>
              <p:cNvPr id="3478" name="Google Shape;3478;p67"/>
              <p:cNvGrpSpPr/>
              <p:nvPr/>
            </p:nvGrpSpPr>
            <p:grpSpPr>
              <a:xfrm>
                <a:off x="6" y="276689"/>
                <a:ext cx="445357" cy="131256"/>
                <a:chOff x="888166" y="1663976"/>
                <a:chExt cx="991444" cy="292200"/>
              </a:xfrm>
            </p:grpSpPr>
            <p:sp>
              <p:nvSpPr>
                <p:cNvPr id="3479" name="Google Shape;3479;p67"/>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7"/>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7"/>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2" name="Google Shape;3482;p67"/>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7"/>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67"/>
            <p:cNvGrpSpPr/>
            <p:nvPr/>
          </p:nvGrpSpPr>
          <p:grpSpPr>
            <a:xfrm>
              <a:off x="912556" y="714202"/>
              <a:ext cx="739737" cy="168547"/>
              <a:chOff x="157056" y="276689"/>
              <a:chExt cx="576703" cy="131400"/>
            </a:xfrm>
          </p:grpSpPr>
          <p:grpSp>
            <p:nvGrpSpPr>
              <p:cNvPr id="3485" name="Google Shape;3485;p67"/>
              <p:cNvGrpSpPr/>
              <p:nvPr/>
            </p:nvGrpSpPr>
            <p:grpSpPr>
              <a:xfrm>
                <a:off x="157056" y="276689"/>
                <a:ext cx="288306" cy="131256"/>
                <a:chOff x="1237788" y="1663976"/>
                <a:chExt cx="641822" cy="292200"/>
              </a:xfrm>
            </p:grpSpPr>
            <p:sp>
              <p:nvSpPr>
                <p:cNvPr id="3486" name="Google Shape;3486;p67"/>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7"/>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8" name="Google Shape;3488;p67"/>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7"/>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3" name="Shape 3493"/>
        <p:cNvGrpSpPr/>
        <p:nvPr/>
      </p:nvGrpSpPr>
      <p:grpSpPr>
        <a:xfrm>
          <a:off x="0" y="0"/>
          <a:ext cx="0" cy="0"/>
          <a:chOff x="0" y="0"/>
          <a:chExt cx="0" cy="0"/>
        </a:xfrm>
      </p:grpSpPr>
      <p:sp>
        <p:nvSpPr>
          <p:cNvPr id="3494" name="Google Shape;3494;p68"/>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Italian </a:t>
            </a:r>
            <a:r>
              <a:rPr lang="en"/>
              <a:t>R</a:t>
            </a:r>
            <a:r>
              <a:rPr lang="en"/>
              <a:t>epublic</a:t>
            </a:r>
            <a:endParaRPr/>
          </a:p>
        </p:txBody>
      </p:sp>
      <p:grpSp>
        <p:nvGrpSpPr>
          <p:cNvPr id="3495" name="Google Shape;3495;p68"/>
          <p:cNvGrpSpPr/>
          <p:nvPr/>
        </p:nvGrpSpPr>
        <p:grpSpPr>
          <a:xfrm>
            <a:off x="7948667" y="1808735"/>
            <a:ext cx="1471511" cy="3547940"/>
            <a:chOff x="7947074" y="2338118"/>
            <a:chExt cx="937507" cy="2260410"/>
          </a:xfrm>
        </p:grpSpPr>
        <p:sp>
          <p:nvSpPr>
            <p:cNvPr id="3496" name="Google Shape;3496;p68"/>
            <p:cNvSpPr/>
            <p:nvPr/>
          </p:nvSpPr>
          <p:spPr>
            <a:xfrm>
              <a:off x="8161927" y="2662038"/>
              <a:ext cx="678616" cy="370456"/>
            </a:xfrm>
            <a:custGeom>
              <a:rect b="b" l="l" r="r" t="t"/>
              <a:pathLst>
                <a:path extrusionOk="0" h="3264" w="5979">
                  <a:moveTo>
                    <a:pt x="215" y="0"/>
                  </a:moveTo>
                  <a:lnTo>
                    <a:pt x="215" y="0"/>
                  </a:lnTo>
                  <a:cubicBezTo>
                    <a:pt x="237" y="115"/>
                    <a:pt x="0" y="2575"/>
                    <a:pt x="0" y="2575"/>
                  </a:cubicBezTo>
                  <a:lnTo>
                    <a:pt x="5658" y="3263"/>
                  </a:lnTo>
                  <a:lnTo>
                    <a:pt x="5978" y="730"/>
                  </a:lnTo>
                  <a:lnTo>
                    <a:pt x="2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8"/>
            <p:cNvSpPr/>
            <p:nvPr/>
          </p:nvSpPr>
          <p:spPr>
            <a:xfrm>
              <a:off x="8280305" y="2395888"/>
              <a:ext cx="510069" cy="345600"/>
            </a:xfrm>
            <a:custGeom>
              <a:rect b="b" l="l" r="r" t="t"/>
              <a:pathLst>
                <a:path extrusionOk="0" h="3045" w="4494">
                  <a:moveTo>
                    <a:pt x="262" y="0"/>
                  </a:moveTo>
                  <a:lnTo>
                    <a:pt x="0" y="2422"/>
                  </a:lnTo>
                  <a:lnTo>
                    <a:pt x="4328" y="3044"/>
                  </a:lnTo>
                  <a:lnTo>
                    <a:pt x="4494" y="500"/>
                  </a:lnTo>
                  <a:lnTo>
                    <a:pt x="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8"/>
            <p:cNvSpPr/>
            <p:nvPr/>
          </p:nvSpPr>
          <p:spPr>
            <a:xfrm>
              <a:off x="8277127" y="2338118"/>
              <a:ext cx="560009" cy="114519"/>
            </a:xfrm>
            <a:custGeom>
              <a:rect b="b" l="l" r="r" t="t"/>
              <a:pathLst>
                <a:path extrusionOk="0" h="1009" w="4934">
                  <a:moveTo>
                    <a:pt x="50" y="0"/>
                  </a:moveTo>
                  <a:lnTo>
                    <a:pt x="1" y="369"/>
                  </a:lnTo>
                  <a:lnTo>
                    <a:pt x="4884" y="1009"/>
                  </a:lnTo>
                  <a:lnTo>
                    <a:pt x="4933" y="640"/>
                  </a:lnTo>
                  <a:lnTo>
                    <a:pt x="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8"/>
            <p:cNvSpPr/>
            <p:nvPr/>
          </p:nvSpPr>
          <p:spPr>
            <a:xfrm>
              <a:off x="8155684" y="2603474"/>
              <a:ext cx="728897" cy="142780"/>
            </a:xfrm>
            <a:custGeom>
              <a:rect b="b" l="l" r="r" t="t"/>
              <a:pathLst>
                <a:path extrusionOk="0" h="1258" w="6422">
                  <a:moveTo>
                    <a:pt x="57" y="1"/>
                  </a:moveTo>
                  <a:lnTo>
                    <a:pt x="1" y="422"/>
                  </a:lnTo>
                  <a:lnTo>
                    <a:pt x="6366" y="1257"/>
                  </a:lnTo>
                  <a:lnTo>
                    <a:pt x="6421" y="836"/>
                  </a:lnTo>
                  <a:lnTo>
                    <a:pt x="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8"/>
            <p:cNvSpPr/>
            <p:nvPr/>
          </p:nvSpPr>
          <p:spPr>
            <a:xfrm>
              <a:off x="8347496" y="2446734"/>
              <a:ext cx="114749" cy="196237"/>
            </a:xfrm>
            <a:custGeom>
              <a:rect b="b" l="l" r="r" t="t"/>
              <a:pathLst>
                <a:path extrusionOk="0" h="1729" w="1011">
                  <a:moveTo>
                    <a:pt x="598" y="1"/>
                  </a:moveTo>
                  <a:cubicBezTo>
                    <a:pt x="585" y="1"/>
                    <a:pt x="572" y="1"/>
                    <a:pt x="559" y="2"/>
                  </a:cubicBezTo>
                  <a:cubicBezTo>
                    <a:pt x="220" y="32"/>
                    <a:pt x="158" y="410"/>
                    <a:pt x="158" y="410"/>
                  </a:cubicBezTo>
                  <a:cubicBezTo>
                    <a:pt x="158" y="410"/>
                    <a:pt x="16" y="1581"/>
                    <a:pt x="0" y="1617"/>
                  </a:cubicBezTo>
                  <a:lnTo>
                    <a:pt x="853" y="1728"/>
                  </a:lnTo>
                  <a:cubicBezTo>
                    <a:pt x="853" y="1728"/>
                    <a:pt x="1000" y="607"/>
                    <a:pt x="1006" y="471"/>
                  </a:cubicBezTo>
                  <a:cubicBezTo>
                    <a:pt x="1011" y="340"/>
                    <a:pt x="906" y="1"/>
                    <a:pt x="598"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8"/>
            <p:cNvSpPr/>
            <p:nvPr/>
          </p:nvSpPr>
          <p:spPr>
            <a:xfrm>
              <a:off x="8476204" y="2463645"/>
              <a:ext cx="114749" cy="196237"/>
            </a:xfrm>
            <a:custGeom>
              <a:rect b="b" l="l" r="r" t="t"/>
              <a:pathLst>
                <a:path extrusionOk="0" h="1729" w="1011">
                  <a:moveTo>
                    <a:pt x="598" y="1"/>
                  </a:moveTo>
                  <a:cubicBezTo>
                    <a:pt x="585" y="1"/>
                    <a:pt x="572" y="1"/>
                    <a:pt x="559" y="2"/>
                  </a:cubicBezTo>
                  <a:cubicBezTo>
                    <a:pt x="220" y="32"/>
                    <a:pt x="158" y="409"/>
                    <a:pt x="158" y="409"/>
                  </a:cubicBezTo>
                  <a:cubicBezTo>
                    <a:pt x="158" y="409"/>
                    <a:pt x="16" y="1581"/>
                    <a:pt x="0" y="1617"/>
                  </a:cubicBezTo>
                  <a:lnTo>
                    <a:pt x="853" y="1728"/>
                  </a:lnTo>
                  <a:cubicBezTo>
                    <a:pt x="853" y="1728"/>
                    <a:pt x="1000" y="606"/>
                    <a:pt x="1006" y="471"/>
                  </a:cubicBezTo>
                  <a:cubicBezTo>
                    <a:pt x="1011" y="340"/>
                    <a:pt x="906" y="1"/>
                    <a:pt x="598"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8"/>
            <p:cNvSpPr/>
            <p:nvPr/>
          </p:nvSpPr>
          <p:spPr>
            <a:xfrm>
              <a:off x="8604911" y="2480556"/>
              <a:ext cx="114749" cy="196237"/>
            </a:xfrm>
            <a:custGeom>
              <a:rect b="b" l="l" r="r" t="t"/>
              <a:pathLst>
                <a:path extrusionOk="0" h="1729" w="1011">
                  <a:moveTo>
                    <a:pt x="598" y="1"/>
                  </a:moveTo>
                  <a:cubicBezTo>
                    <a:pt x="585" y="1"/>
                    <a:pt x="572" y="1"/>
                    <a:pt x="559" y="2"/>
                  </a:cubicBezTo>
                  <a:cubicBezTo>
                    <a:pt x="220" y="32"/>
                    <a:pt x="158" y="409"/>
                    <a:pt x="158" y="409"/>
                  </a:cubicBezTo>
                  <a:cubicBezTo>
                    <a:pt x="158" y="409"/>
                    <a:pt x="17" y="1581"/>
                    <a:pt x="0" y="1616"/>
                  </a:cubicBezTo>
                  <a:lnTo>
                    <a:pt x="853" y="1728"/>
                  </a:lnTo>
                  <a:cubicBezTo>
                    <a:pt x="853" y="1728"/>
                    <a:pt x="1000" y="606"/>
                    <a:pt x="1006" y="470"/>
                  </a:cubicBezTo>
                  <a:cubicBezTo>
                    <a:pt x="1011" y="340"/>
                    <a:pt x="906" y="1"/>
                    <a:pt x="598"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8"/>
            <p:cNvSpPr/>
            <p:nvPr/>
          </p:nvSpPr>
          <p:spPr>
            <a:xfrm>
              <a:off x="8233771" y="2697336"/>
              <a:ext cx="101923" cy="208949"/>
            </a:xfrm>
            <a:custGeom>
              <a:rect b="b" l="l" r="r" t="t"/>
              <a:pathLst>
                <a:path extrusionOk="0" h="1841" w="898">
                  <a:moveTo>
                    <a:pt x="566" y="0"/>
                  </a:moveTo>
                  <a:cubicBezTo>
                    <a:pt x="552" y="0"/>
                    <a:pt x="538" y="1"/>
                    <a:pt x="523" y="4"/>
                  </a:cubicBezTo>
                  <a:cubicBezTo>
                    <a:pt x="234" y="45"/>
                    <a:pt x="170" y="451"/>
                    <a:pt x="170" y="451"/>
                  </a:cubicBezTo>
                  <a:cubicBezTo>
                    <a:pt x="170" y="451"/>
                    <a:pt x="16" y="1708"/>
                    <a:pt x="1" y="1745"/>
                  </a:cubicBezTo>
                  <a:lnTo>
                    <a:pt x="723" y="1841"/>
                  </a:lnTo>
                  <a:cubicBezTo>
                    <a:pt x="723" y="1841"/>
                    <a:pt x="882" y="636"/>
                    <a:pt x="891" y="491"/>
                  </a:cubicBezTo>
                  <a:cubicBezTo>
                    <a:pt x="898" y="353"/>
                    <a:pt x="821"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8"/>
            <p:cNvSpPr/>
            <p:nvPr/>
          </p:nvSpPr>
          <p:spPr>
            <a:xfrm>
              <a:off x="8342843" y="2711637"/>
              <a:ext cx="101923" cy="208949"/>
            </a:xfrm>
            <a:custGeom>
              <a:rect b="b" l="l" r="r" t="t"/>
              <a:pathLst>
                <a:path extrusionOk="0" h="1841" w="898">
                  <a:moveTo>
                    <a:pt x="565" y="1"/>
                  </a:moveTo>
                  <a:cubicBezTo>
                    <a:pt x="551" y="1"/>
                    <a:pt x="537" y="2"/>
                    <a:pt x="522" y="4"/>
                  </a:cubicBezTo>
                  <a:cubicBezTo>
                    <a:pt x="233" y="46"/>
                    <a:pt x="170" y="450"/>
                    <a:pt x="170" y="450"/>
                  </a:cubicBezTo>
                  <a:cubicBezTo>
                    <a:pt x="170" y="450"/>
                    <a:pt x="15" y="1708"/>
                    <a:pt x="0" y="1746"/>
                  </a:cubicBezTo>
                  <a:lnTo>
                    <a:pt x="724" y="1840"/>
                  </a:lnTo>
                  <a:cubicBezTo>
                    <a:pt x="724" y="1840"/>
                    <a:pt x="880" y="636"/>
                    <a:pt x="889" y="492"/>
                  </a:cubicBezTo>
                  <a:cubicBezTo>
                    <a:pt x="897" y="353"/>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8"/>
            <p:cNvSpPr/>
            <p:nvPr/>
          </p:nvSpPr>
          <p:spPr>
            <a:xfrm>
              <a:off x="8451801" y="2725937"/>
              <a:ext cx="101923" cy="208949"/>
            </a:xfrm>
            <a:custGeom>
              <a:rect b="b" l="l" r="r" t="t"/>
              <a:pathLst>
                <a:path extrusionOk="0" h="1841" w="898">
                  <a:moveTo>
                    <a:pt x="566" y="0"/>
                  </a:moveTo>
                  <a:cubicBezTo>
                    <a:pt x="552" y="0"/>
                    <a:pt x="538" y="1"/>
                    <a:pt x="523" y="3"/>
                  </a:cubicBezTo>
                  <a:cubicBezTo>
                    <a:pt x="234" y="45"/>
                    <a:pt x="170" y="450"/>
                    <a:pt x="170" y="450"/>
                  </a:cubicBezTo>
                  <a:cubicBezTo>
                    <a:pt x="170" y="450"/>
                    <a:pt x="16" y="1708"/>
                    <a:pt x="1" y="1745"/>
                  </a:cubicBezTo>
                  <a:lnTo>
                    <a:pt x="723" y="1841"/>
                  </a:lnTo>
                  <a:cubicBezTo>
                    <a:pt x="723" y="1841"/>
                    <a:pt x="882" y="636"/>
                    <a:pt x="889" y="491"/>
                  </a:cubicBezTo>
                  <a:cubicBezTo>
                    <a:pt x="898" y="353"/>
                    <a:pt x="821"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8"/>
            <p:cNvSpPr/>
            <p:nvPr/>
          </p:nvSpPr>
          <p:spPr>
            <a:xfrm>
              <a:off x="8569499" y="2741373"/>
              <a:ext cx="102037" cy="208835"/>
            </a:xfrm>
            <a:custGeom>
              <a:rect b="b" l="l" r="r" t="t"/>
              <a:pathLst>
                <a:path extrusionOk="0" h="1840" w="899">
                  <a:moveTo>
                    <a:pt x="566" y="0"/>
                  </a:moveTo>
                  <a:cubicBezTo>
                    <a:pt x="552" y="0"/>
                    <a:pt x="538" y="1"/>
                    <a:pt x="523" y="4"/>
                  </a:cubicBezTo>
                  <a:cubicBezTo>
                    <a:pt x="234" y="45"/>
                    <a:pt x="171" y="450"/>
                    <a:pt x="171" y="450"/>
                  </a:cubicBezTo>
                  <a:cubicBezTo>
                    <a:pt x="171" y="450"/>
                    <a:pt x="16" y="1708"/>
                    <a:pt x="0" y="1745"/>
                  </a:cubicBezTo>
                  <a:lnTo>
                    <a:pt x="724" y="1840"/>
                  </a:lnTo>
                  <a:cubicBezTo>
                    <a:pt x="724" y="1840"/>
                    <a:pt x="881" y="636"/>
                    <a:pt x="890" y="491"/>
                  </a:cubicBezTo>
                  <a:cubicBezTo>
                    <a:pt x="898" y="353"/>
                    <a:pt x="821"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8"/>
            <p:cNvSpPr/>
            <p:nvPr/>
          </p:nvSpPr>
          <p:spPr>
            <a:xfrm>
              <a:off x="8678458" y="2755560"/>
              <a:ext cx="102037" cy="209062"/>
            </a:xfrm>
            <a:custGeom>
              <a:rect b="b" l="l" r="r" t="t"/>
              <a:pathLst>
                <a:path extrusionOk="0" h="1842" w="899">
                  <a:moveTo>
                    <a:pt x="567" y="1"/>
                  </a:moveTo>
                  <a:cubicBezTo>
                    <a:pt x="553" y="1"/>
                    <a:pt x="539" y="2"/>
                    <a:pt x="524" y="4"/>
                  </a:cubicBezTo>
                  <a:cubicBezTo>
                    <a:pt x="234" y="46"/>
                    <a:pt x="171" y="451"/>
                    <a:pt x="171" y="451"/>
                  </a:cubicBezTo>
                  <a:cubicBezTo>
                    <a:pt x="171" y="451"/>
                    <a:pt x="17" y="1708"/>
                    <a:pt x="1" y="1747"/>
                  </a:cubicBezTo>
                  <a:lnTo>
                    <a:pt x="724" y="1841"/>
                  </a:lnTo>
                  <a:cubicBezTo>
                    <a:pt x="724" y="1841"/>
                    <a:pt x="882" y="637"/>
                    <a:pt x="890" y="492"/>
                  </a:cubicBezTo>
                  <a:cubicBezTo>
                    <a:pt x="899" y="353"/>
                    <a:pt x="822" y="1"/>
                    <a:pt x="567"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8"/>
            <p:cNvSpPr/>
            <p:nvPr/>
          </p:nvSpPr>
          <p:spPr>
            <a:xfrm>
              <a:off x="8120159" y="2969275"/>
              <a:ext cx="678503" cy="375904"/>
            </a:xfrm>
            <a:custGeom>
              <a:rect b="b" l="l" r="r" t="t"/>
              <a:pathLst>
                <a:path extrusionOk="0" h="3312" w="5978">
                  <a:moveTo>
                    <a:pt x="228" y="0"/>
                  </a:moveTo>
                  <a:lnTo>
                    <a:pt x="228" y="0"/>
                  </a:lnTo>
                  <a:cubicBezTo>
                    <a:pt x="251" y="115"/>
                    <a:pt x="1" y="2648"/>
                    <a:pt x="1" y="2648"/>
                  </a:cubicBezTo>
                  <a:lnTo>
                    <a:pt x="5708" y="3311"/>
                  </a:lnTo>
                  <a:lnTo>
                    <a:pt x="5978" y="704"/>
                  </a:lnTo>
                  <a:lnTo>
                    <a:pt x="2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8"/>
            <p:cNvSpPr/>
            <p:nvPr/>
          </p:nvSpPr>
          <p:spPr>
            <a:xfrm>
              <a:off x="8115733" y="2911505"/>
              <a:ext cx="728784" cy="142780"/>
            </a:xfrm>
            <a:custGeom>
              <a:rect b="b" l="l" r="r" t="t"/>
              <a:pathLst>
                <a:path extrusionOk="0" h="1258" w="6421">
                  <a:moveTo>
                    <a:pt x="56" y="1"/>
                  </a:moveTo>
                  <a:lnTo>
                    <a:pt x="0" y="422"/>
                  </a:lnTo>
                  <a:lnTo>
                    <a:pt x="6365" y="1257"/>
                  </a:lnTo>
                  <a:lnTo>
                    <a:pt x="6421" y="836"/>
                  </a:lnTo>
                  <a:lnTo>
                    <a:pt x="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8"/>
            <p:cNvSpPr/>
            <p:nvPr/>
          </p:nvSpPr>
          <p:spPr>
            <a:xfrm>
              <a:off x="8193593" y="3004686"/>
              <a:ext cx="101810" cy="208835"/>
            </a:xfrm>
            <a:custGeom>
              <a:rect b="b" l="l" r="r" t="t"/>
              <a:pathLst>
                <a:path extrusionOk="0" h="1840" w="897">
                  <a:moveTo>
                    <a:pt x="565" y="0"/>
                  </a:moveTo>
                  <a:cubicBezTo>
                    <a:pt x="551" y="0"/>
                    <a:pt x="537" y="1"/>
                    <a:pt x="522" y="3"/>
                  </a:cubicBezTo>
                  <a:cubicBezTo>
                    <a:pt x="234" y="45"/>
                    <a:pt x="170" y="449"/>
                    <a:pt x="170" y="449"/>
                  </a:cubicBezTo>
                  <a:cubicBezTo>
                    <a:pt x="170" y="449"/>
                    <a:pt x="15" y="1708"/>
                    <a:pt x="0" y="1745"/>
                  </a:cubicBezTo>
                  <a:lnTo>
                    <a:pt x="723" y="1839"/>
                  </a:lnTo>
                  <a:cubicBezTo>
                    <a:pt x="723" y="1839"/>
                    <a:pt x="881" y="636"/>
                    <a:pt x="890" y="490"/>
                  </a:cubicBezTo>
                  <a:cubicBezTo>
                    <a:pt x="897" y="353"/>
                    <a:pt x="820"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8"/>
            <p:cNvSpPr/>
            <p:nvPr/>
          </p:nvSpPr>
          <p:spPr>
            <a:xfrm>
              <a:off x="8302551" y="3018873"/>
              <a:ext cx="101923" cy="208949"/>
            </a:xfrm>
            <a:custGeom>
              <a:rect b="b" l="l" r="r" t="t"/>
              <a:pathLst>
                <a:path extrusionOk="0" h="1841" w="898">
                  <a:moveTo>
                    <a:pt x="565" y="0"/>
                  </a:moveTo>
                  <a:cubicBezTo>
                    <a:pt x="552" y="0"/>
                    <a:pt x="537" y="1"/>
                    <a:pt x="523" y="4"/>
                  </a:cubicBezTo>
                  <a:cubicBezTo>
                    <a:pt x="234" y="45"/>
                    <a:pt x="170" y="450"/>
                    <a:pt x="170" y="450"/>
                  </a:cubicBezTo>
                  <a:cubicBezTo>
                    <a:pt x="170" y="450"/>
                    <a:pt x="16" y="1708"/>
                    <a:pt x="1" y="1745"/>
                  </a:cubicBezTo>
                  <a:lnTo>
                    <a:pt x="723" y="1841"/>
                  </a:lnTo>
                  <a:cubicBezTo>
                    <a:pt x="723" y="1841"/>
                    <a:pt x="882" y="636"/>
                    <a:pt x="890" y="491"/>
                  </a:cubicBezTo>
                  <a:cubicBezTo>
                    <a:pt x="897" y="353"/>
                    <a:pt x="821"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8"/>
            <p:cNvSpPr/>
            <p:nvPr/>
          </p:nvSpPr>
          <p:spPr>
            <a:xfrm>
              <a:off x="8411509" y="3033174"/>
              <a:ext cx="101923" cy="208949"/>
            </a:xfrm>
            <a:custGeom>
              <a:rect b="b" l="l" r="r" t="t"/>
              <a:pathLst>
                <a:path extrusionOk="0" h="1841" w="898">
                  <a:moveTo>
                    <a:pt x="567" y="1"/>
                  </a:moveTo>
                  <a:cubicBezTo>
                    <a:pt x="553" y="1"/>
                    <a:pt x="538" y="2"/>
                    <a:pt x="523" y="4"/>
                  </a:cubicBezTo>
                  <a:cubicBezTo>
                    <a:pt x="235" y="46"/>
                    <a:pt x="170" y="450"/>
                    <a:pt x="170" y="450"/>
                  </a:cubicBezTo>
                  <a:cubicBezTo>
                    <a:pt x="170" y="450"/>
                    <a:pt x="16" y="1707"/>
                    <a:pt x="1" y="1746"/>
                  </a:cubicBezTo>
                  <a:lnTo>
                    <a:pt x="723" y="1840"/>
                  </a:lnTo>
                  <a:cubicBezTo>
                    <a:pt x="723" y="1840"/>
                    <a:pt x="882" y="636"/>
                    <a:pt x="890" y="491"/>
                  </a:cubicBezTo>
                  <a:cubicBezTo>
                    <a:pt x="898" y="354"/>
                    <a:pt x="821" y="1"/>
                    <a:pt x="567"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8"/>
            <p:cNvSpPr/>
            <p:nvPr/>
          </p:nvSpPr>
          <p:spPr>
            <a:xfrm>
              <a:off x="8529207" y="3048496"/>
              <a:ext cx="102037" cy="209062"/>
            </a:xfrm>
            <a:custGeom>
              <a:rect b="b" l="l" r="r" t="t"/>
              <a:pathLst>
                <a:path extrusionOk="0" h="1842" w="899">
                  <a:moveTo>
                    <a:pt x="566" y="1"/>
                  </a:moveTo>
                  <a:cubicBezTo>
                    <a:pt x="553" y="1"/>
                    <a:pt x="538" y="2"/>
                    <a:pt x="524" y="4"/>
                  </a:cubicBezTo>
                  <a:cubicBezTo>
                    <a:pt x="234" y="47"/>
                    <a:pt x="171" y="451"/>
                    <a:pt x="171" y="451"/>
                  </a:cubicBezTo>
                  <a:cubicBezTo>
                    <a:pt x="171" y="451"/>
                    <a:pt x="17" y="1708"/>
                    <a:pt x="1" y="1747"/>
                  </a:cubicBezTo>
                  <a:lnTo>
                    <a:pt x="724" y="1841"/>
                  </a:lnTo>
                  <a:cubicBezTo>
                    <a:pt x="724" y="1841"/>
                    <a:pt x="882" y="638"/>
                    <a:pt x="890" y="492"/>
                  </a:cubicBezTo>
                  <a:cubicBezTo>
                    <a:pt x="898" y="355"/>
                    <a:pt x="822"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8"/>
            <p:cNvSpPr/>
            <p:nvPr/>
          </p:nvSpPr>
          <p:spPr>
            <a:xfrm>
              <a:off x="8638166" y="3062910"/>
              <a:ext cx="102037" cy="208835"/>
            </a:xfrm>
            <a:custGeom>
              <a:rect b="b" l="l" r="r" t="t"/>
              <a:pathLst>
                <a:path extrusionOk="0" h="1840" w="899">
                  <a:moveTo>
                    <a:pt x="567" y="0"/>
                  </a:moveTo>
                  <a:cubicBezTo>
                    <a:pt x="553" y="0"/>
                    <a:pt x="539" y="1"/>
                    <a:pt x="524" y="4"/>
                  </a:cubicBezTo>
                  <a:cubicBezTo>
                    <a:pt x="235" y="46"/>
                    <a:pt x="171" y="451"/>
                    <a:pt x="171" y="451"/>
                  </a:cubicBezTo>
                  <a:cubicBezTo>
                    <a:pt x="171" y="451"/>
                    <a:pt x="17" y="1708"/>
                    <a:pt x="1" y="1747"/>
                  </a:cubicBezTo>
                  <a:lnTo>
                    <a:pt x="724" y="1840"/>
                  </a:lnTo>
                  <a:cubicBezTo>
                    <a:pt x="724" y="1840"/>
                    <a:pt x="882" y="637"/>
                    <a:pt x="891" y="491"/>
                  </a:cubicBezTo>
                  <a:cubicBezTo>
                    <a:pt x="899" y="354"/>
                    <a:pt x="822" y="0"/>
                    <a:pt x="567"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8"/>
            <p:cNvSpPr/>
            <p:nvPr/>
          </p:nvSpPr>
          <p:spPr>
            <a:xfrm>
              <a:off x="8083840" y="3276625"/>
              <a:ext cx="694166" cy="381465"/>
            </a:xfrm>
            <a:custGeom>
              <a:rect b="b" l="l" r="r" t="t"/>
              <a:pathLst>
                <a:path extrusionOk="0" h="3361" w="6116">
                  <a:moveTo>
                    <a:pt x="184" y="1"/>
                  </a:moveTo>
                  <a:cubicBezTo>
                    <a:pt x="206" y="115"/>
                    <a:pt x="0" y="2672"/>
                    <a:pt x="0" y="2672"/>
                  </a:cubicBezTo>
                  <a:lnTo>
                    <a:pt x="5682" y="3360"/>
                  </a:lnTo>
                  <a:lnTo>
                    <a:pt x="6115" y="740"/>
                  </a:lnTo>
                  <a:lnTo>
                    <a:pt x="1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8"/>
            <p:cNvSpPr/>
            <p:nvPr/>
          </p:nvSpPr>
          <p:spPr>
            <a:xfrm>
              <a:off x="8074079" y="3226460"/>
              <a:ext cx="728897" cy="142553"/>
            </a:xfrm>
            <a:custGeom>
              <a:rect b="b" l="l" r="r" t="t"/>
              <a:pathLst>
                <a:path extrusionOk="0" h="1256" w="6422">
                  <a:moveTo>
                    <a:pt x="56" y="0"/>
                  </a:moveTo>
                  <a:lnTo>
                    <a:pt x="1" y="421"/>
                  </a:lnTo>
                  <a:lnTo>
                    <a:pt x="6365" y="1255"/>
                  </a:lnTo>
                  <a:lnTo>
                    <a:pt x="6421" y="834"/>
                  </a:lnTo>
                  <a:lnTo>
                    <a:pt x="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8"/>
            <p:cNvSpPr/>
            <p:nvPr/>
          </p:nvSpPr>
          <p:spPr>
            <a:xfrm>
              <a:off x="8152166" y="3320095"/>
              <a:ext cx="101923" cy="208949"/>
            </a:xfrm>
            <a:custGeom>
              <a:rect b="b" l="l" r="r" t="t"/>
              <a:pathLst>
                <a:path extrusionOk="0" h="1841" w="898">
                  <a:moveTo>
                    <a:pt x="565" y="0"/>
                  </a:moveTo>
                  <a:cubicBezTo>
                    <a:pt x="552" y="0"/>
                    <a:pt x="537" y="1"/>
                    <a:pt x="523" y="4"/>
                  </a:cubicBezTo>
                  <a:cubicBezTo>
                    <a:pt x="234" y="46"/>
                    <a:pt x="170" y="451"/>
                    <a:pt x="170" y="451"/>
                  </a:cubicBezTo>
                  <a:cubicBezTo>
                    <a:pt x="170" y="451"/>
                    <a:pt x="16" y="1708"/>
                    <a:pt x="1" y="1747"/>
                  </a:cubicBezTo>
                  <a:lnTo>
                    <a:pt x="723" y="1841"/>
                  </a:lnTo>
                  <a:cubicBezTo>
                    <a:pt x="723" y="1841"/>
                    <a:pt x="882" y="637"/>
                    <a:pt x="890" y="491"/>
                  </a:cubicBezTo>
                  <a:cubicBezTo>
                    <a:pt x="898" y="354"/>
                    <a:pt x="821"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8"/>
            <p:cNvSpPr/>
            <p:nvPr/>
          </p:nvSpPr>
          <p:spPr>
            <a:xfrm>
              <a:off x="8261238" y="3334395"/>
              <a:ext cx="101810" cy="208949"/>
            </a:xfrm>
            <a:custGeom>
              <a:rect b="b" l="l" r="r" t="t"/>
              <a:pathLst>
                <a:path extrusionOk="0" h="1841" w="897">
                  <a:moveTo>
                    <a:pt x="565" y="1"/>
                  </a:moveTo>
                  <a:cubicBezTo>
                    <a:pt x="551" y="1"/>
                    <a:pt x="537" y="2"/>
                    <a:pt x="522" y="4"/>
                  </a:cubicBezTo>
                  <a:cubicBezTo>
                    <a:pt x="234" y="46"/>
                    <a:pt x="169" y="450"/>
                    <a:pt x="169" y="450"/>
                  </a:cubicBezTo>
                  <a:cubicBezTo>
                    <a:pt x="169" y="450"/>
                    <a:pt x="15" y="1708"/>
                    <a:pt x="0" y="1746"/>
                  </a:cubicBezTo>
                  <a:lnTo>
                    <a:pt x="723" y="1840"/>
                  </a:lnTo>
                  <a:cubicBezTo>
                    <a:pt x="723" y="1840"/>
                    <a:pt x="881" y="637"/>
                    <a:pt x="890" y="492"/>
                  </a:cubicBezTo>
                  <a:cubicBezTo>
                    <a:pt x="897" y="353"/>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8"/>
            <p:cNvSpPr/>
            <p:nvPr/>
          </p:nvSpPr>
          <p:spPr>
            <a:xfrm>
              <a:off x="8370196" y="3348696"/>
              <a:ext cx="101923" cy="208949"/>
            </a:xfrm>
            <a:custGeom>
              <a:rect b="b" l="l" r="r" t="t"/>
              <a:pathLst>
                <a:path extrusionOk="0" h="1841" w="898">
                  <a:moveTo>
                    <a:pt x="565" y="0"/>
                  </a:moveTo>
                  <a:cubicBezTo>
                    <a:pt x="552" y="0"/>
                    <a:pt x="537" y="1"/>
                    <a:pt x="523" y="4"/>
                  </a:cubicBezTo>
                  <a:cubicBezTo>
                    <a:pt x="233" y="46"/>
                    <a:pt x="170" y="450"/>
                    <a:pt x="170" y="450"/>
                  </a:cubicBezTo>
                  <a:cubicBezTo>
                    <a:pt x="170" y="450"/>
                    <a:pt x="16" y="1708"/>
                    <a:pt x="1" y="1746"/>
                  </a:cubicBezTo>
                  <a:lnTo>
                    <a:pt x="724" y="1841"/>
                  </a:lnTo>
                  <a:cubicBezTo>
                    <a:pt x="724" y="1841"/>
                    <a:pt x="882" y="637"/>
                    <a:pt x="889" y="491"/>
                  </a:cubicBezTo>
                  <a:cubicBezTo>
                    <a:pt x="897" y="354"/>
                    <a:pt x="820"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8"/>
            <p:cNvSpPr/>
            <p:nvPr/>
          </p:nvSpPr>
          <p:spPr>
            <a:xfrm>
              <a:off x="8487894" y="3364132"/>
              <a:ext cx="101923" cy="208949"/>
            </a:xfrm>
            <a:custGeom>
              <a:rect b="b" l="l" r="r" t="t"/>
              <a:pathLst>
                <a:path extrusionOk="0" h="1841" w="898">
                  <a:moveTo>
                    <a:pt x="566" y="0"/>
                  </a:moveTo>
                  <a:cubicBezTo>
                    <a:pt x="552" y="0"/>
                    <a:pt x="538" y="2"/>
                    <a:pt x="523" y="4"/>
                  </a:cubicBezTo>
                  <a:cubicBezTo>
                    <a:pt x="234" y="45"/>
                    <a:pt x="170" y="451"/>
                    <a:pt x="170" y="451"/>
                  </a:cubicBezTo>
                  <a:cubicBezTo>
                    <a:pt x="170" y="451"/>
                    <a:pt x="16" y="1708"/>
                    <a:pt x="0" y="1745"/>
                  </a:cubicBezTo>
                  <a:lnTo>
                    <a:pt x="724" y="1841"/>
                  </a:lnTo>
                  <a:cubicBezTo>
                    <a:pt x="724" y="1841"/>
                    <a:pt x="881" y="636"/>
                    <a:pt x="890" y="491"/>
                  </a:cubicBezTo>
                  <a:cubicBezTo>
                    <a:pt x="898" y="353"/>
                    <a:pt x="821"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8"/>
            <p:cNvSpPr/>
            <p:nvPr/>
          </p:nvSpPr>
          <p:spPr>
            <a:xfrm>
              <a:off x="8596852" y="3378432"/>
              <a:ext cx="102037" cy="208949"/>
            </a:xfrm>
            <a:custGeom>
              <a:rect b="b" l="l" r="r" t="t"/>
              <a:pathLst>
                <a:path extrusionOk="0" h="1841" w="899">
                  <a:moveTo>
                    <a:pt x="566" y="1"/>
                  </a:moveTo>
                  <a:cubicBezTo>
                    <a:pt x="553" y="1"/>
                    <a:pt x="538" y="2"/>
                    <a:pt x="524" y="4"/>
                  </a:cubicBezTo>
                  <a:cubicBezTo>
                    <a:pt x="234" y="46"/>
                    <a:pt x="171" y="450"/>
                    <a:pt x="171" y="450"/>
                  </a:cubicBezTo>
                  <a:cubicBezTo>
                    <a:pt x="171" y="450"/>
                    <a:pt x="17" y="1707"/>
                    <a:pt x="0" y="1746"/>
                  </a:cubicBezTo>
                  <a:lnTo>
                    <a:pt x="724" y="1840"/>
                  </a:lnTo>
                  <a:cubicBezTo>
                    <a:pt x="724" y="1840"/>
                    <a:pt x="882" y="637"/>
                    <a:pt x="890" y="491"/>
                  </a:cubicBezTo>
                  <a:cubicBezTo>
                    <a:pt x="898" y="353"/>
                    <a:pt x="822"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8"/>
            <p:cNvSpPr/>
            <p:nvPr/>
          </p:nvSpPr>
          <p:spPr>
            <a:xfrm>
              <a:off x="8050358" y="3585337"/>
              <a:ext cx="686335" cy="390999"/>
            </a:xfrm>
            <a:custGeom>
              <a:rect b="b" l="l" r="r" t="t"/>
              <a:pathLst>
                <a:path extrusionOk="0" h="3445" w="6047">
                  <a:moveTo>
                    <a:pt x="320" y="0"/>
                  </a:moveTo>
                  <a:cubicBezTo>
                    <a:pt x="342" y="115"/>
                    <a:pt x="1" y="2657"/>
                    <a:pt x="1" y="2657"/>
                  </a:cubicBezTo>
                  <a:lnTo>
                    <a:pt x="5535" y="3444"/>
                  </a:lnTo>
                  <a:lnTo>
                    <a:pt x="6046" y="801"/>
                  </a:lnTo>
                  <a:lnTo>
                    <a:pt x="3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8"/>
            <p:cNvSpPr/>
            <p:nvPr/>
          </p:nvSpPr>
          <p:spPr>
            <a:xfrm>
              <a:off x="8012676" y="3551629"/>
              <a:ext cx="727649" cy="142553"/>
            </a:xfrm>
            <a:custGeom>
              <a:rect b="b" l="l" r="r" t="t"/>
              <a:pathLst>
                <a:path extrusionOk="0" h="1256" w="6411">
                  <a:moveTo>
                    <a:pt x="55" y="0"/>
                  </a:moveTo>
                  <a:lnTo>
                    <a:pt x="0" y="421"/>
                  </a:lnTo>
                  <a:lnTo>
                    <a:pt x="6356" y="1255"/>
                  </a:lnTo>
                  <a:lnTo>
                    <a:pt x="6410" y="835"/>
                  </a:lnTo>
                  <a:lnTo>
                    <a:pt x="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8"/>
            <p:cNvSpPr/>
            <p:nvPr/>
          </p:nvSpPr>
          <p:spPr>
            <a:xfrm>
              <a:off x="8110852" y="3635617"/>
              <a:ext cx="101923" cy="209062"/>
            </a:xfrm>
            <a:custGeom>
              <a:rect b="b" l="l" r="r" t="t"/>
              <a:pathLst>
                <a:path extrusionOk="0" h="1842" w="898">
                  <a:moveTo>
                    <a:pt x="565" y="1"/>
                  </a:moveTo>
                  <a:cubicBezTo>
                    <a:pt x="551" y="1"/>
                    <a:pt x="537" y="2"/>
                    <a:pt x="522" y="4"/>
                  </a:cubicBezTo>
                  <a:cubicBezTo>
                    <a:pt x="234" y="46"/>
                    <a:pt x="170" y="451"/>
                    <a:pt x="170" y="451"/>
                  </a:cubicBezTo>
                  <a:cubicBezTo>
                    <a:pt x="170" y="451"/>
                    <a:pt x="16" y="1708"/>
                    <a:pt x="0" y="1746"/>
                  </a:cubicBezTo>
                  <a:lnTo>
                    <a:pt x="723" y="1841"/>
                  </a:lnTo>
                  <a:cubicBezTo>
                    <a:pt x="723" y="1841"/>
                    <a:pt x="881" y="638"/>
                    <a:pt x="890" y="492"/>
                  </a:cubicBezTo>
                  <a:cubicBezTo>
                    <a:pt x="897" y="354"/>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8"/>
            <p:cNvSpPr/>
            <p:nvPr/>
          </p:nvSpPr>
          <p:spPr>
            <a:xfrm>
              <a:off x="8219811" y="3649917"/>
              <a:ext cx="101923" cy="208949"/>
            </a:xfrm>
            <a:custGeom>
              <a:rect b="b" l="l" r="r" t="t"/>
              <a:pathLst>
                <a:path extrusionOk="0" h="1841" w="898">
                  <a:moveTo>
                    <a:pt x="565" y="0"/>
                  </a:moveTo>
                  <a:cubicBezTo>
                    <a:pt x="552" y="0"/>
                    <a:pt x="537" y="1"/>
                    <a:pt x="523" y="4"/>
                  </a:cubicBezTo>
                  <a:cubicBezTo>
                    <a:pt x="234" y="46"/>
                    <a:pt x="170" y="451"/>
                    <a:pt x="170" y="451"/>
                  </a:cubicBezTo>
                  <a:cubicBezTo>
                    <a:pt x="170" y="451"/>
                    <a:pt x="16" y="1708"/>
                    <a:pt x="1" y="1746"/>
                  </a:cubicBezTo>
                  <a:lnTo>
                    <a:pt x="723" y="1841"/>
                  </a:lnTo>
                  <a:cubicBezTo>
                    <a:pt x="723" y="1841"/>
                    <a:pt x="882" y="637"/>
                    <a:pt x="890" y="491"/>
                  </a:cubicBezTo>
                  <a:cubicBezTo>
                    <a:pt x="897" y="354"/>
                    <a:pt x="821"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8"/>
            <p:cNvSpPr/>
            <p:nvPr/>
          </p:nvSpPr>
          <p:spPr>
            <a:xfrm>
              <a:off x="8328883" y="3664218"/>
              <a:ext cx="101923" cy="209062"/>
            </a:xfrm>
            <a:custGeom>
              <a:rect b="b" l="l" r="r" t="t"/>
              <a:pathLst>
                <a:path extrusionOk="0" h="1842" w="898">
                  <a:moveTo>
                    <a:pt x="566" y="1"/>
                  </a:moveTo>
                  <a:cubicBezTo>
                    <a:pt x="552" y="1"/>
                    <a:pt x="538" y="2"/>
                    <a:pt x="523" y="4"/>
                  </a:cubicBezTo>
                  <a:cubicBezTo>
                    <a:pt x="234" y="46"/>
                    <a:pt x="171" y="451"/>
                    <a:pt x="171" y="451"/>
                  </a:cubicBezTo>
                  <a:cubicBezTo>
                    <a:pt x="171" y="451"/>
                    <a:pt x="16" y="1708"/>
                    <a:pt x="0" y="1746"/>
                  </a:cubicBezTo>
                  <a:lnTo>
                    <a:pt x="724" y="1841"/>
                  </a:lnTo>
                  <a:cubicBezTo>
                    <a:pt x="724" y="1841"/>
                    <a:pt x="881" y="636"/>
                    <a:pt x="890" y="492"/>
                  </a:cubicBezTo>
                  <a:cubicBezTo>
                    <a:pt x="898" y="353"/>
                    <a:pt x="820"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8"/>
            <p:cNvSpPr/>
            <p:nvPr/>
          </p:nvSpPr>
          <p:spPr>
            <a:xfrm>
              <a:off x="8446580" y="3679654"/>
              <a:ext cx="101923" cy="208949"/>
            </a:xfrm>
            <a:custGeom>
              <a:rect b="b" l="l" r="r" t="t"/>
              <a:pathLst>
                <a:path extrusionOk="0" h="1841" w="898">
                  <a:moveTo>
                    <a:pt x="566" y="1"/>
                  </a:moveTo>
                  <a:cubicBezTo>
                    <a:pt x="552" y="1"/>
                    <a:pt x="538" y="2"/>
                    <a:pt x="523" y="4"/>
                  </a:cubicBezTo>
                  <a:cubicBezTo>
                    <a:pt x="233" y="46"/>
                    <a:pt x="170" y="450"/>
                    <a:pt x="170" y="450"/>
                  </a:cubicBezTo>
                  <a:cubicBezTo>
                    <a:pt x="170" y="450"/>
                    <a:pt x="16" y="1708"/>
                    <a:pt x="1" y="1746"/>
                  </a:cubicBezTo>
                  <a:lnTo>
                    <a:pt x="723" y="1840"/>
                  </a:lnTo>
                  <a:cubicBezTo>
                    <a:pt x="723" y="1840"/>
                    <a:pt x="882" y="637"/>
                    <a:pt x="889" y="492"/>
                  </a:cubicBezTo>
                  <a:cubicBezTo>
                    <a:pt x="897" y="354"/>
                    <a:pt x="821"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8"/>
            <p:cNvSpPr/>
            <p:nvPr/>
          </p:nvSpPr>
          <p:spPr>
            <a:xfrm>
              <a:off x="8555652" y="3693954"/>
              <a:ext cx="101810" cy="208949"/>
            </a:xfrm>
            <a:custGeom>
              <a:rect b="b" l="l" r="r" t="t"/>
              <a:pathLst>
                <a:path extrusionOk="0" h="1841" w="897">
                  <a:moveTo>
                    <a:pt x="565" y="0"/>
                  </a:moveTo>
                  <a:cubicBezTo>
                    <a:pt x="551" y="0"/>
                    <a:pt x="537" y="1"/>
                    <a:pt x="522" y="4"/>
                  </a:cubicBezTo>
                  <a:cubicBezTo>
                    <a:pt x="233" y="46"/>
                    <a:pt x="169" y="451"/>
                    <a:pt x="169" y="451"/>
                  </a:cubicBezTo>
                  <a:cubicBezTo>
                    <a:pt x="169" y="451"/>
                    <a:pt x="15" y="1708"/>
                    <a:pt x="0" y="1745"/>
                  </a:cubicBezTo>
                  <a:lnTo>
                    <a:pt x="723" y="1841"/>
                  </a:lnTo>
                  <a:cubicBezTo>
                    <a:pt x="723" y="1841"/>
                    <a:pt x="880" y="637"/>
                    <a:pt x="889" y="491"/>
                  </a:cubicBezTo>
                  <a:cubicBezTo>
                    <a:pt x="897" y="353"/>
                    <a:pt x="820" y="0"/>
                    <a:pt x="565"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8"/>
            <p:cNvSpPr/>
            <p:nvPr/>
          </p:nvSpPr>
          <p:spPr>
            <a:xfrm>
              <a:off x="7994517" y="3895412"/>
              <a:ext cx="700749" cy="387594"/>
            </a:xfrm>
            <a:custGeom>
              <a:rect b="b" l="l" r="r" t="t"/>
              <a:pathLst>
                <a:path extrusionOk="0" h="3415" w="6174">
                  <a:moveTo>
                    <a:pt x="369" y="0"/>
                  </a:moveTo>
                  <a:lnTo>
                    <a:pt x="369" y="0"/>
                  </a:lnTo>
                  <a:cubicBezTo>
                    <a:pt x="392" y="115"/>
                    <a:pt x="1" y="2607"/>
                    <a:pt x="1" y="2607"/>
                  </a:cubicBezTo>
                  <a:lnTo>
                    <a:pt x="5853" y="3414"/>
                  </a:lnTo>
                  <a:lnTo>
                    <a:pt x="6174" y="776"/>
                  </a:lnTo>
                  <a:lnTo>
                    <a:pt x="3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8"/>
            <p:cNvSpPr/>
            <p:nvPr/>
          </p:nvSpPr>
          <p:spPr>
            <a:xfrm>
              <a:off x="7991339" y="3857390"/>
              <a:ext cx="728897" cy="142666"/>
            </a:xfrm>
            <a:custGeom>
              <a:rect b="b" l="l" r="r" t="t"/>
              <a:pathLst>
                <a:path extrusionOk="0" h="1257" w="6422">
                  <a:moveTo>
                    <a:pt x="56" y="1"/>
                  </a:moveTo>
                  <a:lnTo>
                    <a:pt x="1" y="422"/>
                  </a:lnTo>
                  <a:lnTo>
                    <a:pt x="6366" y="1256"/>
                  </a:lnTo>
                  <a:lnTo>
                    <a:pt x="6421" y="835"/>
                  </a:lnTo>
                  <a:lnTo>
                    <a:pt x="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8"/>
            <p:cNvSpPr/>
            <p:nvPr/>
          </p:nvSpPr>
          <p:spPr>
            <a:xfrm>
              <a:off x="8178611" y="3965439"/>
              <a:ext cx="101923" cy="209062"/>
            </a:xfrm>
            <a:custGeom>
              <a:rect b="b" l="l" r="r" t="t"/>
              <a:pathLst>
                <a:path extrusionOk="0" h="1842" w="898">
                  <a:moveTo>
                    <a:pt x="565" y="1"/>
                  </a:moveTo>
                  <a:cubicBezTo>
                    <a:pt x="551" y="1"/>
                    <a:pt x="537" y="2"/>
                    <a:pt x="522" y="4"/>
                  </a:cubicBezTo>
                  <a:cubicBezTo>
                    <a:pt x="233" y="47"/>
                    <a:pt x="170" y="451"/>
                    <a:pt x="170" y="451"/>
                  </a:cubicBezTo>
                  <a:cubicBezTo>
                    <a:pt x="170" y="451"/>
                    <a:pt x="15" y="1708"/>
                    <a:pt x="0" y="1747"/>
                  </a:cubicBezTo>
                  <a:lnTo>
                    <a:pt x="723" y="1841"/>
                  </a:lnTo>
                  <a:cubicBezTo>
                    <a:pt x="723" y="1841"/>
                    <a:pt x="880" y="638"/>
                    <a:pt x="889" y="492"/>
                  </a:cubicBezTo>
                  <a:cubicBezTo>
                    <a:pt x="897" y="354"/>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8"/>
            <p:cNvSpPr/>
            <p:nvPr/>
          </p:nvSpPr>
          <p:spPr>
            <a:xfrm>
              <a:off x="8287456" y="3979853"/>
              <a:ext cx="102037" cy="208949"/>
            </a:xfrm>
            <a:custGeom>
              <a:rect b="b" l="l" r="r" t="t"/>
              <a:pathLst>
                <a:path extrusionOk="0" h="1841" w="899">
                  <a:moveTo>
                    <a:pt x="566" y="0"/>
                  </a:moveTo>
                  <a:cubicBezTo>
                    <a:pt x="553" y="0"/>
                    <a:pt x="538" y="1"/>
                    <a:pt x="524" y="4"/>
                  </a:cubicBezTo>
                  <a:cubicBezTo>
                    <a:pt x="234" y="45"/>
                    <a:pt x="171" y="449"/>
                    <a:pt x="171" y="449"/>
                  </a:cubicBezTo>
                  <a:cubicBezTo>
                    <a:pt x="171" y="449"/>
                    <a:pt x="17" y="1708"/>
                    <a:pt x="1" y="1745"/>
                  </a:cubicBezTo>
                  <a:lnTo>
                    <a:pt x="724" y="1841"/>
                  </a:lnTo>
                  <a:cubicBezTo>
                    <a:pt x="724" y="1841"/>
                    <a:pt x="882" y="636"/>
                    <a:pt x="890" y="491"/>
                  </a:cubicBezTo>
                  <a:cubicBezTo>
                    <a:pt x="898" y="353"/>
                    <a:pt x="821"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8"/>
            <p:cNvSpPr/>
            <p:nvPr/>
          </p:nvSpPr>
          <p:spPr>
            <a:xfrm>
              <a:off x="8405154" y="3995289"/>
              <a:ext cx="101810" cy="208835"/>
            </a:xfrm>
            <a:custGeom>
              <a:rect b="b" l="l" r="r" t="t"/>
              <a:pathLst>
                <a:path extrusionOk="0" h="1840" w="897">
                  <a:moveTo>
                    <a:pt x="566" y="0"/>
                  </a:moveTo>
                  <a:cubicBezTo>
                    <a:pt x="552" y="0"/>
                    <a:pt x="537" y="1"/>
                    <a:pt x="522" y="4"/>
                  </a:cubicBezTo>
                  <a:cubicBezTo>
                    <a:pt x="234" y="45"/>
                    <a:pt x="171" y="450"/>
                    <a:pt x="171" y="450"/>
                  </a:cubicBezTo>
                  <a:cubicBezTo>
                    <a:pt x="171" y="450"/>
                    <a:pt x="16" y="1708"/>
                    <a:pt x="0" y="1746"/>
                  </a:cubicBezTo>
                  <a:lnTo>
                    <a:pt x="724" y="1840"/>
                  </a:lnTo>
                  <a:cubicBezTo>
                    <a:pt x="724" y="1840"/>
                    <a:pt x="881" y="636"/>
                    <a:pt x="890" y="490"/>
                  </a:cubicBezTo>
                  <a:cubicBezTo>
                    <a:pt x="897" y="353"/>
                    <a:pt x="820"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8"/>
            <p:cNvSpPr/>
            <p:nvPr/>
          </p:nvSpPr>
          <p:spPr>
            <a:xfrm>
              <a:off x="8514225" y="4009476"/>
              <a:ext cx="101923" cy="209062"/>
            </a:xfrm>
            <a:custGeom>
              <a:rect b="b" l="l" r="r" t="t"/>
              <a:pathLst>
                <a:path extrusionOk="0" h="1842" w="898">
                  <a:moveTo>
                    <a:pt x="566" y="1"/>
                  </a:moveTo>
                  <a:cubicBezTo>
                    <a:pt x="552" y="1"/>
                    <a:pt x="537" y="2"/>
                    <a:pt x="523" y="4"/>
                  </a:cubicBezTo>
                  <a:cubicBezTo>
                    <a:pt x="233" y="46"/>
                    <a:pt x="170" y="451"/>
                    <a:pt x="170" y="451"/>
                  </a:cubicBezTo>
                  <a:cubicBezTo>
                    <a:pt x="170" y="451"/>
                    <a:pt x="16" y="1708"/>
                    <a:pt x="1" y="1746"/>
                  </a:cubicBezTo>
                  <a:lnTo>
                    <a:pt x="723" y="1841"/>
                  </a:lnTo>
                  <a:cubicBezTo>
                    <a:pt x="723" y="1841"/>
                    <a:pt x="882" y="637"/>
                    <a:pt x="889" y="492"/>
                  </a:cubicBezTo>
                  <a:cubicBezTo>
                    <a:pt x="897" y="353"/>
                    <a:pt x="821"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8"/>
            <p:cNvSpPr/>
            <p:nvPr/>
          </p:nvSpPr>
          <p:spPr>
            <a:xfrm>
              <a:off x="7947074" y="4215133"/>
              <a:ext cx="706878" cy="383395"/>
            </a:xfrm>
            <a:custGeom>
              <a:rect b="b" l="l" r="r" t="t"/>
              <a:pathLst>
                <a:path extrusionOk="0" h="3378" w="6228">
                  <a:moveTo>
                    <a:pt x="296" y="0"/>
                  </a:moveTo>
                  <a:cubicBezTo>
                    <a:pt x="318" y="115"/>
                    <a:pt x="0" y="2693"/>
                    <a:pt x="0" y="2693"/>
                  </a:cubicBezTo>
                  <a:lnTo>
                    <a:pt x="5907" y="3378"/>
                  </a:lnTo>
                  <a:lnTo>
                    <a:pt x="6227" y="740"/>
                  </a:ln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8"/>
            <p:cNvSpPr/>
            <p:nvPr/>
          </p:nvSpPr>
          <p:spPr>
            <a:xfrm>
              <a:off x="7950139" y="4173026"/>
              <a:ext cx="728670" cy="142553"/>
            </a:xfrm>
            <a:custGeom>
              <a:rect b="b" l="l" r="r" t="t"/>
              <a:pathLst>
                <a:path extrusionOk="0" h="1256" w="6420">
                  <a:moveTo>
                    <a:pt x="55" y="0"/>
                  </a:moveTo>
                  <a:lnTo>
                    <a:pt x="0" y="422"/>
                  </a:lnTo>
                  <a:lnTo>
                    <a:pt x="6365" y="1256"/>
                  </a:lnTo>
                  <a:lnTo>
                    <a:pt x="6420" y="834"/>
                  </a:lnTo>
                  <a:lnTo>
                    <a:pt x="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8"/>
            <p:cNvSpPr/>
            <p:nvPr/>
          </p:nvSpPr>
          <p:spPr>
            <a:xfrm>
              <a:off x="8137070" y="4281075"/>
              <a:ext cx="102037" cy="208949"/>
            </a:xfrm>
            <a:custGeom>
              <a:rect b="b" l="l" r="r" t="t"/>
              <a:pathLst>
                <a:path extrusionOk="0" h="1841" w="899">
                  <a:moveTo>
                    <a:pt x="567" y="0"/>
                  </a:moveTo>
                  <a:cubicBezTo>
                    <a:pt x="553" y="0"/>
                    <a:pt x="539" y="1"/>
                    <a:pt x="524" y="4"/>
                  </a:cubicBezTo>
                  <a:cubicBezTo>
                    <a:pt x="234" y="45"/>
                    <a:pt x="171" y="449"/>
                    <a:pt x="171" y="449"/>
                  </a:cubicBezTo>
                  <a:cubicBezTo>
                    <a:pt x="171" y="449"/>
                    <a:pt x="17" y="1708"/>
                    <a:pt x="1" y="1745"/>
                  </a:cubicBezTo>
                  <a:lnTo>
                    <a:pt x="724" y="1841"/>
                  </a:lnTo>
                  <a:cubicBezTo>
                    <a:pt x="724" y="1841"/>
                    <a:pt x="882" y="636"/>
                    <a:pt x="890" y="491"/>
                  </a:cubicBezTo>
                  <a:cubicBezTo>
                    <a:pt x="899" y="353"/>
                    <a:pt x="821" y="0"/>
                    <a:pt x="567"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8"/>
            <p:cNvSpPr/>
            <p:nvPr/>
          </p:nvSpPr>
          <p:spPr>
            <a:xfrm>
              <a:off x="8246142" y="4295375"/>
              <a:ext cx="102037" cy="208949"/>
            </a:xfrm>
            <a:custGeom>
              <a:rect b="b" l="l" r="r" t="t"/>
              <a:pathLst>
                <a:path extrusionOk="0" h="1841" w="899">
                  <a:moveTo>
                    <a:pt x="566" y="1"/>
                  </a:moveTo>
                  <a:cubicBezTo>
                    <a:pt x="552" y="1"/>
                    <a:pt x="538" y="2"/>
                    <a:pt x="523" y="4"/>
                  </a:cubicBezTo>
                  <a:cubicBezTo>
                    <a:pt x="234" y="46"/>
                    <a:pt x="171" y="450"/>
                    <a:pt x="171" y="450"/>
                  </a:cubicBezTo>
                  <a:cubicBezTo>
                    <a:pt x="171" y="450"/>
                    <a:pt x="16" y="1708"/>
                    <a:pt x="0" y="1746"/>
                  </a:cubicBezTo>
                  <a:lnTo>
                    <a:pt x="724" y="1840"/>
                  </a:lnTo>
                  <a:cubicBezTo>
                    <a:pt x="724" y="1840"/>
                    <a:pt x="881" y="636"/>
                    <a:pt x="890" y="491"/>
                  </a:cubicBezTo>
                  <a:cubicBezTo>
                    <a:pt x="898" y="353"/>
                    <a:pt x="820"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8"/>
            <p:cNvSpPr/>
            <p:nvPr/>
          </p:nvSpPr>
          <p:spPr>
            <a:xfrm>
              <a:off x="8363840" y="4310698"/>
              <a:ext cx="101923" cy="209062"/>
            </a:xfrm>
            <a:custGeom>
              <a:rect b="b" l="l" r="r" t="t"/>
              <a:pathLst>
                <a:path extrusionOk="0" h="1842" w="898">
                  <a:moveTo>
                    <a:pt x="566" y="1"/>
                  </a:moveTo>
                  <a:cubicBezTo>
                    <a:pt x="552" y="1"/>
                    <a:pt x="538" y="2"/>
                    <a:pt x="523" y="4"/>
                  </a:cubicBezTo>
                  <a:cubicBezTo>
                    <a:pt x="233" y="47"/>
                    <a:pt x="170" y="451"/>
                    <a:pt x="170" y="451"/>
                  </a:cubicBezTo>
                  <a:cubicBezTo>
                    <a:pt x="170" y="451"/>
                    <a:pt x="16" y="1708"/>
                    <a:pt x="1" y="1747"/>
                  </a:cubicBezTo>
                  <a:lnTo>
                    <a:pt x="723" y="1841"/>
                  </a:lnTo>
                  <a:cubicBezTo>
                    <a:pt x="723" y="1841"/>
                    <a:pt x="882" y="637"/>
                    <a:pt x="889" y="492"/>
                  </a:cubicBezTo>
                  <a:cubicBezTo>
                    <a:pt x="898" y="354"/>
                    <a:pt x="821" y="1"/>
                    <a:pt x="566"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8"/>
            <p:cNvSpPr/>
            <p:nvPr/>
          </p:nvSpPr>
          <p:spPr>
            <a:xfrm>
              <a:off x="8472912" y="4325225"/>
              <a:ext cx="101810" cy="208835"/>
            </a:xfrm>
            <a:custGeom>
              <a:rect b="b" l="l" r="r" t="t"/>
              <a:pathLst>
                <a:path extrusionOk="0" h="1840" w="897">
                  <a:moveTo>
                    <a:pt x="566" y="0"/>
                  </a:moveTo>
                  <a:cubicBezTo>
                    <a:pt x="552" y="0"/>
                    <a:pt x="537" y="1"/>
                    <a:pt x="522" y="4"/>
                  </a:cubicBezTo>
                  <a:cubicBezTo>
                    <a:pt x="233" y="45"/>
                    <a:pt x="170" y="450"/>
                    <a:pt x="170" y="450"/>
                  </a:cubicBezTo>
                  <a:cubicBezTo>
                    <a:pt x="170" y="450"/>
                    <a:pt x="15" y="1707"/>
                    <a:pt x="0" y="1745"/>
                  </a:cubicBezTo>
                  <a:lnTo>
                    <a:pt x="723" y="1840"/>
                  </a:lnTo>
                  <a:cubicBezTo>
                    <a:pt x="723" y="1840"/>
                    <a:pt x="881" y="636"/>
                    <a:pt x="889" y="490"/>
                  </a:cubicBezTo>
                  <a:cubicBezTo>
                    <a:pt x="897" y="353"/>
                    <a:pt x="820" y="0"/>
                    <a:pt x="566" y="0"/>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8"/>
            <p:cNvSpPr/>
            <p:nvPr/>
          </p:nvSpPr>
          <p:spPr>
            <a:xfrm>
              <a:off x="8069760" y="3958349"/>
              <a:ext cx="101923" cy="209062"/>
            </a:xfrm>
            <a:custGeom>
              <a:rect b="b" l="l" r="r" t="t"/>
              <a:pathLst>
                <a:path extrusionOk="0" h="1842" w="898">
                  <a:moveTo>
                    <a:pt x="565" y="1"/>
                  </a:moveTo>
                  <a:cubicBezTo>
                    <a:pt x="551" y="1"/>
                    <a:pt x="537" y="2"/>
                    <a:pt x="522" y="4"/>
                  </a:cubicBezTo>
                  <a:cubicBezTo>
                    <a:pt x="233" y="47"/>
                    <a:pt x="170" y="451"/>
                    <a:pt x="170" y="451"/>
                  </a:cubicBezTo>
                  <a:cubicBezTo>
                    <a:pt x="170" y="451"/>
                    <a:pt x="15" y="1708"/>
                    <a:pt x="0" y="1747"/>
                  </a:cubicBezTo>
                  <a:lnTo>
                    <a:pt x="723" y="1841"/>
                  </a:lnTo>
                  <a:cubicBezTo>
                    <a:pt x="723" y="1841"/>
                    <a:pt x="880" y="638"/>
                    <a:pt x="889" y="492"/>
                  </a:cubicBezTo>
                  <a:cubicBezTo>
                    <a:pt x="897" y="354"/>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8"/>
            <p:cNvSpPr/>
            <p:nvPr/>
          </p:nvSpPr>
          <p:spPr>
            <a:xfrm>
              <a:off x="8000421" y="4247473"/>
              <a:ext cx="101923" cy="209062"/>
            </a:xfrm>
            <a:custGeom>
              <a:rect b="b" l="l" r="r" t="t"/>
              <a:pathLst>
                <a:path extrusionOk="0" h="1842" w="898">
                  <a:moveTo>
                    <a:pt x="565" y="1"/>
                  </a:moveTo>
                  <a:cubicBezTo>
                    <a:pt x="551" y="1"/>
                    <a:pt x="537" y="2"/>
                    <a:pt x="522" y="4"/>
                  </a:cubicBezTo>
                  <a:cubicBezTo>
                    <a:pt x="233" y="47"/>
                    <a:pt x="170" y="451"/>
                    <a:pt x="170" y="451"/>
                  </a:cubicBezTo>
                  <a:cubicBezTo>
                    <a:pt x="170" y="451"/>
                    <a:pt x="15" y="1708"/>
                    <a:pt x="0" y="1747"/>
                  </a:cubicBezTo>
                  <a:lnTo>
                    <a:pt x="723" y="1841"/>
                  </a:lnTo>
                  <a:cubicBezTo>
                    <a:pt x="723" y="1841"/>
                    <a:pt x="880" y="638"/>
                    <a:pt x="889" y="492"/>
                  </a:cubicBezTo>
                  <a:cubicBezTo>
                    <a:pt x="897" y="354"/>
                    <a:pt x="820" y="1"/>
                    <a:pt x="565" y="1"/>
                  </a:cubicBezTo>
                  <a:close/>
                </a:path>
              </a:pathLst>
            </a:custGeom>
            <a:solidFill>
              <a:srgbClr val="EAD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3" name="Google Shape;3543;p68"/>
          <p:cNvSpPr txBox="1"/>
          <p:nvPr>
            <p:ph type="title"/>
          </p:nvPr>
        </p:nvSpPr>
        <p:spPr>
          <a:xfrm>
            <a:off x="5485000" y="2546850"/>
            <a:ext cx="2521500" cy="46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6"/>
                </a:solidFill>
              </a:rPr>
              <a:t>19%</a:t>
            </a:r>
            <a:endParaRPr sz="2400">
              <a:solidFill>
                <a:schemeClr val="accent6"/>
              </a:solidFill>
            </a:endParaRPr>
          </a:p>
        </p:txBody>
      </p:sp>
      <p:sp>
        <p:nvSpPr>
          <p:cNvPr id="3544" name="Google Shape;3544;p68"/>
          <p:cNvSpPr txBox="1"/>
          <p:nvPr>
            <p:ph idx="4294967295" type="subTitle"/>
          </p:nvPr>
        </p:nvSpPr>
        <p:spPr>
          <a:xfrm>
            <a:off x="5734426" y="2940200"/>
            <a:ext cx="2025900" cy="58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a:t>
            </a:r>
            <a:r>
              <a:rPr lang="en" sz="1400"/>
              <a:t>the farthest planet from the Sun</a:t>
            </a:r>
            <a:endParaRPr sz="1400"/>
          </a:p>
        </p:txBody>
      </p:sp>
      <p:sp>
        <p:nvSpPr>
          <p:cNvPr id="3545" name="Google Shape;3545;p68"/>
          <p:cNvSpPr txBox="1"/>
          <p:nvPr>
            <p:ph idx="4294967295" type="title"/>
          </p:nvPr>
        </p:nvSpPr>
        <p:spPr>
          <a:xfrm>
            <a:off x="1033838" y="2546850"/>
            <a:ext cx="2521500" cy="46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6"/>
                </a:solidFill>
              </a:rPr>
              <a:t>66%</a:t>
            </a:r>
            <a:endParaRPr sz="2400">
              <a:solidFill>
                <a:schemeClr val="accent6"/>
              </a:solidFill>
            </a:endParaRPr>
          </a:p>
        </p:txBody>
      </p:sp>
      <p:sp>
        <p:nvSpPr>
          <p:cNvPr id="3546" name="Google Shape;3546;p68"/>
          <p:cNvSpPr txBox="1"/>
          <p:nvPr>
            <p:ph idx="4294967295" type="subTitle"/>
          </p:nvPr>
        </p:nvSpPr>
        <p:spPr>
          <a:xfrm>
            <a:off x="1273523" y="2940200"/>
            <a:ext cx="2045400" cy="58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a:t>
            </a:r>
            <a:r>
              <a:rPr lang="en" sz="1400"/>
              <a:t>he biggest plane</a:t>
            </a:r>
            <a:r>
              <a:rPr lang="en"/>
              <a:t>t of them all</a:t>
            </a:r>
            <a:endParaRPr sz="1400"/>
          </a:p>
        </p:txBody>
      </p:sp>
      <p:sp>
        <p:nvSpPr>
          <p:cNvPr id="3547" name="Google Shape;3547;p68"/>
          <p:cNvSpPr txBox="1"/>
          <p:nvPr>
            <p:ph idx="4294967295" type="title"/>
          </p:nvPr>
        </p:nvSpPr>
        <p:spPr>
          <a:xfrm>
            <a:off x="3311256" y="3450625"/>
            <a:ext cx="2521500" cy="46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6"/>
                </a:solidFill>
              </a:rPr>
              <a:t>58%</a:t>
            </a:r>
            <a:endParaRPr sz="2400">
              <a:solidFill>
                <a:schemeClr val="accent6"/>
              </a:solidFill>
            </a:endParaRPr>
          </a:p>
        </p:txBody>
      </p:sp>
      <p:sp>
        <p:nvSpPr>
          <p:cNvPr id="3548" name="Google Shape;3548;p68"/>
          <p:cNvSpPr txBox="1"/>
          <p:nvPr>
            <p:ph idx="4294967295" type="subTitle"/>
          </p:nvPr>
        </p:nvSpPr>
        <p:spPr>
          <a:xfrm>
            <a:off x="3560671" y="3845847"/>
            <a:ext cx="2025900" cy="58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a:t>
            </a:r>
            <a:r>
              <a:rPr lang="en" sz="1400"/>
              <a:t>composed of hydrogen and helium</a:t>
            </a:r>
            <a:endParaRPr sz="1400"/>
          </a:p>
        </p:txBody>
      </p:sp>
      <p:grpSp>
        <p:nvGrpSpPr>
          <p:cNvPr id="3549" name="Google Shape;3549;p68"/>
          <p:cNvGrpSpPr/>
          <p:nvPr/>
        </p:nvGrpSpPr>
        <p:grpSpPr>
          <a:xfrm>
            <a:off x="1768538" y="1348802"/>
            <a:ext cx="1052100" cy="1052100"/>
            <a:chOff x="1802656" y="1196402"/>
            <a:chExt cx="1052100" cy="1052100"/>
          </a:xfrm>
        </p:grpSpPr>
        <p:sp>
          <p:nvSpPr>
            <p:cNvPr id="3550" name="Google Shape;3550;p68"/>
            <p:cNvSpPr/>
            <p:nvPr/>
          </p:nvSpPr>
          <p:spPr>
            <a:xfrm>
              <a:off x="1802656" y="1196402"/>
              <a:ext cx="1052100" cy="1052100"/>
            </a:xfrm>
            <a:prstGeom prst="donut">
              <a:avLst>
                <a:gd fmla="val 11675"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8"/>
            <p:cNvSpPr/>
            <p:nvPr/>
          </p:nvSpPr>
          <p:spPr>
            <a:xfrm>
              <a:off x="1802656" y="1196402"/>
              <a:ext cx="1052100" cy="1052100"/>
            </a:xfrm>
            <a:prstGeom prst="blockArc">
              <a:avLst>
                <a:gd fmla="val 16205289" name="adj1"/>
                <a:gd fmla="val 7621131" name="adj2"/>
                <a:gd fmla="val 11945" name="adj3"/>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2" name="Google Shape;3552;p68"/>
          <p:cNvGrpSpPr/>
          <p:nvPr/>
        </p:nvGrpSpPr>
        <p:grpSpPr>
          <a:xfrm>
            <a:off x="6219700" y="1348802"/>
            <a:ext cx="1052100" cy="1052100"/>
            <a:chOff x="6454556" y="1196402"/>
            <a:chExt cx="1052100" cy="1052100"/>
          </a:xfrm>
        </p:grpSpPr>
        <p:sp>
          <p:nvSpPr>
            <p:cNvPr id="3553" name="Google Shape;3553;p68"/>
            <p:cNvSpPr/>
            <p:nvPr/>
          </p:nvSpPr>
          <p:spPr>
            <a:xfrm>
              <a:off x="6454556" y="1196402"/>
              <a:ext cx="1052100" cy="1052100"/>
            </a:xfrm>
            <a:prstGeom prst="donut">
              <a:avLst>
                <a:gd fmla="val 11675"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8"/>
            <p:cNvSpPr/>
            <p:nvPr/>
          </p:nvSpPr>
          <p:spPr>
            <a:xfrm>
              <a:off x="6454556" y="1196402"/>
              <a:ext cx="1052100" cy="1052100"/>
            </a:xfrm>
            <a:prstGeom prst="blockArc">
              <a:avLst>
                <a:gd fmla="val 16226208" name="adj1"/>
                <a:gd fmla="val 19617340" name="adj2"/>
                <a:gd fmla="val 11913" name="adj3"/>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5" name="Google Shape;3555;p68"/>
          <p:cNvSpPr/>
          <p:nvPr/>
        </p:nvSpPr>
        <p:spPr>
          <a:xfrm>
            <a:off x="4045956" y="2248502"/>
            <a:ext cx="1052100" cy="1052100"/>
          </a:xfrm>
          <a:prstGeom prst="donut">
            <a:avLst>
              <a:gd fmla="val 11675"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8"/>
          <p:cNvSpPr/>
          <p:nvPr/>
        </p:nvSpPr>
        <p:spPr>
          <a:xfrm>
            <a:off x="4045956" y="2248502"/>
            <a:ext cx="1052100" cy="1052100"/>
          </a:xfrm>
          <a:prstGeom prst="blockArc">
            <a:avLst>
              <a:gd fmla="val 16219467" name="adj1"/>
              <a:gd fmla="val 813095" name="adj2"/>
              <a:gd fmla="val 11689" name="adj3"/>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7" name="Google Shape;3557;p68"/>
          <p:cNvGrpSpPr/>
          <p:nvPr/>
        </p:nvGrpSpPr>
        <p:grpSpPr>
          <a:xfrm>
            <a:off x="713233" y="815877"/>
            <a:ext cx="941186" cy="168547"/>
            <a:chOff x="6" y="276689"/>
            <a:chExt cx="733753" cy="131400"/>
          </a:xfrm>
        </p:grpSpPr>
        <p:grpSp>
          <p:nvGrpSpPr>
            <p:cNvPr id="3558" name="Google Shape;3558;p68"/>
            <p:cNvGrpSpPr/>
            <p:nvPr/>
          </p:nvGrpSpPr>
          <p:grpSpPr>
            <a:xfrm>
              <a:off x="6" y="276689"/>
              <a:ext cx="445357" cy="131256"/>
              <a:chOff x="888166" y="1663976"/>
              <a:chExt cx="991444" cy="292200"/>
            </a:xfrm>
          </p:grpSpPr>
          <p:sp>
            <p:nvSpPr>
              <p:cNvPr id="3559" name="Google Shape;3559;p6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2" name="Google Shape;3562;p6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4" name="Google Shape;3564;p68"/>
          <p:cNvGrpSpPr/>
          <p:nvPr/>
        </p:nvGrpSpPr>
        <p:grpSpPr>
          <a:xfrm>
            <a:off x="7489583" y="815877"/>
            <a:ext cx="941186" cy="168547"/>
            <a:chOff x="6" y="276689"/>
            <a:chExt cx="733753" cy="131400"/>
          </a:xfrm>
        </p:grpSpPr>
        <p:grpSp>
          <p:nvGrpSpPr>
            <p:cNvPr id="3565" name="Google Shape;3565;p68"/>
            <p:cNvGrpSpPr/>
            <p:nvPr/>
          </p:nvGrpSpPr>
          <p:grpSpPr>
            <a:xfrm>
              <a:off x="6" y="276689"/>
              <a:ext cx="445357" cy="131256"/>
              <a:chOff x="888166" y="1663976"/>
              <a:chExt cx="991444" cy="292200"/>
            </a:xfrm>
          </p:grpSpPr>
          <p:sp>
            <p:nvSpPr>
              <p:cNvPr id="3566" name="Google Shape;3566;p6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9" name="Google Shape;3569;p6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4" name="Shape 3574"/>
        <p:cNvGrpSpPr/>
        <p:nvPr/>
      </p:nvGrpSpPr>
      <p:grpSpPr>
        <a:xfrm>
          <a:off x="0" y="0"/>
          <a:ext cx="0" cy="0"/>
          <a:chOff x="0" y="0"/>
          <a:chExt cx="0" cy="0"/>
        </a:xfrm>
      </p:grpSpPr>
      <p:grpSp>
        <p:nvGrpSpPr>
          <p:cNvPr id="3575" name="Google Shape;3575;p69"/>
          <p:cNvGrpSpPr/>
          <p:nvPr/>
        </p:nvGrpSpPr>
        <p:grpSpPr>
          <a:xfrm>
            <a:off x="4971597" y="1609652"/>
            <a:ext cx="3273088" cy="2457799"/>
            <a:chOff x="3105450" y="1196759"/>
            <a:chExt cx="2933400" cy="2508470"/>
          </a:xfrm>
        </p:grpSpPr>
        <p:sp>
          <p:nvSpPr>
            <p:cNvPr id="3576" name="Google Shape;3576;p69"/>
            <p:cNvSpPr/>
            <p:nvPr/>
          </p:nvSpPr>
          <p:spPr>
            <a:xfrm>
              <a:off x="4196588" y="3189614"/>
              <a:ext cx="658824" cy="435372"/>
            </a:xfrm>
            <a:custGeom>
              <a:rect b="b" l="l" r="r" t="t"/>
              <a:pathLst>
                <a:path extrusionOk="0" h="33127" w="70994">
                  <a:moveTo>
                    <a:pt x="67010" y="0"/>
                  </a:moveTo>
                  <a:lnTo>
                    <a:pt x="3782" y="151"/>
                  </a:lnTo>
                  <a:lnTo>
                    <a:pt x="1" y="33127"/>
                  </a:lnTo>
                  <a:lnTo>
                    <a:pt x="70993" y="32925"/>
                  </a:lnTo>
                  <a:lnTo>
                    <a:pt x="670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9"/>
            <p:cNvSpPr/>
            <p:nvPr/>
          </p:nvSpPr>
          <p:spPr>
            <a:xfrm>
              <a:off x="3105450" y="1196759"/>
              <a:ext cx="2933400" cy="2026500"/>
            </a:xfrm>
            <a:prstGeom prst="roundRect">
              <a:avLst>
                <a:gd fmla="val 3608" name="adj"/>
              </a:avLst>
            </a:prstGeom>
            <a:solidFill>
              <a:schemeClr val="accent6"/>
            </a:solidFill>
            <a:ln cap="flat" cmpd="sng" w="762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9"/>
            <p:cNvSpPr/>
            <p:nvPr/>
          </p:nvSpPr>
          <p:spPr>
            <a:xfrm>
              <a:off x="3918318" y="3604430"/>
              <a:ext cx="1215300" cy="1008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9" name="Google Shape;3579;p69"/>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Desktop mockup</a:t>
            </a:r>
            <a:endParaRPr/>
          </a:p>
        </p:txBody>
      </p:sp>
      <p:sp>
        <p:nvSpPr>
          <p:cNvPr id="3580" name="Google Shape;3580;p69"/>
          <p:cNvSpPr txBox="1"/>
          <p:nvPr>
            <p:ph idx="1" type="subTitle"/>
          </p:nvPr>
        </p:nvSpPr>
        <p:spPr>
          <a:xfrm flipH="1">
            <a:off x="1377775" y="2216513"/>
            <a:ext cx="3150900" cy="10620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right-click on it and select “Replace image”</a:t>
            </a:r>
            <a:endParaRPr/>
          </a:p>
        </p:txBody>
      </p:sp>
      <p:pic>
        <p:nvPicPr>
          <p:cNvPr id="3581" name="Google Shape;3581;p69"/>
          <p:cNvPicPr preferRelativeResize="0"/>
          <p:nvPr/>
        </p:nvPicPr>
        <p:blipFill rotWithShape="1">
          <a:blip r:embed="rId3">
            <a:alphaModFix/>
          </a:blip>
          <a:srcRect b="0" l="2714" r="2705" t="0"/>
          <a:stretch/>
        </p:blipFill>
        <p:spPr>
          <a:xfrm>
            <a:off x="5053548" y="1671715"/>
            <a:ext cx="3104225" cy="1844633"/>
          </a:xfrm>
          <a:prstGeom prst="rect">
            <a:avLst/>
          </a:prstGeom>
          <a:noFill/>
          <a:ln>
            <a:noFill/>
          </a:ln>
        </p:spPr>
      </p:pic>
      <p:grpSp>
        <p:nvGrpSpPr>
          <p:cNvPr id="3582" name="Google Shape;3582;p69"/>
          <p:cNvGrpSpPr/>
          <p:nvPr/>
        </p:nvGrpSpPr>
        <p:grpSpPr>
          <a:xfrm>
            <a:off x="713233" y="815877"/>
            <a:ext cx="941186" cy="168547"/>
            <a:chOff x="6" y="276689"/>
            <a:chExt cx="733753" cy="131400"/>
          </a:xfrm>
        </p:grpSpPr>
        <p:grpSp>
          <p:nvGrpSpPr>
            <p:cNvPr id="3583" name="Google Shape;3583;p69"/>
            <p:cNvGrpSpPr/>
            <p:nvPr/>
          </p:nvGrpSpPr>
          <p:grpSpPr>
            <a:xfrm>
              <a:off x="6" y="276689"/>
              <a:ext cx="445357" cy="131256"/>
              <a:chOff x="888166" y="1663976"/>
              <a:chExt cx="991444" cy="292200"/>
            </a:xfrm>
          </p:grpSpPr>
          <p:sp>
            <p:nvSpPr>
              <p:cNvPr id="3584" name="Google Shape;3584;p69"/>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9"/>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9"/>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7" name="Google Shape;3587;p69"/>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9"/>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69"/>
          <p:cNvGrpSpPr/>
          <p:nvPr/>
        </p:nvGrpSpPr>
        <p:grpSpPr>
          <a:xfrm>
            <a:off x="7489583" y="815877"/>
            <a:ext cx="941186" cy="168547"/>
            <a:chOff x="6" y="276689"/>
            <a:chExt cx="733753" cy="131400"/>
          </a:xfrm>
        </p:grpSpPr>
        <p:grpSp>
          <p:nvGrpSpPr>
            <p:cNvPr id="3590" name="Google Shape;3590;p69"/>
            <p:cNvGrpSpPr/>
            <p:nvPr/>
          </p:nvGrpSpPr>
          <p:grpSpPr>
            <a:xfrm>
              <a:off x="6" y="276689"/>
              <a:ext cx="445357" cy="131256"/>
              <a:chOff x="888166" y="1663976"/>
              <a:chExt cx="991444" cy="292200"/>
            </a:xfrm>
          </p:grpSpPr>
          <p:sp>
            <p:nvSpPr>
              <p:cNvPr id="3591" name="Google Shape;3591;p69"/>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9"/>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9"/>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4" name="Google Shape;3594;p69"/>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9"/>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 name="Shape 1560"/>
        <p:cNvGrpSpPr/>
        <p:nvPr/>
      </p:nvGrpSpPr>
      <p:grpSpPr>
        <a:xfrm>
          <a:off x="0" y="0"/>
          <a:ext cx="0" cy="0"/>
          <a:chOff x="0" y="0"/>
          <a:chExt cx="0" cy="0"/>
        </a:xfrm>
      </p:grpSpPr>
      <p:sp>
        <p:nvSpPr>
          <p:cNvPr id="1561" name="Google Shape;1561;p43"/>
          <p:cNvSpPr/>
          <p:nvPr/>
        </p:nvSpPr>
        <p:spPr>
          <a:xfrm>
            <a:off x="6304227" y="4719719"/>
            <a:ext cx="7549" cy="2974"/>
          </a:xfrm>
          <a:custGeom>
            <a:rect b="b" l="l" r="r" t="t"/>
            <a:pathLst>
              <a:path extrusionOk="0" h="39" w="99">
                <a:moveTo>
                  <a:pt x="98" y="0"/>
                </a:moveTo>
                <a:lnTo>
                  <a:pt x="50" y="20"/>
                </a:lnTo>
                <a:cubicBezTo>
                  <a:pt x="64" y="15"/>
                  <a:pt x="79" y="10"/>
                  <a:pt x="98" y="0"/>
                </a:cubicBezTo>
                <a:close/>
                <a:moveTo>
                  <a:pt x="50" y="20"/>
                </a:moveTo>
                <a:cubicBezTo>
                  <a:pt x="35" y="24"/>
                  <a:pt x="20" y="29"/>
                  <a:pt x="1" y="39"/>
                </a:cubicBezTo>
                <a:lnTo>
                  <a:pt x="50" y="20"/>
                </a:lnTo>
                <a:close/>
              </a:path>
            </a:pathLst>
          </a:custGeom>
          <a:solidFill>
            <a:srgbClr val="CEE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3"/>
          <p:cNvSpPr/>
          <p:nvPr/>
        </p:nvSpPr>
        <p:spPr>
          <a:xfrm flipH="1">
            <a:off x="1002192" y="4882812"/>
            <a:ext cx="25651" cy="52151"/>
          </a:xfrm>
          <a:custGeom>
            <a:rect b="b" l="l" r="r" t="t"/>
            <a:pathLst>
              <a:path extrusionOk="0" h="673" w="331">
                <a:moveTo>
                  <a:pt x="166" y="1"/>
                </a:moveTo>
                <a:cubicBezTo>
                  <a:pt x="75" y="1"/>
                  <a:pt x="1" y="77"/>
                  <a:pt x="3" y="168"/>
                </a:cubicBezTo>
                <a:lnTo>
                  <a:pt x="3" y="515"/>
                </a:lnTo>
                <a:cubicBezTo>
                  <a:pt x="6" y="603"/>
                  <a:pt x="78" y="672"/>
                  <a:pt x="166" y="672"/>
                </a:cubicBezTo>
                <a:cubicBezTo>
                  <a:pt x="254" y="672"/>
                  <a:pt x="326" y="603"/>
                  <a:pt x="328" y="515"/>
                </a:cubicBezTo>
                <a:lnTo>
                  <a:pt x="328" y="168"/>
                </a:lnTo>
                <a:cubicBezTo>
                  <a:pt x="331" y="77"/>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3"/>
          <p:cNvSpPr/>
          <p:nvPr/>
        </p:nvSpPr>
        <p:spPr>
          <a:xfrm flipH="1">
            <a:off x="961353" y="4876690"/>
            <a:ext cx="31540" cy="65169"/>
          </a:xfrm>
          <a:custGeom>
            <a:rect b="b" l="l" r="r" t="t"/>
            <a:pathLst>
              <a:path extrusionOk="0" h="841" w="407">
                <a:moveTo>
                  <a:pt x="203" y="0"/>
                </a:moveTo>
                <a:cubicBezTo>
                  <a:pt x="90" y="0"/>
                  <a:pt x="0" y="91"/>
                  <a:pt x="0" y="204"/>
                </a:cubicBezTo>
                <a:lnTo>
                  <a:pt x="0" y="638"/>
                </a:lnTo>
                <a:cubicBezTo>
                  <a:pt x="0" y="750"/>
                  <a:pt x="90" y="840"/>
                  <a:pt x="203" y="840"/>
                </a:cubicBezTo>
                <a:cubicBezTo>
                  <a:pt x="315" y="840"/>
                  <a:pt x="406" y="750"/>
                  <a:pt x="406" y="638"/>
                </a:cubicBezTo>
                <a:lnTo>
                  <a:pt x="406" y="204"/>
                </a:lnTo>
                <a:cubicBezTo>
                  <a:pt x="406" y="91"/>
                  <a:pt x="3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3"/>
          <p:cNvSpPr/>
          <p:nvPr/>
        </p:nvSpPr>
        <p:spPr>
          <a:xfrm flipH="1">
            <a:off x="912764" y="4867236"/>
            <a:ext cx="40917" cy="83999"/>
          </a:xfrm>
          <a:custGeom>
            <a:rect b="b" l="l" r="r" t="t"/>
            <a:pathLst>
              <a:path extrusionOk="0" h="1084" w="528">
                <a:moveTo>
                  <a:pt x="264" y="0"/>
                </a:moveTo>
                <a:cubicBezTo>
                  <a:pt x="119" y="0"/>
                  <a:pt x="1" y="121"/>
                  <a:pt x="4" y="266"/>
                </a:cubicBezTo>
                <a:lnTo>
                  <a:pt x="4" y="818"/>
                </a:lnTo>
                <a:cubicBezTo>
                  <a:pt x="1" y="964"/>
                  <a:pt x="119" y="1084"/>
                  <a:pt x="264" y="1084"/>
                </a:cubicBezTo>
                <a:cubicBezTo>
                  <a:pt x="410" y="1084"/>
                  <a:pt x="527" y="964"/>
                  <a:pt x="524" y="818"/>
                </a:cubicBezTo>
                <a:lnTo>
                  <a:pt x="524" y="266"/>
                </a:lnTo>
                <a:cubicBezTo>
                  <a:pt x="527" y="121"/>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3"/>
          <p:cNvSpPr/>
          <p:nvPr/>
        </p:nvSpPr>
        <p:spPr>
          <a:xfrm flipH="1">
            <a:off x="811091" y="4812838"/>
            <a:ext cx="98109" cy="94383"/>
          </a:xfrm>
          <a:custGeom>
            <a:rect b="b" l="l" r="r" t="t"/>
            <a:pathLst>
              <a:path extrusionOk="0" h="1218" w="1266">
                <a:moveTo>
                  <a:pt x="1032" y="1"/>
                </a:moveTo>
                <a:cubicBezTo>
                  <a:pt x="1016" y="1"/>
                  <a:pt x="1000" y="5"/>
                  <a:pt x="983" y="14"/>
                </a:cubicBezTo>
                <a:cubicBezTo>
                  <a:pt x="889" y="68"/>
                  <a:pt x="864" y="225"/>
                  <a:pt x="837" y="319"/>
                </a:cubicBezTo>
                <a:cubicBezTo>
                  <a:pt x="801" y="440"/>
                  <a:pt x="769" y="566"/>
                  <a:pt x="722" y="686"/>
                </a:cubicBezTo>
                <a:lnTo>
                  <a:pt x="722" y="686"/>
                </a:lnTo>
                <a:cubicBezTo>
                  <a:pt x="722" y="685"/>
                  <a:pt x="722" y="685"/>
                  <a:pt x="722" y="685"/>
                </a:cubicBezTo>
                <a:lnTo>
                  <a:pt x="722" y="685"/>
                </a:lnTo>
                <a:cubicBezTo>
                  <a:pt x="722" y="685"/>
                  <a:pt x="722" y="685"/>
                  <a:pt x="722" y="686"/>
                </a:cubicBezTo>
                <a:cubicBezTo>
                  <a:pt x="722" y="686"/>
                  <a:pt x="722" y="686"/>
                  <a:pt x="722" y="686"/>
                </a:cubicBezTo>
                <a:lnTo>
                  <a:pt x="722" y="686"/>
                </a:lnTo>
                <a:cubicBezTo>
                  <a:pt x="722" y="686"/>
                  <a:pt x="722" y="686"/>
                  <a:pt x="722" y="686"/>
                </a:cubicBezTo>
                <a:lnTo>
                  <a:pt x="722" y="686"/>
                </a:lnTo>
                <a:cubicBezTo>
                  <a:pt x="719" y="694"/>
                  <a:pt x="716" y="702"/>
                  <a:pt x="713" y="710"/>
                </a:cubicBezTo>
                <a:lnTo>
                  <a:pt x="713" y="710"/>
                </a:lnTo>
                <a:cubicBezTo>
                  <a:pt x="716" y="701"/>
                  <a:pt x="721" y="690"/>
                  <a:pt x="722" y="686"/>
                </a:cubicBezTo>
                <a:lnTo>
                  <a:pt x="722" y="686"/>
                </a:lnTo>
                <a:cubicBezTo>
                  <a:pt x="722" y="686"/>
                  <a:pt x="722" y="686"/>
                  <a:pt x="722" y="686"/>
                </a:cubicBezTo>
                <a:lnTo>
                  <a:pt x="722" y="686"/>
                </a:lnTo>
                <a:cubicBezTo>
                  <a:pt x="718" y="697"/>
                  <a:pt x="715" y="705"/>
                  <a:pt x="713" y="710"/>
                </a:cubicBezTo>
                <a:lnTo>
                  <a:pt x="713" y="710"/>
                </a:lnTo>
                <a:cubicBezTo>
                  <a:pt x="713" y="710"/>
                  <a:pt x="713" y="710"/>
                  <a:pt x="713" y="710"/>
                </a:cubicBezTo>
                <a:lnTo>
                  <a:pt x="713" y="710"/>
                </a:lnTo>
                <a:cubicBezTo>
                  <a:pt x="711" y="715"/>
                  <a:pt x="710" y="719"/>
                  <a:pt x="710" y="719"/>
                </a:cubicBezTo>
                <a:lnTo>
                  <a:pt x="710" y="719"/>
                </a:lnTo>
                <a:cubicBezTo>
                  <a:pt x="710" y="719"/>
                  <a:pt x="711" y="716"/>
                  <a:pt x="713" y="710"/>
                </a:cubicBezTo>
                <a:lnTo>
                  <a:pt x="713" y="710"/>
                </a:lnTo>
                <a:cubicBezTo>
                  <a:pt x="602" y="993"/>
                  <a:pt x="329" y="1181"/>
                  <a:pt x="24" y="1181"/>
                </a:cubicBezTo>
                <a:cubicBezTo>
                  <a:pt x="16" y="1181"/>
                  <a:pt x="8" y="1181"/>
                  <a:pt x="0" y="1181"/>
                </a:cubicBezTo>
                <a:lnTo>
                  <a:pt x="0" y="1181"/>
                </a:lnTo>
                <a:cubicBezTo>
                  <a:pt x="93" y="1205"/>
                  <a:pt x="190" y="1217"/>
                  <a:pt x="289" y="1217"/>
                </a:cubicBezTo>
                <a:cubicBezTo>
                  <a:pt x="713" y="1217"/>
                  <a:pt x="1152" y="994"/>
                  <a:pt x="1239" y="550"/>
                </a:cubicBezTo>
                <a:cubicBezTo>
                  <a:pt x="1265" y="424"/>
                  <a:pt x="1258" y="289"/>
                  <a:pt x="1208" y="170"/>
                </a:cubicBezTo>
                <a:cubicBezTo>
                  <a:pt x="1180" y="106"/>
                  <a:pt x="1112"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3"/>
          <p:cNvSpPr/>
          <p:nvPr/>
        </p:nvSpPr>
        <p:spPr>
          <a:xfrm flipH="1">
            <a:off x="762348" y="4839649"/>
            <a:ext cx="70675" cy="56878"/>
          </a:xfrm>
          <a:custGeom>
            <a:rect b="b" l="l" r="r" t="t"/>
            <a:pathLst>
              <a:path extrusionOk="0" h="734" w="912">
                <a:moveTo>
                  <a:pt x="681" y="1"/>
                </a:moveTo>
                <a:cubicBezTo>
                  <a:pt x="530" y="1"/>
                  <a:pt x="399" y="183"/>
                  <a:pt x="362" y="311"/>
                </a:cubicBezTo>
                <a:cubicBezTo>
                  <a:pt x="353" y="338"/>
                  <a:pt x="351" y="347"/>
                  <a:pt x="351" y="347"/>
                </a:cubicBezTo>
                <a:cubicBezTo>
                  <a:pt x="351" y="347"/>
                  <a:pt x="355" y="331"/>
                  <a:pt x="359" y="318"/>
                </a:cubicBezTo>
                <a:lnTo>
                  <a:pt x="359" y="318"/>
                </a:lnTo>
                <a:cubicBezTo>
                  <a:pt x="298" y="506"/>
                  <a:pt x="188" y="658"/>
                  <a:pt x="0" y="733"/>
                </a:cubicBezTo>
                <a:cubicBezTo>
                  <a:pt x="276" y="731"/>
                  <a:pt x="647" y="696"/>
                  <a:pt x="803" y="429"/>
                </a:cubicBezTo>
                <a:cubicBezTo>
                  <a:pt x="871" y="312"/>
                  <a:pt x="912" y="64"/>
                  <a:pt x="740" y="10"/>
                </a:cubicBezTo>
                <a:cubicBezTo>
                  <a:pt x="720" y="4"/>
                  <a:pt x="700"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3"/>
          <p:cNvSpPr/>
          <p:nvPr/>
        </p:nvSpPr>
        <p:spPr>
          <a:xfrm flipH="1">
            <a:off x="809154" y="4911329"/>
            <a:ext cx="100046" cy="94383"/>
          </a:xfrm>
          <a:custGeom>
            <a:rect b="b" l="l" r="r" t="t"/>
            <a:pathLst>
              <a:path extrusionOk="0" h="1218" w="1291">
                <a:moveTo>
                  <a:pt x="299" y="0"/>
                </a:moveTo>
                <a:cubicBezTo>
                  <a:pt x="198" y="0"/>
                  <a:pt x="97" y="13"/>
                  <a:pt x="0" y="39"/>
                </a:cubicBezTo>
                <a:cubicBezTo>
                  <a:pt x="10" y="38"/>
                  <a:pt x="19" y="38"/>
                  <a:pt x="29" y="38"/>
                </a:cubicBezTo>
                <a:cubicBezTo>
                  <a:pt x="258" y="38"/>
                  <a:pt x="475" y="147"/>
                  <a:pt x="615" y="331"/>
                </a:cubicBezTo>
                <a:cubicBezTo>
                  <a:pt x="761" y="525"/>
                  <a:pt x="796" y="787"/>
                  <a:pt x="871" y="1013"/>
                </a:cubicBezTo>
                <a:cubicBezTo>
                  <a:pt x="895" y="1085"/>
                  <a:pt x="939" y="1218"/>
                  <a:pt x="1029" y="1218"/>
                </a:cubicBezTo>
                <a:cubicBezTo>
                  <a:pt x="1040" y="1218"/>
                  <a:pt x="1051" y="1216"/>
                  <a:pt x="1063" y="1212"/>
                </a:cubicBezTo>
                <a:cubicBezTo>
                  <a:pt x="1162" y="1179"/>
                  <a:pt x="1214" y="1055"/>
                  <a:pt x="1237" y="963"/>
                </a:cubicBezTo>
                <a:cubicBezTo>
                  <a:pt x="1291" y="736"/>
                  <a:pt x="1217" y="477"/>
                  <a:pt x="1056" y="309"/>
                </a:cubicBezTo>
                <a:cubicBezTo>
                  <a:pt x="860" y="101"/>
                  <a:pt x="580"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3"/>
          <p:cNvSpPr/>
          <p:nvPr/>
        </p:nvSpPr>
        <p:spPr>
          <a:xfrm flipH="1">
            <a:off x="765215" y="4922100"/>
            <a:ext cx="67808" cy="56180"/>
          </a:xfrm>
          <a:custGeom>
            <a:rect b="b" l="l" r="r" t="t"/>
            <a:pathLst>
              <a:path extrusionOk="0" h="725" w="875">
                <a:moveTo>
                  <a:pt x="0" y="0"/>
                </a:moveTo>
                <a:cubicBezTo>
                  <a:pt x="136" y="54"/>
                  <a:pt x="247" y="157"/>
                  <a:pt x="309" y="289"/>
                </a:cubicBezTo>
                <a:cubicBezTo>
                  <a:pt x="380" y="433"/>
                  <a:pt x="400" y="585"/>
                  <a:pt x="546" y="681"/>
                </a:cubicBezTo>
                <a:cubicBezTo>
                  <a:pt x="593" y="710"/>
                  <a:pt x="641" y="725"/>
                  <a:pt x="684" y="725"/>
                </a:cubicBezTo>
                <a:cubicBezTo>
                  <a:pt x="776" y="725"/>
                  <a:pt x="850" y="662"/>
                  <a:pt x="861" y="541"/>
                </a:cubicBezTo>
                <a:cubicBezTo>
                  <a:pt x="874" y="395"/>
                  <a:pt x="791" y="248"/>
                  <a:pt x="673" y="165"/>
                </a:cubicBezTo>
                <a:lnTo>
                  <a:pt x="662" y="157"/>
                </a:lnTo>
                <a:cubicBezTo>
                  <a:pt x="462" y="31"/>
                  <a:pt x="233" y="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3"/>
          <p:cNvSpPr/>
          <p:nvPr/>
        </p:nvSpPr>
        <p:spPr>
          <a:xfrm flipH="1">
            <a:off x="713216" y="4887229"/>
            <a:ext cx="125154" cy="44169"/>
          </a:xfrm>
          <a:custGeom>
            <a:rect b="b" l="l" r="r" t="t"/>
            <a:pathLst>
              <a:path extrusionOk="0" h="570" w="1615">
                <a:moveTo>
                  <a:pt x="1340" y="0"/>
                </a:moveTo>
                <a:cubicBezTo>
                  <a:pt x="1016" y="0"/>
                  <a:pt x="461" y="267"/>
                  <a:pt x="0" y="285"/>
                </a:cubicBezTo>
                <a:cubicBezTo>
                  <a:pt x="454" y="302"/>
                  <a:pt x="1012" y="569"/>
                  <a:pt x="1339" y="569"/>
                </a:cubicBezTo>
                <a:cubicBezTo>
                  <a:pt x="1507" y="569"/>
                  <a:pt x="1615" y="498"/>
                  <a:pt x="1615" y="285"/>
                </a:cubicBezTo>
                <a:cubicBezTo>
                  <a:pt x="1615" y="71"/>
                  <a:pt x="1508"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3"/>
          <p:cNvSpPr/>
          <p:nvPr/>
        </p:nvSpPr>
        <p:spPr>
          <a:xfrm rot="-2700000">
            <a:off x="3908827" y="283189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3"/>
          <p:cNvSpPr txBox="1"/>
          <p:nvPr>
            <p:ph idx="2" type="title"/>
          </p:nvPr>
        </p:nvSpPr>
        <p:spPr>
          <a:xfrm>
            <a:off x="3870475" y="176078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572" name="Google Shape;1572;p43"/>
          <p:cNvSpPr/>
          <p:nvPr/>
        </p:nvSpPr>
        <p:spPr>
          <a:xfrm rot="-2700000">
            <a:off x="4742215" y="283189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3"/>
          <p:cNvSpPr txBox="1"/>
          <p:nvPr>
            <p:ph idx="2" type="title"/>
          </p:nvPr>
        </p:nvSpPr>
        <p:spPr>
          <a:xfrm>
            <a:off x="3870475" y="176078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574" name="Google Shape;1574;p43"/>
          <p:cNvSpPr/>
          <p:nvPr/>
        </p:nvSpPr>
        <p:spPr>
          <a:xfrm rot="-2700000">
            <a:off x="3908827" y="167104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3"/>
          <p:cNvSpPr txBox="1"/>
          <p:nvPr>
            <p:ph type="title"/>
          </p:nvPr>
        </p:nvSpPr>
        <p:spPr>
          <a:xfrm>
            <a:off x="713250"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Table of</a:t>
            </a:r>
            <a:r>
              <a:rPr b="1" lang="en"/>
              <a:t> </a:t>
            </a:r>
            <a:r>
              <a:rPr lang="en"/>
              <a:t>c</a:t>
            </a:r>
            <a:r>
              <a:rPr b="1" lang="en"/>
              <a:t>ontents</a:t>
            </a:r>
            <a:endParaRPr b="1"/>
          </a:p>
        </p:txBody>
      </p:sp>
      <p:sp>
        <p:nvSpPr>
          <p:cNvPr id="1576" name="Google Shape;1576;p43"/>
          <p:cNvSpPr txBox="1"/>
          <p:nvPr>
            <p:ph idx="1" type="subTitle"/>
          </p:nvPr>
        </p:nvSpPr>
        <p:spPr>
          <a:xfrm>
            <a:off x="1172438" y="2178806"/>
            <a:ext cx="2625000" cy="478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You can describe the topic of the section here</a:t>
            </a:r>
            <a:endParaRPr/>
          </a:p>
        </p:txBody>
      </p:sp>
      <p:sp>
        <p:nvSpPr>
          <p:cNvPr id="1577" name="Google Shape;1577;p43"/>
          <p:cNvSpPr txBox="1"/>
          <p:nvPr>
            <p:ph idx="2" type="title"/>
          </p:nvPr>
        </p:nvSpPr>
        <p:spPr>
          <a:xfrm>
            <a:off x="3870475" y="176078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578" name="Google Shape;1578;p43"/>
          <p:cNvSpPr txBox="1"/>
          <p:nvPr>
            <p:ph idx="3" type="title"/>
          </p:nvPr>
        </p:nvSpPr>
        <p:spPr>
          <a:xfrm>
            <a:off x="989753" y="1726650"/>
            <a:ext cx="2817000" cy="313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Roman Empire</a:t>
            </a:r>
            <a:endParaRPr b="1"/>
          </a:p>
        </p:txBody>
      </p:sp>
      <p:sp>
        <p:nvSpPr>
          <p:cNvPr id="1579" name="Google Shape;1579;p43"/>
          <p:cNvSpPr txBox="1"/>
          <p:nvPr>
            <p:ph idx="5" type="title"/>
          </p:nvPr>
        </p:nvSpPr>
        <p:spPr>
          <a:xfrm>
            <a:off x="5337278" y="1726650"/>
            <a:ext cx="28170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Medieval period</a:t>
            </a:r>
            <a:endParaRPr b="1"/>
          </a:p>
        </p:txBody>
      </p:sp>
      <p:sp>
        <p:nvSpPr>
          <p:cNvPr id="1580" name="Google Shape;1580;p43"/>
          <p:cNvSpPr txBox="1"/>
          <p:nvPr>
            <p:ph idx="6" type="subTitle"/>
          </p:nvPr>
        </p:nvSpPr>
        <p:spPr>
          <a:xfrm>
            <a:off x="5337263" y="2178806"/>
            <a:ext cx="262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You can describe the topic of the section here</a:t>
            </a:r>
            <a:endParaRPr/>
          </a:p>
        </p:txBody>
      </p:sp>
      <p:sp>
        <p:nvSpPr>
          <p:cNvPr id="1581" name="Google Shape;1581;p43"/>
          <p:cNvSpPr txBox="1"/>
          <p:nvPr>
            <p:ph idx="8" type="title"/>
          </p:nvPr>
        </p:nvSpPr>
        <p:spPr>
          <a:xfrm>
            <a:off x="989678" y="2864325"/>
            <a:ext cx="2817000" cy="313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 Renaissance</a:t>
            </a:r>
            <a:endParaRPr b="1"/>
          </a:p>
        </p:txBody>
      </p:sp>
      <p:sp>
        <p:nvSpPr>
          <p:cNvPr id="1582" name="Google Shape;1582;p43"/>
          <p:cNvSpPr txBox="1"/>
          <p:nvPr>
            <p:ph idx="9" type="subTitle"/>
          </p:nvPr>
        </p:nvSpPr>
        <p:spPr>
          <a:xfrm>
            <a:off x="1172438" y="3322000"/>
            <a:ext cx="2625000" cy="4782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a:t>You can describe the topic of the section here</a:t>
            </a:r>
            <a:endParaRPr/>
          </a:p>
        </p:txBody>
      </p:sp>
      <p:sp>
        <p:nvSpPr>
          <p:cNvPr id="1583" name="Google Shape;1583;p43"/>
          <p:cNvSpPr txBox="1"/>
          <p:nvPr>
            <p:ph idx="14" type="title"/>
          </p:nvPr>
        </p:nvSpPr>
        <p:spPr>
          <a:xfrm>
            <a:off x="5337322" y="2864325"/>
            <a:ext cx="22938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Modern Italy</a:t>
            </a:r>
            <a:endParaRPr b="1"/>
          </a:p>
        </p:txBody>
      </p:sp>
      <p:sp>
        <p:nvSpPr>
          <p:cNvPr id="1584" name="Google Shape;1584;p43"/>
          <p:cNvSpPr txBox="1"/>
          <p:nvPr>
            <p:ph idx="15" type="subTitle"/>
          </p:nvPr>
        </p:nvSpPr>
        <p:spPr>
          <a:xfrm>
            <a:off x="5337263" y="3322000"/>
            <a:ext cx="26250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You can describe the topic of the section here</a:t>
            </a:r>
            <a:endParaRPr/>
          </a:p>
        </p:txBody>
      </p:sp>
      <p:sp>
        <p:nvSpPr>
          <p:cNvPr id="1585" name="Google Shape;1585;p43"/>
          <p:cNvSpPr/>
          <p:nvPr/>
        </p:nvSpPr>
        <p:spPr>
          <a:xfrm rot="-2700000">
            <a:off x="4742215" y="1671040"/>
            <a:ext cx="492995" cy="492995"/>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 name="Google Shape;1586;p43"/>
          <p:cNvGrpSpPr/>
          <p:nvPr/>
        </p:nvGrpSpPr>
        <p:grpSpPr>
          <a:xfrm flipH="1">
            <a:off x="-493081" y="3510750"/>
            <a:ext cx="2711563" cy="1632745"/>
            <a:chOff x="7371275" y="186850"/>
            <a:chExt cx="1059494" cy="637965"/>
          </a:xfrm>
        </p:grpSpPr>
        <p:sp>
          <p:nvSpPr>
            <p:cNvPr id="1587" name="Google Shape;1587;p43"/>
            <p:cNvSpPr/>
            <p:nvPr/>
          </p:nvSpPr>
          <p:spPr>
            <a:xfrm>
              <a:off x="7856316" y="430580"/>
              <a:ext cx="80563" cy="227462"/>
            </a:xfrm>
            <a:custGeom>
              <a:rect b="b" l="l" r="r" t="t"/>
              <a:pathLst>
                <a:path extrusionOk="0" h="4224" w="1496">
                  <a:moveTo>
                    <a:pt x="949" y="1"/>
                  </a:moveTo>
                  <a:cubicBezTo>
                    <a:pt x="741" y="1"/>
                    <a:pt x="536" y="83"/>
                    <a:pt x="536" y="83"/>
                  </a:cubicBezTo>
                  <a:cubicBezTo>
                    <a:pt x="536" y="83"/>
                    <a:pt x="1" y="2152"/>
                    <a:pt x="29" y="2367"/>
                  </a:cubicBezTo>
                  <a:cubicBezTo>
                    <a:pt x="57" y="2589"/>
                    <a:pt x="571" y="3833"/>
                    <a:pt x="767" y="4224"/>
                  </a:cubicBezTo>
                  <a:cubicBezTo>
                    <a:pt x="940" y="4139"/>
                    <a:pt x="847" y="3337"/>
                    <a:pt x="1002" y="3224"/>
                  </a:cubicBezTo>
                  <a:cubicBezTo>
                    <a:pt x="1025" y="3207"/>
                    <a:pt x="1053" y="3197"/>
                    <a:pt x="1081" y="3197"/>
                  </a:cubicBezTo>
                  <a:cubicBezTo>
                    <a:pt x="1059" y="3076"/>
                    <a:pt x="1034" y="2964"/>
                    <a:pt x="1010" y="2899"/>
                  </a:cubicBezTo>
                  <a:cubicBezTo>
                    <a:pt x="952" y="2741"/>
                    <a:pt x="718" y="2376"/>
                    <a:pt x="617" y="2223"/>
                  </a:cubicBezTo>
                  <a:cubicBezTo>
                    <a:pt x="617" y="2221"/>
                    <a:pt x="1316" y="808"/>
                    <a:pt x="1319" y="793"/>
                  </a:cubicBezTo>
                  <a:cubicBezTo>
                    <a:pt x="1496" y="142"/>
                    <a:pt x="1220" y="1"/>
                    <a:pt x="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3"/>
            <p:cNvSpPr/>
            <p:nvPr/>
          </p:nvSpPr>
          <p:spPr>
            <a:xfrm>
              <a:off x="7887388" y="420187"/>
              <a:ext cx="646" cy="108"/>
            </a:xfrm>
            <a:custGeom>
              <a:rect b="b" l="l" r="r" t="t"/>
              <a:pathLst>
                <a:path extrusionOk="0" h="2" w="12">
                  <a:moveTo>
                    <a:pt x="8" y="0"/>
                  </a:moveTo>
                  <a:cubicBezTo>
                    <a:pt x="3" y="0"/>
                    <a:pt x="1" y="1"/>
                    <a:pt x="2" y="1"/>
                  </a:cubicBezTo>
                  <a:cubicBezTo>
                    <a:pt x="2" y="1"/>
                    <a:pt x="3" y="1"/>
                    <a:pt x="5" y="1"/>
                  </a:cubicBezTo>
                  <a:lnTo>
                    <a:pt x="11" y="1"/>
                  </a:lnTo>
                  <a:cubicBezTo>
                    <a:pt x="10" y="0"/>
                    <a:pt x="9" y="0"/>
                    <a:pt x="8" y="0"/>
                  </a:cubicBezTo>
                  <a:close/>
                </a:path>
              </a:pathLst>
            </a:custGeom>
            <a:solidFill>
              <a:srgbClr val="3969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3"/>
            <p:cNvSpPr/>
            <p:nvPr/>
          </p:nvSpPr>
          <p:spPr>
            <a:xfrm>
              <a:off x="7880495" y="422018"/>
              <a:ext cx="79809" cy="305868"/>
            </a:xfrm>
            <a:custGeom>
              <a:rect b="b" l="l" r="r" t="t"/>
              <a:pathLst>
                <a:path extrusionOk="0" h="5680" w="1482">
                  <a:moveTo>
                    <a:pt x="811" y="0"/>
                  </a:moveTo>
                  <a:cubicBezTo>
                    <a:pt x="747" y="0"/>
                    <a:pt x="683" y="5"/>
                    <a:pt x="623" y="16"/>
                  </a:cubicBezTo>
                  <a:cubicBezTo>
                    <a:pt x="551" y="29"/>
                    <a:pt x="483" y="24"/>
                    <a:pt x="412" y="29"/>
                  </a:cubicBezTo>
                  <a:cubicBezTo>
                    <a:pt x="415" y="60"/>
                    <a:pt x="409" y="91"/>
                    <a:pt x="394" y="118"/>
                  </a:cubicBezTo>
                  <a:cubicBezTo>
                    <a:pt x="369" y="163"/>
                    <a:pt x="321" y="189"/>
                    <a:pt x="272" y="189"/>
                  </a:cubicBezTo>
                  <a:cubicBezTo>
                    <a:pt x="252" y="189"/>
                    <a:pt x="232" y="185"/>
                    <a:pt x="212" y="176"/>
                  </a:cubicBezTo>
                  <a:lnTo>
                    <a:pt x="212" y="176"/>
                  </a:lnTo>
                  <a:cubicBezTo>
                    <a:pt x="252" y="303"/>
                    <a:pt x="289" y="551"/>
                    <a:pt x="317" y="794"/>
                  </a:cubicBezTo>
                  <a:lnTo>
                    <a:pt x="303" y="794"/>
                  </a:lnTo>
                  <a:lnTo>
                    <a:pt x="427" y="1924"/>
                  </a:lnTo>
                  <a:cubicBezTo>
                    <a:pt x="424" y="1935"/>
                    <a:pt x="422" y="1945"/>
                    <a:pt x="420" y="1955"/>
                  </a:cubicBezTo>
                  <a:cubicBezTo>
                    <a:pt x="405" y="2004"/>
                    <a:pt x="390" y="2041"/>
                    <a:pt x="394" y="2096"/>
                  </a:cubicBezTo>
                  <a:cubicBezTo>
                    <a:pt x="402" y="2175"/>
                    <a:pt x="455" y="2201"/>
                    <a:pt x="480" y="2269"/>
                  </a:cubicBezTo>
                  <a:cubicBezTo>
                    <a:pt x="505" y="2337"/>
                    <a:pt x="497" y="2433"/>
                    <a:pt x="504" y="2505"/>
                  </a:cubicBezTo>
                  <a:cubicBezTo>
                    <a:pt x="522" y="2696"/>
                    <a:pt x="535" y="2886"/>
                    <a:pt x="542" y="3079"/>
                  </a:cubicBezTo>
                  <a:cubicBezTo>
                    <a:pt x="548" y="3253"/>
                    <a:pt x="17" y="5311"/>
                    <a:pt x="30" y="5483"/>
                  </a:cubicBezTo>
                  <a:cubicBezTo>
                    <a:pt x="0" y="5630"/>
                    <a:pt x="134" y="5680"/>
                    <a:pt x="326" y="5680"/>
                  </a:cubicBezTo>
                  <a:cubicBezTo>
                    <a:pt x="710" y="5680"/>
                    <a:pt x="1326" y="5483"/>
                    <a:pt x="1327" y="5483"/>
                  </a:cubicBezTo>
                  <a:cubicBezTo>
                    <a:pt x="1481" y="5456"/>
                    <a:pt x="1277" y="4281"/>
                    <a:pt x="1303" y="4276"/>
                  </a:cubicBezTo>
                  <a:cubicBezTo>
                    <a:pt x="1305" y="4177"/>
                    <a:pt x="1236" y="3486"/>
                    <a:pt x="1248" y="3372"/>
                  </a:cubicBezTo>
                  <a:cubicBezTo>
                    <a:pt x="1273" y="3128"/>
                    <a:pt x="1173" y="2764"/>
                    <a:pt x="1124" y="2529"/>
                  </a:cubicBezTo>
                  <a:cubicBezTo>
                    <a:pt x="1056" y="2197"/>
                    <a:pt x="944" y="2018"/>
                    <a:pt x="944" y="2018"/>
                  </a:cubicBezTo>
                  <a:cubicBezTo>
                    <a:pt x="944" y="2018"/>
                    <a:pt x="1244" y="1044"/>
                    <a:pt x="1242" y="164"/>
                  </a:cubicBezTo>
                  <a:cubicBezTo>
                    <a:pt x="1242" y="83"/>
                    <a:pt x="1272" y="47"/>
                    <a:pt x="1189" y="12"/>
                  </a:cubicBezTo>
                  <a:cubicBezTo>
                    <a:pt x="1173" y="5"/>
                    <a:pt x="1150" y="3"/>
                    <a:pt x="1126" y="3"/>
                  </a:cubicBezTo>
                  <a:cubicBezTo>
                    <a:pt x="1082" y="3"/>
                    <a:pt x="1031" y="9"/>
                    <a:pt x="993" y="9"/>
                  </a:cubicBezTo>
                  <a:cubicBezTo>
                    <a:pt x="985" y="9"/>
                    <a:pt x="977" y="9"/>
                    <a:pt x="970" y="8"/>
                  </a:cubicBezTo>
                  <a:cubicBezTo>
                    <a:pt x="919" y="3"/>
                    <a:pt x="865"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3"/>
            <p:cNvSpPr/>
            <p:nvPr/>
          </p:nvSpPr>
          <p:spPr>
            <a:xfrm>
              <a:off x="7881357" y="293152"/>
              <a:ext cx="44751" cy="130102"/>
            </a:xfrm>
            <a:custGeom>
              <a:rect b="b" l="l" r="r" t="t"/>
              <a:pathLst>
                <a:path extrusionOk="0" h="2416" w="831">
                  <a:moveTo>
                    <a:pt x="473" y="0"/>
                  </a:moveTo>
                  <a:lnTo>
                    <a:pt x="80" y="1238"/>
                  </a:lnTo>
                  <a:lnTo>
                    <a:pt x="0" y="2361"/>
                  </a:lnTo>
                  <a:lnTo>
                    <a:pt x="831" y="2415"/>
                  </a:lnTo>
                  <a:lnTo>
                    <a:pt x="831" y="2415"/>
                  </a:lnTo>
                  <a:lnTo>
                    <a:pt x="633" y="53"/>
                  </a:lnTo>
                  <a:lnTo>
                    <a:pt x="534" y="13"/>
                  </a:lnTo>
                  <a:lnTo>
                    <a:pt x="473" y="0"/>
                  </a:lnTo>
                  <a:close/>
                </a:path>
              </a:pathLst>
            </a:custGeom>
            <a:solidFill>
              <a:srgbClr val="E4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3"/>
            <p:cNvSpPr/>
            <p:nvPr/>
          </p:nvSpPr>
          <p:spPr>
            <a:xfrm>
              <a:off x="7910060" y="257395"/>
              <a:ext cx="30211" cy="34195"/>
            </a:xfrm>
            <a:custGeom>
              <a:rect b="b" l="l" r="r" t="t"/>
              <a:pathLst>
                <a:path extrusionOk="0" h="635" w="561">
                  <a:moveTo>
                    <a:pt x="18" y="1"/>
                  </a:moveTo>
                  <a:lnTo>
                    <a:pt x="1" y="619"/>
                  </a:lnTo>
                  <a:lnTo>
                    <a:pt x="543" y="634"/>
                  </a:lnTo>
                  <a:lnTo>
                    <a:pt x="560" y="16"/>
                  </a:ln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3"/>
            <p:cNvSpPr/>
            <p:nvPr/>
          </p:nvSpPr>
          <p:spPr>
            <a:xfrm>
              <a:off x="7893904" y="230846"/>
              <a:ext cx="15133" cy="13032"/>
            </a:xfrm>
            <a:custGeom>
              <a:rect b="b" l="l" r="r" t="t"/>
              <a:pathLst>
                <a:path extrusionOk="0" h="242" w="281">
                  <a:moveTo>
                    <a:pt x="166" y="0"/>
                  </a:moveTo>
                  <a:cubicBezTo>
                    <a:pt x="121" y="0"/>
                    <a:pt x="74" y="19"/>
                    <a:pt x="45" y="45"/>
                  </a:cubicBezTo>
                  <a:lnTo>
                    <a:pt x="45" y="45"/>
                  </a:lnTo>
                  <a:cubicBezTo>
                    <a:pt x="1" y="65"/>
                    <a:pt x="34" y="188"/>
                    <a:pt x="37" y="224"/>
                  </a:cubicBezTo>
                  <a:cubicBezTo>
                    <a:pt x="76" y="228"/>
                    <a:pt x="117" y="237"/>
                    <a:pt x="155" y="242"/>
                  </a:cubicBezTo>
                  <a:cubicBezTo>
                    <a:pt x="158" y="226"/>
                    <a:pt x="159" y="208"/>
                    <a:pt x="164" y="192"/>
                  </a:cubicBezTo>
                  <a:cubicBezTo>
                    <a:pt x="172" y="207"/>
                    <a:pt x="179" y="222"/>
                    <a:pt x="182" y="239"/>
                  </a:cubicBezTo>
                  <a:cubicBezTo>
                    <a:pt x="203" y="235"/>
                    <a:pt x="225" y="239"/>
                    <a:pt x="245" y="230"/>
                  </a:cubicBezTo>
                  <a:cubicBezTo>
                    <a:pt x="232" y="209"/>
                    <a:pt x="244" y="167"/>
                    <a:pt x="249" y="141"/>
                  </a:cubicBezTo>
                  <a:cubicBezTo>
                    <a:pt x="256" y="112"/>
                    <a:pt x="281" y="83"/>
                    <a:pt x="266" y="55"/>
                  </a:cubicBezTo>
                  <a:cubicBezTo>
                    <a:pt x="245" y="16"/>
                    <a:pt x="207" y="0"/>
                    <a:pt x="166" y="0"/>
                  </a:cubicBezTo>
                  <a:close/>
                </a:path>
              </a:pathLst>
            </a:custGeom>
            <a:solidFill>
              <a:srgbClr val="703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3"/>
            <p:cNvSpPr/>
            <p:nvPr/>
          </p:nvSpPr>
          <p:spPr>
            <a:xfrm>
              <a:off x="7890565" y="221153"/>
              <a:ext cx="50675" cy="57189"/>
            </a:xfrm>
            <a:custGeom>
              <a:rect b="b" l="l" r="r" t="t"/>
              <a:pathLst>
                <a:path extrusionOk="0" h="1062" w="941">
                  <a:moveTo>
                    <a:pt x="472" y="1"/>
                  </a:moveTo>
                  <a:cubicBezTo>
                    <a:pt x="322" y="1"/>
                    <a:pt x="165" y="85"/>
                    <a:pt x="106" y="210"/>
                  </a:cubicBezTo>
                  <a:cubicBezTo>
                    <a:pt x="60" y="308"/>
                    <a:pt x="76" y="385"/>
                    <a:pt x="79" y="487"/>
                  </a:cubicBezTo>
                  <a:cubicBezTo>
                    <a:pt x="82" y="571"/>
                    <a:pt x="1" y="617"/>
                    <a:pt x="3" y="702"/>
                  </a:cubicBezTo>
                  <a:cubicBezTo>
                    <a:pt x="39" y="722"/>
                    <a:pt x="54" y="734"/>
                    <a:pt x="63" y="771"/>
                  </a:cubicBezTo>
                  <a:cubicBezTo>
                    <a:pt x="67" y="787"/>
                    <a:pt x="50" y="809"/>
                    <a:pt x="54" y="825"/>
                  </a:cubicBezTo>
                  <a:cubicBezTo>
                    <a:pt x="58" y="838"/>
                    <a:pt x="80" y="849"/>
                    <a:pt x="82" y="860"/>
                  </a:cubicBezTo>
                  <a:cubicBezTo>
                    <a:pt x="96" y="920"/>
                    <a:pt x="50" y="1002"/>
                    <a:pt x="93" y="1056"/>
                  </a:cubicBezTo>
                  <a:lnTo>
                    <a:pt x="93" y="1056"/>
                  </a:lnTo>
                  <a:cubicBezTo>
                    <a:pt x="91" y="1056"/>
                    <a:pt x="89" y="1056"/>
                    <a:pt x="87" y="1055"/>
                  </a:cubicBezTo>
                  <a:lnTo>
                    <a:pt x="87" y="1055"/>
                  </a:lnTo>
                  <a:lnTo>
                    <a:pt x="98" y="1062"/>
                  </a:lnTo>
                  <a:cubicBezTo>
                    <a:pt x="96" y="1060"/>
                    <a:pt x="95" y="1058"/>
                    <a:pt x="93" y="1056"/>
                  </a:cubicBezTo>
                  <a:lnTo>
                    <a:pt x="93" y="1056"/>
                  </a:lnTo>
                  <a:cubicBezTo>
                    <a:pt x="124" y="1060"/>
                    <a:pt x="157" y="1062"/>
                    <a:pt x="190" y="1062"/>
                  </a:cubicBezTo>
                  <a:cubicBezTo>
                    <a:pt x="423" y="1062"/>
                    <a:pt x="691" y="969"/>
                    <a:pt x="806" y="783"/>
                  </a:cubicBezTo>
                  <a:cubicBezTo>
                    <a:pt x="941" y="560"/>
                    <a:pt x="877" y="255"/>
                    <a:pt x="684" y="78"/>
                  </a:cubicBezTo>
                  <a:cubicBezTo>
                    <a:pt x="626" y="24"/>
                    <a:pt x="550"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3"/>
            <p:cNvSpPr/>
            <p:nvPr/>
          </p:nvSpPr>
          <p:spPr>
            <a:xfrm>
              <a:off x="7926000" y="245117"/>
              <a:ext cx="8563" cy="16963"/>
            </a:xfrm>
            <a:custGeom>
              <a:rect b="b" l="l" r="r" t="t"/>
              <a:pathLst>
                <a:path extrusionOk="0" h="315" w="159">
                  <a:moveTo>
                    <a:pt x="80" y="1"/>
                  </a:moveTo>
                  <a:cubicBezTo>
                    <a:pt x="28" y="1"/>
                    <a:pt x="4" y="68"/>
                    <a:pt x="1" y="68"/>
                  </a:cubicBezTo>
                  <a:lnTo>
                    <a:pt x="5" y="79"/>
                  </a:lnTo>
                  <a:cubicBezTo>
                    <a:pt x="7" y="51"/>
                    <a:pt x="45" y="23"/>
                    <a:pt x="78" y="23"/>
                  </a:cubicBezTo>
                  <a:cubicBezTo>
                    <a:pt x="86" y="23"/>
                    <a:pt x="94" y="25"/>
                    <a:pt x="100" y="28"/>
                  </a:cubicBezTo>
                  <a:cubicBezTo>
                    <a:pt x="135" y="47"/>
                    <a:pt x="126" y="109"/>
                    <a:pt x="120" y="136"/>
                  </a:cubicBezTo>
                  <a:cubicBezTo>
                    <a:pt x="106" y="202"/>
                    <a:pt x="58" y="267"/>
                    <a:pt x="8" y="315"/>
                  </a:cubicBezTo>
                  <a:cubicBezTo>
                    <a:pt x="69" y="263"/>
                    <a:pt x="149" y="173"/>
                    <a:pt x="155" y="93"/>
                  </a:cubicBezTo>
                  <a:cubicBezTo>
                    <a:pt x="158" y="50"/>
                    <a:pt x="142" y="14"/>
                    <a:pt x="95" y="3"/>
                  </a:cubicBezTo>
                  <a:cubicBezTo>
                    <a:pt x="90" y="1"/>
                    <a:pt x="85" y="1"/>
                    <a:pt x="80" y="1"/>
                  </a:cubicBezTo>
                  <a:close/>
                </a:path>
              </a:pathLst>
            </a:custGeom>
            <a:solidFill>
              <a:srgbClr val="E5A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3"/>
            <p:cNvSpPr/>
            <p:nvPr/>
          </p:nvSpPr>
          <p:spPr>
            <a:xfrm>
              <a:off x="7906613" y="285075"/>
              <a:ext cx="35650" cy="10985"/>
            </a:xfrm>
            <a:custGeom>
              <a:rect b="b" l="l" r="r" t="t"/>
              <a:pathLst>
                <a:path extrusionOk="0" h="204" w="662">
                  <a:moveTo>
                    <a:pt x="88" y="1"/>
                  </a:moveTo>
                  <a:cubicBezTo>
                    <a:pt x="45" y="1"/>
                    <a:pt x="9" y="33"/>
                    <a:pt x="4" y="77"/>
                  </a:cubicBezTo>
                  <a:cubicBezTo>
                    <a:pt x="1" y="123"/>
                    <a:pt x="36" y="163"/>
                    <a:pt x="83" y="166"/>
                  </a:cubicBezTo>
                  <a:lnTo>
                    <a:pt x="567" y="203"/>
                  </a:lnTo>
                  <a:cubicBezTo>
                    <a:pt x="569" y="203"/>
                    <a:pt x="572" y="203"/>
                    <a:pt x="574" y="203"/>
                  </a:cubicBezTo>
                  <a:cubicBezTo>
                    <a:pt x="617" y="203"/>
                    <a:pt x="655" y="170"/>
                    <a:pt x="659" y="127"/>
                  </a:cubicBezTo>
                  <a:cubicBezTo>
                    <a:pt x="662" y="81"/>
                    <a:pt x="627" y="40"/>
                    <a:pt x="579" y="38"/>
                  </a:cubicBezTo>
                  <a:lnTo>
                    <a:pt x="96" y="1"/>
                  </a:lnTo>
                  <a:cubicBezTo>
                    <a:pt x="93" y="1"/>
                    <a:pt x="91"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3"/>
            <p:cNvSpPr/>
            <p:nvPr/>
          </p:nvSpPr>
          <p:spPr>
            <a:xfrm>
              <a:off x="7881357" y="290783"/>
              <a:ext cx="70870" cy="132525"/>
            </a:xfrm>
            <a:custGeom>
              <a:rect b="b" l="l" r="r" t="t"/>
              <a:pathLst>
                <a:path extrusionOk="0" h="2461" w="1316">
                  <a:moveTo>
                    <a:pt x="587" y="1"/>
                  </a:moveTo>
                  <a:cubicBezTo>
                    <a:pt x="363" y="1"/>
                    <a:pt x="334" y="374"/>
                    <a:pt x="236" y="870"/>
                  </a:cubicBezTo>
                  <a:lnTo>
                    <a:pt x="0" y="2405"/>
                  </a:lnTo>
                  <a:cubicBezTo>
                    <a:pt x="82" y="2432"/>
                    <a:pt x="658" y="2460"/>
                    <a:pt x="1019" y="2460"/>
                  </a:cubicBezTo>
                  <a:cubicBezTo>
                    <a:pt x="1188" y="2460"/>
                    <a:pt x="1309" y="2454"/>
                    <a:pt x="1310" y="2439"/>
                  </a:cubicBezTo>
                  <a:cubicBezTo>
                    <a:pt x="1315" y="2352"/>
                    <a:pt x="1262" y="1120"/>
                    <a:pt x="1262" y="1119"/>
                  </a:cubicBezTo>
                  <a:lnTo>
                    <a:pt x="1262" y="1119"/>
                  </a:lnTo>
                  <a:cubicBezTo>
                    <a:pt x="1280" y="889"/>
                    <a:pt x="1286" y="91"/>
                    <a:pt x="1047" y="74"/>
                  </a:cubicBezTo>
                  <a:lnTo>
                    <a:pt x="604" y="1"/>
                  </a:lnTo>
                  <a:cubicBezTo>
                    <a:pt x="598" y="1"/>
                    <a:pt x="593" y="1"/>
                    <a:pt x="587" y="1"/>
                  </a:cubicBezTo>
                  <a:close/>
                </a:path>
              </a:pathLst>
            </a:custGeom>
            <a:solidFill>
              <a:srgbClr val="E4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3"/>
            <p:cNvSpPr/>
            <p:nvPr/>
          </p:nvSpPr>
          <p:spPr>
            <a:xfrm>
              <a:off x="7895412" y="208444"/>
              <a:ext cx="52291" cy="61981"/>
            </a:xfrm>
            <a:custGeom>
              <a:rect b="b" l="l" r="r" t="t"/>
              <a:pathLst>
                <a:path extrusionOk="0" h="1151" w="971">
                  <a:moveTo>
                    <a:pt x="444" y="1"/>
                  </a:moveTo>
                  <a:cubicBezTo>
                    <a:pt x="412" y="1"/>
                    <a:pt x="380" y="5"/>
                    <a:pt x="349" y="14"/>
                  </a:cubicBezTo>
                  <a:cubicBezTo>
                    <a:pt x="178" y="61"/>
                    <a:pt x="1" y="286"/>
                    <a:pt x="15" y="476"/>
                  </a:cubicBezTo>
                  <a:cubicBezTo>
                    <a:pt x="38" y="446"/>
                    <a:pt x="60" y="408"/>
                    <a:pt x="85" y="378"/>
                  </a:cubicBezTo>
                  <a:cubicBezTo>
                    <a:pt x="130" y="323"/>
                    <a:pt x="199" y="297"/>
                    <a:pt x="271" y="297"/>
                  </a:cubicBezTo>
                  <a:cubicBezTo>
                    <a:pt x="389" y="297"/>
                    <a:pt x="513" y="366"/>
                    <a:pt x="544" y="485"/>
                  </a:cubicBezTo>
                  <a:cubicBezTo>
                    <a:pt x="555" y="526"/>
                    <a:pt x="542" y="564"/>
                    <a:pt x="538" y="602"/>
                  </a:cubicBezTo>
                  <a:cubicBezTo>
                    <a:pt x="532" y="650"/>
                    <a:pt x="554" y="666"/>
                    <a:pt x="533" y="715"/>
                  </a:cubicBezTo>
                  <a:cubicBezTo>
                    <a:pt x="516" y="750"/>
                    <a:pt x="498" y="784"/>
                    <a:pt x="478" y="819"/>
                  </a:cubicBezTo>
                  <a:cubicBezTo>
                    <a:pt x="470" y="832"/>
                    <a:pt x="467" y="854"/>
                    <a:pt x="458" y="868"/>
                  </a:cubicBezTo>
                  <a:cubicBezTo>
                    <a:pt x="449" y="889"/>
                    <a:pt x="432" y="900"/>
                    <a:pt x="432" y="925"/>
                  </a:cubicBezTo>
                  <a:cubicBezTo>
                    <a:pt x="454" y="907"/>
                    <a:pt x="478" y="904"/>
                    <a:pt x="496" y="881"/>
                  </a:cubicBezTo>
                  <a:cubicBezTo>
                    <a:pt x="506" y="869"/>
                    <a:pt x="498" y="851"/>
                    <a:pt x="511" y="838"/>
                  </a:cubicBezTo>
                  <a:cubicBezTo>
                    <a:pt x="523" y="825"/>
                    <a:pt x="537" y="829"/>
                    <a:pt x="548" y="820"/>
                  </a:cubicBezTo>
                  <a:cubicBezTo>
                    <a:pt x="575" y="797"/>
                    <a:pt x="562" y="798"/>
                    <a:pt x="576" y="760"/>
                  </a:cubicBezTo>
                  <a:cubicBezTo>
                    <a:pt x="587" y="732"/>
                    <a:pt x="614" y="707"/>
                    <a:pt x="642" y="706"/>
                  </a:cubicBezTo>
                  <a:cubicBezTo>
                    <a:pt x="643" y="706"/>
                    <a:pt x="644" y="706"/>
                    <a:pt x="646" y="706"/>
                  </a:cubicBezTo>
                  <a:cubicBezTo>
                    <a:pt x="711" y="706"/>
                    <a:pt x="730" y="783"/>
                    <a:pt x="722" y="838"/>
                  </a:cubicBezTo>
                  <a:cubicBezTo>
                    <a:pt x="716" y="895"/>
                    <a:pt x="713" y="952"/>
                    <a:pt x="719" y="1008"/>
                  </a:cubicBezTo>
                  <a:cubicBezTo>
                    <a:pt x="722" y="1002"/>
                    <a:pt x="733" y="992"/>
                    <a:pt x="735" y="986"/>
                  </a:cubicBezTo>
                  <a:lnTo>
                    <a:pt x="735" y="986"/>
                  </a:lnTo>
                  <a:cubicBezTo>
                    <a:pt x="737" y="1008"/>
                    <a:pt x="733" y="1033"/>
                    <a:pt x="745" y="1049"/>
                  </a:cubicBezTo>
                  <a:cubicBezTo>
                    <a:pt x="753" y="1029"/>
                    <a:pt x="768" y="1012"/>
                    <a:pt x="787" y="1001"/>
                  </a:cubicBezTo>
                  <a:cubicBezTo>
                    <a:pt x="805" y="1050"/>
                    <a:pt x="819" y="1100"/>
                    <a:pt x="830" y="1151"/>
                  </a:cubicBezTo>
                  <a:cubicBezTo>
                    <a:pt x="843" y="1056"/>
                    <a:pt x="838" y="964"/>
                    <a:pt x="862" y="869"/>
                  </a:cubicBezTo>
                  <a:cubicBezTo>
                    <a:pt x="891" y="750"/>
                    <a:pt x="936" y="636"/>
                    <a:pt x="971" y="520"/>
                  </a:cubicBezTo>
                  <a:lnTo>
                    <a:pt x="971" y="520"/>
                  </a:lnTo>
                  <a:lnTo>
                    <a:pt x="960" y="539"/>
                  </a:lnTo>
                  <a:cubicBezTo>
                    <a:pt x="969" y="469"/>
                    <a:pt x="940" y="375"/>
                    <a:pt x="912" y="314"/>
                  </a:cubicBezTo>
                  <a:cubicBezTo>
                    <a:pt x="834" y="142"/>
                    <a:pt x="633"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3"/>
            <p:cNvSpPr/>
            <p:nvPr/>
          </p:nvSpPr>
          <p:spPr>
            <a:xfrm>
              <a:off x="7929015" y="211568"/>
              <a:ext cx="21810" cy="56273"/>
            </a:xfrm>
            <a:custGeom>
              <a:rect b="b" l="l" r="r" t="t"/>
              <a:pathLst>
                <a:path extrusionOk="0" h="1045" w="405">
                  <a:moveTo>
                    <a:pt x="33" y="1"/>
                  </a:moveTo>
                  <a:lnTo>
                    <a:pt x="42" y="15"/>
                  </a:lnTo>
                  <a:cubicBezTo>
                    <a:pt x="0" y="115"/>
                    <a:pt x="72" y="309"/>
                    <a:pt x="102" y="406"/>
                  </a:cubicBezTo>
                  <a:cubicBezTo>
                    <a:pt x="118" y="455"/>
                    <a:pt x="152" y="494"/>
                    <a:pt x="168" y="543"/>
                  </a:cubicBezTo>
                  <a:cubicBezTo>
                    <a:pt x="183" y="597"/>
                    <a:pt x="189" y="653"/>
                    <a:pt x="187" y="709"/>
                  </a:cubicBezTo>
                  <a:cubicBezTo>
                    <a:pt x="187" y="810"/>
                    <a:pt x="172" y="950"/>
                    <a:pt x="207" y="1045"/>
                  </a:cubicBezTo>
                  <a:cubicBezTo>
                    <a:pt x="216" y="1025"/>
                    <a:pt x="214" y="1001"/>
                    <a:pt x="215" y="976"/>
                  </a:cubicBezTo>
                  <a:cubicBezTo>
                    <a:pt x="231" y="786"/>
                    <a:pt x="401" y="651"/>
                    <a:pt x="402" y="456"/>
                  </a:cubicBezTo>
                  <a:cubicBezTo>
                    <a:pt x="405" y="240"/>
                    <a:pt x="262" y="2"/>
                    <a:pt x="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3"/>
            <p:cNvSpPr/>
            <p:nvPr/>
          </p:nvSpPr>
          <p:spPr>
            <a:xfrm>
              <a:off x="7881357" y="420241"/>
              <a:ext cx="70654" cy="19386"/>
            </a:xfrm>
            <a:custGeom>
              <a:rect b="b" l="l" r="r" t="t"/>
              <a:pathLst>
                <a:path extrusionOk="0" h="360" w="1312">
                  <a:moveTo>
                    <a:pt x="0" y="1"/>
                  </a:moveTo>
                  <a:lnTo>
                    <a:pt x="0" y="360"/>
                  </a:lnTo>
                  <a:lnTo>
                    <a:pt x="1311" y="360"/>
                  </a:lnTo>
                  <a:lnTo>
                    <a:pt x="13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3"/>
            <p:cNvSpPr/>
            <p:nvPr/>
          </p:nvSpPr>
          <p:spPr>
            <a:xfrm>
              <a:off x="7882111" y="403870"/>
              <a:ext cx="69524" cy="5654"/>
            </a:xfrm>
            <a:custGeom>
              <a:rect b="b" l="l" r="r" t="t"/>
              <a:pathLst>
                <a:path extrusionOk="0" h="105" w="1291">
                  <a:moveTo>
                    <a:pt x="9" y="0"/>
                  </a:moveTo>
                  <a:lnTo>
                    <a:pt x="0" y="104"/>
                  </a:lnTo>
                  <a:lnTo>
                    <a:pt x="1291" y="104"/>
                  </a:lnTo>
                  <a:lnTo>
                    <a:pt x="1291" y="10"/>
                  </a:lnTo>
                  <a:lnTo>
                    <a:pt x="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3"/>
            <p:cNvSpPr/>
            <p:nvPr/>
          </p:nvSpPr>
          <p:spPr>
            <a:xfrm>
              <a:off x="7883188" y="388846"/>
              <a:ext cx="67531" cy="6247"/>
            </a:xfrm>
            <a:custGeom>
              <a:rect b="b" l="l" r="r" t="t"/>
              <a:pathLst>
                <a:path extrusionOk="0" h="116" w="1254">
                  <a:moveTo>
                    <a:pt x="11" y="1"/>
                  </a:moveTo>
                  <a:lnTo>
                    <a:pt x="0" y="115"/>
                  </a:lnTo>
                  <a:lnTo>
                    <a:pt x="1253" y="115"/>
                  </a:lnTo>
                  <a:lnTo>
                    <a:pt x="12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3"/>
            <p:cNvSpPr/>
            <p:nvPr/>
          </p:nvSpPr>
          <p:spPr>
            <a:xfrm>
              <a:off x="7884803" y="371937"/>
              <a:ext cx="65646" cy="5816"/>
            </a:xfrm>
            <a:custGeom>
              <a:rect b="b" l="l" r="r" t="t"/>
              <a:pathLst>
                <a:path extrusionOk="0" h="108" w="1219">
                  <a:moveTo>
                    <a:pt x="0" y="0"/>
                  </a:moveTo>
                  <a:lnTo>
                    <a:pt x="0" y="108"/>
                  </a:lnTo>
                  <a:lnTo>
                    <a:pt x="1218" y="108"/>
                  </a:lnTo>
                  <a:lnTo>
                    <a:pt x="12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3"/>
            <p:cNvSpPr/>
            <p:nvPr/>
          </p:nvSpPr>
          <p:spPr>
            <a:xfrm>
              <a:off x="7886257" y="352712"/>
              <a:ext cx="63115" cy="5547"/>
            </a:xfrm>
            <a:custGeom>
              <a:rect b="b" l="l" r="r" t="t"/>
              <a:pathLst>
                <a:path extrusionOk="0" h="103" w="1172">
                  <a:moveTo>
                    <a:pt x="32" y="0"/>
                  </a:moveTo>
                  <a:lnTo>
                    <a:pt x="0" y="102"/>
                  </a:lnTo>
                  <a:lnTo>
                    <a:pt x="1172" y="102"/>
                  </a:lnTo>
                  <a:lnTo>
                    <a:pt x="11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3"/>
            <p:cNvSpPr/>
            <p:nvPr/>
          </p:nvSpPr>
          <p:spPr>
            <a:xfrm>
              <a:off x="7892396" y="333218"/>
              <a:ext cx="57461" cy="5547"/>
            </a:xfrm>
            <a:custGeom>
              <a:rect b="b" l="l" r="r" t="t"/>
              <a:pathLst>
                <a:path extrusionOk="0" h="103" w="1067">
                  <a:moveTo>
                    <a:pt x="33" y="0"/>
                  </a:moveTo>
                  <a:lnTo>
                    <a:pt x="1" y="102"/>
                  </a:lnTo>
                  <a:lnTo>
                    <a:pt x="1066" y="102"/>
                  </a:lnTo>
                  <a:lnTo>
                    <a:pt x="10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3"/>
            <p:cNvSpPr/>
            <p:nvPr/>
          </p:nvSpPr>
          <p:spPr>
            <a:xfrm>
              <a:off x="7794279" y="190404"/>
              <a:ext cx="280248" cy="61604"/>
            </a:xfrm>
            <a:custGeom>
              <a:rect b="b" l="l" r="r" t="t"/>
              <a:pathLst>
                <a:path extrusionOk="0" h="1144" w="5204">
                  <a:moveTo>
                    <a:pt x="92" y="1"/>
                  </a:moveTo>
                  <a:cubicBezTo>
                    <a:pt x="50" y="1"/>
                    <a:pt x="26" y="8"/>
                    <a:pt x="23" y="25"/>
                  </a:cubicBezTo>
                  <a:cubicBezTo>
                    <a:pt x="1" y="146"/>
                    <a:pt x="1136" y="486"/>
                    <a:pt x="2560" y="783"/>
                  </a:cubicBezTo>
                  <a:cubicBezTo>
                    <a:pt x="3638" y="1008"/>
                    <a:pt x="4572" y="1144"/>
                    <a:pt x="4973" y="1144"/>
                  </a:cubicBezTo>
                  <a:cubicBezTo>
                    <a:pt x="5101" y="1144"/>
                    <a:pt x="5175" y="1130"/>
                    <a:pt x="5180" y="1100"/>
                  </a:cubicBezTo>
                  <a:cubicBezTo>
                    <a:pt x="5204" y="978"/>
                    <a:pt x="4026" y="859"/>
                    <a:pt x="2602" y="562"/>
                  </a:cubicBezTo>
                  <a:cubicBezTo>
                    <a:pt x="1372" y="307"/>
                    <a:pt x="360"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3"/>
            <p:cNvSpPr/>
            <p:nvPr/>
          </p:nvSpPr>
          <p:spPr>
            <a:xfrm>
              <a:off x="7891804" y="186850"/>
              <a:ext cx="66723" cy="46096"/>
            </a:xfrm>
            <a:custGeom>
              <a:rect b="b" l="l" r="r" t="t"/>
              <a:pathLst>
                <a:path extrusionOk="0" h="856" w="1239">
                  <a:moveTo>
                    <a:pt x="279" y="1"/>
                  </a:moveTo>
                  <a:lnTo>
                    <a:pt x="0" y="552"/>
                  </a:lnTo>
                  <a:lnTo>
                    <a:pt x="1238" y="855"/>
                  </a:lnTo>
                  <a:lnTo>
                    <a:pt x="1238" y="855"/>
                  </a:lnTo>
                  <a:lnTo>
                    <a:pt x="1176" y="215"/>
                  </a:lnTo>
                  <a:lnTo>
                    <a:pt x="2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3"/>
            <p:cNvSpPr/>
            <p:nvPr/>
          </p:nvSpPr>
          <p:spPr>
            <a:xfrm>
              <a:off x="7894604" y="201821"/>
              <a:ext cx="63277" cy="23532"/>
            </a:xfrm>
            <a:custGeom>
              <a:rect b="b" l="l" r="r" t="t"/>
              <a:pathLst>
                <a:path extrusionOk="0" h="437" w="1175">
                  <a:moveTo>
                    <a:pt x="91" y="1"/>
                  </a:moveTo>
                  <a:lnTo>
                    <a:pt x="1" y="170"/>
                  </a:lnTo>
                  <a:lnTo>
                    <a:pt x="1174" y="437"/>
                  </a:lnTo>
                  <a:lnTo>
                    <a:pt x="1157" y="218"/>
                  </a:lnTo>
                  <a:lnTo>
                    <a:pt x="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3"/>
            <p:cNvSpPr/>
            <p:nvPr/>
          </p:nvSpPr>
          <p:spPr>
            <a:xfrm>
              <a:off x="7750336" y="195143"/>
              <a:ext cx="268993" cy="621052"/>
            </a:xfrm>
            <a:custGeom>
              <a:rect b="b" l="l" r="r" t="t"/>
              <a:pathLst>
                <a:path extrusionOk="0" h="11533" w="4995">
                  <a:moveTo>
                    <a:pt x="66" y="1"/>
                  </a:moveTo>
                  <a:cubicBezTo>
                    <a:pt x="58" y="1"/>
                    <a:pt x="50" y="2"/>
                    <a:pt x="43" y="6"/>
                  </a:cubicBezTo>
                  <a:cubicBezTo>
                    <a:pt x="14" y="21"/>
                    <a:pt x="1" y="56"/>
                    <a:pt x="14" y="86"/>
                  </a:cubicBezTo>
                  <a:lnTo>
                    <a:pt x="4875" y="11496"/>
                  </a:lnTo>
                  <a:cubicBezTo>
                    <a:pt x="4884" y="11519"/>
                    <a:pt x="4906" y="11532"/>
                    <a:pt x="4929" y="11532"/>
                  </a:cubicBezTo>
                  <a:cubicBezTo>
                    <a:pt x="4937" y="11532"/>
                    <a:pt x="4944" y="11531"/>
                    <a:pt x="4952" y="11527"/>
                  </a:cubicBezTo>
                  <a:cubicBezTo>
                    <a:pt x="4982" y="11512"/>
                    <a:pt x="4995" y="11477"/>
                    <a:pt x="4982" y="11447"/>
                  </a:cubicBezTo>
                  <a:lnTo>
                    <a:pt x="121" y="37"/>
                  </a:lnTo>
                  <a:cubicBezTo>
                    <a:pt x="111" y="14"/>
                    <a:pt x="89"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3"/>
            <p:cNvSpPr/>
            <p:nvPr/>
          </p:nvSpPr>
          <p:spPr>
            <a:xfrm>
              <a:off x="7804457" y="307207"/>
              <a:ext cx="137809" cy="91976"/>
            </a:xfrm>
            <a:custGeom>
              <a:rect b="b" l="l" r="r" t="t"/>
              <a:pathLst>
                <a:path extrusionOk="0" h="1708" w="2559">
                  <a:moveTo>
                    <a:pt x="2094" y="1"/>
                  </a:moveTo>
                  <a:cubicBezTo>
                    <a:pt x="2006" y="1"/>
                    <a:pt x="1954" y="41"/>
                    <a:pt x="1928" y="88"/>
                  </a:cubicBezTo>
                  <a:cubicBezTo>
                    <a:pt x="1735" y="435"/>
                    <a:pt x="1801" y="925"/>
                    <a:pt x="1788" y="1257"/>
                  </a:cubicBezTo>
                  <a:cubicBezTo>
                    <a:pt x="1391" y="1116"/>
                    <a:pt x="774" y="977"/>
                    <a:pt x="518" y="923"/>
                  </a:cubicBezTo>
                  <a:cubicBezTo>
                    <a:pt x="517" y="921"/>
                    <a:pt x="516" y="918"/>
                    <a:pt x="514" y="916"/>
                  </a:cubicBezTo>
                  <a:lnTo>
                    <a:pt x="507" y="914"/>
                  </a:lnTo>
                  <a:cubicBezTo>
                    <a:pt x="496" y="908"/>
                    <a:pt x="427" y="864"/>
                    <a:pt x="422" y="860"/>
                  </a:cubicBezTo>
                  <a:cubicBezTo>
                    <a:pt x="422" y="860"/>
                    <a:pt x="421" y="859"/>
                    <a:pt x="421" y="859"/>
                  </a:cubicBezTo>
                  <a:lnTo>
                    <a:pt x="416" y="856"/>
                  </a:lnTo>
                  <a:cubicBezTo>
                    <a:pt x="411" y="852"/>
                    <a:pt x="404" y="848"/>
                    <a:pt x="399" y="843"/>
                  </a:cubicBezTo>
                  <a:cubicBezTo>
                    <a:pt x="399" y="843"/>
                    <a:pt x="348" y="798"/>
                    <a:pt x="340" y="790"/>
                  </a:cubicBezTo>
                  <a:lnTo>
                    <a:pt x="340" y="789"/>
                  </a:lnTo>
                  <a:cubicBezTo>
                    <a:pt x="290" y="781"/>
                    <a:pt x="238" y="776"/>
                    <a:pt x="187" y="775"/>
                  </a:cubicBezTo>
                  <a:cubicBezTo>
                    <a:pt x="186" y="775"/>
                    <a:pt x="186" y="775"/>
                    <a:pt x="185" y="775"/>
                  </a:cubicBezTo>
                  <a:cubicBezTo>
                    <a:pt x="158" y="775"/>
                    <a:pt x="136" y="798"/>
                    <a:pt x="111" y="809"/>
                  </a:cubicBezTo>
                  <a:cubicBezTo>
                    <a:pt x="75" y="822"/>
                    <a:pt x="42" y="840"/>
                    <a:pt x="11" y="862"/>
                  </a:cubicBezTo>
                  <a:cubicBezTo>
                    <a:pt x="8" y="865"/>
                    <a:pt x="4" y="867"/>
                    <a:pt x="0" y="869"/>
                  </a:cubicBezTo>
                  <a:cubicBezTo>
                    <a:pt x="5" y="923"/>
                    <a:pt x="5" y="975"/>
                    <a:pt x="0" y="1029"/>
                  </a:cubicBezTo>
                  <a:cubicBezTo>
                    <a:pt x="11" y="1043"/>
                    <a:pt x="21" y="1057"/>
                    <a:pt x="30" y="1071"/>
                  </a:cubicBezTo>
                  <a:cubicBezTo>
                    <a:pt x="38" y="1077"/>
                    <a:pt x="44" y="1085"/>
                    <a:pt x="52" y="1091"/>
                  </a:cubicBezTo>
                  <a:cubicBezTo>
                    <a:pt x="57" y="1093"/>
                    <a:pt x="62" y="1094"/>
                    <a:pt x="68" y="1094"/>
                  </a:cubicBezTo>
                  <a:cubicBezTo>
                    <a:pt x="79" y="1094"/>
                    <a:pt x="91" y="1090"/>
                    <a:pt x="101" y="1083"/>
                  </a:cubicBezTo>
                  <a:cubicBezTo>
                    <a:pt x="136" y="1057"/>
                    <a:pt x="101" y="1009"/>
                    <a:pt x="90" y="981"/>
                  </a:cubicBezTo>
                  <a:lnTo>
                    <a:pt x="90" y="981"/>
                  </a:lnTo>
                  <a:cubicBezTo>
                    <a:pt x="163" y="1018"/>
                    <a:pt x="242" y="1051"/>
                    <a:pt x="322" y="1061"/>
                  </a:cubicBezTo>
                  <a:cubicBezTo>
                    <a:pt x="329" y="1061"/>
                    <a:pt x="354" y="1065"/>
                    <a:pt x="358" y="1066"/>
                  </a:cubicBezTo>
                  <a:cubicBezTo>
                    <a:pt x="396" y="1075"/>
                    <a:pt x="433" y="1063"/>
                    <a:pt x="466" y="1081"/>
                  </a:cubicBezTo>
                  <a:cubicBezTo>
                    <a:pt x="768" y="1245"/>
                    <a:pt x="1617" y="1690"/>
                    <a:pt x="1982" y="1707"/>
                  </a:cubicBezTo>
                  <a:cubicBezTo>
                    <a:pt x="1985" y="1707"/>
                    <a:pt x="1988" y="1708"/>
                    <a:pt x="1991" y="1708"/>
                  </a:cubicBezTo>
                  <a:cubicBezTo>
                    <a:pt x="2045" y="1708"/>
                    <a:pt x="2111" y="1679"/>
                    <a:pt x="2138" y="1613"/>
                  </a:cubicBezTo>
                  <a:cubicBezTo>
                    <a:pt x="2146" y="1593"/>
                    <a:pt x="2152" y="1571"/>
                    <a:pt x="2153" y="1550"/>
                  </a:cubicBezTo>
                  <a:cubicBezTo>
                    <a:pt x="2174" y="1477"/>
                    <a:pt x="2559" y="575"/>
                    <a:pt x="2341" y="141"/>
                  </a:cubicBezTo>
                  <a:cubicBezTo>
                    <a:pt x="2309" y="76"/>
                    <a:pt x="2249" y="29"/>
                    <a:pt x="2178" y="12"/>
                  </a:cubicBezTo>
                  <a:cubicBezTo>
                    <a:pt x="2147" y="4"/>
                    <a:pt x="2119" y="1"/>
                    <a:pt x="20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3"/>
            <p:cNvSpPr/>
            <p:nvPr/>
          </p:nvSpPr>
          <p:spPr>
            <a:xfrm>
              <a:off x="7895520" y="301768"/>
              <a:ext cx="45128" cy="45126"/>
            </a:xfrm>
            <a:custGeom>
              <a:rect b="b" l="l" r="r" t="t"/>
              <a:pathLst>
                <a:path extrusionOk="0" h="838" w="838">
                  <a:moveTo>
                    <a:pt x="420" y="0"/>
                  </a:moveTo>
                  <a:cubicBezTo>
                    <a:pt x="196" y="0"/>
                    <a:pt x="13" y="371"/>
                    <a:pt x="1" y="837"/>
                  </a:cubicBezTo>
                  <a:lnTo>
                    <a:pt x="838" y="837"/>
                  </a:lnTo>
                  <a:cubicBezTo>
                    <a:pt x="827" y="371"/>
                    <a:pt x="644" y="0"/>
                    <a:pt x="4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3"/>
            <p:cNvSpPr/>
            <p:nvPr/>
          </p:nvSpPr>
          <p:spPr>
            <a:xfrm>
              <a:off x="8209420" y="538391"/>
              <a:ext cx="158919" cy="169574"/>
            </a:xfrm>
            <a:custGeom>
              <a:rect b="b" l="l" r="r" t="t"/>
              <a:pathLst>
                <a:path extrusionOk="0" h="3149" w="2951">
                  <a:moveTo>
                    <a:pt x="870" y="1"/>
                  </a:moveTo>
                  <a:lnTo>
                    <a:pt x="1" y="3148"/>
                  </a:lnTo>
                  <a:lnTo>
                    <a:pt x="2951" y="3149"/>
                  </a:lnTo>
                  <a:lnTo>
                    <a:pt x="29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3"/>
            <p:cNvSpPr/>
            <p:nvPr/>
          </p:nvSpPr>
          <p:spPr>
            <a:xfrm>
              <a:off x="8012324" y="659448"/>
              <a:ext cx="225588" cy="48465"/>
            </a:xfrm>
            <a:custGeom>
              <a:rect b="b" l="l" r="r" t="t"/>
              <a:pathLst>
                <a:path extrusionOk="0" h="900" w="4189">
                  <a:moveTo>
                    <a:pt x="528" y="1"/>
                  </a:moveTo>
                  <a:cubicBezTo>
                    <a:pt x="236" y="1"/>
                    <a:pt x="0" y="189"/>
                    <a:pt x="0" y="423"/>
                  </a:cubicBezTo>
                  <a:lnTo>
                    <a:pt x="0" y="476"/>
                  </a:lnTo>
                  <a:cubicBezTo>
                    <a:pt x="0" y="710"/>
                    <a:pt x="236" y="900"/>
                    <a:pt x="528" y="900"/>
                  </a:cubicBezTo>
                  <a:lnTo>
                    <a:pt x="3661" y="900"/>
                  </a:lnTo>
                  <a:cubicBezTo>
                    <a:pt x="3952" y="900"/>
                    <a:pt x="4188" y="710"/>
                    <a:pt x="4188" y="476"/>
                  </a:cubicBezTo>
                  <a:lnTo>
                    <a:pt x="4188" y="423"/>
                  </a:lnTo>
                  <a:cubicBezTo>
                    <a:pt x="4188" y="189"/>
                    <a:pt x="3952" y="1"/>
                    <a:pt x="36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3"/>
            <p:cNvSpPr/>
            <p:nvPr/>
          </p:nvSpPr>
          <p:spPr>
            <a:xfrm>
              <a:off x="8184379" y="537367"/>
              <a:ext cx="106897" cy="163058"/>
            </a:xfrm>
            <a:custGeom>
              <a:rect b="b" l="l" r="r" t="t"/>
              <a:pathLst>
                <a:path extrusionOk="0" h="3028" w="1985">
                  <a:moveTo>
                    <a:pt x="1412" y="0"/>
                  </a:moveTo>
                  <a:cubicBezTo>
                    <a:pt x="1235" y="0"/>
                    <a:pt x="1054" y="123"/>
                    <a:pt x="978" y="307"/>
                  </a:cubicBezTo>
                  <a:lnTo>
                    <a:pt x="90" y="2478"/>
                  </a:lnTo>
                  <a:cubicBezTo>
                    <a:pt x="1" y="2694"/>
                    <a:pt x="93" y="2913"/>
                    <a:pt x="295" y="2966"/>
                  </a:cubicBezTo>
                  <a:lnTo>
                    <a:pt x="480" y="3016"/>
                  </a:lnTo>
                  <a:cubicBezTo>
                    <a:pt x="510" y="3024"/>
                    <a:pt x="541" y="3028"/>
                    <a:pt x="572" y="3028"/>
                  </a:cubicBezTo>
                  <a:cubicBezTo>
                    <a:pt x="750" y="3028"/>
                    <a:pt x="933" y="2904"/>
                    <a:pt x="1008" y="2720"/>
                  </a:cubicBezTo>
                  <a:lnTo>
                    <a:pt x="1897" y="550"/>
                  </a:lnTo>
                  <a:cubicBezTo>
                    <a:pt x="1985" y="333"/>
                    <a:pt x="1892" y="114"/>
                    <a:pt x="1690" y="61"/>
                  </a:cubicBezTo>
                  <a:lnTo>
                    <a:pt x="1505" y="12"/>
                  </a:lnTo>
                  <a:cubicBezTo>
                    <a:pt x="1475" y="4"/>
                    <a:pt x="1444" y="0"/>
                    <a:pt x="1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3"/>
            <p:cNvSpPr/>
            <p:nvPr/>
          </p:nvSpPr>
          <p:spPr>
            <a:xfrm>
              <a:off x="7371275" y="386853"/>
              <a:ext cx="1059494" cy="437962"/>
            </a:xfrm>
            <a:custGeom>
              <a:rect b="b" l="l" r="r" t="t"/>
              <a:pathLst>
                <a:path extrusionOk="0" h="8133" w="19674">
                  <a:moveTo>
                    <a:pt x="49" y="0"/>
                  </a:moveTo>
                  <a:cubicBezTo>
                    <a:pt x="18" y="0"/>
                    <a:pt x="1" y="17"/>
                    <a:pt x="1" y="55"/>
                  </a:cubicBezTo>
                  <a:lnTo>
                    <a:pt x="1" y="2284"/>
                  </a:lnTo>
                  <a:lnTo>
                    <a:pt x="885" y="2292"/>
                  </a:lnTo>
                  <a:lnTo>
                    <a:pt x="916" y="2575"/>
                  </a:lnTo>
                  <a:lnTo>
                    <a:pt x="1" y="2575"/>
                  </a:lnTo>
                  <a:lnTo>
                    <a:pt x="1" y="2819"/>
                  </a:lnTo>
                  <a:lnTo>
                    <a:pt x="943" y="2819"/>
                  </a:lnTo>
                  <a:lnTo>
                    <a:pt x="970" y="3057"/>
                  </a:lnTo>
                  <a:lnTo>
                    <a:pt x="1" y="3057"/>
                  </a:lnTo>
                  <a:lnTo>
                    <a:pt x="1" y="3338"/>
                  </a:lnTo>
                  <a:lnTo>
                    <a:pt x="1001" y="3338"/>
                  </a:lnTo>
                  <a:lnTo>
                    <a:pt x="1026" y="3552"/>
                  </a:lnTo>
                  <a:lnTo>
                    <a:pt x="1" y="3552"/>
                  </a:lnTo>
                  <a:lnTo>
                    <a:pt x="1" y="3798"/>
                  </a:lnTo>
                  <a:lnTo>
                    <a:pt x="1052" y="3798"/>
                  </a:lnTo>
                  <a:lnTo>
                    <a:pt x="1334" y="6345"/>
                  </a:lnTo>
                  <a:lnTo>
                    <a:pt x="1334" y="6863"/>
                  </a:lnTo>
                  <a:cubicBezTo>
                    <a:pt x="1334" y="6902"/>
                    <a:pt x="1361" y="6949"/>
                    <a:pt x="1407" y="6999"/>
                  </a:cubicBezTo>
                  <a:cubicBezTo>
                    <a:pt x="1539" y="7144"/>
                    <a:pt x="1827" y="7324"/>
                    <a:pt x="2104" y="7465"/>
                  </a:cubicBezTo>
                  <a:cubicBezTo>
                    <a:pt x="2314" y="7571"/>
                    <a:pt x="2517" y="7654"/>
                    <a:pt x="2642" y="7682"/>
                  </a:cubicBezTo>
                  <a:cubicBezTo>
                    <a:pt x="4108" y="8016"/>
                    <a:pt x="6011" y="8133"/>
                    <a:pt x="7963" y="8133"/>
                  </a:cubicBezTo>
                  <a:cubicBezTo>
                    <a:pt x="12589" y="8133"/>
                    <a:pt x="17488" y="7474"/>
                    <a:pt x="17488" y="7474"/>
                  </a:cubicBezTo>
                  <a:cubicBezTo>
                    <a:pt x="17911" y="7351"/>
                    <a:pt x="19421" y="5236"/>
                    <a:pt x="19421" y="5236"/>
                  </a:cubicBezTo>
                  <a:lnTo>
                    <a:pt x="19673" y="2716"/>
                  </a:lnTo>
                  <a:lnTo>
                    <a:pt x="19491" y="2699"/>
                  </a:lnTo>
                  <a:lnTo>
                    <a:pt x="18699" y="4596"/>
                  </a:lnTo>
                  <a:cubicBezTo>
                    <a:pt x="18699" y="4596"/>
                    <a:pt x="15658" y="5525"/>
                    <a:pt x="15082" y="5666"/>
                  </a:cubicBezTo>
                  <a:cubicBezTo>
                    <a:pt x="12449" y="5842"/>
                    <a:pt x="9466" y="5978"/>
                    <a:pt x="8565" y="5978"/>
                  </a:cubicBezTo>
                  <a:cubicBezTo>
                    <a:pt x="5564" y="5978"/>
                    <a:pt x="2991" y="5308"/>
                    <a:pt x="1897" y="4353"/>
                  </a:cubicBezTo>
                  <a:cubicBezTo>
                    <a:pt x="1754" y="2882"/>
                    <a:pt x="1528" y="1344"/>
                    <a:pt x="1180" y="863"/>
                  </a:cubicBezTo>
                  <a:cubicBezTo>
                    <a:pt x="1177" y="859"/>
                    <a:pt x="1173" y="855"/>
                    <a:pt x="1169" y="852"/>
                  </a:cubicBezTo>
                  <a:cubicBezTo>
                    <a:pt x="1067" y="756"/>
                    <a:pt x="257"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3"/>
            <p:cNvSpPr/>
            <p:nvPr/>
          </p:nvSpPr>
          <p:spPr>
            <a:xfrm>
              <a:off x="7442736" y="761388"/>
              <a:ext cx="897506" cy="62304"/>
            </a:xfrm>
            <a:custGeom>
              <a:rect b="b" l="l" r="r" t="t"/>
              <a:pathLst>
                <a:path extrusionOk="0" h="1157" w="16666">
                  <a:moveTo>
                    <a:pt x="16666" y="1"/>
                  </a:moveTo>
                  <a:lnTo>
                    <a:pt x="16666" y="1"/>
                  </a:lnTo>
                  <a:cubicBezTo>
                    <a:pt x="16665" y="1"/>
                    <a:pt x="10600" y="292"/>
                    <a:pt x="7969" y="360"/>
                  </a:cubicBezTo>
                  <a:cubicBezTo>
                    <a:pt x="7849" y="363"/>
                    <a:pt x="7715" y="364"/>
                    <a:pt x="7569" y="364"/>
                  </a:cubicBezTo>
                  <a:cubicBezTo>
                    <a:pt x="5279" y="364"/>
                    <a:pt x="1" y="2"/>
                    <a:pt x="1" y="2"/>
                  </a:cubicBezTo>
                  <a:lnTo>
                    <a:pt x="1" y="2"/>
                  </a:lnTo>
                  <a:cubicBezTo>
                    <a:pt x="6" y="9"/>
                    <a:pt x="13" y="16"/>
                    <a:pt x="19" y="23"/>
                  </a:cubicBezTo>
                  <a:cubicBezTo>
                    <a:pt x="151" y="169"/>
                    <a:pt x="438" y="349"/>
                    <a:pt x="716" y="489"/>
                  </a:cubicBezTo>
                  <a:cubicBezTo>
                    <a:pt x="925" y="594"/>
                    <a:pt x="1128" y="678"/>
                    <a:pt x="1254" y="707"/>
                  </a:cubicBezTo>
                  <a:cubicBezTo>
                    <a:pt x="2719" y="1040"/>
                    <a:pt x="4620" y="1157"/>
                    <a:pt x="6570" y="1157"/>
                  </a:cubicBezTo>
                  <a:cubicBezTo>
                    <a:pt x="11197" y="1157"/>
                    <a:pt x="16099" y="498"/>
                    <a:pt x="16099" y="498"/>
                  </a:cubicBezTo>
                  <a:cubicBezTo>
                    <a:pt x="16219" y="463"/>
                    <a:pt x="16429" y="264"/>
                    <a:pt x="166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6" name="Google Shape;1616;p43"/>
          <p:cNvSpPr txBox="1"/>
          <p:nvPr>
            <p:ph idx="4" type="title"/>
          </p:nvPr>
        </p:nvSpPr>
        <p:spPr>
          <a:xfrm>
            <a:off x="4703862" y="176078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617" name="Google Shape;1617;p43"/>
          <p:cNvSpPr txBox="1"/>
          <p:nvPr>
            <p:ph idx="7" type="title"/>
          </p:nvPr>
        </p:nvSpPr>
        <p:spPr>
          <a:xfrm>
            <a:off x="3870475" y="292163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618" name="Google Shape;1618;p43"/>
          <p:cNvSpPr txBox="1"/>
          <p:nvPr>
            <p:ph idx="13" type="title"/>
          </p:nvPr>
        </p:nvSpPr>
        <p:spPr>
          <a:xfrm>
            <a:off x="4703862" y="2921637"/>
            <a:ext cx="5697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grpSp>
        <p:nvGrpSpPr>
          <p:cNvPr id="1619" name="Google Shape;1619;p43"/>
          <p:cNvGrpSpPr/>
          <p:nvPr/>
        </p:nvGrpSpPr>
        <p:grpSpPr>
          <a:xfrm>
            <a:off x="713233" y="815877"/>
            <a:ext cx="941186" cy="168547"/>
            <a:chOff x="6" y="276689"/>
            <a:chExt cx="733753" cy="131400"/>
          </a:xfrm>
        </p:grpSpPr>
        <p:grpSp>
          <p:nvGrpSpPr>
            <p:cNvPr id="1620" name="Google Shape;1620;p43"/>
            <p:cNvGrpSpPr/>
            <p:nvPr/>
          </p:nvGrpSpPr>
          <p:grpSpPr>
            <a:xfrm>
              <a:off x="6" y="276689"/>
              <a:ext cx="445357" cy="131256"/>
              <a:chOff x="888166" y="1663976"/>
              <a:chExt cx="991444" cy="292200"/>
            </a:xfrm>
          </p:grpSpPr>
          <p:sp>
            <p:nvSpPr>
              <p:cNvPr id="1621" name="Google Shape;1621;p4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 name="Google Shape;1624;p4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 name="Google Shape;1626;p43"/>
          <p:cNvGrpSpPr/>
          <p:nvPr/>
        </p:nvGrpSpPr>
        <p:grpSpPr>
          <a:xfrm>
            <a:off x="7489583" y="815877"/>
            <a:ext cx="941186" cy="168547"/>
            <a:chOff x="6" y="276689"/>
            <a:chExt cx="733753" cy="131400"/>
          </a:xfrm>
        </p:grpSpPr>
        <p:grpSp>
          <p:nvGrpSpPr>
            <p:cNvPr id="1627" name="Google Shape;1627;p43"/>
            <p:cNvGrpSpPr/>
            <p:nvPr/>
          </p:nvGrpSpPr>
          <p:grpSpPr>
            <a:xfrm>
              <a:off x="6" y="276689"/>
              <a:ext cx="445357" cy="131256"/>
              <a:chOff x="888166" y="1663976"/>
              <a:chExt cx="991444" cy="292200"/>
            </a:xfrm>
          </p:grpSpPr>
          <p:sp>
            <p:nvSpPr>
              <p:cNvPr id="1628" name="Google Shape;1628;p4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1" name="Google Shape;1631;p4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9" name="Shape 3599"/>
        <p:cNvGrpSpPr/>
        <p:nvPr/>
      </p:nvGrpSpPr>
      <p:grpSpPr>
        <a:xfrm>
          <a:off x="0" y="0"/>
          <a:ext cx="0" cy="0"/>
          <a:chOff x="0" y="0"/>
          <a:chExt cx="0" cy="0"/>
        </a:xfrm>
      </p:grpSpPr>
      <p:grpSp>
        <p:nvGrpSpPr>
          <p:cNvPr id="3600" name="Google Shape;3600;p70"/>
          <p:cNvGrpSpPr/>
          <p:nvPr/>
        </p:nvGrpSpPr>
        <p:grpSpPr>
          <a:xfrm rot="-5400000">
            <a:off x="1802321" y="1183845"/>
            <a:ext cx="1903859" cy="2949761"/>
            <a:chOff x="3132300" y="1196800"/>
            <a:chExt cx="2879400" cy="2508300"/>
          </a:xfrm>
        </p:grpSpPr>
        <p:sp>
          <p:nvSpPr>
            <p:cNvPr id="3601" name="Google Shape;3601;p70"/>
            <p:cNvSpPr/>
            <p:nvPr/>
          </p:nvSpPr>
          <p:spPr>
            <a:xfrm>
              <a:off x="3132300" y="1196800"/>
              <a:ext cx="2879400" cy="2508300"/>
            </a:xfrm>
            <a:prstGeom prst="roundRect">
              <a:avLst>
                <a:gd fmla="val 405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0"/>
            <p:cNvSpPr/>
            <p:nvPr/>
          </p:nvSpPr>
          <p:spPr>
            <a:xfrm>
              <a:off x="4042500" y="1306237"/>
              <a:ext cx="1059000" cy="46200"/>
            </a:xfrm>
            <a:prstGeom prst="roundRect">
              <a:avLst>
                <a:gd fmla="val 50000" name="adj"/>
              </a:avLst>
            </a:prstGeom>
            <a:solidFill>
              <a:srgbClr val="F7E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3" name="Google Shape;3603;p70"/>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Tablet mockup</a:t>
            </a:r>
            <a:endParaRPr/>
          </a:p>
        </p:txBody>
      </p:sp>
      <p:sp>
        <p:nvSpPr>
          <p:cNvPr id="3604" name="Google Shape;3604;p70"/>
          <p:cNvSpPr txBox="1"/>
          <p:nvPr>
            <p:ph idx="1" type="subTitle"/>
          </p:nvPr>
        </p:nvSpPr>
        <p:spPr>
          <a:xfrm flipH="1">
            <a:off x="4466750" y="2127725"/>
            <a:ext cx="3150900" cy="10620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right-click on it and select “Replace image”</a:t>
            </a:r>
            <a:endParaRPr/>
          </a:p>
        </p:txBody>
      </p:sp>
      <p:pic>
        <p:nvPicPr>
          <p:cNvPr id="3605" name="Google Shape;3605;p70"/>
          <p:cNvPicPr preferRelativeResize="0"/>
          <p:nvPr/>
        </p:nvPicPr>
        <p:blipFill rotWithShape="1">
          <a:blip r:embed="rId3">
            <a:alphaModFix/>
          </a:blip>
          <a:srcRect b="0" l="12229" r="12229" t="0"/>
          <a:stretch/>
        </p:blipFill>
        <p:spPr>
          <a:xfrm>
            <a:off x="1551375" y="1783788"/>
            <a:ext cx="2585600" cy="1749875"/>
          </a:xfrm>
          <a:prstGeom prst="rect">
            <a:avLst/>
          </a:prstGeom>
          <a:noFill/>
          <a:ln cap="flat" cmpd="sng" w="9525">
            <a:solidFill>
              <a:schemeClr val="lt1"/>
            </a:solidFill>
            <a:prstDash val="solid"/>
            <a:round/>
            <a:headEnd len="sm" w="sm" type="none"/>
            <a:tailEnd len="sm" w="sm" type="none"/>
          </a:ln>
        </p:spPr>
      </p:pic>
      <p:grpSp>
        <p:nvGrpSpPr>
          <p:cNvPr id="3606" name="Google Shape;3606;p70"/>
          <p:cNvGrpSpPr/>
          <p:nvPr/>
        </p:nvGrpSpPr>
        <p:grpSpPr>
          <a:xfrm>
            <a:off x="713233" y="815877"/>
            <a:ext cx="941186" cy="168547"/>
            <a:chOff x="6" y="276689"/>
            <a:chExt cx="733753" cy="131400"/>
          </a:xfrm>
        </p:grpSpPr>
        <p:grpSp>
          <p:nvGrpSpPr>
            <p:cNvPr id="3607" name="Google Shape;3607;p70"/>
            <p:cNvGrpSpPr/>
            <p:nvPr/>
          </p:nvGrpSpPr>
          <p:grpSpPr>
            <a:xfrm>
              <a:off x="6" y="276689"/>
              <a:ext cx="445357" cy="131256"/>
              <a:chOff x="888166" y="1663976"/>
              <a:chExt cx="991444" cy="292200"/>
            </a:xfrm>
          </p:grpSpPr>
          <p:sp>
            <p:nvSpPr>
              <p:cNvPr id="3608" name="Google Shape;3608;p70"/>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0"/>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0"/>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1" name="Google Shape;3611;p70"/>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0"/>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3" name="Google Shape;3613;p70"/>
          <p:cNvGrpSpPr/>
          <p:nvPr/>
        </p:nvGrpSpPr>
        <p:grpSpPr>
          <a:xfrm>
            <a:off x="7489583" y="815877"/>
            <a:ext cx="941186" cy="168547"/>
            <a:chOff x="6" y="276689"/>
            <a:chExt cx="733753" cy="131400"/>
          </a:xfrm>
        </p:grpSpPr>
        <p:grpSp>
          <p:nvGrpSpPr>
            <p:cNvPr id="3614" name="Google Shape;3614;p70"/>
            <p:cNvGrpSpPr/>
            <p:nvPr/>
          </p:nvGrpSpPr>
          <p:grpSpPr>
            <a:xfrm>
              <a:off x="6" y="276689"/>
              <a:ext cx="445357" cy="131256"/>
              <a:chOff x="888166" y="1663976"/>
              <a:chExt cx="991444" cy="292200"/>
            </a:xfrm>
          </p:grpSpPr>
          <p:sp>
            <p:nvSpPr>
              <p:cNvPr id="3615" name="Google Shape;3615;p70"/>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0"/>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0"/>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8" name="Google Shape;3618;p70"/>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0"/>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3" name="Shape 3623"/>
        <p:cNvGrpSpPr/>
        <p:nvPr/>
      </p:nvGrpSpPr>
      <p:grpSpPr>
        <a:xfrm>
          <a:off x="0" y="0"/>
          <a:ext cx="0" cy="0"/>
          <a:chOff x="0" y="0"/>
          <a:chExt cx="0" cy="0"/>
        </a:xfrm>
      </p:grpSpPr>
      <p:sp>
        <p:nvSpPr>
          <p:cNvPr id="3624" name="Google Shape;3624;p71"/>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Phone mockup</a:t>
            </a:r>
            <a:endParaRPr/>
          </a:p>
        </p:txBody>
      </p:sp>
      <p:sp>
        <p:nvSpPr>
          <p:cNvPr id="3625" name="Google Shape;3625;p71"/>
          <p:cNvSpPr txBox="1"/>
          <p:nvPr>
            <p:ph idx="1" type="subTitle"/>
          </p:nvPr>
        </p:nvSpPr>
        <p:spPr>
          <a:xfrm flipH="1">
            <a:off x="1372100" y="2216500"/>
            <a:ext cx="3150900" cy="10620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right-click on it and select “Replace image”</a:t>
            </a:r>
            <a:endParaRPr/>
          </a:p>
        </p:txBody>
      </p:sp>
      <p:sp>
        <p:nvSpPr>
          <p:cNvPr id="3626" name="Google Shape;3626;p71"/>
          <p:cNvSpPr/>
          <p:nvPr/>
        </p:nvSpPr>
        <p:spPr>
          <a:xfrm>
            <a:off x="4883675" y="1492450"/>
            <a:ext cx="1436100" cy="2508300"/>
          </a:xfrm>
          <a:prstGeom prst="roundRect">
            <a:avLst>
              <a:gd fmla="val 11364" name="adj"/>
            </a:avLst>
          </a:prstGeom>
          <a:solidFill>
            <a:srgbClr val="93BF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1"/>
          <p:cNvSpPr/>
          <p:nvPr/>
        </p:nvSpPr>
        <p:spPr>
          <a:xfrm>
            <a:off x="4883675" y="1494250"/>
            <a:ext cx="1433700" cy="2508300"/>
          </a:xfrm>
          <a:prstGeom prst="roundRect">
            <a:avLst>
              <a:gd fmla="val 11129" name="adj"/>
            </a:avLst>
          </a:prstGeom>
          <a:solidFill>
            <a:schemeClr val="accent5"/>
          </a:solid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28" name="Google Shape;3628;p71"/>
          <p:cNvPicPr preferRelativeResize="0"/>
          <p:nvPr/>
        </p:nvPicPr>
        <p:blipFill rotWithShape="1">
          <a:blip r:embed="rId3">
            <a:alphaModFix/>
          </a:blip>
          <a:srcRect b="6419" l="0" r="9354" t="8892"/>
          <a:stretch/>
        </p:blipFill>
        <p:spPr>
          <a:xfrm>
            <a:off x="4927625" y="1539400"/>
            <a:ext cx="1345800" cy="2418000"/>
          </a:xfrm>
          <a:prstGeom prst="roundRect">
            <a:avLst>
              <a:gd fmla="val 11590" name="adj"/>
            </a:avLst>
          </a:prstGeom>
          <a:noFill/>
          <a:ln>
            <a:noFill/>
          </a:ln>
        </p:spPr>
      </p:pic>
      <p:grpSp>
        <p:nvGrpSpPr>
          <p:cNvPr id="3629" name="Google Shape;3629;p71"/>
          <p:cNvGrpSpPr/>
          <p:nvPr/>
        </p:nvGrpSpPr>
        <p:grpSpPr>
          <a:xfrm>
            <a:off x="5015475" y="3770768"/>
            <a:ext cx="1170111" cy="0"/>
            <a:chOff x="3986950" y="3473318"/>
            <a:chExt cx="1170111" cy="0"/>
          </a:xfrm>
        </p:grpSpPr>
        <p:cxnSp>
          <p:nvCxnSpPr>
            <p:cNvPr id="3630" name="Google Shape;3630;p71"/>
            <p:cNvCxnSpPr/>
            <p:nvPr/>
          </p:nvCxnSpPr>
          <p:spPr>
            <a:xfrm>
              <a:off x="4042861" y="3473318"/>
              <a:ext cx="1114200" cy="0"/>
            </a:xfrm>
            <a:prstGeom prst="straightConnector1">
              <a:avLst/>
            </a:prstGeom>
            <a:noFill/>
            <a:ln cap="flat" cmpd="sng" w="19050">
              <a:solidFill>
                <a:schemeClr val="accent4"/>
              </a:solidFill>
              <a:prstDash val="solid"/>
              <a:round/>
              <a:headEnd len="med" w="med" type="none"/>
              <a:tailEnd len="med" w="med" type="none"/>
            </a:ln>
          </p:spPr>
        </p:cxnSp>
        <p:cxnSp>
          <p:nvCxnSpPr>
            <p:cNvPr id="3631" name="Google Shape;3631;p71"/>
            <p:cNvCxnSpPr/>
            <p:nvPr/>
          </p:nvCxnSpPr>
          <p:spPr>
            <a:xfrm>
              <a:off x="3986950" y="3473318"/>
              <a:ext cx="749400" cy="0"/>
            </a:xfrm>
            <a:prstGeom prst="straightConnector1">
              <a:avLst/>
            </a:prstGeom>
            <a:noFill/>
            <a:ln cap="flat" cmpd="sng" w="19050">
              <a:solidFill>
                <a:schemeClr val="lt1"/>
              </a:solidFill>
              <a:prstDash val="solid"/>
              <a:round/>
              <a:headEnd len="med" w="med" type="none"/>
              <a:tailEnd len="med" w="med" type="oval"/>
            </a:ln>
          </p:spPr>
        </p:cxnSp>
      </p:grpSp>
      <p:sp>
        <p:nvSpPr>
          <p:cNvPr id="3632" name="Google Shape;3632;p71"/>
          <p:cNvSpPr/>
          <p:nvPr/>
        </p:nvSpPr>
        <p:spPr>
          <a:xfrm>
            <a:off x="5392883" y="2540756"/>
            <a:ext cx="415285" cy="415285"/>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3" name="Google Shape;3633;p71"/>
          <p:cNvGrpSpPr/>
          <p:nvPr/>
        </p:nvGrpSpPr>
        <p:grpSpPr>
          <a:xfrm>
            <a:off x="713225" y="165046"/>
            <a:ext cx="7719100" cy="4810691"/>
            <a:chOff x="713225" y="165046"/>
            <a:chExt cx="7719100" cy="4810691"/>
          </a:xfrm>
        </p:grpSpPr>
        <p:cxnSp>
          <p:nvCxnSpPr>
            <p:cNvPr id="3634" name="Google Shape;3634;p71"/>
            <p:cNvCxnSpPr/>
            <p:nvPr/>
          </p:nvCxnSpPr>
          <p:spPr>
            <a:xfrm rot="10800000">
              <a:off x="1090118" y="225713"/>
              <a:ext cx="6966900" cy="0"/>
            </a:xfrm>
            <a:prstGeom prst="straightConnector1">
              <a:avLst/>
            </a:prstGeom>
            <a:noFill/>
            <a:ln cap="flat" cmpd="sng" w="19050">
              <a:solidFill>
                <a:schemeClr val="dk1"/>
              </a:solidFill>
              <a:prstDash val="solid"/>
              <a:round/>
              <a:headEnd len="med" w="med" type="none"/>
              <a:tailEnd len="med" w="med" type="none"/>
            </a:ln>
          </p:spPr>
        </p:cxnSp>
        <p:cxnSp>
          <p:nvCxnSpPr>
            <p:cNvPr id="3635" name="Google Shape;3635;p71"/>
            <p:cNvCxnSpPr/>
            <p:nvPr/>
          </p:nvCxnSpPr>
          <p:spPr>
            <a:xfrm rot="10800000">
              <a:off x="1090118" y="4908888"/>
              <a:ext cx="6966900" cy="0"/>
            </a:xfrm>
            <a:prstGeom prst="straightConnector1">
              <a:avLst/>
            </a:prstGeom>
            <a:noFill/>
            <a:ln cap="flat" cmpd="sng" w="19050">
              <a:solidFill>
                <a:schemeClr val="dk1"/>
              </a:solidFill>
              <a:prstDash val="solid"/>
              <a:round/>
              <a:headEnd len="med" w="med" type="none"/>
              <a:tailEnd len="med" w="med" type="none"/>
            </a:ln>
          </p:spPr>
        </p:cxnSp>
        <p:sp>
          <p:nvSpPr>
            <p:cNvPr id="3636" name="Google Shape;3636;p71"/>
            <p:cNvSpPr/>
            <p:nvPr/>
          </p:nvSpPr>
          <p:spPr>
            <a:xfrm>
              <a:off x="713225" y="165046"/>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1"/>
            <p:cNvSpPr/>
            <p:nvPr/>
          </p:nvSpPr>
          <p:spPr>
            <a:xfrm>
              <a:off x="8157402" y="165046"/>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1"/>
            <p:cNvSpPr/>
            <p:nvPr/>
          </p:nvSpPr>
          <p:spPr>
            <a:xfrm>
              <a:off x="714825" y="4842059"/>
              <a:ext cx="273323" cy="133679"/>
            </a:xfrm>
            <a:custGeom>
              <a:rect b="b" l="l" r="r" t="t"/>
              <a:pathLst>
                <a:path extrusionOk="0" h="1098" w="2245">
                  <a:moveTo>
                    <a:pt x="1458" y="0"/>
                  </a:moveTo>
                  <a:lnTo>
                    <a:pt x="0" y="550"/>
                  </a:lnTo>
                  <a:lnTo>
                    <a:pt x="1458" y="1098"/>
                  </a:lnTo>
                  <a:lnTo>
                    <a:pt x="2245" y="550"/>
                  </a:ln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1"/>
            <p:cNvSpPr/>
            <p:nvPr/>
          </p:nvSpPr>
          <p:spPr>
            <a:xfrm>
              <a:off x="8159002" y="4842059"/>
              <a:ext cx="273323" cy="133679"/>
            </a:xfrm>
            <a:custGeom>
              <a:rect b="b" l="l" r="r" t="t"/>
              <a:pathLst>
                <a:path extrusionOk="0" h="1098" w="2245">
                  <a:moveTo>
                    <a:pt x="787" y="0"/>
                  </a:moveTo>
                  <a:lnTo>
                    <a:pt x="0" y="550"/>
                  </a:lnTo>
                  <a:lnTo>
                    <a:pt x="787" y="1098"/>
                  </a:lnTo>
                  <a:lnTo>
                    <a:pt x="2244" y="550"/>
                  </a:lnTo>
                  <a:lnTo>
                    <a:pt x="7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0" name="Google Shape;3640;p71"/>
          <p:cNvGrpSpPr/>
          <p:nvPr/>
        </p:nvGrpSpPr>
        <p:grpSpPr>
          <a:xfrm>
            <a:off x="713233" y="815877"/>
            <a:ext cx="941186" cy="168547"/>
            <a:chOff x="6" y="276689"/>
            <a:chExt cx="733753" cy="131400"/>
          </a:xfrm>
        </p:grpSpPr>
        <p:grpSp>
          <p:nvGrpSpPr>
            <p:cNvPr id="3641" name="Google Shape;3641;p71"/>
            <p:cNvGrpSpPr/>
            <p:nvPr/>
          </p:nvGrpSpPr>
          <p:grpSpPr>
            <a:xfrm>
              <a:off x="6" y="276689"/>
              <a:ext cx="445357" cy="131256"/>
              <a:chOff x="888166" y="1663976"/>
              <a:chExt cx="991444" cy="292200"/>
            </a:xfrm>
          </p:grpSpPr>
          <p:sp>
            <p:nvSpPr>
              <p:cNvPr id="3642" name="Google Shape;3642;p71"/>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1"/>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1"/>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5" name="Google Shape;3645;p71"/>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1"/>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7" name="Google Shape;3647;p71"/>
          <p:cNvGrpSpPr/>
          <p:nvPr/>
        </p:nvGrpSpPr>
        <p:grpSpPr>
          <a:xfrm>
            <a:off x="7489583" y="815877"/>
            <a:ext cx="941186" cy="168547"/>
            <a:chOff x="6" y="276689"/>
            <a:chExt cx="733753" cy="131400"/>
          </a:xfrm>
        </p:grpSpPr>
        <p:grpSp>
          <p:nvGrpSpPr>
            <p:cNvPr id="3648" name="Google Shape;3648;p71"/>
            <p:cNvGrpSpPr/>
            <p:nvPr/>
          </p:nvGrpSpPr>
          <p:grpSpPr>
            <a:xfrm>
              <a:off x="6" y="276689"/>
              <a:ext cx="445357" cy="131256"/>
              <a:chOff x="888166" y="1663976"/>
              <a:chExt cx="991444" cy="292200"/>
            </a:xfrm>
          </p:grpSpPr>
          <p:sp>
            <p:nvSpPr>
              <p:cNvPr id="3649" name="Google Shape;3649;p71"/>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1"/>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1"/>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2" name="Google Shape;3652;p71"/>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1"/>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7" name="Shape 3657"/>
        <p:cNvGrpSpPr/>
        <p:nvPr/>
      </p:nvGrpSpPr>
      <p:grpSpPr>
        <a:xfrm>
          <a:off x="0" y="0"/>
          <a:ext cx="0" cy="0"/>
          <a:chOff x="0" y="0"/>
          <a:chExt cx="0" cy="0"/>
        </a:xfrm>
      </p:grpSpPr>
      <p:sp>
        <p:nvSpPr>
          <p:cNvPr id="3658" name="Google Shape;3658;p72"/>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Italian population</a:t>
            </a:r>
            <a:endParaRPr/>
          </a:p>
        </p:txBody>
      </p:sp>
      <p:grpSp>
        <p:nvGrpSpPr>
          <p:cNvPr id="3659" name="Google Shape;3659;p72"/>
          <p:cNvGrpSpPr/>
          <p:nvPr/>
        </p:nvGrpSpPr>
        <p:grpSpPr>
          <a:xfrm>
            <a:off x="1532535" y="1678533"/>
            <a:ext cx="398674" cy="515101"/>
            <a:chOff x="1137226" y="1554340"/>
            <a:chExt cx="274550" cy="354728"/>
          </a:xfrm>
        </p:grpSpPr>
        <p:sp>
          <p:nvSpPr>
            <p:cNvPr id="3660" name="Google Shape;3660;p72"/>
            <p:cNvSpPr/>
            <p:nvPr/>
          </p:nvSpPr>
          <p:spPr>
            <a:xfrm>
              <a:off x="1137226" y="175442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2"/>
            <p:cNvSpPr/>
            <p:nvPr/>
          </p:nvSpPr>
          <p:spPr>
            <a:xfrm>
              <a:off x="1137226" y="180262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2"/>
            <p:cNvSpPr/>
            <p:nvPr/>
          </p:nvSpPr>
          <p:spPr>
            <a:xfrm>
              <a:off x="1234398" y="175442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2"/>
            <p:cNvSpPr/>
            <p:nvPr/>
          </p:nvSpPr>
          <p:spPr>
            <a:xfrm>
              <a:off x="1177943" y="160579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2"/>
            <p:cNvSpPr/>
            <p:nvPr/>
          </p:nvSpPr>
          <p:spPr>
            <a:xfrm>
              <a:off x="1185170" y="155434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C98B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2"/>
            <p:cNvSpPr/>
            <p:nvPr/>
          </p:nvSpPr>
          <p:spPr>
            <a:xfrm>
              <a:off x="1303081" y="155434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C98B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2"/>
            <p:cNvSpPr/>
            <p:nvPr/>
          </p:nvSpPr>
          <p:spPr>
            <a:xfrm>
              <a:off x="1280117" y="158280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C98B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2"/>
            <p:cNvSpPr/>
            <p:nvPr/>
          </p:nvSpPr>
          <p:spPr>
            <a:xfrm>
              <a:off x="1185170" y="180262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0E2A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8" name="Google Shape;3668;p72"/>
          <p:cNvGrpSpPr/>
          <p:nvPr/>
        </p:nvGrpSpPr>
        <p:grpSpPr>
          <a:xfrm>
            <a:off x="7212921" y="1678533"/>
            <a:ext cx="382362" cy="515101"/>
            <a:chOff x="1142843" y="2460653"/>
            <a:chExt cx="263316" cy="354728"/>
          </a:xfrm>
        </p:grpSpPr>
        <p:sp>
          <p:nvSpPr>
            <p:cNvPr id="3669" name="Google Shape;3669;p72"/>
            <p:cNvSpPr/>
            <p:nvPr/>
          </p:nvSpPr>
          <p:spPr>
            <a:xfrm>
              <a:off x="1160073" y="2477882"/>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2"/>
            <p:cNvSpPr/>
            <p:nvPr/>
          </p:nvSpPr>
          <p:spPr>
            <a:xfrm>
              <a:off x="1211527" y="2460653"/>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4F1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2"/>
            <p:cNvSpPr/>
            <p:nvPr/>
          </p:nvSpPr>
          <p:spPr>
            <a:xfrm>
              <a:off x="1183063" y="2603544"/>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C98B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2"/>
            <p:cNvSpPr/>
            <p:nvPr/>
          </p:nvSpPr>
          <p:spPr>
            <a:xfrm>
              <a:off x="1343285" y="2603544"/>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C98B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2"/>
            <p:cNvSpPr/>
            <p:nvPr/>
          </p:nvSpPr>
          <p:spPr>
            <a:xfrm>
              <a:off x="1142843" y="2666493"/>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2"/>
            <p:cNvSpPr/>
            <p:nvPr/>
          </p:nvSpPr>
          <p:spPr>
            <a:xfrm>
              <a:off x="1240251" y="2666493"/>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C17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2"/>
            <p:cNvSpPr/>
            <p:nvPr/>
          </p:nvSpPr>
          <p:spPr>
            <a:xfrm>
              <a:off x="1178062" y="2523601"/>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2"/>
            <p:cNvSpPr/>
            <p:nvPr/>
          </p:nvSpPr>
          <p:spPr>
            <a:xfrm>
              <a:off x="1142843" y="2733684"/>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2"/>
            <p:cNvSpPr/>
            <p:nvPr/>
          </p:nvSpPr>
          <p:spPr>
            <a:xfrm>
              <a:off x="1167824" y="2733919"/>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72"/>
          <p:cNvGrpSpPr/>
          <p:nvPr/>
        </p:nvGrpSpPr>
        <p:grpSpPr>
          <a:xfrm>
            <a:off x="652243" y="1391204"/>
            <a:ext cx="7839517" cy="3116347"/>
            <a:chOff x="652243" y="1391204"/>
            <a:chExt cx="7839517" cy="3116347"/>
          </a:xfrm>
        </p:grpSpPr>
        <p:grpSp>
          <p:nvGrpSpPr>
            <p:cNvPr id="3679" name="Google Shape;3679;p72"/>
            <p:cNvGrpSpPr/>
            <p:nvPr/>
          </p:nvGrpSpPr>
          <p:grpSpPr>
            <a:xfrm>
              <a:off x="1133397" y="1391588"/>
              <a:ext cx="6878068" cy="2884075"/>
              <a:chOff x="2225400" y="1082550"/>
              <a:chExt cx="4693325" cy="3380700"/>
            </a:xfrm>
          </p:grpSpPr>
          <p:cxnSp>
            <p:nvCxnSpPr>
              <p:cNvPr id="3680" name="Google Shape;3680;p72"/>
              <p:cNvCxnSpPr/>
              <p:nvPr/>
            </p:nvCxnSpPr>
            <p:spPr>
              <a:xfrm rot="10800000">
                <a:off x="3007575" y="1082550"/>
                <a:ext cx="0" cy="3380700"/>
              </a:xfrm>
              <a:prstGeom prst="straightConnector1">
                <a:avLst/>
              </a:prstGeom>
              <a:noFill/>
              <a:ln cap="flat" cmpd="sng" w="9525">
                <a:solidFill>
                  <a:schemeClr val="dk1"/>
                </a:solidFill>
                <a:prstDash val="solid"/>
                <a:round/>
                <a:headEnd len="med" w="med" type="none"/>
                <a:tailEnd len="med" w="med" type="none"/>
              </a:ln>
            </p:spPr>
          </p:cxnSp>
          <p:cxnSp>
            <p:nvCxnSpPr>
              <p:cNvPr id="3681" name="Google Shape;3681;p72"/>
              <p:cNvCxnSpPr/>
              <p:nvPr/>
            </p:nvCxnSpPr>
            <p:spPr>
              <a:xfrm rot="10800000">
                <a:off x="2225400" y="1082550"/>
                <a:ext cx="0" cy="3380700"/>
              </a:xfrm>
              <a:prstGeom prst="straightConnector1">
                <a:avLst/>
              </a:prstGeom>
              <a:noFill/>
              <a:ln cap="flat" cmpd="sng" w="9525">
                <a:solidFill>
                  <a:schemeClr val="dk1"/>
                </a:solidFill>
                <a:prstDash val="solid"/>
                <a:round/>
                <a:headEnd len="med" w="med" type="none"/>
                <a:tailEnd len="med" w="med" type="none"/>
              </a:ln>
            </p:spPr>
          </p:cxnSp>
          <p:cxnSp>
            <p:nvCxnSpPr>
              <p:cNvPr id="3682" name="Google Shape;3682;p72"/>
              <p:cNvCxnSpPr/>
              <p:nvPr/>
            </p:nvCxnSpPr>
            <p:spPr>
              <a:xfrm rot="10800000">
                <a:off x="3789175" y="1082550"/>
                <a:ext cx="0" cy="3380700"/>
              </a:xfrm>
              <a:prstGeom prst="straightConnector1">
                <a:avLst/>
              </a:prstGeom>
              <a:noFill/>
              <a:ln cap="flat" cmpd="sng" w="9525">
                <a:solidFill>
                  <a:schemeClr val="dk1"/>
                </a:solidFill>
                <a:prstDash val="solid"/>
                <a:round/>
                <a:headEnd len="med" w="med" type="none"/>
                <a:tailEnd len="med" w="med" type="none"/>
              </a:ln>
            </p:spPr>
          </p:cxnSp>
          <p:cxnSp>
            <p:nvCxnSpPr>
              <p:cNvPr id="3683" name="Google Shape;3683;p72"/>
              <p:cNvCxnSpPr/>
              <p:nvPr/>
            </p:nvCxnSpPr>
            <p:spPr>
              <a:xfrm rot="10800000">
                <a:off x="5356000" y="1082550"/>
                <a:ext cx="0" cy="3380700"/>
              </a:xfrm>
              <a:prstGeom prst="straightConnector1">
                <a:avLst/>
              </a:prstGeom>
              <a:noFill/>
              <a:ln cap="flat" cmpd="sng" w="9525">
                <a:solidFill>
                  <a:schemeClr val="dk1"/>
                </a:solidFill>
                <a:prstDash val="solid"/>
                <a:round/>
                <a:headEnd len="med" w="med" type="none"/>
                <a:tailEnd len="med" w="med" type="none"/>
              </a:ln>
            </p:spPr>
          </p:cxnSp>
          <p:cxnSp>
            <p:nvCxnSpPr>
              <p:cNvPr id="3684" name="Google Shape;3684;p72"/>
              <p:cNvCxnSpPr/>
              <p:nvPr/>
            </p:nvCxnSpPr>
            <p:spPr>
              <a:xfrm rot="10800000">
                <a:off x="6136500" y="1082550"/>
                <a:ext cx="0" cy="3380700"/>
              </a:xfrm>
              <a:prstGeom prst="straightConnector1">
                <a:avLst/>
              </a:prstGeom>
              <a:noFill/>
              <a:ln cap="flat" cmpd="sng" w="9525">
                <a:solidFill>
                  <a:schemeClr val="dk1"/>
                </a:solidFill>
                <a:prstDash val="solid"/>
                <a:round/>
                <a:headEnd len="med" w="med" type="none"/>
                <a:tailEnd len="med" w="med" type="none"/>
              </a:ln>
            </p:spPr>
          </p:cxnSp>
          <p:cxnSp>
            <p:nvCxnSpPr>
              <p:cNvPr id="3685" name="Google Shape;3685;p72"/>
              <p:cNvCxnSpPr/>
              <p:nvPr/>
            </p:nvCxnSpPr>
            <p:spPr>
              <a:xfrm rot="10800000">
                <a:off x="6918725" y="1082550"/>
                <a:ext cx="0" cy="3380700"/>
              </a:xfrm>
              <a:prstGeom prst="straightConnector1">
                <a:avLst/>
              </a:prstGeom>
              <a:noFill/>
              <a:ln cap="flat" cmpd="sng" w="9525">
                <a:solidFill>
                  <a:schemeClr val="dk1"/>
                </a:solidFill>
                <a:prstDash val="solid"/>
                <a:round/>
                <a:headEnd len="med" w="med" type="none"/>
                <a:tailEnd len="med" w="med" type="none"/>
              </a:ln>
            </p:spPr>
          </p:cxnSp>
        </p:grpSp>
        <p:sp>
          <p:nvSpPr>
            <p:cNvPr id="3686" name="Google Shape;3686;p72"/>
            <p:cNvSpPr txBox="1"/>
            <p:nvPr/>
          </p:nvSpPr>
          <p:spPr>
            <a:xfrm>
              <a:off x="4107451" y="3668936"/>
              <a:ext cx="929100" cy="51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0-19</a:t>
              </a:r>
              <a:endParaRPr>
                <a:solidFill>
                  <a:schemeClr val="dk1"/>
                </a:solidFill>
                <a:latin typeface="Gudea"/>
                <a:ea typeface="Gudea"/>
                <a:cs typeface="Gudea"/>
                <a:sym typeface="Gudea"/>
              </a:endParaRPr>
            </a:p>
          </p:txBody>
        </p:sp>
        <p:sp>
          <p:nvSpPr>
            <p:cNvPr id="3687" name="Google Shape;3687;p72"/>
            <p:cNvSpPr txBox="1"/>
            <p:nvPr/>
          </p:nvSpPr>
          <p:spPr>
            <a:xfrm>
              <a:off x="4107451" y="3099521"/>
              <a:ext cx="929100" cy="51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20-39</a:t>
              </a:r>
              <a:endParaRPr>
                <a:solidFill>
                  <a:schemeClr val="dk1"/>
                </a:solidFill>
                <a:latin typeface="Gudea"/>
                <a:ea typeface="Gudea"/>
                <a:cs typeface="Gudea"/>
                <a:sym typeface="Gudea"/>
              </a:endParaRPr>
            </a:p>
          </p:txBody>
        </p:sp>
        <p:sp>
          <p:nvSpPr>
            <p:cNvPr id="3688" name="Google Shape;3688;p72"/>
            <p:cNvSpPr txBox="1"/>
            <p:nvPr/>
          </p:nvSpPr>
          <p:spPr>
            <a:xfrm>
              <a:off x="4107451" y="2530106"/>
              <a:ext cx="929100" cy="51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40-59</a:t>
              </a:r>
              <a:endParaRPr>
                <a:solidFill>
                  <a:schemeClr val="dk1"/>
                </a:solidFill>
                <a:latin typeface="Gudea"/>
                <a:ea typeface="Gudea"/>
                <a:cs typeface="Gudea"/>
                <a:sym typeface="Gudea"/>
              </a:endParaRPr>
            </a:p>
          </p:txBody>
        </p:sp>
        <p:sp>
          <p:nvSpPr>
            <p:cNvPr id="3689" name="Google Shape;3689;p72"/>
            <p:cNvSpPr txBox="1"/>
            <p:nvPr/>
          </p:nvSpPr>
          <p:spPr>
            <a:xfrm>
              <a:off x="4107451" y="1960691"/>
              <a:ext cx="929100" cy="51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60-79</a:t>
              </a:r>
              <a:endParaRPr>
                <a:solidFill>
                  <a:schemeClr val="dk1"/>
                </a:solidFill>
                <a:latin typeface="Gudea"/>
                <a:ea typeface="Gudea"/>
                <a:cs typeface="Gudea"/>
                <a:sym typeface="Gudea"/>
              </a:endParaRPr>
            </a:p>
          </p:txBody>
        </p:sp>
        <p:sp>
          <p:nvSpPr>
            <p:cNvPr id="3690" name="Google Shape;3690;p72"/>
            <p:cNvSpPr txBox="1"/>
            <p:nvPr/>
          </p:nvSpPr>
          <p:spPr>
            <a:xfrm>
              <a:off x="4107451" y="1391204"/>
              <a:ext cx="929100" cy="51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80-99</a:t>
              </a:r>
              <a:endParaRPr>
                <a:solidFill>
                  <a:schemeClr val="dk1"/>
                </a:solidFill>
                <a:latin typeface="Gudea"/>
                <a:ea typeface="Gudea"/>
                <a:cs typeface="Gudea"/>
                <a:sym typeface="Gudea"/>
              </a:endParaRPr>
            </a:p>
          </p:txBody>
        </p:sp>
        <p:sp>
          <p:nvSpPr>
            <p:cNvPr id="3691" name="Google Shape;3691;p72"/>
            <p:cNvSpPr/>
            <p:nvPr/>
          </p:nvSpPr>
          <p:spPr>
            <a:xfrm>
              <a:off x="2324712" y="3668937"/>
              <a:ext cx="1782000" cy="511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2"/>
            <p:cNvSpPr/>
            <p:nvPr/>
          </p:nvSpPr>
          <p:spPr>
            <a:xfrm>
              <a:off x="1898078" y="3099451"/>
              <a:ext cx="2209200" cy="511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2"/>
            <p:cNvSpPr/>
            <p:nvPr/>
          </p:nvSpPr>
          <p:spPr>
            <a:xfrm>
              <a:off x="2319076" y="2530036"/>
              <a:ext cx="1787700" cy="511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2"/>
            <p:cNvSpPr/>
            <p:nvPr/>
          </p:nvSpPr>
          <p:spPr>
            <a:xfrm>
              <a:off x="3021921" y="1960620"/>
              <a:ext cx="1085100" cy="511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2"/>
            <p:cNvSpPr/>
            <p:nvPr/>
          </p:nvSpPr>
          <p:spPr>
            <a:xfrm>
              <a:off x="3606604" y="1391205"/>
              <a:ext cx="501000" cy="511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2"/>
            <p:cNvSpPr/>
            <p:nvPr/>
          </p:nvSpPr>
          <p:spPr>
            <a:xfrm flipH="1">
              <a:off x="5036023" y="3668937"/>
              <a:ext cx="1504800" cy="511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2"/>
            <p:cNvSpPr/>
            <p:nvPr/>
          </p:nvSpPr>
          <p:spPr>
            <a:xfrm flipH="1">
              <a:off x="5036167" y="3099451"/>
              <a:ext cx="2164500" cy="511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2"/>
            <p:cNvSpPr/>
            <p:nvPr/>
          </p:nvSpPr>
          <p:spPr>
            <a:xfrm flipH="1">
              <a:off x="5035890" y="2530035"/>
              <a:ext cx="1752300" cy="511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2"/>
            <p:cNvSpPr/>
            <p:nvPr/>
          </p:nvSpPr>
          <p:spPr>
            <a:xfrm flipH="1">
              <a:off x="5036584" y="1960620"/>
              <a:ext cx="1016700" cy="511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2"/>
            <p:cNvSpPr/>
            <p:nvPr/>
          </p:nvSpPr>
          <p:spPr>
            <a:xfrm flipH="1">
              <a:off x="5036455" y="1391205"/>
              <a:ext cx="397500" cy="511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2"/>
            <p:cNvSpPr txBox="1"/>
            <p:nvPr/>
          </p:nvSpPr>
          <p:spPr>
            <a:xfrm>
              <a:off x="4091101" y="4371651"/>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0 M</a:t>
              </a:r>
              <a:endParaRPr>
                <a:solidFill>
                  <a:schemeClr val="dk1"/>
                </a:solidFill>
                <a:latin typeface="Gudea"/>
                <a:ea typeface="Gudea"/>
                <a:cs typeface="Gudea"/>
                <a:sym typeface="Gudea"/>
              </a:endParaRPr>
            </a:p>
          </p:txBody>
        </p:sp>
        <p:sp>
          <p:nvSpPr>
            <p:cNvPr id="3702" name="Google Shape;3702;p72"/>
            <p:cNvSpPr txBox="1"/>
            <p:nvPr/>
          </p:nvSpPr>
          <p:spPr>
            <a:xfrm>
              <a:off x="1798529"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400 M</a:t>
              </a:r>
              <a:endParaRPr>
                <a:solidFill>
                  <a:schemeClr val="dk1"/>
                </a:solidFill>
                <a:latin typeface="Gudea"/>
                <a:ea typeface="Gudea"/>
                <a:cs typeface="Gudea"/>
                <a:sym typeface="Gudea"/>
              </a:endParaRPr>
            </a:p>
          </p:txBody>
        </p:sp>
        <p:sp>
          <p:nvSpPr>
            <p:cNvPr id="3703" name="Google Shape;3703;p72"/>
            <p:cNvSpPr txBox="1"/>
            <p:nvPr/>
          </p:nvSpPr>
          <p:spPr>
            <a:xfrm>
              <a:off x="2944815"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200 M</a:t>
              </a:r>
              <a:endParaRPr>
                <a:solidFill>
                  <a:schemeClr val="dk1"/>
                </a:solidFill>
                <a:latin typeface="Gudea"/>
                <a:ea typeface="Gudea"/>
                <a:cs typeface="Gudea"/>
                <a:sym typeface="Gudea"/>
              </a:endParaRPr>
            </a:p>
          </p:txBody>
        </p:sp>
        <p:sp>
          <p:nvSpPr>
            <p:cNvPr id="3704" name="Google Shape;3704;p72"/>
            <p:cNvSpPr txBox="1"/>
            <p:nvPr/>
          </p:nvSpPr>
          <p:spPr>
            <a:xfrm>
              <a:off x="652243"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600 M</a:t>
              </a:r>
              <a:endParaRPr>
                <a:solidFill>
                  <a:schemeClr val="dk1"/>
                </a:solidFill>
                <a:latin typeface="Gudea"/>
                <a:ea typeface="Gudea"/>
                <a:cs typeface="Gudea"/>
                <a:sym typeface="Gudea"/>
              </a:endParaRPr>
            </a:p>
          </p:txBody>
        </p:sp>
        <p:sp>
          <p:nvSpPr>
            <p:cNvPr id="3705" name="Google Shape;3705;p72"/>
            <p:cNvSpPr txBox="1"/>
            <p:nvPr/>
          </p:nvSpPr>
          <p:spPr>
            <a:xfrm flipH="1">
              <a:off x="6383673"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400 M</a:t>
              </a:r>
              <a:endParaRPr>
                <a:solidFill>
                  <a:schemeClr val="dk1"/>
                </a:solidFill>
                <a:latin typeface="Gudea"/>
                <a:ea typeface="Gudea"/>
                <a:cs typeface="Gudea"/>
                <a:sym typeface="Gudea"/>
              </a:endParaRPr>
            </a:p>
          </p:txBody>
        </p:sp>
        <p:sp>
          <p:nvSpPr>
            <p:cNvPr id="3706" name="Google Shape;3706;p72"/>
            <p:cNvSpPr txBox="1"/>
            <p:nvPr/>
          </p:nvSpPr>
          <p:spPr>
            <a:xfrm flipH="1">
              <a:off x="5237387"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200 M</a:t>
              </a:r>
              <a:endParaRPr>
                <a:solidFill>
                  <a:schemeClr val="dk1"/>
                </a:solidFill>
                <a:latin typeface="Gudea"/>
                <a:ea typeface="Gudea"/>
                <a:cs typeface="Gudea"/>
                <a:sym typeface="Gudea"/>
              </a:endParaRPr>
            </a:p>
          </p:txBody>
        </p:sp>
        <p:sp>
          <p:nvSpPr>
            <p:cNvPr id="3707" name="Google Shape;3707;p72"/>
            <p:cNvSpPr txBox="1"/>
            <p:nvPr/>
          </p:nvSpPr>
          <p:spPr>
            <a:xfrm flipH="1">
              <a:off x="7529960" y="4371649"/>
              <a:ext cx="961800" cy="135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600 M</a:t>
              </a:r>
              <a:endParaRPr>
                <a:solidFill>
                  <a:schemeClr val="dk1"/>
                </a:solidFill>
                <a:latin typeface="Gudea"/>
                <a:ea typeface="Gudea"/>
                <a:cs typeface="Gudea"/>
                <a:sym typeface="Gudea"/>
              </a:endParaRPr>
            </a:p>
          </p:txBody>
        </p:sp>
        <p:cxnSp>
          <p:nvCxnSpPr>
            <p:cNvPr id="3708" name="Google Shape;3708;p72"/>
            <p:cNvCxnSpPr/>
            <p:nvPr/>
          </p:nvCxnSpPr>
          <p:spPr>
            <a:xfrm flipH="1" rot="10800000">
              <a:off x="1132467" y="4274549"/>
              <a:ext cx="6888000" cy="900"/>
            </a:xfrm>
            <a:prstGeom prst="bentConnector3">
              <a:avLst>
                <a:gd fmla="val 50000" name="adj1"/>
              </a:avLst>
            </a:prstGeom>
            <a:noFill/>
            <a:ln cap="flat" cmpd="sng" w="9525">
              <a:solidFill>
                <a:schemeClr val="dk1"/>
              </a:solidFill>
              <a:prstDash val="solid"/>
              <a:round/>
              <a:headEnd len="med" w="med" type="none"/>
              <a:tailEnd len="med" w="med" type="none"/>
            </a:ln>
          </p:spPr>
        </p:cxnSp>
      </p:grpSp>
      <p:grpSp>
        <p:nvGrpSpPr>
          <p:cNvPr id="3709" name="Google Shape;3709;p72"/>
          <p:cNvGrpSpPr/>
          <p:nvPr/>
        </p:nvGrpSpPr>
        <p:grpSpPr>
          <a:xfrm>
            <a:off x="713233" y="815877"/>
            <a:ext cx="941186" cy="168547"/>
            <a:chOff x="6" y="276689"/>
            <a:chExt cx="733753" cy="131400"/>
          </a:xfrm>
        </p:grpSpPr>
        <p:grpSp>
          <p:nvGrpSpPr>
            <p:cNvPr id="3710" name="Google Shape;3710;p72"/>
            <p:cNvGrpSpPr/>
            <p:nvPr/>
          </p:nvGrpSpPr>
          <p:grpSpPr>
            <a:xfrm>
              <a:off x="6" y="276689"/>
              <a:ext cx="445357" cy="131256"/>
              <a:chOff x="888166" y="1663976"/>
              <a:chExt cx="991444" cy="292200"/>
            </a:xfrm>
          </p:grpSpPr>
          <p:sp>
            <p:nvSpPr>
              <p:cNvPr id="3711" name="Google Shape;3711;p7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4" name="Google Shape;3714;p7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6" name="Google Shape;3716;p72"/>
          <p:cNvGrpSpPr/>
          <p:nvPr/>
        </p:nvGrpSpPr>
        <p:grpSpPr>
          <a:xfrm>
            <a:off x="7489583" y="815877"/>
            <a:ext cx="941186" cy="168547"/>
            <a:chOff x="6" y="276689"/>
            <a:chExt cx="733753" cy="131400"/>
          </a:xfrm>
        </p:grpSpPr>
        <p:grpSp>
          <p:nvGrpSpPr>
            <p:cNvPr id="3717" name="Google Shape;3717;p72"/>
            <p:cNvGrpSpPr/>
            <p:nvPr/>
          </p:nvGrpSpPr>
          <p:grpSpPr>
            <a:xfrm>
              <a:off x="6" y="276689"/>
              <a:ext cx="445357" cy="131256"/>
              <a:chOff x="888166" y="1663976"/>
              <a:chExt cx="991444" cy="292200"/>
            </a:xfrm>
          </p:grpSpPr>
          <p:sp>
            <p:nvSpPr>
              <p:cNvPr id="3718" name="Google Shape;3718;p72"/>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2"/>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2"/>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1" name="Google Shape;3721;p72"/>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2"/>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6" name="Shape 3726"/>
        <p:cNvGrpSpPr/>
        <p:nvPr/>
      </p:nvGrpSpPr>
      <p:grpSpPr>
        <a:xfrm>
          <a:off x="0" y="0"/>
          <a:ext cx="0" cy="0"/>
          <a:chOff x="0" y="0"/>
          <a:chExt cx="0" cy="0"/>
        </a:xfrm>
      </p:grpSpPr>
      <p:sp>
        <p:nvSpPr>
          <p:cNvPr id="3727" name="Google Shape;3727;p73"/>
          <p:cNvSpPr txBox="1"/>
          <p:nvPr>
            <p:ph type="title"/>
          </p:nvPr>
        </p:nvSpPr>
        <p:spPr>
          <a:xfrm>
            <a:off x="713225" y="1439164"/>
            <a:ext cx="4679100" cy="8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100 BCE–44 BCE</a:t>
            </a:r>
            <a:endParaRPr/>
          </a:p>
        </p:txBody>
      </p:sp>
      <p:sp>
        <p:nvSpPr>
          <p:cNvPr id="3728" name="Google Shape;3728;p73"/>
          <p:cNvSpPr txBox="1"/>
          <p:nvPr>
            <p:ph idx="2" type="title"/>
          </p:nvPr>
        </p:nvSpPr>
        <p:spPr>
          <a:xfrm>
            <a:off x="713247" y="2405532"/>
            <a:ext cx="4679100" cy="8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1807–1882</a:t>
            </a:r>
            <a:endParaRPr/>
          </a:p>
        </p:txBody>
      </p:sp>
      <p:sp>
        <p:nvSpPr>
          <p:cNvPr id="3729" name="Google Shape;3729;p73"/>
          <p:cNvSpPr txBox="1"/>
          <p:nvPr>
            <p:ph idx="1" type="subTitle"/>
          </p:nvPr>
        </p:nvSpPr>
        <p:spPr>
          <a:xfrm>
            <a:off x="713225" y="2109850"/>
            <a:ext cx="6984000" cy="283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Julius Caesar is the most famous ancient Roman emperor</a:t>
            </a:r>
            <a:endParaRPr/>
          </a:p>
        </p:txBody>
      </p:sp>
      <p:sp>
        <p:nvSpPr>
          <p:cNvPr id="3730" name="Google Shape;3730;p73"/>
          <p:cNvSpPr txBox="1"/>
          <p:nvPr>
            <p:ph idx="3" type="subTitle"/>
          </p:nvPr>
        </p:nvSpPr>
        <p:spPr>
          <a:xfrm>
            <a:off x="713225" y="3071328"/>
            <a:ext cx="6990900" cy="283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Giuseppe</a:t>
            </a:r>
            <a:r>
              <a:rPr lang="en"/>
              <a:t> Garibaldi played an important role in Italian unification</a:t>
            </a:r>
            <a:endParaRPr/>
          </a:p>
        </p:txBody>
      </p:sp>
      <p:sp>
        <p:nvSpPr>
          <p:cNvPr id="3731" name="Google Shape;3731;p73"/>
          <p:cNvSpPr txBox="1"/>
          <p:nvPr>
            <p:ph idx="4" type="title"/>
          </p:nvPr>
        </p:nvSpPr>
        <p:spPr>
          <a:xfrm>
            <a:off x="713230" y="3363298"/>
            <a:ext cx="4679100" cy="8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1883–1945</a:t>
            </a:r>
            <a:endParaRPr/>
          </a:p>
        </p:txBody>
      </p:sp>
      <p:sp>
        <p:nvSpPr>
          <p:cNvPr id="3732" name="Google Shape;3732;p73"/>
          <p:cNvSpPr txBox="1"/>
          <p:nvPr>
            <p:ph idx="5" type="subTitle"/>
          </p:nvPr>
        </p:nvSpPr>
        <p:spPr>
          <a:xfrm>
            <a:off x="713225" y="4032807"/>
            <a:ext cx="7099200" cy="283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Benito Mussolini got the power by The March on Rome insurrection</a:t>
            </a:r>
            <a:endParaRPr/>
          </a:p>
        </p:txBody>
      </p:sp>
      <p:sp>
        <p:nvSpPr>
          <p:cNvPr id="3733" name="Google Shape;3733;p73"/>
          <p:cNvSpPr txBox="1"/>
          <p:nvPr>
            <p:ph idx="6"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Rulers</a:t>
            </a:r>
            <a:endParaRPr/>
          </a:p>
        </p:txBody>
      </p:sp>
      <p:grpSp>
        <p:nvGrpSpPr>
          <p:cNvPr id="3734" name="Google Shape;3734;p73"/>
          <p:cNvGrpSpPr/>
          <p:nvPr/>
        </p:nvGrpSpPr>
        <p:grpSpPr>
          <a:xfrm>
            <a:off x="7248762" y="3060122"/>
            <a:ext cx="2364020" cy="2708418"/>
            <a:chOff x="7147500" y="3088425"/>
            <a:chExt cx="1727201" cy="1978825"/>
          </a:xfrm>
        </p:grpSpPr>
        <p:sp>
          <p:nvSpPr>
            <p:cNvPr id="3735" name="Google Shape;3735;p73"/>
            <p:cNvSpPr/>
            <p:nvPr/>
          </p:nvSpPr>
          <p:spPr>
            <a:xfrm>
              <a:off x="7289740" y="3207635"/>
              <a:ext cx="1435950" cy="1343484"/>
            </a:xfrm>
            <a:custGeom>
              <a:rect b="b" l="l" r="r" t="t"/>
              <a:pathLst>
                <a:path extrusionOk="0" h="3967" w="4240">
                  <a:moveTo>
                    <a:pt x="841" y="1"/>
                  </a:moveTo>
                  <a:cubicBezTo>
                    <a:pt x="842" y="11"/>
                    <a:pt x="843" y="20"/>
                    <a:pt x="845" y="30"/>
                  </a:cubicBezTo>
                  <a:cubicBezTo>
                    <a:pt x="901" y="245"/>
                    <a:pt x="1124" y="428"/>
                    <a:pt x="772" y="913"/>
                  </a:cubicBezTo>
                  <a:cubicBezTo>
                    <a:pt x="565" y="1199"/>
                    <a:pt x="187" y="1423"/>
                    <a:pt x="86" y="1885"/>
                  </a:cubicBezTo>
                  <a:cubicBezTo>
                    <a:pt x="1" y="2276"/>
                    <a:pt x="11" y="2958"/>
                    <a:pt x="501" y="3758"/>
                  </a:cubicBezTo>
                  <a:cubicBezTo>
                    <a:pt x="546" y="3831"/>
                    <a:pt x="590" y="3900"/>
                    <a:pt x="635" y="3967"/>
                  </a:cubicBezTo>
                  <a:lnTo>
                    <a:pt x="3604" y="3967"/>
                  </a:lnTo>
                  <a:cubicBezTo>
                    <a:pt x="3648" y="3900"/>
                    <a:pt x="3693" y="3831"/>
                    <a:pt x="3739" y="3758"/>
                  </a:cubicBezTo>
                  <a:cubicBezTo>
                    <a:pt x="4228" y="2958"/>
                    <a:pt x="4240" y="2276"/>
                    <a:pt x="4154" y="1885"/>
                  </a:cubicBezTo>
                  <a:cubicBezTo>
                    <a:pt x="4052" y="1423"/>
                    <a:pt x="3676" y="1199"/>
                    <a:pt x="3469" y="913"/>
                  </a:cubicBezTo>
                  <a:cubicBezTo>
                    <a:pt x="3116" y="428"/>
                    <a:pt x="3339" y="245"/>
                    <a:pt x="3395" y="30"/>
                  </a:cubicBezTo>
                  <a:cubicBezTo>
                    <a:pt x="3397" y="20"/>
                    <a:pt x="3398" y="11"/>
                    <a:pt x="3399" y="1"/>
                  </a:cubicBezTo>
                  <a:lnTo>
                    <a:pt x="2252" y="1"/>
                  </a:lnTo>
                  <a:lnTo>
                    <a:pt x="2242" y="4"/>
                  </a:lnTo>
                  <a:cubicBezTo>
                    <a:pt x="2180" y="3"/>
                    <a:pt x="2097" y="1"/>
                    <a:pt x="19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7415047" y="3467054"/>
              <a:ext cx="1184998" cy="968921"/>
            </a:xfrm>
            <a:custGeom>
              <a:rect b="b" l="l" r="r" t="t"/>
              <a:pathLst>
                <a:path extrusionOk="0" h="2861" w="3499">
                  <a:moveTo>
                    <a:pt x="794" y="1"/>
                  </a:moveTo>
                  <a:cubicBezTo>
                    <a:pt x="782" y="91"/>
                    <a:pt x="739" y="200"/>
                    <a:pt x="637" y="340"/>
                  </a:cubicBezTo>
                  <a:cubicBezTo>
                    <a:pt x="466" y="575"/>
                    <a:pt x="155" y="760"/>
                    <a:pt x="71" y="1143"/>
                  </a:cubicBezTo>
                  <a:cubicBezTo>
                    <a:pt x="0" y="1465"/>
                    <a:pt x="10" y="2027"/>
                    <a:pt x="414" y="2688"/>
                  </a:cubicBezTo>
                  <a:cubicBezTo>
                    <a:pt x="451" y="2749"/>
                    <a:pt x="488" y="2805"/>
                    <a:pt x="524" y="2860"/>
                  </a:cubicBezTo>
                  <a:lnTo>
                    <a:pt x="2974" y="2860"/>
                  </a:lnTo>
                  <a:cubicBezTo>
                    <a:pt x="3012" y="2805"/>
                    <a:pt x="3048" y="2749"/>
                    <a:pt x="3086" y="2688"/>
                  </a:cubicBezTo>
                  <a:cubicBezTo>
                    <a:pt x="3489" y="2027"/>
                    <a:pt x="3499" y="1465"/>
                    <a:pt x="3428" y="1143"/>
                  </a:cubicBezTo>
                  <a:cubicBezTo>
                    <a:pt x="3345" y="760"/>
                    <a:pt x="3034" y="575"/>
                    <a:pt x="2862" y="340"/>
                  </a:cubicBezTo>
                  <a:cubicBezTo>
                    <a:pt x="2762" y="200"/>
                    <a:pt x="2718" y="91"/>
                    <a:pt x="27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a:off x="7504793" y="4550784"/>
              <a:ext cx="1005842" cy="335617"/>
            </a:xfrm>
            <a:custGeom>
              <a:rect b="b" l="l" r="r" t="t"/>
              <a:pathLst>
                <a:path extrusionOk="0" h="991" w="2970">
                  <a:moveTo>
                    <a:pt x="1" y="1"/>
                  </a:moveTo>
                  <a:cubicBezTo>
                    <a:pt x="438" y="661"/>
                    <a:pt x="825" y="991"/>
                    <a:pt x="825" y="991"/>
                  </a:cubicBezTo>
                  <a:lnTo>
                    <a:pt x="2146" y="991"/>
                  </a:lnTo>
                  <a:cubicBezTo>
                    <a:pt x="2146" y="991"/>
                    <a:pt x="2532" y="661"/>
                    <a:pt x="29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p:nvPr/>
          </p:nvSpPr>
          <p:spPr>
            <a:xfrm>
              <a:off x="7470588" y="3088425"/>
              <a:ext cx="1074592" cy="129709"/>
            </a:xfrm>
            <a:custGeom>
              <a:rect b="b" l="l" r="r" t="t"/>
              <a:pathLst>
                <a:path extrusionOk="0" h="383" w="3173">
                  <a:moveTo>
                    <a:pt x="0" y="0"/>
                  </a:moveTo>
                  <a:lnTo>
                    <a:pt x="110" y="383"/>
                  </a:lnTo>
                  <a:lnTo>
                    <a:pt x="3062" y="383"/>
                  </a:lnTo>
                  <a:lnTo>
                    <a:pt x="31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7147500" y="3286545"/>
              <a:ext cx="549319" cy="685119"/>
            </a:xfrm>
            <a:custGeom>
              <a:rect b="b" l="l" r="r" t="t"/>
              <a:pathLst>
                <a:path extrusionOk="0" h="2023" w="1622">
                  <a:moveTo>
                    <a:pt x="824" y="1"/>
                  </a:moveTo>
                  <a:cubicBezTo>
                    <a:pt x="546" y="1"/>
                    <a:pt x="229" y="122"/>
                    <a:pt x="130" y="585"/>
                  </a:cubicBezTo>
                  <a:cubicBezTo>
                    <a:pt x="1" y="1202"/>
                    <a:pt x="575" y="2022"/>
                    <a:pt x="575" y="2022"/>
                  </a:cubicBezTo>
                  <a:lnTo>
                    <a:pt x="725" y="1415"/>
                  </a:lnTo>
                  <a:cubicBezTo>
                    <a:pt x="725" y="1415"/>
                    <a:pt x="487" y="1045"/>
                    <a:pt x="465" y="831"/>
                  </a:cubicBezTo>
                  <a:cubicBezTo>
                    <a:pt x="437" y="567"/>
                    <a:pt x="558" y="384"/>
                    <a:pt x="838" y="384"/>
                  </a:cubicBezTo>
                  <a:cubicBezTo>
                    <a:pt x="874" y="384"/>
                    <a:pt x="913" y="387"/>
                    <a:pt x="954" y="394"/>
                  </a:cubicBezTo>
                  <a:cubicBezTo>
                    <a:pt x="1210" y="433"/>
                    <a:pt x="1416" y="695"/>
                    <a:pt x="1416" y="695"/>
                  </a:cubicBezTo>
                  <a:lnTo>
                    <a:pt x="1621" y="315"/>
                  </a:lnTo>
                  <a:cubicBezTo>
                    <a:pt x="1621" y="315"/>
                    <a:pt x="1355" y="80"/>
                    <a:pt x="1010" y="18"/>
                  </a:cubicBezTo>
                  <a:cubicBezTo>
                    <a:pt x="953" y="8"/>
                    <a:pt x="889" y="1"/>
                    <a:pt x="8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a:off x="8326060" y="3286545"/>
              <a:ext cx="548641" cy="685119"/>
            </a:xfrm>
            <a:custGeom>
              <a:rect b="b" l="l" r="r" t="t"/>
              <a:pathLst>
                <a:path extrusionOk="0" h="2023" w="1620">
                  <a:moveTo>
                    <a:pt x="797" y="1"/>
                  </a:moveTo>
                  <a:cubicBezTo>
                    <a:pt x="731" y="1"/>
                    <a:pt x="668" y="8"/>
                    <a:pt x="611" y="18"/>
                  </a:cubicBezTo>
                  <a:cubicBezTo>
                    <a:pt x="266" y="80"/>
                    <a:pt x="0" y="315"/>
                    <a:pt x="0" y="315"/>
                  </a:cubicBezTo>
                  <a:lnTo>
                    <a:pt x="204" y="695"/>
                  </a:lnTo>
                  <a:cubicBezTo>
                    <a:pt x="204" y="695"/>
                    <a:pt x="410" y="433"/>
                    <a:pt x="666" y="394"/>
                  </a:cubicBezTo>
                  <a:cubicBezTo>
                    <a:pt x="708" y="387"/>
                    <a:pt x="748" y="384"/>
                    <a:pt x="784" y="384"/>
                  </a:cubicBezTo>
                  <a:cubicBezTo>
                    <a:pt x="1064" y="384"/>
                    <a:pt x="1183" y="566"/>
                    <a:pt x="1155" y="830"/>
                  </a:cubicBezTo>
                  <a:cubicBezTo>
                    <a:pt x="1133" y="1045"/>
                    <a:pt x="896" y="1414"/>
                    <a:pt x="896" y="1414"/>
                  </a:cubicBezTo>
                  <a:lnTo>
                    <a:pt x="1045" y="2022"/>
                  </a:lnTo>
                  <a:cubicBezTo>
                    <a:pt x="1045" y="2022"/>
                    <a:pt x="1619" y="1202"/>
                    <a:pt x="1488" y="585"/>
                  </a:cubicBezTo>
                  <a:cubicBezTo>
                    <a:pt x="1391" y="122"/>
                    <a:pt x="1074" y="1"/>
                    <a:pt x="7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a:off x="7524097" y="4886064"/>
              <a:ext cx="967573" cy="181186"/>
            </a:xfrm>
            <a:custGeom>
              <a:rect b="b" l="l" r="r" t="t"/>
              <a:pathLst>
                <a:path extrusionOk="0" h="535" w="2857">
                  <a:moveTo>
                    <a:pt x="768" y="1"/>
                  </a:moveTo>
                  <a:cubicBezTo>
                    <a:pt x="768" y="1"/>
                    <a:pt x="400" y="86"/>
                    <a:pt x="164" y="300"/>
                  </a:cubicBezTo>
                  <a:cubicBezTo>
                    <a:pt x="2" y="445"/>
                    <a:pt x="0" y="534"/>
                    <a:pt x="0" y="534"/>
                  </a:cubicBezTo>
                  <a:lnTo>
                    <a:pt x="2856" y="534"/>
                  </a:lnTo>
                  <a:cubicBezTo>
                    <a:pt x="2856" y="534"/>
                    <a:pt x="2854" y="445"/>
                    <a:pt x="2692" y="300"/>
                  </a:cubicBezTo>
                  <a:cubicBezTo>
                    <a:pt x="2456" y="86"/>
                    <a:pt x="2089" y="1"/>
                    <a:pt x="20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a:off x="7470588" y="3088425"/>
              <a:ext cx="1074592" cy="42333"/>
            </a:xfrm>
            <a:custGeom>
              <a:rect b="b" l="l" r="r" t="t"/>
              <a:pathLst>
                <a:path extrusionOk="0" h="125" w="3173">
                  <a:moveTo>
                    <a:pt x="0" y="0"/>
                  </a:moveTo>
                  <a:lnTo>
                    <a:pt x="35" y="124"/>
                  </a:lnTo>
                  <a:lnTo>
                    <a:pt x="3136" y="124"/>
                  </a:lnTo>
                  <a:lnTo>
                    <a:pt x="31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3"/>
            <p:cNvSpPr/>
            <p:nvPr/>
          </p:nvSpPr>
          <p:spPr>
            <a:xfrm>
              <a:off x="7524097" y="5029997"/>
              <a:ext cx="966896" cy="37253"/>
            </a:xfrm>
            <a:custGeom>
              <a:rect b="b" l="l" r="r" t="t"/>
              <a:pathLst>
                <a:path extrusionOk="0" h="110" w="2855">
                  <a:moveTo>
                    <a:pt x="49" y="0"/>
                  </a:moveTo>
                  <a:cubicBezTo>
                    <a:pt x="49" y="0"/>
                    <a:pt x="0" y="55"/>
                    <a:pt x="0" y="109"/>
                  </a:cubicBezTo>
                  <a:lnTo>
                    <a:pt x="2855" y="109"/>
                  </a:lnTo>
                  <a:cubicBezTo>
                    <a:pt x="2855" y="55"/>
                    <a:pt x="2806" y="0"/>
                    <a:pt x="2806" y="0"/>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3"/>
            <p:cNvSpPr/>
            <p:nvPr/>
          </p:nvSpPr>
          <p:spPr>
            <a:xfrm>
              <a:off x="7609103" y="4550784"/>
              <a:ext cx="217425" cy="335956"/>
            </a:xfrm>
            <a:custGeom>
              <a:rect b="b" l="l" r="r" t="t"/>
              <a:pathLst>
                <a:path extrusionOk="0" h="992" w="642">
                  <a:moveTo>
                    <a:pt x="1" y="1"/>
                  </a:moveTo>
                  <a:lnTo>
                    <a:pt x="517" y="992"/>
                  </a:lnTo>
                  <a:lnTo>
                    <a:pt x="642" y="992"/>
                  </a:lnTo>
                  <a:lnTo>
                    <a:pt x="1"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a:off x="7717815" y="4550784"/>
              <a:ext cx="205233" cy="335956"/>
            </a:xfrm>
            <a:custGeom>
              <a:rect b="b" l="l" r="r" t="t"/>
              <a:pathLst>
                <a:path extrusionOk="0" h="992" w="606">
                  <a:moveTo>
                    <a:pt x="0" y="1"/>
                  </a:moveTo>
                  <a:lnTo>
                    <a:pt x="321" y="992"/>
                  </a:lnTo>
                  <a:lnTo>
                    <a:pt x="605" y="992"/>
                  </a:lnTo>
                  <a:lnTo>
                    <a:pt x="343" y="1"/>
                  </a:lnTo>
                  <a:lnTo>
                    <a:pt x="471" y="990"/>
                  </a:lnTo>
                  <a:lnTo>
                    <a:pt x="0"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a:off x="7920676" y="4550784"/>
              <a:ext cx="57573" cy="335956"/>
            </a:xfrm>
            <a:custGeom>
              <a:rect b="b" l="l" r="r" t="t"/>
              <a:pathLst>
                <a:path extrusionOk="0" h="992" w="170">
                  <a:moveTo>
                    <a:pt x="0" y="1"/>
                  </a:moveTo>
                  <a:lnTo>
                    <a:pt x="6" y="992"/>
                  </a:lnTo>
                  <a:lnTo>
                    <a:pt x="170" y="992"/>
                  </a:lnTo>
                  <a:lnTo>
                    <a:pt x="0"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a:off x="8189239" y="4550784"/>
              <a:ext cx="217425" cy="335956"/>
            </a:xfrm>
            <a:custGeom>
              <a:rect b="b" l="l" r="r" t="t"/>
              <a:pathLst>
                <a:path extrusionOk="0" h="992" w="642">
                  <a:moveTo>
                    <a:pt x="642" y="1"/>
                  </a:moveTo>
                  <a:lnTo>
                    <a:pt x="1" y="992"/>
                  </a:lnTo>
                  <a:lnTo>
                    <a:pt x="126" y="992"/>
                  </a:lnTo>
                  <a:lnTo>
                    <a:pt x="642"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a:off x="8093057" y="4550784"/>
              <a:ext cx="205233" cy="335956"/>
            </a:xfrm>
            <a:custGeom>
              <a:rect b="b" l="l" r="r" t="t"/>
              <a:pathLst>
                <a:path extrusionOk="0" h="992" w="606">
                  <a:moveTo>
                    <a:pt x="262" y="1"/>
                  </a:moveTo>
                  <a:lnTo>
                    <a:pt x="0" y="992"/>
                  </a:lnTo>
                  <a:lnTo>
                    <a:pt x="285" y="992"/>
                  </a:lnTo>
                  <a:lnTo>
                    <a:pt x="605" y="1"/>
                  </a:lnTo>
                  <a:lnTo>
                    <a:pt x="135" y="990"/>
                  </a:lnTo>
                  <a:lnTo>
                    <a:pt x="262"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8037177" y="4550784"/>
              <a:ext cx="58251" cy="335956"/>
            </a:xfrm>
            <a:custGeom>
              <a:rect b="b" l="l" r="r" t="t"/>
              <a:pathLst>
                <a:path extrusionOk="0" h="992" w="172">
                  <a:moveTo>
                    <a:pt x="171" y="1"/>
                  </a:moveTo>
                  <a:lnTo>
                    <a:pt x="0" y="992"/>
                  </a:lnTo>
                  <a:lnTo>
                    <a:pt x="165" y="992"/>
                  </a:lnTo>
                  <a:lnTo>
                    <a:pt x="171"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a:off x="7977911" y="4550784"/>
              <a:ext cx="59605" cy="335956"/>
            </a:xfrm>
            <a:custGeom>
              <a:rect b="b" l="l" r="r" t="t"/>
              <a:pathLst>
                <a:path extrusionOk="0" h="992" w="176">
                  <a:moveTo>
                    <a:pt x="80" y="1"/>
                  </a:moveTo>
                  <a:lnTo>
                    <a:pt x="1" y="992"/>
                  </a:lnTo>
                  <a:lnTo>
                    <a:pt x="175" y="992"/>
                  </a:lnTo>
                  <a:lnTo>
                    <a:pt x="80"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7489215" y="3660432"/>
              <a:ext cx="367116" cy="780623"/>
            </a:xfrm>
            <a:custGeom>
              <a:rect b="b" l="l" r="r" t="t"/>
              <a:pathLst>
                <a:path extrusionOk="0" h="2305" w="1084">
                  <a:moveTo>
                    <a:pt x="427" y="0"/>
                  </a:moveTo>
                  <a:cubicBezTo>
                    <a:pt x="395" y="0"/>
                    <a:pt x="360" y="10"/>
                    <a:pt x="339" y="27"/>
                  </a:cubicBezTo>
                  <a:cubicBezTo>
                    <a:pt x="284" y="75"/>
                    <a:pt x="275" y="153"/>
                    <a:pt x="268" y="222"/>
                  </a:cubicBezTo>
                  <a:cubicBezTo>
                    <a:pt x="260" y="299"/>
                    <a:pt x="315" y="328"/>
                    <a:pt x="370" y="328"/>
                  </a:cubicBezTo>
                  <a:cubicBezTo>
                    <a:pt x="374" y="328"/>
                    <a:pt x="378" y="328"/>
                    <a:pt x="383" y="327"/>
                  </a:cubicBezTo>
                  <a:lnTo>
                    <a:pt x="383" y="327"/>
                  </a:lnTo>
                  <a:cubicBezTo>
                    <a:pt x="362" y="364"/>
                    <a:pt x="312" y="395"/>
                    <a:pt x="268" y="405"/>
                  </a:cubicBezTo>
                  <a:cubicBezTo>
                    <a:pt x="235" y="412"/>
                    <a:pt x="158" y="415"/>
                    <a:pt x="137" y="455"/>
                  </a:cubicBezTo>
                  <a:cubicBezTo>
                    <a:pt x="94" y="538"/>
                    <a:pt x="16" y="684"/>
                    <a:pt x="5" y="778"/>
                  </a:cubicBezTo>
                  <a:cubicBezTo>
                    <a:pt x="0" y="821"/>
                    <a:pt x="0" y="868"/>
                    <a:pt x="53" y="871"/>
                  </a:cubicBezTo>
                  <a:cubicBezTo>
                    <a:pt x="54" y="871"/>
                    <a:pt x="55" y="872"/>
                    <a:pt x="57" y="872"/>
                  </a:cubicBezTo>
                  <a:cubicBezTo>
                    <a:pt x="94" y="872"/>
                    <a:pt x="157" y="841"/>
                    <a:pt x="201" y="819"/>
                  </a:cubicBezTo>
                  <a:cubicBezTo>
                    <a:pt x="211" y="839"/>
                    <a:pt x="248" y="956"/>
                    <a:pt x="239" y="1000"/>
                  </a:cubicBezTo>
                  <a:cubicBezTo>
                    <a:pt x="234" y="1022"/>
                    <a:pt x="162" y="1135"/>
                    <a:pt x="146" y="1215"/>
                  </a:cubicBezTo>
                  <a:cubicBezTo>
                    <a:pt x="107" y="1433"/>
                    <a:pt x="200" y="1634"/>
                    <a:pt x="256" y="1729"/>
                  </a:cubicBezTo>
                  <a:cubicBezTo>
                    <a:pt x="210" y="1817"/>
                    <a:pt x="204" y="1865"/>
                    <a:pt x="215" y="1951"/>
                  </a:cubicBezTo>
                  <a:cubicBezTo>
                    <a:pt x="233" y="2075"/>
                    <a:pt x="239" y="2081"/>
                    <a:pt x="273" y="2199"/>
                  </a:cubicBezTo>
                  <a:cubicBezTo>
                    <a:pt x="280" y="2223"/>
                    <a:pt x="253" y="2285"/>
                    <a:pt x="291" y="2296"/>
                  </a:cubicBezTo>
                  <a:cubicBezTo>
                    <a:pt x="297" y="2298"/>
                    <a:pt x="302" y="2299"/>
                    <a:pt x="306" y="2299"/>
                  </a:cubicBezTo>
                  <a:cubicBezTo>
                    <a:pt x="325" y="2299"/>
                    <a:pt x="339" y="2289"/>
                    <a:pt x="358" y="2289"/>
                  </a:cubicBezTo>
                  <a:cubicBezTo>
                    <a:pt x="359" y="2289"/>
                    <a:pt x="361" y="2289"/>
                    <a:pt x="363" y="2289"/>
                  </a:cubicBezTo>
                  <a:cubicBezTo>
                    <a:pt x="404" y="2292"/>
                    <a:pt x="450" y="2305"/>
                    <a:pt x="477" y="2305"/>
                  </a:cubicBezTo>
                  <a:cubicBezTo>
                    <a:pt x="478" y="2305"/>
                    <a:pt x="479" y="2305"/>
                    <a:pt x="480" y="2305"/>
                  </a:cubicBezTo>
                  <a:cubicBezTo>
                    <a:pt x="502" y="2305"/>
                    <a:pt x="524" y="2289"/>
                    <a:pt x="506" y="2282"/>
                  </a:cubicBezTo>
                  <a:cubicBezTo>
                    <a:pt x="467" y="2266"/>
                    <a:pt x="404" y="2224"/>
                    <a:pt x="371" y="2203"/>
                  </a:cubicBezTo>
                  <a:cubicBezTo>
                    <a:pt x="322" y="2172"/>
                    <a:pt x="335" y="2024"/>
                    <a:pt x="339" y="1975"/>
                  </a:cubicBezTo>
                  <a:cubicBezTo>
                    <a:pt x="352" y="1852"/>
                    <a:pt x="386" y="1723"/>
                    <a:pt x="390" y="1682"/>
                  </a:cubicBezTo>
                  <a:cubicBezTo>
                    <a:pt x="453" y="1727"/>
                    <a:pt x="544" y="1744"/>
                    <a:pt x="618" y="1765"/>
                  </a:cubicBezTo>
                  <a:cubicBezTo>
                    <a:pt x="601" y="1923"/>
                    <a:pt x="723" y="2062"/>
                    <a:pt x="802" y="2192"/>
                  </a:cubicBezTo>
                  <a:cubicBezTo>
                    <a:pt x="809" y="2205"/>
                    <a:pt x="772" y="2260"/>
                    <a:pt x="814" y="2284"/>
                  </a:cubicBezTo>
                  <a:cubicBezTo>
                    <a:pt x="823" y="2288"/>
                    <a:pt x="829" y="2289"/>
                    <a:pt x="835" y="2289"/>
                  </a:cubicBezTo>
                  <a:cubicBezTo>
                    <a:pt x="851" y="2289"/>
                    <a:pt x="864" y="2280"/>
                    <a:pt x="893" y="2280"/>
                  </a:cubicBezTo>
                  <a:cubicBezTo>
                    <a:pt x="894" y="2280"/>
                    <a:pt x="895" y="2280"/>
                    <a:pt x="896" y="2280"/>
                  </a:cubicBezTo>
                  <a:cubicBezTo>
                    <a:pt x="946" y="2281"/>
                    <a:pt x="979" y="2295"/>
                    <a:pt x="1037" y="2295"/>
                  </a:cubicBezTo>
                  <a:cubicBezTo>
                    <a:pt x="1043" y="2295"/>
                    <a:pt x="1050" y="2294"/>
                    <a:pt x="1057" y="2294"/>
                  </a:cubicBezTo>
                  <a:cubicBezTo>
                    <a:pt x="1067" y="2293"/>
                    <a:pt x="1084" y="2284"/>
                    <a:pt x="1046" y="2266"/>
                  </a:cubicBezTo>
                  <a:cubicBezTo>
                    <a:pt x="1013" y="2252"/>
                    <a:pt x="962" y="2215"/>
                    <a:pt x="900" y="2175"/>
                  </a:cubicBezTo>
                  <a:cubicBezTo>
                    <a:pt x="862" y="2151"/>
                    <a:pt x="830" y="2044"/>
                    <a:pt x="818" y="2007"/>
                  </a:cubicBezTo>
                  <a:cubicBezTo>
                    <a:pt x="796" y="1943"/>
                    <a:pt x="784" y="1874"/>
                    <a:pt x="765" y="1807"/>
                  </a:cubicBezTo>
                  <a:cubicBezTo>
                    <a:pt x="736" y="1661"/>
                    <a:pt x="659" y="1502"/>
                    <a:pt x="614" y="1377"/>
                  </a:cubicBezTo>
                  <a:cubicBezTo>
                    <a:pt x="575" y="1266"/>
                    <a:pt x="543" y="1150"/>
                    <a:pt x="499" y="1040"/>
                  </a:cubicBezTo>
                  <a:cubicBezTo>
                    <a:pt x="537" y="965"/>
                    <a:pt x="568" y="832"/>
                    <a:pt x="590" y="750"/>
                  </a:cubicBezTo>
                  <a:cubicBezTo>
                    <a:pt x="590" y="750"/>
                    <a:pt x="661" y="862"/>
                    <a:pt x="699" y="895"/>
                  </a:cubicBezTo>
                  <a:cubicBezTo>
                    <a:pt x="659" y="1001"/>
                    <a:pt x="715" y="1153"/>
                    <a:pt x="714" y="1260"/>
                  </a:cubicBezTo>
                  <a:cubicBezTo>
                    <a:pt x="687" y="1280"/>
                    <a:pt x="679" y="1316"/>
                    <a:pt x="693" y="1346"/>
                  </a:cubicBezTo>
                  <a:cubicBezTo>
                    <a:pt x="706" y="1372"/>
                    <a:pt x="733" y="1392"/>
                    <a:pt x="759" y="1392"/>
                  </a:cubicBezTo>
                  <a:cubicBezTo>
                    <a:pt x="780" y="1392"/>
                    <a:pt x="800" y="1378"/>
                    <a:pt x="810" y="1343"/>
                  </a:cubicBezTo>
                  <a:cubicBezTo>
                    <a:pt x="827" y="1284"/>
                    <a:pt x="770" y="1261"/>
                    <a:pt x="770" y="1260"/>
                  </a:cubicBezTo>
                  <a:cubicBezTo>
                    <a:pt x="777" y="1213"/>
                    <a:pt x="828" y="959"/>
                    <a:pt x="793" y="885"/>
                  </a:cubicBezTo>
                  <a:cubicBezTo>
                    <a:pt x="784" y="836"/>
                    <a:pt x="754" y="554"/>
                    <a:pt x="697" y="472"/>
                  </a:cubicBezTo>
                  <a:cubicBezTo>
                    <a:pt x="680" y="448"/>
                    <a:pt x="621" y="407"/>
                    <a:pt x="593" y="394"/>
                  </a:cubicBezTo>
                  <a:cubicBezTo>
                    <a:pt x="535" y="368"/>
                    <a:pt x="488" y="386"/>
                    <a:pt x="476" y="302"/>
                  </a:cubicBezTo>
                  <a:cubicBezTo>
                    <a:pt x="522" y="282"/>
                    <a:pt x="566" y="151"/>
                    <a:pt x="542" y="84"/>
                  </a:cubicBezTo>
                  <a:cubicBezTo>
                    <a:pt x="530" y="50"/>
                    <a:pt x="504" y="22"/>
                    <a:pt x="470" y="8"/>
                  </a:cubicBezTo>
                  <a:cubicBezTo>
                    <a:pt x="459" y="3"/>
                    <a:pt x="443" y="0"/>
                    <a:pt x="4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7723911" y="3656029"/>
              <a:ext cx="288206" cy="780623"/>
            </a:xfrm>
            <a:custGeom>
              <a:rect b="b" l="l" r="r" t="t"/>
              <a:pathLst>
                <a:path extrusionOk="0" h="2305" w="851">
                  <a:moveTo>
                    <a:pt x="188" y="602"/>
                  </a:moveTo>
                  <a:cubicBezTo>
                    <a:pt x="199" y="681"/>
                    <a:pt x="272" y="808"/>
                    <a:pt x="228" y="937"/>
                  </a:cubicBezTo>
                  <a:cubicBezTo>
                    <a:pt x="222" y="931"/>
                    <a:pt x="126" y="818"/>
                    <a:pt x="107" y="797"/>
                  </a:cubicBezTo>
                  <a:cubicBezTo>
                    <a:pt x="144" y="730"/>
                    <a:pt x="185" y="628"/>
                    <a:pt x="188" y="602"/>
                  </a:cubicBezTo>
                  <a:close/>
                  <a:moveTo>
                    <a:pt x="364" y="0"/>
                  </a:moveTo>
                  <a:cubicBezTo>
                    <a:pt x="327" y="0"/>
                    <a:pt x="287" y="22"/>
                    <a:pt x="256" y="79"/>
                  </a:cubicBezTo>
                  <a:cubicBezTo>
                    <a:pt x="221" y="144"/>
                    <a:pt x="274" y="257"/>
                    <a:pt x="325" y="306"/>
                  </a:cubicBezTo>
                  <a:cubicBezTo>
                    <a:pt x="268" y="332"/>
                    <a:pt x="153" y="329"/>
                    <a:pt x="120" y="360"/>
                  </a:cubicBezTo>
                  <a:cubicBezTo>
                    <a:pt x="55" y="423"/>
                    <a:pt x="56" y="540"/>
                    <a:pt x="35" y="623"/>
                  </a:cubicBezTo>
                  <a:cubicBezTo>
                    <a:pt x="1" y="757"/>
                    <a:pt x="18" y="862"/>
                    <a:pt x="107" y="959"/>
                  </a:cubicBezTo>
                  <a:cubicBezTo>
                    <a:pt x="128" y="986"/>
                    <a:pt x="152" y="1010"/>
                    <a:pt x="178" y="1032"/>
                  </a:cubicBezTo>
                  <a:cubicBezTo>
                    <a:pt x="154" y="1082"/>
                    <a:pt x="148" y="1136"/>
                    <a:pt x="148" y="1207"/>
                  </a:cubicBezTo>
                  <a:cubicBezTo>
                    <a:pt x="150" y="1359"/>
                    <a:pt x="243" y="1555"/>
                    <a:pt x="285" y="1618"/>
                  </a:cubicBezTo>
                  <a:cubicBezTo>
                    <a:pt x="207" y="1786"/>
                    <a:pt x="159" y="1960"/>
                    <a:pt x="210" y="2142"/>
                  </a:cubicBezTo>
                  <a:cubicBezTo>
                    <a:pt x="207" y="2147"/>
                    <a:pt x="167" y="2217"/>
                    <a:pt x="172" y="2244"/>
                  </a:cubicBezTo>
                  <a:cubicBezTo>
                    <a:pt x="176" y="2265"/>
                    <a:pt x="187" y="2266"/>
                    <a:pt x="207" y="2279"/>
                  </a:cubicBezTo>
                  <a:cubicBezTo>
                    <a:pt x="213" y="2284"/>
                    <a:pt x="247" y="2286"/>
                    <a:pt x="263" y="2286"/>
                  </a:cubicBezTo>
                  <a:cubicBezTo>
                    <a:pt x="268" y="2286"/>
                    <a:pt x="272" y="2286"/>
                    <a:pt x="270" y="2285"/>
                  </a:cubicBezTo>
                  <a:lnTo>
                    <a:pt x="270" y="2285"/>
                  </a:lnTo>
                  <a:cubicBezTo>
                    <a:pt x="330" y="2299"/>
                    <a:pt x="391" y="2305"/>
                    <a:pt x="452" y="2305"/>
                  </a:cubicBezTo>
                  <a:cubicBezTo>
                    <a:pt x="458" y="2305"/>
                    <a:pt x="463" y="2305"/>
                    <a:pt x="469" y="2305"/>
                  </a:cubicBezTo>
                  <a:cubicBezTo>
                    <a:pt x="515" y="2305"/>
                    <a:pt x="481" y="2257"/>
                    <a:pt x="446" y="2246"/>
                  </a:cubicBezTo>
                  <a:cubicBezTo>
                    <a:pt x="381" y="2224"/>
                    <a:pt x="324" y="2201"/>
                    <a:pt x="297" y="2121"/>
                  </a:cubicBezTo>
                  <a:cubicBezTo>
                    <a:pt x="278" y="2063"/>
                    <a:pt x="306" y="1983"/>
                    <a:pt x="312" y="1968"/>
                  </a:cubicBezTo>
                  <a:cubicBezTo>
                    <a:pt x="353" y="1856"/>
                    <a:pt x="426" y="1685"/>
                    <a:pt x="429" y="1678"/>
                  </a:cubicBezTo>
                  <a:cubicBezTo>
                    <a:pt x="454" y="1610"/>
                    <a:pt x="435" y="1526"/>
                    <a:pt x="430" y="1471"/>
                  </a:cubicBezTo>
                  <a:lnTo>
                    <a:pt x="430" y="1471"/>
                  </a:lnTo>
                  <a:cubicBezTo>
                    <a:pt x="449" y="1475"/>
                    <a:pt x="681" y="1554"/>
                    <a:pt x="713" y="1563"/>
                  </a:cubicBezTo>
                  <a:cubicBezTo>
                    <a:pt x="643" y="1658"/>
                    <a:pt x="622" y="1866"/>
                    <a:pt x="602" y="1983"/>
                  </a:cubicBezTo>
                  <a:cubicBezTo>
                    <a:pt x="598" y="2001"/>
                    <a:pt x="580" y="2012"/>
                    <a:pt x="564" y="2031"/>
                  </a:cubicBezTo>
                  <a:cubicBezTo>
                    <a:pt x="520" y="2080"/>
                    <a:pt x="552" y="2107"/>
                    <a:pt x="581" y="2127"/>
                  </a:cubicBezTo>
                  <a:cubicBezTo>
                    <a:pt x="609" y="2141"/>
                    <a:pt x="633" y="2164"/>
                    <a:pt x="650" y="2191"/>
                  </a:cubicBezTo>
                  <a:cubicBezTo>
                    <a:pt x="668" y="2216"/>
                    <a:pt x="725" y="2233"/>
                    <a:pt x="751" y="2250"/>
                  </a:cubicBezTo>
                  <a:cubicBezTo>
                    <a:pt x="759" y="2255"/>
                    <a:pt x="770" y="2257"/>
                    <a:pt x="782" y="2257"/>
                  </a:cubicBezTo>
                  <a:cubicBezTo>
                    <a:pt x="808" y="2257"/>
                    <a:pt x="836" y="2245"/>
                    <a:pt x="826" y="2233"/>
                  </a:cubicBezTo>
                  <a:cubicBezTo>
                    <a:pt x="792" y="2195"/>
                    <a:pt x="761" y="2154"/>
                    <a:pt x="737" y="2109"/>
                  </a:cubicBezTo>
                  <a:cubicBezTo>
                    <a:pt x="719" y="2079"/>
                    <a:pt x="704" y="2049"/>
                    <a:pt x="692" y="2016"/>
                  </a:cubicBezTo>
                  <a:cubicBezTo>
                    <a:pt x="740" y="1878"/>
                    <a:pt x="850" y="1696"/>
                    <a:pt x="836" y="1552"/>
                  </a:cubicBezTo>
                  <a:cubicBezTo>
                    <a:pt x="828" y="1461"/>
                    <a:pt x="708" y="1283"/>
                    <a:pt x="657" y="1213"/>
                  </a:cubicBezTo>
                  <a:cubicBezTo>
                    <a:pt x="572" y="1094"/>
                    <a:pt x="509" y="1013"/>
                    <a:pt x="481" y="869"/>
                  </a:cubicBezTo>
                  <a:cubicBezTo>
                    <a:pt x="527" y="779"/>
                    <a:pt x="559" y="681"/>
                    <a:pt x="572" y="580"/>
                  </a:cubicBezTo>
                  <a:cubicBezTo>
                    <a:pt x="596" y="605"/>
                    <a:pt x="612" y="631"/>
                    <a:pt x="637" y="657"/>
                  </a:cubicBezTo>
                  <a:cubicBezTo>
                    <a:pt x="711" y="735"/>
                    <a:pt x="678" y="799"/>
                    <a:pt x="640" y="894"/>
                  </a:cubicBezTo>
                  <a:cubicBezTo>
                    <a:pt x="607" y="972"/>
                    <a:pt x="558" y="1038"/>
                    <a:pt x="648" y="1096"/>
                  </a:cubicBezTo>
                  <a:cubicBezTo>
                    <a:pt x="670" y="1110"/>
                    <a:pt x="694" y="1119"/>
                    <a:pt x="715" y="1119"/>
                  </a:cubicBezTo>
                  <a:cubicBezTo>
                    <a:pt x="744" y="1119"/>
                    <a:pt x="768" y="1103"/>
                    <a:pt x="773" y="1063"/>
                  </a:cubicBezTo>
                  <a:cubicBezTo>
                    <a:pt x="782" y="996"/>
                    <a:pt x="736" y="980"/>
                    <a:pt x="678" y="973"/>
                  </a:cubicBezTo>
                  <a:cubicBezTo>
                    <a:pt x="742" y="868"/>
                    <a:pt x="849" y="771"/>
                    <a:pt x="795" y="650"/>
                  </a:cubicBezTo>
                  <a:cubicBezTo>
                    <a:pt x="768" y="585"/>
                    <a:pt x="730" y="524"/>
                    <a:pt x="682" y="471"/>
                  </a:cubicBezTo>
                  <a:cubicBezTo>
                    <a:pt x="632" y="416"/>
                    <a:pt x="571" y="322"/>
                    <a:pt x="469" y="313"/>
                  </a:cubicBezTo>
                  <a:cubicBezTo>
                    <a:pt x="478" y="305"/>
                    <a:pt x="486" y="296"/>
                    <a:pt x="494" y="284"/>
                  </a:cubicBezTo>
                  <a:cubicBezTo>
                    <a:pt x="517" y="237"/>
                    <a:pt x="496" y="122"/>
                    <a:pt x="475" y="77"/>
                  </a:cubicBezTo>
                  <a:cubicBezTo>
                    <a:pt x="455" y="34"/>
                    <a:pt x="411" y="0"/>
                    <a:pt x="3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3"/>
            <p:cNvSpPr/>
            <p:nvPr/>
          </p:nvSpPr>
          <p:spPr>
            <a:xfrm>
              <a:off x="8228863" y="3656029"/>
              <a:ext cx="288545" cy="780961"/>
            </a:xfrm>
            <a:custGeom>
              <a:rect b="b" l="l" r="r" t="t"/>
              <a:pathLst>
                <a:path extrusionOk="0" h="2306" w="852">
                  <a:moveTo>
                    <a:pt x="662" y="602"/>
                  </a:moveTo>
                  <a:cubicBezTo>
                    <a:pt x="665" y="628"/>
                    <a:pt x="706" y="730"/>
                    <a:pt x="742" y="797"/>
                  </a:cubicBezTo>
                  <a:cubicBezTo>
                    <a:pt x="724" y="818"/>
                    <a:pt x="628" y="931"/>
                    <a:pt x="623" y="937"/>
                  </a:cubicBezTo>
                  <a:cubicBezTo>
                    <a:pt x="579" y="808"/>
                    <a:pt x="652" y="681"/>
                    <a:pt x="662" y="602"/>
                  </a:cubicBezTo>
                  <a:close/>
                  <a:moveTo>
                    <a:pt x="485" y="0"/>
                  </a:moveTo>
                  <a:cubicBezTo>
                    <a:pt x="438" y="0"/>
                    <a:pt x="394" y="34"/>
                    <a:pt x="375" y="77"/>
                  </a:cubicBezTo>
                  <a:cubicBezTo>
                    <a:pt x="354" y="122"/>
                    <a:pt x="333" y="237"/>
                    <a:pt x="357" y="284"/>
                  </a:cubicBezTo>
                  <a:cubicBezTo>
                    <a:pt x="363" y="296"/>
                    <a:pt x="371" y="306"/>
                    <a:pt x="382" y="313"/>
                  </a:cubicBezTo>
                  <a:cubicBezTo>
                    <a:pt x="279" y="323"/>
                    <a:pt x="218" y="416"/>
                    <a:pt x="169" y="473"/>
                  </a:cubicBezTo>
                  <a:cubicBezTo>
                    <a:pt x="121" y="524"/>
                    <a:pt x="82" y="585"/>
                    <a:pt x="54" y="650"/>
                  </a:cubicBezTo>
                  <a:cubicBezTo>
                    <a:pt x="2" y="771"/>
                    <a:pt x="108" y="868"/>
                    <a:pt x="173" y="973"/>
                  </a:cubicBezTo>
                  <a:cubicBezTo>
                    <a:pt x="114" y="980"/>
                    <a:pt x="68" y="997"/>
                    <a:pt x="78" y="1065"/>
                  </a:cubicBezTo>
                  <a:cubicBezTo>
                    <a:pt x="83" y="1103"/>
                    <a:pt x="106" y="1118"/>
                    <a:pt x="135" y="1118"/>
                  </a:cubicBezTo>
                  <a:cubicBezTo>
                    <a:pt x="156" y="1118"/>
                    <a:pt x="181" y="1110"/>
                    <a:pt x="203" y="1096"/>
                  </a:cubicBezTo>
                  <a:cubicBezTo>
                    <a:pt x="293" y="1038"/>
                    <a:pt x="244" y="972"/>
                    <a:pt x="211" y="895"/>
                  </a:cubicBezTo>
                  <a:cubicBezTo>
                    <a:pt x="173" y="800"/>
                    <a:pt x="140" y="735"/>
                    <a:pt x="213" y="657"/>
                  </a:cubicBezTo>
                  <a:cubicBezTo>
                    <a:pt x="239" y="631"/>
                    <a:pt x="254" y="606"/>
                    <a:pt x="279" y="580"/>
                  </a:cubicBezTo>
                  <a:cubicBezTo>
                    <a:pt x="292" y="681"/>
                    <a:pt x="322" y="779"/>
                    <a:pt x="370" y="869"/>
                  </a:cubicBezTo>
                  <a:cubicBezTo>
                    <a:pt x="342" y="1014"/>
                    <a:pt x="279" y="1094"/>
                    <a:pt x="194" y="1213"/>
                  </a:cubicBezTo>
                  <a:cubicBezTo>
                    <a:pt x="143" y="1283"/>
                    <a:pt x="23" y="1462"/>
                    <a:pt x="13" y="1552"/>
                  </a:cubicBezTo>
                  <a:cubicBezTo>
                    <a:pt x="1" y="1696"/>
                    <a:pt x="111" y="1879"/>
                    <a:pt x="158" y="2016"/>
                  </a:cubicBezTo>
                  <a:cubicBezTo>
                    <a:pt x="147" y="2049"/>
                    <a:pt x="132" y="2080"/>
                    <a:pt x="115" y="2109"/>
                  </a:cubicBezTo>
                  <a:cubicBezTo>
                    <a:pt x="89" y="2154"/>
                    <a:pt x="60" y="2196"/>
                    <a:pt x="26" y="2233"/>
                  </a:cubicBezTo>
                  <a:cubicBezTo>
                    <a:pt x="16" y="2245"/>
                    <a:pt x="43" y="2257"/>
                    <a:pt x="70" y="2257"/>
                  </a:cubicBezTo>
                  <a:cubicBezTo>
                    <a:pt x="82" y="2257"/>
                    <a:pt x="93" y="2255"/>
                    <a:pt x="101" y="2250"/>
                  </a:cubicBezTo>
                  <a:cubicBezTo>
                    <a:pt x="126" y="2233"/>
                    <a:pt x="183" y="2216"/>
                    <a:pt x="201" y="2191"/>
                  </a:cubicBezTo>
                  <a:cubicBezTo>
                    <a:pt x="218" y="2164"/>
                    <a:pt x="242" y="2142"/>
                    <a:pt x="271" y="2127"/>
                  </a:cubicBezTo>
                  <a:cubicBezTo>
                    <a:pt x="300" y="2107"/>
                    <a:pt x="330" y="2080"/>
                    <a:pt x="287" y="2031"/>
                  </a:cubicBezTo>
                  <a:cubicBezTo>
                    <a:pt x="271" y="2012"/>
                    <a:pt x="253" y="2001"/>
                    <a:pt x="249" y="1983"/>
                  </a:cubicBezTo>
                  <a:cubicBezTo>
                    <a:pt x="230" y="1866"/>
                    <a:pt x="208" y="1658"/>
                    <a:pt x="139" y="1563"/>
                  </a:cubicBezTo>
                  <a:cubicBezTo>
                    <a:pt x="170" y="1554"/>
                    <a:pt x="402" y="1475"/>
                    <a:pt x="421" y="1471"/>
                  </a:cubicBezTo>
                  <a:lnTo>
                    <a:pt x="421" y="1471"/>
                  </a:lnTo>
                  <a:cubicBezTo>
                    <a:pt x="417" y="1526"/>
                    <a:pt x="397" y="1610"/>
                    <a:pt x="423" y="1678"/>
                  </a:cubicBezTo>
                  <a:cubicBezTo>
                    <a:pt x="425" y="1685"/>
                    <a:pt x="498" y="1857"/>
                    <a:pt x="540" y="1968"/>
                  </a:cubicBezTo>
                  <a:cubicBezTo>
                    <a:pt x="545" y="1983"/>
                    <a:pt x="573" y="2064"/>
                    <a:pt x="554" y="2121"/>
                  </a:cubicBezTo>
                  <a:cubicBezTo>
                    <a:pt x="528" y="2201"/>
                    <a:pt x="471" y="2225"/>
                    <a:pt x="407" y="2246"/>
                  </a:cubicBezTo>
                  <a:cubicBezTo>
                    <a:pt x="370" y="2258"/>
                    <a:pt x="336" y="2305"/>
                    <a:pt x="383" y="2305"/>
                  </a:cubicBezTo>
                  <a:cubicBezTo>
                    <a:pt x="392" y="2305"/>
                    <a:pt x="400" y="2305"/>
                    <a:pt x="408" y="2305"/>
                  </a:cubicBezTo>
                  <a:cubicBezTo>
                    <a:pt x="466" y="2305"/>
                    <a:pt x="525" y="2298"/>
                    <a:pt x="581" y="2285"/>
                  </a:cubicBezTo>
                  <a:lnTo>
                    <a:pt x="581" y="2285"/>
                  </a:lnTo>
                  <a:cubicBezTo>
                    <a:pt x="579" y="2286"/>
                    <a:pt x="582" y="2286"/>
                    <a:pt x="588" y="2286"/>
                  </a:cubicBezTo>
                  <a:cubicBezTo>
                    <a:pt x="604" y="2286"/>
                    <a:pt x="638" y="2284"/>
                    <a:pt x="645" y="2279"/>
                  </a:cubicBezTo>
                  <a:cubicBezTo>
                    <a:pt x="664" y="2266"/>
                    <a:pt x="676" y="2265"/>
                    <a:pt x="679" y="2244"/>
                  </a:cubicBezTo>
                  <a:cubicBezTo>
                    <a:pt x="684" y="2217"/>
                    <a:pt x="645" y="2147"/>
                    <a:pt x="642" y="2142"/>
                  </a:cubicBezTo>
                  <a:cubicBezTo>
                    <a:pt x="692" y="1961"/>
                    <a:pt x="644" y="1788"/>
                    <a:pt x="567" y="1618"/>
                  </a:cubicBezTo>
                  <a:cubicBezTo>
                    <a:pt x="609" y="1555"/>
                    <a:pt x="703" y="1359"/>
                    <a:pt x="703" y="1207"/>
                  </a:cubicBezTo>
                  <a:cubicBezTo>
                    <a:pt x="703" y="1137"/>
                    <a:pt x="697" y="1082"/>
                    <a:pt x="673" y="1032"/>
                  </a:cubicBezTo>
                  <a:cubicBezTo>
                    <a:pt x="699" y="1011"/>
                    <a:pt x="722" y="986"/>
                    <a:pt x="743" y="959"/>
                  </a:cubicBezTo>
                  <a:cubicBezTo>
                    <a:pt x="832" y="862"/>
                    <a:pt x="851" y="757"/>
                    <a:pt x="817" y="623"/>
                  </a:cubicBezTo>
                  <a:cubicBezTo>
                    <a:pt x="794" y="540"/>
                    <a:pt x="795" y="423"/>
                    <a:pt x="729" y="360"/>
                  </a:cubicBezTo>
                  <a:cubicBezTo>
                    <a:pt x="696" y="329"/>
                    <a:pt x="582" y="332"/>
                    <a:pt x="525" y="306"/>
                  </a:cubicBezTo>
                  <a:cubicBezTo>
                    <a:pt x="576" y="257"/>
                    <a:pt x="629" y="145"/>
                    <a:pt x="594" y="79"/>
                  </a:cubicBezTo>
                  <a:cubicBezTo>
                    <a:pt x="563" y="22"/>
                    <a:pt x="523" y="0"/>
                    <a:pt x="4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3"/>
            <p:cNvSpPr/>
            <p:nvPr/>
          </p:nvSpPr>
          <p:spPr>
            <a:xfrm>
              <a:off x="7940657" y="3670253"/>
              <a:ext cx="390484" cy="770463"/>
            </a:xfrm>
            <a:custGeom>
              <a:rect b="b" l="l" r="r" t="t"/>
              <a:pathLst>
                <a:path extrusionOk="0" h="2275" w="1153">
                  <a:moveTo>
                    <a:pt x="344" y="1"/>
                  </a:moveTo>
                  <a:cubicBezTo>
                    <a:pt x="315" y="1"/>
                    <a:pt x="286" y="12"/>
                    <a:pt x="264" y="35"/>
                  </a:cubicBezTo>
                  <a:cubicBezTo>
                    <a:pt x="179" y="128"/>
                    <a:pt x="268" y="273"/>
                    <a:pt x="368" y="273"/>
                  </a:cubicBezTo>
                  <a:cubicBezTo>
                    <a:pt x="372" y="302"/>
                    <a:pt x="366" y="328"/>
                    <a:pt x="325" y="335"/>
                  </a:cubicBezTo>
                  <a:cubicBezTo>
                    <a:pt x="293" y="339"/>
                    <a:pt x="255" y="353"/>
                    <a:pt x="224" y="362"/>
                  </a:cubicBezTo>
                  <a:cubicBezTo>
                    <a:pt x="207" y="366"/>
                    <a:pt x="181" y="379"/>
                    <a:pt x="157" y="441"/>
                  </a:cubicBezTo>
                  <a:cubicBezTo>
                    <a:pt x="127" y="519"/>
                    <a:pt x="127" y="654"/>
                    <a:pt x="123" y="734"/>
                  </a:cubicBezTo>
                  <a:cubicBezTo>
                    <a:pt x="117" y="826"/>
                    <a:pt x="116" y="935"/>
                    <a:pt x="102" y="1026"/>
                  </a:cubicBezTo>
                  <a:cubicBezTo>
                    <a:pt x="92" y="1080"/>
                    <a:pt x="102" y="1092"/>
                    <a:pt x="86" y="1142"/>
                  </a:cubicBezTo>
                  <a:cubicBezTo>
                    <a:pt x="68" y="1169"/>
                    <a:pt x="1" y="1205"/>
                    <a:pt x="36" y="1255"/>
                  </a:cubicBezTo>
                  <a:cubicBezTo>
                    <a:pt x="54" y="1281"/>
                    <a:pt x="76" y="1298"/>
                    <a:pt x="98" y="1298"/>
                  </a:cubicBezTo>
                  <a:cubicBezTo>
                    <a:pt x="110" y="1298"/>
                    <a:pt x="122" y="1293"/>
                    <a:pt x="133" y="1282"/>
                  </a:cubicBezTo>
                  <a:cubicBezTo>
                    <a:pt x="151" y="1265"/>
                    <a:pt x="161" y="1240"/>
                    <a:pt x="161" y="1214"/>
                  </a:cubicBezTo>
                  <a:cubicBezTo>
                    <a:pt x="160" y="1161"/>
                    <a:pt x="144" y="1184"/>
                    <a:pt x="154" y="1129"/>
                  </a:cubicBezTo>
                  <a:cubicBezTo>
                    <a:pt x="159" y="1103"/>
                    <a:pt x="200" y="1034"/>
                    <a:pt x="209" y="962"/>
                  </a:cubicBezTo>
                  <a:cubicBezTo>
                    <a:pt x="217" y="896"/>
                    <a:pt x="202" y="814"/>
                    <a:pt x="209" y="782"/>
                  </a:cubicBezTo>
                  <a:cubicBezTo>
                    <a:pt x="220" y="734"/>
                    <a:pt x="257" y="672"/>
                    <a:pt x="267" y="625"/>
                  </a:cubicBezTo>
                  <a:cubicBezTo>
                    <a:pt x="283" y="716"/>
                    <a:pt x="309" y="831"/>
                    <a:pt x="366" y="902"/>
                  </a:cubicBezTo>
                  <a:cubicBezTo>
                    <a:pt x="333" y="1013"/>
                    <a:pt x="258" y="1158"/>
                    <a:pt x="265" y="1286"/>
                  </a:cubicBezTo>
                  <a:cubicBezTo>
                    <a:pt x="263" y="1412"/>
                    <a:pt x="300" y="1537"/>
                    <a:pt x="350" y="1661"/>
                  </a:cubicBezTo>
                  <a:cubicBezTo>
                    <a:pt x="376" y="1749"/>
                    <a:pt x="399" y="1828"/>
                    <a:pt x="405" y="1902"/>
                  </a:cubicBezTo>
                  <a:cubicBezTo>
                    <a:pt x="408" y="1956"/>
                    <a:pt x="417" y="2074"/>
                    <a:pt x="398" y="2126"/>
                  </a:cubicBezTo>
                  <a:cubicBezTo>
                    <a:pt x="385" y="2159"/>
                    <a:pt x="358" y="2175"/>
                    <a:pt x="329" y="2190"/>
                  </a:cubicBezTo>
                  <a:cubicBezTo>
                    <a:pt x="305" y="2207"/>
                    <a:pt x="281" y="2220"/>
                    <a:pt x="255" y="2230"/>
                  </a:cubicBezTo>
                  <a:cubicBezTo>
                    <a:pt x="205" y="2246"/>
                    <a:pt x="208" y="2266"/>
                    <a:pt x="231" y="2273"/>
                  </a:cubicBezTo>
                  <a:cubicBezTo>
                    <a:pt x="240" y="2274"/>
                    <a:pt x="249" y="2274"/>
                    <a:pt x="257" y="2274"/>
                  </a:cubicBezTo>
                  <a:cubicBezTo>
                    <a:pt x="277" y="2274"/>
                    <a:pt x="297" y="2272"/>
                    <a:pt x="316" y="2267"/>
                  </a:cubicBezTo>
                  <a:cubicBezTo>
                    <a:pt x="359" y="2258"/>
                    <a:pt x="398" y="2243"/>
                    <a:pt x="425" y="2243"/>
                  </a:cubicBezTo>
                  <a:cubicBezTo>
                    <a:pt x="426" y="2243"/>
                    <a:pt x="427" y="2243"/>
                    <a:pt x="428" y="2243"/>
                  </a:cubicBezTo>
                  <a:cubicBezTo>
                    <a:pt x="430" y="2243"/>
                    <a:pt x="431" y="2243"/>
                    <a:pt x="433" y="2243"/>
                  </a:cubicBezTo>
                  <a:cubicBezTo>
                    <a:pt x="492" y="2243"/>
                    <a:pt x="501" y="2222"/>
                    <a:pt x="492" y="2173"/>
                  </a:cubicBezTo>
                  <a:cubicBezTo>
                    <a:pt x="478" y="2094"/>
                    <a:pt x="519" y="2016"/>
                    <a:pt x="522" y="1935"/>
                  </a:cubicBezTo>
                  <a:cubicBezTo>
                    <a:pt x="523" y="1879"/>
                    <a:pt x="536" y="1712"/>
                    <a:pt x="502" y="1612"/>
                  </a:cubicBezTo>
                  <a:cubicBezTo>
                    <a:pt x="567" y="1567"/>
                    <a:pt x="623" y="1510"/>
                    <a:pt x="669" y="1446"/>
                  </a:cubicBezTo>
                  <a:cubicBezTo>
                    <a:pt x="684" y="1470"/>
                    <a:pt x="706" y="1465"/>
                    <a:pt x="717" y="1488"/>
                  </a:cubicBezTo>
                  <a:cubicBezTo>
                    <a:pt x="601" y="1670"/>
                    <a:pt x="579" y="1843"/>
                    <a:pt x="615" y="2113"/>
                  </a:cubicBezTo>
                  <a:cubicBezTo>
                    <a:pt x="615" y="2113"/>
                    <a:pt x="573" y="2190"/>
                    <a:pt x="625" y="2212"/>
                  </a:cubicBezTo>
                  <a:cubicBezTo>
                    <a:pt x="657" y="2228"/>
                    <a:pt x="703" y="2270"/>
                    <a:pt x="738" y="2271"/>
                  </a:cubicBezTo>
                  <a:cubicBezTo>
                    <a:pt x="749" y="2272"/>
                    <a:pt x="761" y="2273"/>
                    <a:pt x="772" y="2273"/>
                  </a:cubicBezTo>
                  <a:cubicBezTo>
                    <a:pt x="796" y="2273"/>
                    <a:pt x="821" y="2270"/>
                    <a:pt x="846" y="2266"/>
                  </a:cubicBezTo>
                  <a:cubicBezTo>
                    <a:pt x="863" y="2266"/>
                    <a:pt x="869" y="2243"/>
                    <a:pt x="854" y="2234"/>
                  </a:cubicBezTo>
                  <a:cubicBezTo>
                    <a:pt x="822" y="2215"/>
                    <a:pt x="821" y="2220"/>
                    <a:pt x="785" y="2211"/>
                  </a:cubicBezTo>
                  <a:cubicBezTo>
                    <a:pt x="749" y="2203"/>
                    <a:pt x="712" y="2139"/>
                    <a:pt x="682" y="2107"/>
                  </a:cubicBezTo>
                  <a:cubicBezTo>
                    <a:pt x="717" y="1884"/>
                    <a:pt x="845" y="1510"/>
                    <a:pt x="846" y="1506"/>
                  </a:cubicBezTo>
                  <a:cubicBezTo>
                    <a:pt x="907" y="1292"/>
                    <a:pt x="723" y="1016"/>
                    <a:pt x="572" y="872"/>
                  </a:cubicBezTo>
                  <a:cubicBezTo>
                    <a:pt x="557" y="779"/>
                    <a:pt x="563" y="674"/>
                    <a:pt x="570" y="584"/>
                  </a:cubicBezTo>
                  <a:lnTo>
                    <a:pt x="570" y="584"/>
                  </a:lnTo>
                  <a:cubicBezTo>
                    <a:pt x="632" y="672"/>
                    <a:pt x="710" y="727"/>
                    <a:pt x="760" y="797"/>
                  </a:cubicBezTo>
                  <a:cubicBezTo>
                    <a:pt x="787" y="915"/>
                    <a:pt x="932" y="1051"/>
                    <a:pt x="980" y="1086"/>
                  </a:cubicBezTo>
                  <a:cubicBezTo>
                    <a:pt x="978" y="1120"/>
                    <a:pt x="993" y="1152"/>
                    <a:pt x="1020" y="1174"/>
                  </a:cubicBezTo>
                  <a:cubicBezTo>
                    <a:pt x="1036" y="1186"/>
                    <a:pt x="1055" y="1193"/>
                    <a:pt x="1073" y="1193"/>
                  </a:cubicBezTo>
                  <a:cubicBezTo>
                    <a:pt x="1093" y="1193"/>
                    <a:pt x="1113" y="1183"/>
                    <a:pt x="1126" y="1162"/>
                  </a:cubicBezTo>
                  <a:cubicBezTo>
                    <a:pt x="1148" y="1129"/>
                    <a:pt x="1152" y="1093"/>
                    <a:pt x="1126" y="1064"/>
                  </a:cubicBezTo>
                  <a:cubicBezTo>
                    <a:pt x="1104" y="1038"/>
                    <a:pt x="1081" y="1024"/>
                    <a:pt x="1059" y="1024"/>
                  </a:cubicBezTo>
                  <a:cubicBezTo>
                    <a:pt x="1048" y="1024"/>
                    <a:pt x="1037" y="1028"/>
                    <a:pt x="1026" y="1035"/>
                  </a:cubicBezTo>
                  <a:cubicBezTo>
                    <a:pt x="971" y="998"/>
                    <a:pt x="874" y="786"/>
                    <a:pt x="839" y="731"/>
                  </a:cubicBezTo>
                  <a:cubicBezTo>
                    <a:pt x="790" y="654"/>
                    <a:pt x="757" y="574"/>
                    <a:pt x="718" y="491"/>
                  </a:cubicBezTo>
                  <a:cubicBezTo>
                    <a:pt x="697" y="448"/>
                    <a:pt x="664" y="371"/>
                    <a:pt x="603" y="339"/>
                  </a:cubicBezTo>
                  <a:cubicBezTo>
                    <a:pt x="560" y="318"/>
                    <a:pt x="464" y="310"/>
                    <a:pt x="463" y="309"/>
                  </a:cubicBezTo>
                  <a:cubicBezTo>
                    <a:pt x="456" y="297"/>
                    <a:pt x="450" y="256"/>
                    <a:pt x="447" y="245"/>
                  </a:cubicBezTo>
                  <a:cubicBezTo>
                    <a:pt x="485" y="200"/>
                    <a:pt x="464" y="74"/>
                    <a:pt x="419" y="30"/>
                  </a:cubicBezTo>
                  <a:cubicBezTo>
                    <a:pt x="398" y="11"/>
                    <a:pt x="371" y="1"/>
                    <a:pt x="3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8212945" y="3521240"/>
              <a:ext cx="36576" cy="52493"/>
            </a:xfrm>
            <a:custGeom>
              <a:rect b="b" l="l" r="r" t="t"/>
              <a:pathLst>
                <a:path extrusionOk="0" h="155" w="108">
                  <a:moveTo>
                    <a:pt x="55" y="0"/>
                  </a:moveTo>
                  <a:cubicBezTo>
                    <a:pt x="25" y="0"/>
                    <a:pt x="1" y="34"/>
                    <a:pt x="1" y="77"/>
                  </a:cubicBezTo>
                  <a:cubicBezTo>
                    <a:pt x="1" y="119"/>
                    <a:pt x="25" y="155"/>
                    <a:pt x="55" y="155"/>
                  </a:cubicBezTo>
                  <a:cubicBezTo>
                    <a:pt x="84" y="155"/>
                    <a:pt x="107" y="119"/>
                    <a:pt x="107" y="77"/>
                  </a:cubicBezTo>
                  <a:cubicBezTo>
                    <a:pt x="107" y="34"/>
                    <a:pt x="84" y="0"/>
                    <a:pt x="55"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a:off x="8277292" y="3521240"/>
              <a:ext cx="36237" cy="52493"/>
            </a:xfrm>
            <a:custGeom>
              <a:rect b="b" l="l" r="r" t="t"/>
              <a:pathLst>
                <a:path extrusionOk="0" h="155" w="107">
                  <a:moveTo>
                    <a:pt x="53" y="0"/>
                  </a:moveTo>
                  <a:cubicBezTo>
                    <a:pt x="24" y="0"/>
                    <a:pt x="0" y="34"/>
                    <a:pt x="0" y="77"/>
                  </a:cubicBezTo>
                  <a:cubicBezTo>
                    <a:pt x="0" y="119"/>
                    <a:pt x="24" y="155"/>
                    <a:pt x="53" y="155"/>
                  </a:cubicBezTo>
                  <a:cubicBezTo>
                    <a:pt x="82" y="155"/>
                    <a:pt x="107" y="119"/>
                    <a:pt x="107" y="77"/>
                  </a:cubicBezTo>
                  <a:cubicBezTo>
                    <a:pt x="107" y="34"/>
                    <a:pt x="82" y="0"/>
                    <a:pt x="53"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3"/>
            <p:cNvSpPr/>
            <p:nvPr/>
          </p:nvSpPr>
          <p:spPr>
            <a:xfrm>
              <a:off x="7701559" y="3521240"/>
              <a:ext cx="36237" cy="52493"/>
            </a:xfrm>
            <a:custGeom>
              <a:rect b="b" l="l" r="r" t="t"/>
              <a:pathLst>
                <a:path extrusionOk="0" h="155" w="107">
                  <a:moveTo>
                    <a:pt x="54" y="0"/>
                  </a:moveTo>
                  <a:cubicBezTo>
                    <a:pt x="25" y="0"/>
                    <a:pt x="0" y="34"/>
                    <a:pt x="0" y="77"/>
                  </a:cubicBezTo>
                  <a:cubicBezTo>
                    <a:pt x="0" y="119"/>
                    <a:pt x="24" y="155"/>
                    <a:pt x="54" y="155"/>
                  </a:cubicBezTo>
                  <a:cubicBezTo>
                    <a:pt x="83" y="155"/>
                    <a:pt x="107" y="119"/>
                    <a:pt x="107" y="77"/>
                  </a:cubicBezTo>
                  <a:cubicBezTo>
                    <a:pt x="107" y="34"/>
                    <a:pt x="83"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a:off x="7765228" y="3521240"/>
              <a:ext cx="36576" cy="52493"/>
            </a:xfrm>
            <a:custGeom>
              <a:rect b="b" l="l" r="r" t="t"/>
              <a:pathLst>
                <a:path extrusionOk="0" h="155" w="108">
                  <a:moveTo>
                    <a:pt x="54" y="0"/>
                  </a:moveTo>
                  <a:cubicBezTo>
                    <a:pt x="25" y="0"/>
                    <a:pt x="1" y="34"/>
                    <a:pt x="1" y="77"/>
                  </a:cubicBezTo>
                  <a:cubicBezTo>
                    <a:pt x="1" y="119"/>
                    <a:pt x="25" y="155"/>
                    <a:pt x="54" y="155"/>
                  </a:cubicBezTo>
                  <a:cubicBezTo>
                    <a:pt x="84" y="155"/>
                    <a:pt x="107" y="119"/>
                    <a:pt x="107" y="77"/>
                  </a:cubicBezTo>
                  <a:cubicBezTo>
                    <a:pt x="107" y="34"/>
                    <a:pt x="84"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a:off x="7829575" y="3521240"/>
              <a:ext cx="36237" cy="52493"/>
            </a:xfrm>
            <a:custGeom>
              <a:rect b="b" l="l" r="r" t="t"/>
              <a:pathLst>
                <a:path extrusionOk="0" h="155" w="107">
                  <a:moveTo>
                    <a:pt x="53" y="0"/>
                  </a:moveTo>
                  <a:cubicBezTo>
                    <a:pt x="24" y="0"/>
                    <a:pt x="0" y="34"/>
                    <a:pt x="0" y="77"/>
                  </a:cubicBezTo>
                  <a:cubicBezTo>
                    <a:pt x="0" y="119"/>
                    <a:pt x="24" y="155"/>
                    <a:pt x="53" y="155"/>
                  </a:cubicBezTo>
                  <a:cubicBezTo>
                    <a:pt x="82" y="155"/>
                    <a:pt x="107" y="119"/>
                    <a:pt x="107" y="77"/>
                  </a:cubicBezTo>
                  <a:cubicBezTo>
                    <a:pt x="107" y="34"/>
                    <a:pt x="82" y="0"/>
                    <a:pt x="53"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a:off x="7893244" y="3521240"/>
              <a:ext cx="36237" cy="52493"/>
            </a:xfrm>
            <a:custGeom>
              <a:rect b="b" l="l" r="r" t="t"/>
              <a:pathLst>
                <a:path extrusionOk="0" h="155" w="107">
                  <a:moveTo>
                    <a:pt x="54" y="0"/>
                  </a:moveTo>
                  <a:cubicBezTo>
                    <a:pt x="25" y="0"/>
                    <a:pt x="1" y="34"/>
                    <a:pt x="1" y="77"/>
                  </a:cubicBezTo>
                  <a:cubicBezTo>
                    <a:pt x="1" y="119"/>
                    <a:pt x="25" y="155"/>
                    <a:pt x="54" y="155"/>
                  </a:cubicBezTo>
                  <a:cubicBezTo>
                    <a:pt x="84" y="155"/>
                    <a:pt x="107" y="119"/>
                    <a:pt x="107" y="77"/>
                  </a:cubicBezTo>
                  <a:cubicBezTo>
                    <a:pt x="107" y="34"/>
                    <a:pt x="84"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3"/>
            <p:cNvSpPr/>
            <p:nvPr/>
          </p:nvSpPr>
          <p:spPr>
            <a:xfrm>
              <a:off x="7957591" y="3521240"/>
              <a:ext cx="36237" cy="52493"/>
            </a:xfrm>
            <a:custGeom>
              <a:rect b="b" l="l" r="r" t="t"/>
              <a:pathLst>
                <a:path extrusionOk="0" h="155" w="107">
                  <a:moveTo>
                    <a:pt x="53" y="0"/>
                  </a:moveTo>
                  <a:cubicBezTo>
                    <a:pt x="23" y="0"/>
                    <a:pt x="0" y="34"/>
                    <a:pt x="0" y="77"/>
                  </a:cubicBezTo>
                  <a:cubicBezTo>
                    <a:pt x="0" y="119"/>
                    <a:pt x="23" y="155"/>
                    <a:pt x="53" y="155"/>
                  </a:cubicBezTo>
                  <a:cubicBezTo>
                    <a:pt x="82" y="155"/>
                    <a:pt x="107" y="119"/>
                    <a:pt x="107" y="77"/>
                  </a:cubicBezTo>
                  <a:cubicBezTo>
                    <a:pt x="107" y="34"/>
                    <a:pt x="82" y="0"/>
                    <a:pt x="53"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a:off x="8021260" y="3521240"/>
              <a:ext cx="36237" cy="52493"/>
            </a:xfrm>
            <a:custGeom>
              <a:rect b="b" l="l" r="r" t="t"/>
              <a:pathLst>
                <a:path extrusionOk="0" h="155" w="107">
                  <a:moveTo>
                    <a:pt x="54" y="0"/>
                  </a:moveTo>
                  <a:cubicBezTo>
                    <a:pt x="25" y="0"/>
                    <a:pt x="0" y="34"/>
                    <a:pt x="0" y="77"/>
                  </a:cubicBezTo>
                  <a:cubicBezTo>
                    <a:pt x="0" y="119"/>
                    <a:pt x="25" y="155"/>
                    <a:pt x="54" y="155"/>
                  </a:cubicBezTo>
                  <a:cubicBezTo>
                    <a:pt x="84" y="155"/>
                    <a:pt x="107" y="119"/>
                    <a:pt x="107" y="77"/>
                  </a:cubicBezTo>
                  <a:cubicBezTo>
                    <a:pt x="107" y="34"/>
                    <a:pt x="84"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a:off x="8085268" y="3521240"/>
              <a:ext cx="36237" cy="52493"/>
            </a:xfrm>
            <a:custGeom>
              <a:rect b="b" l="l" r="r" t="t"/>
              <a:pathLst>
                <a:path extrusionOk="0" h="155" w="107">
                  <a:moveTo>
                    <a:pt x="54" y="0"/>
                  </a:moveTo>
                  <a:cubicBezTo>
                    <a:pt x="24" y="0"/>
                    <a:pt x="1" y="34"/>
                    <a:pt x="1" y="77"/>
                  </a:cubicBezTo>
                  <a:cubicBezTo>
                    <a:pt x="1" y="119"/>
                    <a:pt x="24" y="155"/>
                    <a:pt x="54" y="155"/>
                  </a:cubicBezTo>
                  <a:cubicBezTo>
                    <a:pt x="83" y="155"/>
                    <a:pt x="106" y="119"/>
                    <a:pt x="106" y="77"/>
                  </a:cubicBezTo>
                  <a:cubicBezTo>
                    <a:pt x="106" y="34"/>
                    <a:pt x="83"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a:off x="8149276" y="3521240"/>
              <a:ext cx="36237" cy="52493"/>
            </a:xfrm>
            <a:custGeom>
              <a:rect b="b" l="l" r="r" t="t"/>
              <a:pathLst>
                <a:path extrusionOk="0" h="155" w="107">
                  <a:moveTo>
                    <a:pt x="54" y="0"/>
                  </a:moveTo>
                  <a:cubicBezTo>
                    <a:pt x="25" y="0"/>
                    <a:pt x="0" y="34"/>
                    <a:pt x="0" y="77"/>
                  </a:cubicBezTo>
                  <a:cubicBezTo>
                    <a:pt x="0" y="119"/>
                    <a:pt x="24" y="155"/>
                    <a:pt x="54" y="155"/>
                  </a:cubicBezTo>
                  <a:cubicBezTo>
                    <a:pt x="83" y="155"/>
                    <a:pt x="107" y="119"/>
                    <a:pt x="107" y="77"/>
                  </a:cubicBezTo>
                  <a:cubicBezTo>
                    <a:pt x="107" y="34"/>
                    <a:pt x="83" y="0"/>
                    <a:pt x="54" y="0"/>
                  </a:cubicBez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3"/>
            <p:cNvSpPr/>
            <p:nvPr/>
          </p:nvSpPr>
          <p:spPr>
            <a:xfrm>
              <a:off x="7665321" y="3580507"/>
              <a:ext cx="685463" cy="10160"/>
            </a:xfrm>
            <a:custGeom>
              <a:rect b="b" l="l" r="r" t="t"/>
              <a:pathLst>
                <a:path extrusionOk="0" h="30" w="2024">
                  <a:moveTo>
                    <a:pt x="16" y="1"/>
                  </a:moveTo>
                  <a:lnTo>
                    <a:pt x="1" y="30"/>
                  </a:lnTo>
                  <a:lnTo>
                    <a:pt x="2024" y="30"/>
                  </a:lnTo>
                  <a:lnTo>
                    <a:pt x="2004"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3"/>
            <p:cNvSpPr/>
            <p:nvPr/>
          </p:nvSpPr>
          <p:spPr>
            <a:xfrm>
              <a:off x="7691060" y="3501597"/>
              <a:ext cx="625858" cy="10160"/>
            </a:xfrm>
            <a:custGeom>
              <a:rect b="b" l="l" r="r" t="t"/>
              <a:pathLst>
                <a:path extrusionOk="0" h="30" w="1848">
                  <a:moveTo>
                    <a:pt x="8" y="1"/>
                  </a:moveTo>
                  <a:lnTo>
                    <a:pt x="1" y="30"/>
                  </a:lnTo>
                  <a:lnTo>
                    <a:pt x="1847" y="30"/>
                  </a:lnTo>
                  <a:lnTo>
                    <a:pt x="1838" y="1"/>
                  </a:lnTo>
                  <a:close/>
                </a:path>
              </a:pathLst>
            </a:custGeom>
            <a:solidFill>
              <a:srgbClr val="4C2A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7" name="Google Shape;3767;p73"/>
          <p:cNvGrpSpPr/>
          <p:nvPr/>
        </p:nvGrpSpPr>
        <p:grpSpPr>
          <a:xfrm>
            <a:off x="713233" y="815877"/>
            <a:ext cx="941186" cy="168547"/>
            <a:chOff x="6" y="276689"/>
            <a:chExt cx="733753" cy="131400"/>
          </a:xfrm>
        </p:grpSpPr>
        <p:grpSp>
          <p:nvGrpSpPr>
            <p:cNvPr id="3768" name="Google Shape;3768;p73"/>
            <p:cNvGrpSpPr/>
            <p:nvPr/>
          </p:nvGrpSpPr>
          <p:grpSpPr>
            <a:xfrm>
              <a:off x="6" y="276689"/>
              <a:ext cx="445357" cy="131256"/>
              <a:chOff x="888166" y="1663976"/>
              <a:chExt cx="991444" cy="292200"/>
            </a:xfrm>
          </p:grpSpPr>
          <p:sp>
            <p:nvSpPr>
              <p:cNvPr id="3769" name="Google Shape;3769;p7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2" name="Google Shape;3772;p7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4" name="Google Shape;3774;p73"/>
          <p:cNvGrpSpPr/>
          <p:nvPr/>
        </p:nvGrpSpPr>
        <p:grpSpPr>
          <a:xfrm>
            <a:off x="7489583" y="815877"/>
            <a:ext cx="941186" cy="168547"/>
            <a:chOff x="6" y="276689"/>
            <a:chExt cx="733753" cy="131400"/>
          </a:xfrm>
        </p:grpSpPr>
        <p:grpSp>
          <p:nvGrpSpPr>
            <p:cNvPr id="3775" name="Google Shape;3775;p73"/>
            <p:cNvGrpSpPr/>
            <p:nvPr/>
          </p:nvGrpSpPr>
          <p:grpSpPr>
            <a:xfrm>
              <a:off x="6" y="276689"/>
              <a:ext cx="445357" cy="131256"/>
              <a:chOff x="888166" y="1663976"/>
              <a:chExt cx="991444" cy="292200"/>
            </a:xfrm>
          </p:grpSpPr>
          <p:sp>
            <p:nvSpPr>
              <p:cNvPr id="3776" name="Google Shape;3776;p73"/>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3"/>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3"/>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9" name="Google Shape;3779;p73"/>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3"/>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4" name="Shape 3784"/>
        <p:cNvGrpSpPr/>
        <p:nvPr/>
      </p:nvGrpSpPr>
      <p:grpSpPr>
        <a:xfrm>
          <a:off x="0" y="0"/>
          <a:ext cx="0" cy="0"/>
          <a:chOff x="0" y="0"/>
          <a:chExt cx="0" cy="0"/>
        </a:xfrm>
      </p:grpSpPr>
      <p:sp>
        <p:nvSpPr>
          <p:cNvPr id="3785" name="Google Shape;3785;p74"/>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Our teachers</a:t>
            </a:r>
            <a:endParaRPr/>
          </a:p>
        </p:txBody>
      </p:sp>
      <p:sp>
        <p:nvSpPr>
          <p:cNvPr id="3786" name="Google Shape;3786;p74"/>
          <p:cNvSpPr txBox="1"/>
          <p:nvPr>
            <p:ph idx="4" type="subTitle"/>
          </p:nvPr>
        </p:nvSpPr>
        <p:spPr>
          <a:xfrm>
            <a:off x="5248850" y="3540295"/>
            <a:ext cx="2059800" cy="850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You can replace the image on the screen with your own</a:t>
            </a:r>
            <a:endParaRPr/>
          </a:p>
        </p:txBody>
      </p:sp>
      <p:sp>
        <p:nvSpPr>
          <p:cNvPr id="3787" name="Google Shape;3787;p74"/>
          <p:cNvSpPr txBox="1"/>
          <p:nvPr>
            <p:ph idx="2" type="title"/>
          </p:nvPr>
        </p:nvSpPr>
        <p:spPr>
          <a:xfrm flipH="1">
            <a:off x="1635808" y="3173350"/>
            <a:ext cx="24588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Enzo Leone</a:t>
            </a:r>
            <a:endParaRPr/>
          </a:p>
        </p:txBody>
      </p:sp>
      <p:sp>
        <p:nvSpPr>
          <p:cNvPr id="3788" name="Google Shape;3788;p74"/>
          <p:cNvSpPr txBox="1"/>
          <p:nvPr>
            <p:ph idx="1" type="subTitle"/>
          </p:nvPr>
        </p:nvSpPr>
        <p:spPr>
          <a:xfrm flipH="1">
            <a:off x="1835300" y="3540295"/>
            <a:ext cx="2059800" cy="850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You can replace the image on the screen with your own</a:t>
            </a:r>
            <a:endParaRPr/>
          </a:p>
        </p:txBody>
      </p:sp>
      <p:sp>
        <p:nvSpPr>
          <p:cNvPr id="3789" name="Google Shape;3789;p74"/>
          <p:cNvSpPr txBox="1"/>
          <p:nvPr>
            <p:ph idx="3" type="title"/>
          </p:nvPr>
        </p:nvSpPr>
        <p:spPr>
          <a:xfrm>
            <a:off x="5049342" y="3173350"/>
            <a:ext cx="24588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Bianca Morelli</a:t>
            </a:r>
            <a:endParaRPr/>
          </a:p>
        </p:txBody>
      </p:sp>
      <p:pic>
        <p:nvPicPr>
          <p:cNvPr id="3790" name="Google Shape;3790;p74"/>
          <p:cNvPicPr preferRelativeResize="0"/>
          <p:nvPr/>
        </p:nvPicPr>
        <p:blipFill rotWithShape="1">
          <a:blip r:embed="rId3">
            <a:alphaModFix/>
          </a:blip>
          <a:srcRect b="44675" l="9036" r="9036" t="715"/>
          <a:stretch/>
        </p:blipFill>
        <p:spPr>
          <a:xfrm>
            <a:off x="1874002" y="1220100"/>
            <a:ext cx="1982400" cy="1982400"/>
          </a:xfrm>
          <a:prstGeom prst="diamond">
            <a:avLst/>
          </a:prstGeom>
          <a:noFill/>
          <a:ln>
            <a:noFill/>
          </a:ln>
        </p:spPr>
      </p:pic>
      <p:pic>
        <p:nvPicPr>
          <p:cNvPr id="3791" name="Google Shape;3791;p74"/>
          <p:cNvPicPr preferRelativeResize="0"/>
          <p:nvPr/>
        </p:nvPicPr>
        <p:blipFill rotWithShape="1">
          <a:blip r:embed="rId4">
            <a:alphaModFix/>
          </a:blip>
          <a:srcRect b="38433" l="41355" r="20377" t="4236"/>
          <a:stretch/>
        </p:blipFill>
        <p:spPr>
          <a:xfrm>
            <a:off x="5287555" y="1141275"/>
            <a:ext cx="1982400" cy="1982400"/>
          </a:xfrm>
          <a:prstGeom prst="diamond">
            <a:avLst/>
          </a:prstGeom>
          <a:noFill/>
          <a:ln>
            <a:noFill/>
          </a:ln>
        </p:spPr>
      </p:pic>
      <p:grpSp>
        <p:nvGrpSpPr>
          <p:cNvPr id="3792" name="Google Shape;3792;p74"/>
          <p:cNvGrpSpPr/>
          <p:nvPr/>
        </p:nvGrpSpPr>
        <p:grpSpPr>
          <a:xfrm>
            <a:off x="713233" y="815877"/>
            <a:ext cx="941186" cy="168547"/>
            <a:chOff x="6" y="276689"/>
            <a:chExt cx="733753" cy="131400"/>
          </a:xfrm>
        </p:grpSpPr>
        <p:grpSp>
          <p:nvGrpSpPr>
            <p:cNvPr id="3793" name="Google Shape;3793;p74"/>
            <p:cNvGrpSpPr/>
            <p:nvPr/>
          </p:nvGrpSpPr>
          <p:grpSpPr>
            <a:xfrm>
              <a:off x="6" y="276689"/>
              <a:ext cx="445357" cy="131256"/>
              <a:chOff x="888166" y="1663976"/>
              <a:chExt cx="991444" cy="292200"/>
            </a:xfrm>
          </p:grpSpPr>
          <p:sp>
            <p:nvSpPr>
              <p:cNvPr id="3794" name="Google Shape;3794;p74"/>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7" name="Google Shape;3797;p74"/>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4"/>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9" name="Google Shape;3799;p74"/>
          <p:cNvGrpSpPr/>
          <p:nvPr/>
        </p:nvGrpSpPr>
        <p:grpSpPr>
          <a:xfrm>
            <a:off x="7489583" y="815877"/>
            <a:ext cx="941186" cy="168547"/>
            <a:chOff x="6" y="276689"/>
            <a:chExt cx="733753" cy="131400"/>
          </a:xfrm>
        </p:grpSpPr>
        <p:grpSp>
          <p:nvGrpSpPr>
            <p:cNvPr id="3800" name="Google Shape;3800;p74"/>
            <p:cNvGrpSpPr/>
            <p:nvPr/>
          </p:nvGrpSpPr>
          <p:grpSpPr>
            <a:xfrm>
              <a:off x="6" y="276689"/>
              <a:ext cx="445357" cy="131256"/>
              <a:chOff x="888166" y="1663976"/>
              <a:chExt cx="991444" cy="292200"/>
            </a:xfrm>
          </p:grpSpPr>
          <p:sp>
            <p:nvSpPr>
              <p:cNvPr id="3801" name="Google Shape;3801;p74"/>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4" name="Google Shape;3804;p74"/>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9" name="Shape 3809"/>
        <p:cNvGrpSpPr/>
        <p:nvPr/>
      </p:nvGrpSpPr>
      <p:grpSpPr>
        <a:xfrm>
          <a:off x="0" y="0"/>
          <a:ext cx="0" cy="0"/>
          <a:chOff x="0" y="0"/>
          <a:chExt cx="0" cy="0"/>
        </a:xfrm>
      </p:grpSpPr>
      <p:sp>
        <p:nvSpPr>
          <p:cNvPr id="3810" name="Google Shape;3810;p75"/>
          <p:cNvSpPr txBox="1"/>
          <p:nvPr>
            <p:ph type="title"/>
          </p:nvPr>
        </p:nvSpPr>
        <p:spPr>
          <a:xfrm>
            <a:off x="4650564" y="954267"/>
            <a:ext cx="3778200" cy="89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811" name="Google Shape;3811;p75"/>
          <p:cNvSpPr txBox="1"/>
          <p:nvPr>
            <p:ph idx="1" type="subTitle"/>
          </p:nvPr>
        </p:nvSpPr>
        <p:spPr>
          <a:xfrm>
            <a:off x="4650199" y="1976067"/>
            <a:ext cx="3778200" cy="122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Gudea"/>
                <a:ea typeface="Gudea"/>
                <a:cs typeface="Gudea"/>
                <a:sym typeface="Gudea"/>
              </a:rPr>
              <a:t>Do you have any questions?</a:t>
            </a:r>
            <a:endParaRPr>
              <a:latin typeface="Gudea"/>
              <a:ea typeface="Gudea"/>
              <a:cs typeface="Gudea"/>
              <a:sym typeface="Gudea"/>
            </a:endParaRPr>
          </a:p>
          <a:p>
            <a:pPr indent="0" lvl="0" marL="0" rtl="0" algn="l">
              <a:spcBef>
                <a:spcPts val="1600"/>
              </a:spcBef>
              <a:spcAft>
                <a:spcPts val="0"/>
              </a:spcAft>
              <a:buClr>
                <a:schemeClr val="dk1"/>
              </a:buClr>
              <a:buSzPts val="1100"/>
              <a:buFont typeface="Arial"/>
              <a:buNone/>
            </a:pPr>
            <a:r>
              <a:rPr lang="en">
                <a:uFill>
                  <a:noFill/>
                </a:uFill>
                <a:hlinkClick r:id="rId3"/>
              </a:rPr>
              <a:t>addyouremail@freepik.com</a:t>
            </a:r>
            <a:endParaRPr/>
          </a:p>
          <a:p>
            <a:pPr indent="0" lvl="0" marL="0" rtl="0" algn="l">
              <a:spcBef>
                <a:spcPts val="0"/>
              </a:spcBef>
              <a:spcAft>
                <a:spcPts val="0"/>
              </a:spcAft>
              <a:buClr>
                <a:schemeClr val="dk1"/>
              </a:buClr>
              <a:buSzPts val="1100"/>
              <a:buFont typeface="Arial"/>
              <a:buNone/>
            </a:pPr>
            <a:r>
              <a:rPr lang="en"/>
              <a:t>+91 620 421 838</a:t>
            </a:r>
            <a:endParaRPr/>
          </a:p>
          <a:p>
            <a:pPr indent="0" lvl="0" marL="0" rtl="0" algn="l">
              <a:spcBef>
                <a:spcPts val="0"/>
              </a:spcBef>
              <a:spcAft>
                <a:spcPts val="0"/>
              </a:spcAft>
              <a:buClr>
                <a:schemeClr val="dk1"/>
              </a:buClr>
              <a:buSzPts val="1100"/>
              <a:buFont typeface="Arial"/>
              <a:buNone/>
            </a:pPr>
            <a:r>
              <a:rPr lang="en"/>
              <a:t>yourcompany.com</a:t>
            </a:r>
            <a:endParaRPr/>
          </a:p>
        </p:txBody>
      </p:sp>
      <p:sp>
        <p:nvSpPr>
          <p:cNvPr id="3812" name="Google Shape;3812;p75"/>
          <p:cNvSpPr txBox="1"/>
          <p:nvPr/>
        </p:nvSpPr>
        <p:spPr>
          <a:xfrm>
            <a:off x="4650575" y="3907400"/>
            <a:ext cx="2323800" cy="214800"/>
          </a:xfrm>
          <a:prstGeom prst="rect">
            <a:avLst/>
          </a:prstGeom>
          <a:noFill/>
          <a:ln>
            <a:noFill/>
          </a:ln>
        </p:spPr>
        <p:txBody>
          <a:bodyPr anchorCtr="0" anchor="ctr" bIns="0" lIns="91425" spcFirstLastPara="1" rIns="91425" wrap="square" tIns="0">
            <a:noAutofit/>
          </a:bodyPr>
          <a:lstStyle/>
          <a:p>
            <a:pPr indent="0" lvl="0" marL="0" rtl="0" algn="l">
              <a:spcBef>
                <a:spcPts val="300"/>
              </a:spcBef>
              <a:spcAft>
                <a:spcPts val="0"/>
              </a:spcAft>
              <a:buNone/>
            </a:pPr>
            <a:r>
              <a:rPr lang="en" sz="1000">
                <a:solidFill>
                  <a:schemeClr val="dk1"/>
                </a:solidFill>
                <a:latin typeface="Gudea"/>
                <a:ea typeface="Gudea"/>
                <a:cs typeface="Gudea"/>
                <a:sym typeface="Gudea"/>
              </a:rPr>
              <a:t>Please keep this slide for attribution.</a:t>
            </a:r>
            <a:endParaRPr sz="1000">
              <a:solidFill>
                <a:schemeClr val="dk1"/>
              </a:solidFill>
              <a:latin typeface="Gudea"/>
              <a:ea typeface="Gudea"/>
              <a:cs typeface="Gudea"/>
              <a:sym typeface="Gudea"/>
            </a:endParaRPr>
          </a:p>
        </p:txBody>
      </p:sp>
      <p:grpSp>
        <p:nvGrpSpPr>
          <p:cNvPr id="3813" name="Google Shape;3813;p75"/>
          <p:cNvGrpSpPr/>
          <p:nvPr/>
        </p:nvGrpSpPr>
        <p:grpSpPr>
          <a:xfrm>
            <a:off x="831649" y="674425"/>
            <a:ext cx="547200" cy="547200"/>
            <a:chOff x="618449" y="1906300"/>
            <a:chExt cx="547200" cy="547200"/>
          </a:xfrm>
        </p:grpSpPr>
        <p:sp>
          <p:nvSpPr>
            <p:cNvPr id="3814" name="Google Shape;3814;p75"/>
            <p:cNvSpPr/>
            <p:nvPr/>
          </p:nvSpPr>
          <p:spPr>
            <a:xfrm rot="-2700000">
              <a:off x="698585" y="1986436"/>
              <a:ext cx="386929" cy="386929"/>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777744" y="2065608"/>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811431" y="2119742"/>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938180" y="2094759"/>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8" name="Google Shape;3818;p75"/>
          <p:cNvGrpSpPr/>
          <p:nvPr/>
        </p:nvGrpSpPr>
        <p:grpSpPr>
          <a:xfrm>
            <a:off x="821237" y="1352275"/>
            <a:ext cx="547200" cy="547200"/>
            <a:chOff x="608037" y="2584150"/>
            <a:chExt cx="547200" cy="547200"/>
          </a:xfrm>
        </p:grpSpPr>
        <p:sp>
          <p:nvSpPr>
            <p:cNvPr id="3819" name="Google Shape;3819;p75"/>
            <p:cNvSpPr/>
            <p:nvPr/>
          </p:nvSpPr>
          <p:spPr>
            <a:xfrm rot="-2700000">
              <a:off x="688172" y="2664286"/>
              <a:ext cx="386929" cy="386929"/>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5"/>
            <p:cNvSpPr/>
            <p:nvPr/>
          </p:nvSpPr>
          <p:spPr>
            <a:xfrm>
              <a:off x="798368" y="2799275"/>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821" name="Google Shape;3821;p75"/>
            <p:cNvSpPr/>
            <p:nvPr/>
          </p:nvSpPr>
          <p:spPr>
            <a:xfrm>
              <a:off x="782455" y="2729491"/>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822" name="Google Shape;3822;p75"/>
            <p:cNvSpPr/>
            <p:nvPr/>
          </p:nvSpPr>
          <p:spPr>
            <a:xfrm>
              <a:off x="875938" y="2799249"/>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3823" name="Google Shape;3823;p75"/>
          <p:cNvGrpSpPr/>
          <p:nvPr/>
        </p:nvGrpSpPr>
        <p:grpSpPr>
          <a:xfrm>
            <a:off x="831649" y="1992225"/>
            <a:ext cx="547200" cy="547200"/>
            <a:chOff x="618449" y="3071700"/>
            <a:chExt cx="547200" cy="547200"/>
          </a:xfrm>
        </p:grpSpPr>
        <p:sp>
          <p:nvSpPr>
            <p:cNvPr id="3824" name="Google Shape;3824;p75"/>
            <p:cNvSpPr/>
            <p:nvPr/>
          </p:nvSpPr>
          <p:spPr>
            <a:xfrm rot="-2700000">
              <a:off x="698585" y="3151836"/>
              <a:ext cx="386929" cy="386929"/>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5"/>
            <p:cNvSpPr/>
            <p:nvPr/>
          </p:nvSpPr>
          <p:spPr>
            <a:xfrm>
              <a:off x="789486" y="3261993"/>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75"/>
          <p:cNvGrpSpPr/>
          <p:nvPr/>
        </p:nvGrpSpPr>
        <p:grpSpPr>
          <a:xfrm>
            <a:off x="118025" y="-245786"/>
            <a:ext cx="4279671" cy="7461602"/>
            <a:chOff x="118025" y="-245786"/>
            <a:chExt cx="4279671" cy="7461602"/>
          </a:xfrm>
        </p:grpSpPr>
        <p:sp>
          <p:nvSpPr>
            <p:cNvPr id="3827" name="Google Shape;3827;p75"/>
            <p:cNvSpPr/>
            <p:nvPr/>
          </p:nvSpPr>
          <p:spPr>
            <a:xfrm>
              <a:off x="1512498" y="4756521"/>
              <a:ext cx="6635" cy="146"/>
            </a:xfrm>
            <a:custGeom>
              <a:rect b="b" l="l" r="r" t="t"/>
              <a:pathLst>
                <a:path extrusionOk="0" h="2" w="91">
                  <a:moveTo>
                    <a:pt x="91" y="0"/>
                  </a:moveTo>
                  <a:lnTo>
                    <a:pt x="91" y="0"/>
                  </a:lnTo>
                  <a:cubicBezTo>
                    <a:pt x="76" y="1"/>
                    <a:pt x="61" y="1"/>
                    <a:pt x="46" y="1"/>
                  </a:cubicBezTo>
                  <a:cubicBezTo>
                    <a:pt x="30" y="1"/>
                    <a:pt x="15" y="1"/>
                    <a:pt x="0" y="1"/>
                  </a:cubicBezTo>
                  <a:cubicBezTo>
                    <a:pt x="30" y="1"/>
                    <a:pt x="61" y="1"/>
                    <a:pt x="91"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5"/>
            <p:cNvSpPr/>
            <p:nvPr/>
          </p:nvSpPr>
          <p:spPr>
            <a:xfrm>
              <a:off x="1946628" y="3622498"/>
              <a:ext cx="1055999" cy="1156159"/>
            </a:xfrm>
            <a:custGeom>
              <a:rect b="b" l="l" r="r" t="t"/>
              <a:pathLst>
                <a:path extrusionOk="0" h="5483" w="5008">
                  <a:moveTo>
                    <a:pt x="4847" y="1"/>
                  </a:moveTo>
                  <a:cubicBezTo>
                    <a:pt x="4305" y="95"/>
                    <a:pt x="3554" y="124"/>
                    <a:pt x="2820" y="124"/>
                  </a:cubicBezTo>
                  <a:cubicBezTo>
                    <a:pt x="1550" y="124"/>
                    <a:pt x="330" y="35"/>
                    <a:pt x="330" y="35"/>
                  </a:cubicBezTo>
                  <a:lnTo>
                    <a:pt x="330" y="35"/>
                  </a:lnTo>
                  <a:cubicBezTo>
                    <a:pt x="1" y="1556"/>
                    <a:pt x="971" y="4519"/>
                    <a:pt x="2597" y="5482"/>
                  </a:cubicBezTo>
                  <a:cubicBezTo>
                    <a:pt x="4080" y="4727"/>
                    <a:pt x="5007" y="1741"/>
                    <a:pt x="4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5"/>
            <p:cNvSpPr/>
            <p:nvPr/>
          </p:nvSpPr>
          <p:spPr>
            <a:xfrm>
              <a:off x="1724378" y="3370306"/>
              <a:ext cx="922313" cy="966805"/>
            </a:xfrm>
            <a:custGeom>
              <a:rect b="b" l="l" r="r" t="t"/>
              <a:pathLst>
                <a:path extrusionOk="0" h="4585" w="4374">
                  <a:moveTo>
                    <a:pt x="1041" y="1"/>
                  </a:moveTo>
                  <a:cubicBezTo>
                    <a:pt x="1041" y="1"/>
                    <a:pt x="1" y="422"/>
                    <a:pt x="607" y="2438"/>
                  </a:cubicBezTo>
                  <a:cubicBezTo>
                    <a:pt x="659" y="2458"/>
                    <a:pt x="712" y="2477"/>
                    <a:pt x="766" y="2492"/>
                  </a:cubicBezTo>
                  <a:lnTo>
                    <a:pt x="823" y="3078"/>
                  </a:lnTo>
                  <a:cubicBezTo>
                    <a:pt x="823" y="3078"/>
                    <a:pt x="853" y="3083"/>
                    <a:pt x="904" y="3089"/>
                  </a:cubicBezTo>
                  <a:cubicBezTo>
                    <a:pt x="942" y="3255"/>
                    <a:pt x="979" y="3369"/>
                    <a:pt x="979" y="3369"/>
                  </a:cubicBezTo>
                  <a:cubicBezTo>
                    <a:pt x="1068" y="3388"/>
                    <a:pt x="1159" y="3397"/>
                    <a:pt x="1250" y="3397"/>
                  </a:cubicBezTo>
                  <a:cubicBezTo>
                    <a:pt x="1307" y="3397"/>
                    <a:pt x="1364" y="3394"/>
                    <a:pt x="1421" y="3386"/>
                  </a:cubicBezTo>
                  <a:cubicBezTo>
                    <a:pt x="1532" y="3575"/>
                    <a:pt x="1665" y="3752"/>
                    <a:pt x="1816" y="3911"/>
                  </a:cubicBezTo>
                  <a:cubicBezTo>
                    <a:pt x="1779" y="4106"/>
                    <a:pt x="1787" y="4331"/>
                    <a:pt x="1877" y="4583"/>
                  </a:cubicBezTo>
                  <a:cubicBezTo>
                    <a:pt x="1877" y="4583"/>
                    <a:pt x="1934" y="4585"/>
                    <a:pt x="2041" y="4585"/>
                  </a:cubicBezTo>
                  <a:cubicBezTo>
                    <a:pt x="2353" y="4585"/>
                    <a:pt x="3092" y="4573"/>
                    <a:pt x="4087" y="4478"/>
                  </a:cubicBezTo>
                  <a:cubicBezTo>
                    <a:pt x="4087" y="4478"/>
                    <a:pt x="4373" y="4173"/>
                    <a:pt x="4332" y="3687"/>
                  </a:cubicBezTo>
                  <a:lnTo>
                    <a:pt x="2372" y="3060"/>
                  </a:lnTo>
                  <a:cubicBezTo>
                    <a:pt x="2309" y="3105"/>
                    <a:pt x="2252" y="3156"/>
                    <a:pt x="2198" y="3211"/>
                  </a:cubicBezTo>
                  <a:cubicBezTo>
                    <a:pt x="2174" y="3184"/>
                    <a:pt x="2149" y="3157"/>
                    <a:pt x="2125" y="3127"/>
                  </a:cubicBezTo>
                  <a:cubicBezTo>
                    <a:pt x="2252" y="3058"/>
                    <a:pt x="2392" y="2974"/>
                    <a:pt x="2547" y="2870"/>
                  </a:cubicBezTo>
                  <a:cubicBezTo>
                    <a:pt x="2535" y="2787"/>
                    <a:pt x="2519" y="2705"/>
                    <a:pt x="2496" y="2624"/>
                  </a:cubicBezTo>
                  <a:cubicBezTo>
                    <a:pt x="2547" y="2574"/>
                    <a:pt x="2594" y="2521"/>
                    <a:pt x="2637" y="2466"/>
                  </a:cubicBezTo>
                  <a:lnTo>
                    <a:pt x="2548" y="2132"/>
                  </a:lnTo>
                  <a:cubicBezTo>
                    <a:pt x="2696" y="1993"/>
                    <a:pt x="2833" y="1815"/>
                    <a:pt x="2956" y="1587"/>
                  </a:cubicBezTo>
                  <a:cubicBezTo>
                    <a:pt x="2956" y="1587"/>
                    <a:pt x="2315" y="134"/>
                    <a:pt x="1041"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1724378" y="3370728"/>
              <a:ext cx="1108504" cy="979667"/>
            </a:xfrm>
            <a:custGeom>
              <a:rect b="b" l="l" r="r" t="t"/>
              <a:pathLst>
                <a:path extrusionOk="0" h="4646" w="5257">
                  <a:moveTo>
                    <a:pt x="1041" y="0"/>
                  </a:moveTo>
                  <a:cubicBezTo>
                    <a:pt x="1041" y="0"/>
                    <a:pt x="1" y="420"/>
                    <a:pt x="607" y="2436"/>
                  </a:cubicBezTo>
                  <a:cubicBezTo>
                    <a:pt x="659" y="2456"/>
                    <a:pt x="712" y="2475"/>
                    <a:pt x="766" y="2491"/>
                  </a:cubicBezTo>
                  <a:lnTo>
                    <a:pt x="823" y="3077"/>
                  </a:lnTo>
                  <a:cubicBezTo>
                    <a:pt x="823" y="3077"/>
                    <a:pt x="853" y="3081"/>
                    <a:pt x="904" y="3087"/>
                  </a:cubicBezTo>
                  <a:cubicBezTo>
                    <a:pt x="942" y="3255"/>
                    <a:pt x="979" y="3368"/>
                    <a:pt x="979" y="3368"/>
                  </a:cubicBezTo>
                  <a:cubicBezTo>
                    <a:pt x="1068" y="3387"/>
                    <a:pt x="1159" y="3397"/>
                    <a:pt x="1250" y="3397"/>
                  </a:cubicBezTo>
                  <a:cubicBezTo>
                    <a:pt x="1307" y="3397"/>
                    <a:pt x="1364" y="3393"/>
                    <a:pt x="1421" y="3385"/>
                  </a:cubicBezTo>
                  <a:cubicBezTo>
                    <a:pt x="1532" y="3574"/>
                    <a:pt x="1665" y="3750"/>
                    <a:pt x="1816" y="3910"/>
                  </a:cubicBezTo>
                  <a:cubicBezTo>
                    <a:pt x="1779" y="4105"/>
                    <a:pt x="1787" y="4330"/>
                    <a:pt x="1877" y="4581"/>
                  </a:cubicBezTo>
                  <a:cubicBezTo>
                    <a:pt x="1877" y="4581"/>
                    <a:pt x="1934" y="4583"/>
                    <a:pt x="2041" y="4583"/>
                  </a:cubicBezTo>
                  <a:cubicBezTo>
                    <a:pt x="2353" y="4583"/>
                    <a:pt x="3092" y="4571"/>
                    <a:pt x="4087" y="4476"/>
                  </a:cubicBezTo>
                  <a:cubicBezTo>
                    <a:pt x="4129" y="4428"/>
                    <a:pt x="4166" y="4375"/>
                    <a:pt x="4197" y="4319"/>
                  </a:cubicBezTo>
                  <a:lnTo>
                    <a:pt x="4394" y="4354"/>
                  </a:lnTo>
                  <a:lnTo>
                    <a:pt x="4371" y="4440"/>
                  </a:lnTo>
                  <a:cubicBezTo>
                    <a:pt x="4371" y="4440"/>
                    <a:pt x="4841" y="4645"/>
                    <a:pt x="4954" y="4645"/>
                  </a:cubicBezTo>
                  <a:cubicBezTo>
                    <a:pt x="4960" y="4645"/>
                    <a:pt x="4966" y="4645"/>
                    <a:pt x="4970" y="4643"/>
                  </a:cubicBezTo>
                  <a:cubicBezTo>
                    <a:pt x="5042" y="4617"/>
                    <a:pt x="5256" y="4164"/>
                    <a:pt x="5247" y="4097"/>
                  </a:cubicBezTo>
                  <a:cubicBezTo>
                    <a:pt x="5238" y="4030"/>
                    <a:pt x="5152" y="3889"/>
                    <a:pt x="5152" y="3889"/>
                  </a:cubicBezTo>
                  <a:lnTo>
                    <a:pt x="4517" y="3904"/>
                  </a:lnTo>
                  <a:lnTo>
                    <a:pt x="4501" y="3960"/>
                  </a:lnTo>
                  <a:lnTo>
                    <a:pt x="4326" y="3928"/>
                  </a:lnTo>
                  <a:cubicBezTo>
                    <a:pt x="4337" y="3847"/>
                    <a:pt x="4339" y="3766"/>
                    <a:pt x="4332" y="3686"/>
                  </a:cubicBezTo>
                  <a:lnTo>
                    <a:pt x="2372" y="3058"/>
                  </a:lnTo>
                  <a:cubicBezTo>
                    <a:pt x="2309" y="3103"/>
                    <a:pt x="2252" y="3154"/>
                    <a:pt x="2198" y="3209"/>
                  </a:cubicBezTo>
                  <a:cubicBezTo>
                    <a:pt x="2174" y="3182"/>
                    <a:pt x="2149" y="3155"/>
                    <a:pt x="2125" y="3125"/>
                  </a:cubicBezTo>
                  <a:cubicBezTo>
                    <a:pt x="2252" y="3056"/>
                    <a:pt x="2392" y="2971"/>
                    <a:pt x="2547" y="2868"/>
                  </a:cubicBezTo>
                  <a:cubicBezTo>
                    <a:pt x="2535" y="2784"/>
                    <a:pt x="2519" y="2702"/>
                    <a:pt x="2496" y="2622"/>
                  </a:cubicBezTo>
                  <a:cubicBezTo>
                    <a:pt x="2547" y="2572"/>
                    <a:pt x="2594" y="2519"/>
                    <a:pt x="2637" y="2464"/>
                  </a:cubicBezTo>
                  <a:lnTo>
                    <a:pt x="2548" y="2130"/>
                  </a:lnTo>
                  <a:cubicBezTo>
                    <a:pt x="2685" y="1999"/>
                    <a:pt x="2803" y="1849"/>
                    <a:pt x="2899" y="1686"/>
                  </a:cubicBezTo>
                  <a:lnTo>
                    <a:pt x="2899" y="1686"/>
                  </a:lnTo>
                  <a:cubicBezTo>
                    <a:pt x="2886" y="1694"/>
                    <a:pt x="2873" y="1703"/>
                    <a:pt x="2860" y="1711"/>
                  </a:cubicBezTo>
                  <a:cubicBezTo>
                    <a:pt x="2767" y="1763"/>
                    <a:pt x="2665" y="1787"/>
                    <a:pt x="2558" y="1787"/>
                  </a:cubicBezTo>
                  <a:cubicBezTo>
                    <a:pt x="2195" y="1787"/>
                    <a:pt x="1780" y="1505"/>
                    <a:pt x="1526" y="1047"/>
                  </a:cubicBezTo>
                  <a:cubicBezTo>
                    <a:pt x="1337" y="709"/>
                    <a:pt x="1277" y="348"/>
                    <a:pt x="1336" y="57"/>
                  </a:cubicBezTo>
                  <a:cubicBezTo>
                    <a:pt x="1239" y="30"/>
                    <a:pt x="1141" y="10"/>
                    <a:pt x="104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5"/>
            <p:cNvSpPr/>
            <p:nvPr/>
          </p:nvSpPr>
          <p:spPr>
            <a:xfrm>
              <a:off x="2546111" y="4038531"/>
              <a:ext cx="75910" cy="377655"/>
            </a:xfrm>
            <a:custGeom>
              <a:rect b="b" l="l" r="r" t="t"/>
              <a:pathLst>
                <a:path extrusionOk="0" h="1791" w="360">
                  <a:moveTo>
                    <a:pt x="0" y="0"/>
                  </a:moveTo>
                  <a:lnTo>
                    <a:pt x="0" y="0"/>
                  </a:lnTo>
                  <a:cubicBezTo>
                    <a:pt x="117" y="553"/>
                    <a:pt x="34" y="942"/>
                    <a:pt x="0" y="1593"/>
                  </a:cubicBezTo>
                  <a:lnTo>
                    <a:pt x="162" y="1790"/>
                  </a:lnTo>
                  <a:cubicBezTo>
                    <a:pt x="128" y="1134"/>
                    <a:pt x="190" y="601"/>
                    <a:pt x="359" y="54"/>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5"/>
            <p:cNvSpPr/>
            <p:nvPr/>
          </p:nvSpPr>
          <p:spPr>
            <a:xfrm>
              <a:off x="2425497" y="4027145"/>
              <a:ext cx="75910" cy="377655"/>
            </a:xfrm>
            <a:custGeom>
              <a:rect b="b" l="l" r="r" t="t"/>
              <a:pathLst>
                <a:path extrusionOk="0" h="1791" w="360">
                  <a:moveTo>
                    <a:pt x="0" y="0"/>
                  </a:moveTo>
                  <a:lnTo>
                    <a:pt x="0" y="0"/>
                  </a:lnTo>
                  <a:cubicBezTo>
                    <a:pt x="116" y="553"/>
                    <a:pt x="33" y="943"/>
                    <a:pt x="0" y="1593"/>
                  </a:cubicBezTo>
                  <a:lnTo>
                    <a:pt x="161" y="1790"/>
                  </a:lnTo>
                  <a:cubicBezTo>
                    <a:pt x="128" y="1135"/>
                    <a:pt x="188" y="602"/>
                    <a:pt x="359" y="54"/>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1741458" y="5633500"/>
              <a:ext cx="614875" cy="521252"/>
            </a:xfrm>
            <a:custGeom>
              <a:rect b="b" l="l" r="r" t="t"/>
              <a:pathLst>
                <a:path extrusionOk="0" h="2472" w="2916">
                  <a:moveTo>
                    <a:pt x="677" y="0"/>
                  </a:moveTo>
                  <a:lnTo>
                    <a:pt x="0" y="2180"/>
                  </a:lnTo>
                  <a:lnTo>
                    <a:pt x="2286" y="2471"/>
                  </a:lnTo>
                  <a:lnTo>
                    <a:pt x="2915" y="473"/>
                  </a:lnTo>
                  <a:lnTo>
                    <a:pt x="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5"/>
            <p:cNvSpPr/>
            <p:nvPr/>
          </p:nvSpPr>
          <p:spPr>
            <a:xfrm>
              <a:off x="3324617" y="5249518"/>
              <a:ext cx="634485" cy="1132753"/>
            </a:xfrm>
            <a:custGeom>
              <a:rect b="b" l="l" r="r" t="t"/>
              <a:pathLst>
                <a:path extrusionOk="0" h="5372" w="3009">
                  <a:moveTo>
                    <a:pt x="1050" y="0"/>
                  </a:moveTo>
                  <a:lnTo>
                    <a:pt x="1" y="4922"/>
                  </a:lnTo>
                  <a:cubicBezTo>
                    <a:pt x="1" y="4922"/>
                    <a:pt x="1680" y="4945"/>
                    <a:pt x="2355" y="5371"/>
                  </a:cubicBezTo>
                  <a:cubicBezTo>
                    <a:pt x="2355" y="5371"/>
                    <a:pt x="3009" y="2517"/>
                    <a:pt x="2355" y="226"/>
                  </a:cubicBezTo>
                  <a:lnTo>
                    <a:pt x="10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5"/>
            <p:cNvSpPr/>
            <p:nvPr/>
          </p:nvSpPr>
          <p:spPr>
            <a:xfrm>
              <a:off x="3215600" y="6964257"/>
              <a:ext cx="288249" cy="251559"/>
            </a:xfrm>
            <a:custGeom>
              <a:rect b="b" l="l" r="r" t="t"/>
              <a:pathLst>
                <a:path extrusionOk="0" h="1193" w="1367">
                  <a:moveTo>
                    <a:pt x="450" y="1"/>
                  </a:moveTo>
                  <a:cubicBezTo>
                    <a:pt x="448" y="1"/>
                    <a:pt x="446" y="1"/>
                    <a:pt x="443" y="1"/>
                  </a:cubicBezTo>
                  <a:cubicBezTo>
                    <a:pt x="1" y="14"/>
                    <a:pt x="127" y="1192"/>
                    <a:pt x="127" y="1192"/>
                  </a:cubicBezTo>
                  <a:lnTo>
                    <a:pt x="1366" y="1192"/>
                  </a:lnTo>
                  <a:cubicBezTo>
                    <a:pt x="1366" y="1192"/>
                    <a:pt x="890" y="1"/>
                    <a:pt x="450"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5"/>
            <p:cNvSpPr/>
            <p:nvPr/>
          </p:nvSpPr>
          <p:spPr>
            <a:xfrm>
              <a:off x="2463242" y="4719619"/>
              <a:ext cx="633" cy="633"/>
            </a:xfrm>
            <a:custGeom>
              <a:rect b="b" l="l" r="r" t="t"/>
              <a:pathLst>
                <a:path extrusionOk="0" h="3" w="3">
                  <a:moveTo>
                    <a:pt x="0" y="1"/>
                  </a:moveTo>
                  <a:lnTo>
                    <a:pt x="0" y="3"/>
                  </a:lnTo>
                  <a:cubicBezTo>
                    <a:pt x="1" y="2"/>
                    <a:pt x="1" y="2"/>
                    <a:pt x="2" y="1"/>
                  </a:cubicBezTo>
                  <a:close/>
                </a:path>
              </a:pathLst>
            </a:custGeom>
            <a:solidFill>
              <a:srgbClr val="AF68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2595453" y="3381060"/>
              <a:ext cx="939603" cy="1217098"/>
            </a:xfrm>
            <a:custGeom>
              <a:rect b="b" l="l" r="r" t="t"/>
              <a:pathLst>
                <a:path extrusionOk="0" h="5772" w="4456">
                  <a:moveTo>
                    <a:pt x="4441" y="0"/>
                  </a:moveTo>
                  <a:cubicBezTo>
                    <a:pt x="4283" y="0"/>
                    <a:pt x="2900" y="44"/>
                    <a:pt x="1771" y="1544"/>
                  </a:cubicBezTo>
                  <a:cubicBezTo>
                    <a:pt x="1315" y="1640"/>
                    <a:pt x="368" y="3608"/>
                    <a:pt x="18" y="3936"/>
                  </a:cubicBezTo>
                  <a:cubicBezTo>
                    <a:pt x="245" y="3851"/>
                    <a:pt x="476" y="3689"/>
                    <a:pt x="680" y="3491"/>
                  </a:cubicBezTo>
                  <a:lnTo>
                    <a:pt x="680" y="3491"/>
                  </a:lnTo>
                  <a:cubicBezTo>
                    <a:pt x="636" y="3693"/>
                    <a:pt x="594" y="3894"/>
                    <a:pt x="553" y="4091"/>
                  </a:cubicBezTo>
                  <a:cubicBezTo>
                    <a:pt x="406" y="4592"/>
                    <a:pt x="213" y="5131"/>
                    <a:pt x="0" y="5403"/>
                  </a:cubicBezTo>
                  <a:cubicBezTo>
                    <a:pt x="113" y="5337"/>
                    <a:pt x="216" y="5259"/>
                    <a:pt x="310" y="5169"/>
                  </a:cubicBezTo>
                  <a:lnTo>
                    <a:pt x="310" y="5169"/>
                  </a:lnTo>
                  <a:cubicBezTo>
                    <a:pt x="258" y="5374"/>
                    <a:pt x="194" y="5575"/>
                    <a:pt x="118" y="5772"/>
                  </a:cubicBezTo>
                  <a:cubicBezTo>
                    <a:pt x="671" y="5341"/>
                    <a:pt x="1286" y="5108"/>
                    <a:pt x="1785" y="5108"/>
                  </a:cubicBezTo>
                  <a:cubicBezTo>
                    <a:pt x="1858" y="5108"/>
                    <a:pt x="1929" y="5113"/>
                    <a:pt x="1997" y="5123"/>
                  </a:cubicBezTo>
                  <a:cubicBezTo>
                    <a:pt x="2103" y="3607"/>
                    <a:pt x="2167" y="1297"/>
                    <a:pt x="4455" y="0"/>
                  </a:cubicBezTo>
                  <a:cubicBezTo>
                    <a:pt x="4455" y="0"/>
                    <a:pt x="4450" y="0"/>
                    <a:pt x="4441" y="0"/>
                  </a:cubicBezTo>
                  <a:close/>
                </a:path>
              </a:pathLst>
            </a:custGeom>
            <a:solidFill>
              <a:srgbClr val="70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118025" y="4656571"/>
              <a:ext cx="1218153" cy="1536555"/>
            </a:xfrm>
            <a:custGeom>
              <a:rect b="b" l="l" r="r" t="t"/>
              <a:pathLst>
                <a:path extrusionOk="0" h="7287" w="5777">
                  <a:moveTo>
                    <a:pt x="4783" y="0"/>
                  </a:moveTo>
                  <a:cubicBezTo>
                    <a:pt x="4230" y="0"/>
                    <a:pt x="3503" y="187"/>
                    <a:pt x="2744" y="903"/>
                  </a:cubicBezTo>
                  <a:cubicBezTo>
                    <a:pt x="1452" y="2123"/>
                    <a:pt x="3304" y="6835"/>
                    <a:pt x="107" y="6835"/>
                  </a:cubicBezTo>
                  <a:cubicBezTo>
                    <a:pt x="72" y="6835"/>
                    <a:pt x="36" y="6835"/>
                    <a:pt x="0" y="6834"/>
                  </a:cubicBezTo>
                  <a:lnTo>
                    <a:pt x="0" y="6834"/>
                  </a:lnTo>
                  <a:cubicBezTo>
                    <a:pt x="315" y="7122"/>
                    <a:pt x="842" y="7287"/>
                    <a:pt x="1422" y="7287"/>
                  </a:cubicBezTo>
                  <a:cubicBezTo>
                    <a:pt x="2959" y="7287"/>
                    <a:pt x="4871" y="6129"/>
                    <a:pt x="4234" y="3029"/>
                  </a:cubicBezTo>
                  <a:cubicBezTo>
                    <a:pt x="3913" y="1466"/>
                    <a:pt x="4782" y="208"/>
                    <a:pt x="5629" y="208"/>
                  </a:cubicBezTo>
                  <a:cubicBezTo>
                    <a:pt x="5678" y="208"/>
                    <a:pt x="5727" y="212"/>
                    <a:pt x="5776" y="221"/>
                  </a:cubicBezTo>
                  <a:cubicBezTo>
                    <a:pt x="5776" y="221"/>
                    <a:pt x="5383" y="0"/>
                    <a:pt x="4783" y="0"/>
                  </a:cubicBezTo>
                  <a:close/>
                </a:path>
              </a:pathLst>
            </a:custGeom>
            <a:solidFill>
              <a:srgbClr val="AF68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5"/>
            <p:cNvSpPr/>
            <p:nvPr/>
          </p:nvSpPr>
          <p:spPr>
            <a:xfrm>
              <a:off x="182338" y="4658047"/>
              <a:ext cx="1153840" cy="1438293"/>
            </a:xfrm>
            <a:custGeom>
              <a:rect b="b" l="l" r="r" t="t"/>
              <a:pathLst>
                <a:path extrusionOk="0" h="6821" w="5472">
                  <a:moveTo>
                    <a:pt x="4277" y="1"/>
                  </a:moveTo>
                  <a:cubicBezTo>
                    <a:pt x="3649" y="1"/>
                    <a:pt x="2886" y="184"/>
                    <a:pt x="2282" y="892"/>
                  </a:cubicBezTo>
                  <a:cubicBezTo>
                    <a:pt x="1139" y="2232"/>
                    <a:pt x="2921" y="6633"/>
                    <a:pt x="0" y="6821"/>
                  </a:cubicBezTo>
                  <a:cubicBezTo>
                    <a:pt x="3361" y="6604"/>
                    <a:pt x="1505" y="2035"/>
                    <a:pt x="2631" y="845"/>
                  </a:cubicBezTo>
                  <a:cubicBezTo>
                    <a:pt x="3180" y="266"/>
                    <a:pt x="3670" y="120"/>
                    <a:pt x="4095" y="120"/>
                  </a:cubicBezTo>
                  <a:cubicBezTo>
                    <a:pt x="4449" y="120"/>
                    <a:pt x="4757" y="221"/>
                    <a:pt x="5016" y="256"/>
                  </a:cubicBezTo>
                  <a:cubicBezTo>
                    <a:pt x="5116" y="219"/>
                    <a:pt x="5220" y="200"/>
                    <a:pt x="5325" y="200"/>
                  </a:cubicBezTo>
                  <a:cubicBezTo>
                    <a:pt x="5374" y="200"/>
                    <a:pt x="5423" y="204"/>
                    <a:pt x="5471" y="212"/>
                  </a:cubicBezTo>
                  <a:cubicBezTo>
                    <a:pt x="5471" y="212"/>
                    <a:pt x="4952" y="1"/>
                    <a:pt x="4277" y="1"/>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5"/>
            <p:cNvSpPr/>
            <p:nvPr/>
          </p:nvSpPr>
          <p:spPr>
            <a:xfrm>
              <a:off x="126881" y="4655938"/>
              <a:ext cx="1209296" cy="1537188"/>
            </a:xfrm>
            <a:custGeom>
              <a:rect b="b" l="l" r="r" t="t"/>
              <a:pathLst>
                <a:path extrusionOk="0" h="7290" w="5735">
                  <a:moveTo>
                    <a:pt x="4606" y="0"/>
                  </a:moveTo>
                  <a:cubicBezTo>
                    <a:pt x="3599" y="0"/>
                    <a:pt x="2579" y="1222"/>
                    <a:pt x="2928" y="2581"/>
                  </a:cubicBezTo>
                  <a:cubicBezTo>
                    <a:pt x="3674" y="5479"/>
                    <a:pt x="1965" y="6963"/>
                    <a:pt x="573" y="6963"/>
                  </a:cubicBezTo>
                  <a:cubicBezTo>
                    <a:pt x="373" y="6963"/>
                    <a:pt x="179" y="6933"/>
                    <a:pt x="0" y="6871"/>
                  </a:cubicBezTo>
                  <a:lnTo>
                    <a:pt x="0" y="6871"/>
                  </a:lnTo>
                  <a:cubicBezTo>
                    <a:pt x="319" y="7137"/>
                    <a:pt x="826" y="7289"/>
                    <a:pt x="1383" y="7289"/>
                  </a:cubicBezTo>
                  <a:cubicBezTo>
                    <a:pt x="2918" y="7289"/>
                    <a:pt x="4829" y="6132"/>
                    <a:pt x="4192" y="3032"/>
                  </a:cubicBezTo>
                  <a:cubicBezTo>
                    <a:pt x="3871" y="1469"/>
                    <a:pt x="4740" y="211"/>
                    <a:pt x="5587" y="211"/>
                  </a:cubicBezTo>
                  <a:cubicBezTo>
                    <a:pt x="5636" y="211"/>
                    <a:pt x="5685" y="215"/>
                    <a:pt x="5734" y="224"/>
                  </a:cubicBezTo>
                  <a:cubicBezTo>
                    <a:pt x="5734" y="224"/>
                    <a:pt x="5340" y="3"/>
                    <a:pt x="4739" y="3"/>
                  </a:cubicBezTo>
                  <a:cubicBezTo>
                    <a:pt x="4724" y="3"/>
                    <a:pt x="4709" y="3"/>
                    <a:pt x="4694" y="3"/>
                  </a:cubicBezTo>
                  <a:cubicBezTo>
                    <a:pt x="4665" y="1"/>
                    <a:pt x="4635" y="0"/>
                    <a:pt x="4606"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663105" y="4656360"/>
              <a:ext cx="951833" cy="1378408"/>
            </a:xfrm>
            <a:custGeom>
              <a:rect b="b" l="l" r="r" t="t"/>
              <a:pathLst>
                <a:path extrusionOk="0" h="6537" w="4514">
                  <a:moveTo>
                    <a:pt x="3517" y="1"/>
                  </a:moveTo>
                  <a:cubicBezTo>
                    <a:pt x="3502" y="1"/>
                    <a:pt x="3487" y="1"/>
                    <a:pt x="3472" y="1"/>
                  </a:cubicBezTo>
                  <a:cubicBezTo>
                    <a:pt x="1" y="1781"/>
                    <a:pt x="3564" y="4507"/>
                    <a:pt x="2168" y="6537"/>
                  </a:cubicBezTo>
                  <a:cubicBezTo>
                    <a:pt x="2890" y="5879"/>
                    <a:pt x="3325" y="4757"/>
                    <a:pt x="2971" y="3030"/>
                  </a:cubicBezTo>
                  <a:cubicBezTo>
                    <a:pt x="2650" y="1467"/>
                    <a:pt x="3519" y="209"/>
                    <a:pt x="4366" y="209"/>
                  </a:cubicBezTo>
                  <a:cubicBezTo>
                    <a:pt x="4415" y="209"/>
                    <a:pt x="4464" y="213"/>
                    <a:pt x="4513" y="222"/>
                  </a:cubicBezTo>
                  <a:cubicBezTo>
                    <a:pt x="4513" y="222"/>
                    <a:pt x="4119" y="1"/>
                    <a:pt x="3517" y="1"/>
                  </a:cubicBezTo>
                  <a:close/>
                </a:path>
              </a:pathLst>
            </a:custGeom>
            <a:solidFill>
              <a:srgbClr val="703B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1452365" y="6971005"/>
              <a:ext cx="307859" cy="244811"/>
            </a:xfrm>
            <a:custGeom>
              <a:rect b="b" l="l" r="r" t="t"/>
              <a:pathLst>
                <a:path extrusionOk="0" h="1161" w="1460">
                  <a:moveTo>
                    <a:pt x="481" y="1"/>
                  </a:moveTo>
                  <a:cubicBezTo>
                    <a:pt x="478" y="1"/>
                    <a:pt x="476" y="1"/>
                    <a:pt x="473" y="1"/>
                  </a:cubicBezTo>
                  <a:cubicBezTo>
                    <a:pt x="1" y="13"/>
                    <a:pt x="136" y="1160"/>
                    <a:pt x="136" y="1160"/>
                  </a:cubicBezTo>
                  <a:lnTo>
                    <a:pt x="1459" y="1160"/>
                  </a:lnTo>
                  <a:cubicBezTo>
                    <a:pt x="1459" y="1160"/>
                    <a:pt x="951" y="1"/>
                    <a:pt x="481" y="1"/>
                  </a:cubicBezTo>
                  <a:close/>
                </a:path>
              </a:pathLst>
            </a:custGeom>
            <a:solidFill>
              <a:srgbClr val="894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5"/>
            <p:cNvSpPr/>
            <p:nvPr/>
          </p:nvSpPr>
          <p:spPr>
            <a:xfrm>
              <a:off x="1205655" y="4647504"/>
              <a:ext cx="1311776" cy="1732235"/>
            </a:xfrm>
            <a:custGeom>
              <a:rect b="b" l="l" r="r" t="t"/>
              <a:pathLst>
                <a:path extrusionOk="0" h="8215" w="6221">
                  <a:moveTo>
                    <a:pt x="2464" y="1"/>
                  </a:moveTo>
                  <a:cubicBezTo>
                    <a:pt x="1596" y="1"/>
                    <a:pt x="764" y="557"/>
                    <a:pt x="266" y="2007"/>
                  </a:cubicBezTo>
                  <a:cubicBezTo>
                    <a:pt x="0" y="2779"/>
                    <a:pt x="556" y="4764"/>
                    <a:pt x="1037" y="5548"/>
                  </a:cubicBezTo>
                  <a:cubicBezTo>
                    <a:pt x="1541" y="6370"/>
                    <a:pt x="771" y="8215"/>
                    <a:pt x="771" y="8215"/>
                  </a:cubicBezTo>
                  <a:cubicBezTo>
                    <a:pt x="2287" y="7765"/>
                    <a:pt x="6221" y="5497"/>
                    <a:pt x="5743" y="3054"/>
                  </a:cubicBezTo>
                  <a:cubicBezTo>
                    <a:pt x="5445" y="1529"/>
                    <a:pt x="3903" y="1"/>
                    <a:pt x="2464"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5"/>
            <p:cNvSpPr/>
            <p:nvPr/>
          </p:nvSpPr>
          <p:spPr>
            <a:xfrm>
              <a:off x="1317202" y="5713628"/>
              <a:ext cx="714613" cy="1350785"/>
            </a:xfrm>
            <a:custGeom>
              <a:rect b="b" l="l" r="r" t="t"/>
              <a:pathLst>
                <a:path extrusionOk="0" h="6406" w="3389">
                  <a:moveTo>
                    <a:pt x="3388" y="1"/>
                  </a:moveTo>
                  <a:lnTo>
                    <a:pt x="572" y="2185"/>
                  </a:lnTo>
                  <a:cubicBezTo>
                    <a:pt x="415" y="3009"/>
                    <a:pt x="1" y="3004"/>
                    <a:pt x="190" y="3519"/>
                  </a:cubicBezTo>
                  <a:cubicBezTo>
                    <a:pt x="1010" y="5751"/>
                    <a:pt x="321" y="6314"/>
                    <a:pt x="752" y="6386"/>
                  </a:cubicBezTo>
                  <a:cubicBezTo>
                    <a:pt x="829" y="6399"/>
                    <a:pt x="901" y="6405"/>
                    <a:pt x="966" y="6405"/>
                  </a:cubicBezTo>
                  <a:cubicBezTo>
                    <a:pt x="1460" y="6405"/>
                    <a:pt x="1616" y="6057"/>
                    <a:pt x="1527" y="5825"/>
                  </a:cubicBezTo>
                  <a:cubicBezTo>
                    <a:pt x="1122" y="4779"/>
                    <a:pt x="537" y="3532"/>
                    <a:pt x="1998" y="1612"/>
                  </a:cubicBezTo>
                  <a:lnTo>
                    <a:pt x="3388" y="1"/>
                  </a:ln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5"/>
            <p:cNvSpPr/>
            <p:nvPr/>
          </p:nvSpPr>
          <p:spPr>
            <a:xfrm>
              <a:off x="3016968" y="5411250"/>
              <a:ext cx="730428" cy="927795"/>
            </a:xfrm>
            <a:custGeom>
              <a:rect b="b" l="l" r="r" t="t"/>
              <a:pathLst>
                <a:path extrusionOk="0" h="4400" w="3464">
                  <a:moveTo>
                    <a:pt x="3231" y="1"/>
                  </a:moveTo>
                  <a:cubicBezTo>
                    <a:pt x="2489" y="1"/>
                    <a:pt x="0" y="1171"/>
                    <a:pt x="0" y="1171"/>
                  </a:cubicBezTo>
                  <a:cubicBezTo>
                    <a:pt x="51" y="2040"/>
                    <a:pt x="647" y="4006"/>
                    <a:pt x="1189" y="4373"/>
                  </a:cubicBezTo>
                  <a:cubicBezTo>
                    <a:pt x="1216" y="4391"/>
                    <a:pt x="1244" y="4399"/>
                    <a:pt x="1274" y="4399"/>
                  </a:cubicBezTo>
                  <a:cubicBezTo>
                    <a:pt x="1886" y="4399"/>
                    <a:pt x="3245" y="863"/>
                    <a:pt x="3431" y="170"/>
                  </a:cubicBezTo>
                  <a:cubicBezTo>
                    <a:pt x="3463" y="50"/>
                    <a:pt x="3384" y="1"/>
                    <a:pt x="3231"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3181019" y="6205572"/>
              <a:ext cx="248185" cy="836070"/>
            </a:xfrm>
            <a:custGeom>
              <a:rect b="b" l="l" r="r" t="t"/>
              <a:pathLst>
                <a:path extrusionOk="0" h="3965" w="1177">
                  <a:moveTo>
                    <a:pt x="826" y="0"/>
                  </a:moveTo>
                  <a:cubicBezTo>
                    <a:pt x="772" y="0"/>
                    <a:pt x="704" y="35"/>
                    <a:pt x="605" y="91"/>
                  </a:cubicBezTo>
                  <a:cubicBezTo>
                    <a:pt x="213" y="317"/>
                    <a:pt x="130" y="698"/>
                    <a:pt x="201" y="909"/>
                  </a:cubicBezTo>
                  <a:cubicBezTo>
                    <a:pt x="391" y="1459"/>
                    <a:pt x="347" y="2821"/>
                    <a:pt x="164" y="3306"/>
                  </a:cubicBezTo>
                  <a:cubicBezTo>
                    <a:pt x="0" y="3741"/>
                    <a:pt x="202" y="3964"/>
                    <a:pt x="517" y="3964"/>
                  </a:cubicBezTo>
                  <a:cubicBezTo>
                    <a:pt x="534" y="3964"/>
                    <a:pt x="551" y="3964"/>
                    <a:pt x="568" y="3962"/>
                  </a:cubicBezTo>
                  <a:cubicBezTo>
                    <a:pt x="935" y="3937"/>
                    <a:pt x="1073" y="3567"/>
                    <a:pt x="948" y="3384"/>
                  </a:cubicBezTo>
                  <a:cubicBezTo>
                    <a:pt x="423" y="2625"/>
                    <a:pt x="828" y="1368"/>
                    <a:pt x="991" y="1145"/>
                  </a:cubicBezTo>
                  <a:cubicBezTo>
                    <a:pt x="1155" y="920"/>
                    <a:pt x="1176" y="657"/>
                    <a:pt x="1043" y="302"/>
                  </a:cubicBezTo>
                  <a:cubicBezTo>
                    <a:pt x="962" y="85"/>
                    <a:pt x="911" y="0"/>
                    <a:pt x="826"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5"/>
            <p:cNvSpPr/>
            <p:nvPr/>
          </p:nvSpPr>
          <p:spPr>
            <a:xfrm>
              <a:off x="1085885" y="3426185"/>
              <a:ext cx="3223455" cy="2566407"/>
            </a:xfrm>
            <a:custGeom>
              <a:rect b="b" l="l" r="r" t="t"/>
              <a:pathLst>
                <a:path extrusionOk="0" h="12171" w="15287">
                  <a:moveTo>
                    <a:pt x="9709" y="1"/>
                  </a:moveTo>
                  <a:cubicBezTo>
                    <a:pt x="6850" y="3463"/>
                    <a:pt x="8605" y="5986"/>
                    <a:pt x="7376" y="5986"/>
                  </a:cubicBezTo>
                  <a:cubicBezTo>
                    <a:pt x="7279" y="5986"/>
                    <a:pt x="7165" y="5970"/>
                    <a:pt x="7027" y="5939"/>
                  </a:cubicBezTo>
                  <a:cubicBezTo>
                    <a:pt x="5659" y="5619"/>
                    <a:pt x="3819" y="5089"/>
                    <a:pt x="2372" y="5089"/>
                  </a:cubicBezTo>
                  <a:cubicBezTo>
                    <a:pt x="1013" y="5089"/>
                    <a:pt x="1" y="5557"/>
                    <a:pt x="50" y="7104"/>
                  </a:cubicBezTo>
                  <a:cubicBezTo>
                    <a:pt x="122" y="9356"/>
                    <a:pt x="3080" y="12171"/>
                    <a:pt x="6872" y="12171"/>
                  </a:cubicBezTo>
                  <a:cubicBezTo>
                    <a:pt x="7975" y="12171"/>
                    <a:pt x="9150" y="11932"/>
                    <a:pt x="10344" y="11372"/>
                  </a:cubicBezTo>
                  <a:cubicBezTo>
                    <a:pt x="15286" y="9052"/>
                    <a:pt x="12282" y="4606"/>
                    <a:pt x="12282" y="4606"/>
                  </a:cubicBezTo>
                  <a:lnTo>
                    <a:pt x="9709" y="1"/>
                  </a:ln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a:off x="1088837" y="3245897"/>
              <a:ext cx="2933730" cy="2660874"/>
            </a:xfrm>
            <a:custGeom>
              <a:rect b="b" l="l" r="r" t="t"/>
              <a:pathLst>
                <a:path extrusionOk="0" h="12619" w="13913">
                  <a:moveTo>
                    <a:pt x="10598" y="0"/>
                  </a:moveTo>
                  <a:cubicBezTo>
                    <a:pt x="10598" y="0"/>
                    <a:pt x="10188" y="201"/>
                    <a:pt x="9645" y="858"/>
                  </a:cubicBezTo>
                  <a:cubicBezTo>
                    <a:pt x="6795" y="4311"/>
                    <a:pt x="8546" y="6841"/>
                    <a:pt x="7327" y="6841"/>
                  </a:cubicBezTo>
                  <a:cubicBezTo>
                    <a:pt x="7231" y="6841"/>
                    <a:pt x="7117" y="6826"/>
                    <a:pt x="6981" y="6794"/>
                  </a:cubicBezTo>
                  <a:cubicBezTo>
                    <a:pt x="5622" y="6474"/>
                    <a:pt x="3793" y="5944"/>
                    <a:pt x="2356" y="5944"/>
                  </a:cubicBezTo>
                  <a:cubicBezTo>
                    <a:pt x="1006" y="5944"/>
                    <a:pt x="1" y="6411"/>
                    <a:pt x="49" y="7959"/>
                  </a:cubicBezTo>
                  <a:cubicBezTo>
                    <a:pt x="118" y="10161"/>
                    <a:pt x="2809" y="12619"/>
                    <a:pt x="6388" y="12619"/>
                  </a:cubicBezTo>
                  <a:cubicBezTo>
                    <a:pt x="7535" y="12619"/>
                    <a:pt x="8772" y="12366"/>
                    <a:pt x="10044" y="11773"/>
                  </a:cubicBezTo>
                  <a:cubicBezTo>
                    <a:pt x="13912" y="9967"/>
                    <a:pt x="13300" y="7463"/>
                    <a:pt x="11940" y="5263"/>
                  </a:cubicBezTo>
                  <a:cubicBezTo>
                    <a:pt x="10590" y="3077"/>
                    <a:pt x="10173" y="2054"/>
                    <a:pt x="10598" y="0"/>
                  </a:cubicBezTo>
                  <a:close/>
                </a:path>
              </a:pathLst>
            </a:custGeom>
            <a:solidFill>
              <a:srgbClr val="CC8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5"/>
            <p:cNvSpPr/>
            <p:nvPr/>
          </p:nvSpPr>
          <p:spPr>
            <a:xfrm>
              <a:off x="2898674" y="6957931"/>
              <a:ext cx="297738" cy="257885"/>
            </a:xfrm>
            <a:custGeom>
              <a:rect b="b" l="l" r="r" t="t"/>
              <a:pathLst>
                <a:path extrusionOk="0" h="1223" w="1412">
                  <a:moveTo>
                    <a:pt x="465" y="1"/>
                  </a:moveTo>
                  <a:cubicBezTo>
                    <a:pt x="463" y="1"/>
                    <a:pt x="460" y="1"/>
                    <a:pt x="458" y="1"/>
                  </a:cubicBezTo>
                  <a:cubicBezTo>
                    <a:pt x="0" y="15"/>
                    <a:pt x="131" y="1222"/>
                    <a:pt x="131" y="1222"/>
                  </a:cubicBezTo>
                  <a:lnTo>
                    <a:pt x="1412" y="1222"/>
                  </a:lnTo>
                  <a:cubicBezTo>
                    <a:pt x="1412" y="1222"/>
                    <a:pt x="919" y="1"/>
                    <a:pt x="465" y="1"/>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5"/>
            <p:cNvSpPr/>
            <p:nvPr/>
          </p:nvSpPr>
          <p:spPr>
            <a:xfrm>
              <a:off x="1066275" y="6957931"/>
              <a:ext cx="307859" cy="257885"/>
            </a:xfrm>
            <a:custGeom>
              <a:rect b="b" l="l" r="r" t="t"/>
              <a:pathLst>
                <a:path extrusionOk="0" h="1223" w="1460">
                  <a:moveTo>
                    <a:pt x="480" y="1"/>
                  </a:moveTo>
                  <a:cubicBezTo>
                    <a:pt x="478" y="1"/>
                    <a:pt x="475" y="1"/>
                    <a:pt x="473" y="1"/>
                  </a:cubicBezTo>
                  <a:cubicBezTo>
                    <a:pt x="1" y="15"/>
                    <a:pt x="136" y="1222"/>
                    <a:pt x="136" y="1222"/>
                  </a:cubicBezTo>
                  <a:lnTo>
                    <a:pt x="1459" y="1222"/>
                  </a:lnTo>
                  <a:cubicBezTo>
                    <a:pt x="1459" y="1222"/>
                    <a:pt x="951" y="1"/>
                    <a:pt x="480" y="1"/>
                  </a:cubicBezTo>
                  <a:close/>
                </a:path>
              </a:pathLst>
            </a:custGeom>
            <a:solidFill>
              <a:srgbClr val="875A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779080" y="4073534"/>
              <a:ext cx="3229570" cy="1712414"/>
            </a:xfrm>
            <a:custGeom>
              <a:rect b="b" l="l" r="r" t="t"/>
              <a:pathLst>
                <a:path extrusionOk="0" h="8121" w="15316">
                  <a:moveTo>
                    <a:pt x="9520" y="1"/>
                  </a:moveTo>
                  <a:cubicBezTo>
                    <a:pt x="9095" y="1781"/>
                    <a:pt x="9606" y="2916"/>
                    <a:pt x="8792" y="2916"/>
                  </a:cubicBezTo>
                  <a:cubicBezTo>
                    <a:pt x="8698" y="2916"/>
                    <a:pt x="8585" y="2900"/>
                    <a:pt x="8450" y="2869"/>
                  </a:cubicBezTo>
                  <a:cubicBezTo>
                    <a:pt x="7059" y="2542"/>
                    <a:pt x="5203" y="1949"/>
                    <a:pt x="3768" y="1949"/>
                  </a:cubicBezTo>
                  <a:cubicBezTo>
                    <a:pt x="3364" y="1949"/>
                    <a:pt x="2993" y="1996"/>
                    <a:pt x="2675" y="2109"/>
                  </a:cubicBezTo>
                  <a:cubicBezTo>
                    <a:pt x="1774" y="2340"/>
                    <a:pt x="0" y="3647"/>
                    <a:pt x="915" y="6161"/>
                  </a:cubicBezTo>
                  <a:cubicBezTo>
                    <a:pt x="2478" y="7065"/>
                    <a:pt x="6117" y="8120"/>
                    <a:pt x="8970" y="8120"/>
                  </a:cubicBezTo>
                  <a:cubicBezTo>
                    <a:pt x="10584" y="8120"/>
                    <a:pt x="11946" y="7783"/>
                    <a:pt x="12540" y="6889"/>
                  </a:cubicBezTo>
                  <a:cubicBezTo>
                    <a:pt x="15316" y="2705"/>
                    <a:pt x="10645" y="191"/>
                    <a:pt x="9520"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1625273" y="5298438"/>
              <a:ext cx="347923" cy="541284"/>
            </a:xfrm>
            <a:custGeom>
              <a:rect b="b" l="l" r="r" t="t"/>
              <a:pathLst>
                <a:path extrusionOk="0" h="2567" w="1650">
                  <a:moveTo>
                    <a:pt x="1247" y="1"/>
                  </a:moveTo>
                  <a:cubicBezTo>
                    <a:pt x="1000" y="575"/>
                    <a:pt x="406" y="1930"/>
                    <a:pt x="1" y="2438"/>
                  </a:cubicBezTo>
                  <a:lnTo>
                    <a:pt x="1059" y="2566"/>
                  </a:lnTo>
                  <a:cubicBezTo>
                    <a:pt x="1650" y="1629"/>
                    <a:pt x="1392" y="489"/>
                    <a:pt x="1247"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3288137" y="5393538"/>
              <a:ext cx="180077" cy="459680"/>
            </a:xfrm>
            <a:custGeom>
              <a:rect b="b" l="l" r="r" t="t"/>
              <a:pathLst>
                <a:path extrusionOk="0" h="2180" w="854">
                  <a:moveTo>
                    <a:pt x="123" y="1"/>
                  </a:moveTo>
                  <a:lnTo>
                    <a:pt x="123" y="1"/>
                  </a:lnTo>
                  <a:cubicBezTo>
                    <a:pt x="384" y="772"/>
                    <a:pt x="367" y="1612"/>
                    <a:pt x="1" y="2179"/>
                  </a:cubicBezTo>
                  <a:cubicBezTo>
                    <a:pt x="732" y="1454"/>
                    <a:pt x="854" y="818"/>
                    <a:pt x="123"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737118" y="4139956"/>
              <a:ext cx="2215743" cy="1345514"/>
            </a:xfrm>
            <a:custGeom>
              <a:rect b="b" l="l" r="r" t="t"/>
              <a:pathLst>
                <a:path extrusionOk="0" h="6381" w="10508">
                  <a:moveTo>
                    <a:pt x="9743" y="1"/>
                  </a:moveTo>
                  <a:lnTo>
                    <a:pt x="9743" y="1"/>
                  </a:lnTo>
                  <a:cubicBezTo>
                    <a:pt x="9454" y="1737"/>
                    <a:pt x="9880" y="2850"/>
                    <a:pt x="9136" y="2850"/>
                  </a:cubicBezTo>
                  <a:cubicBezTo>
                    <a:pt x="9036" y="2850"/>
                    <a:pt x="8914" y="2830"/>
                    <a:pt x="8767" y="2789"/>
                  </a:cubicBezTo>
                  <a:cubicBezTo>
                    <a:pt x="7284" y="2369"/>
                    <a:pt x="5234" y="1600"/>
                    <a:pt x="3700" y="1600"/>
                  </a:cubicBezTo>
                  <a:cubicBezTo>
                    <a:pt x="3342" y="1600"/>
                    <a:pt x="3011" y="1642"/>
                    <a:pt x="2723" y="1741"/>
                  </a:cubicBezTo>
                  <a:cubicBezTo>
                    <a:pt x="1789" y="1957"/>
                    <a:pt x="1" y="3286"/>
                    <a:pt x="911" y="5932"/>
                  </a:cubicBezTo>
                  <a:cubicBezTo>
                    <a:pt x="1799" y="6219"/>
                    <a:pt x="2798" y="6380"/>
                    <a:pt x="3854" y="6380"/>
                  </a:cubicBezTo>
                  <a:cubicBezTo>
                    <a:pt x="7528" y="6380"/>
                    <a:pt x="10507" y="4431"/>
                    <a:pt x="10507" y="2026"/>
                  </a:cubicBezTo>
                  <a:cubicBezTo>
                    <a:pt x="10507" y="1296"/>
                    <a:pt x="10230" y="605"/>
                    <a:pt x="9743" y="1"/>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2655127" y="5097908"/>
              <a:ext cx="891316" cy="1943731"/>
            </a:xfrm>
            <a:custGeom>
              <a:rect b="b" l="l" r="r" t="t"/>
              <a:pathLst>
                <a:path extrusionOk="0" h="9218" w="4227">
                  <a:moveTo>
                    <a:pt x="3253" y="1"/>
                  </a:moveTo>
                  <a:cubicBezTo>
                    <a:pt x="2223" y="1"/>
                    <a:pt x="666" y="538"/>
                    <a:pt x="257" y="1705"/>
                  </a:cubicBezTo>
                  <a:cubicBezTo>
                    <a:pt x="208" y="1729"/>
                    <a:pt x="182" y="1743"/>
                    <a:pt x="182" y="1743"/>
                  </a:cubicBezTo>
                  <a:cubicBezTo>
                    <a:pt x="184" y="1803"/>
                    <a:pt x="190" y="1866"/>
                    <a:pt x="196" y="1931"/>
                  </a:cubicBezTo>
                  <a:cubicBezTo>
                    <a:pt x="193" y="1942"/>
                    <a:pt x="190" y="1952"/>
                    <a:pt x="189" y="1962"/>
                  </a:cubicBezTo>
                  <a:cubicBezTo>
                    <a:pt x="1" y="2955"/>
                    <a:pt x="692" y="4898"/>
                    <a:pt x="1247" y="5634"/>
                  </a:cubicBezTo>
                  <a:cubicBezTo>
                    <a:pt x="1082" y="5842"/>
                    <a:pt x="1059" y="6084"/>
                    <a:pt x="1116" y="6237"/>
                  </a:cubicBezTo>
                  <a:cubicBezTo>
                    <a:pt x="1322" y="6786"/>
                    <a:pt x="1429" y="8009"/>
                    <a:pt x="1207" y="8455"/>
                  </a:cubicBezTo>
                  <a:cubicBezTo>
                    <a:pt x="999" y="8872"/>
                    <a:pt x="1214" y="9218"/>
                    <a:pt x="1540" y="9218"/>
                  </a:cubicBezTo>
                  <a:cubicBezTo>
                    <a:pt x="1551" y="9218"/>
                    <a:pt x="1562" y="9217"/>
                    <a:pt x="1573" y="9216"/>
                  </a:cubicBezTo>
                  <a:cubicBezTo>
                    <a:pt x="1939" y="9190"/>
                    <a:pt x="2187" y="8901"/>
                    <a:pt x="2083" y="8704"/>
                  </a:cubicBezTo>
                  <a:cubicBezTo>
                    <a:pt x="1664" y="7917"/>
                    <a:pt x="1756" y="6696"/>
                    <a:pt x="1913" y="6473"/>
                  </a:cubicBezTo>
                  <a:cubicBezTo>
                    <a:pt x="2069" y="6251"/>
                    <a:pt x="2083" y="5987"/>
                    <a:pt x="1939" y="5633"/>
                  </a:cubicBezTo>
                  <a:cubicBezTo>
                    <a:pt x="1932" y="5616"/>
                    <a:pt x="1925" y="5598"/>
                    <a:pt x="1918" y="5582"/>
                  </a:cubicBezTo>
                  <a:cubicBezTo>
                    <a:pt x="2694" y="4579"/>
                    <a:pt x="3944" y="1372"/>
                    <a:pt x="4180" y="575"/>
                  </a:cubicBezTo>
                  <a:cubicBezTo>
                    <a:pt x="4191" y="543"/>
                    <a:pt x="4195" y="508"/>
                    <a:pt x="4193" y="474"/>
                  </a:cubicBezTo>
                  <a:cubicBezTo>
                    <a:pt x="4226" y="164"/>
                    <a:pt x="3820" y="1"/>
                    <a:pt x="3253"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2645006" y="5348413"/>
              <a:ext cx="441546" cy="697955"/>
            </a:xfrm>
            <a:custGeom>
              <a:rect b="b" l="l" r="r" t="t"/>
              <a:pathLst>
                <a:path extrusionOk="0" h="3310" w="2094">
                  <a:moveTo>
                    <a:pt x="1147" y="0"/>
                  </a:moveTo>
                  <a:cubicBezTo>
                    <a:pt x="933" y="0"/>
                    <a:pt x="713" y="145"/>
                    <a:pt x="537" y="523"/>
                  </a:cubicBezTo>
                  <a:cubicBezTo>
                    <a:pt x="1" y="1673"/>
                    <a:pt x="996" y="3310"/>
                    <a:pt x="1311" y="3310"/>
                  </a:cubicBezTo>
                  <a:cubicBezTo>
                    <a:pt x="1313" y="3310"/>
                    <a:pt x="1314" y="3310"/>
                    <a:pt x="1316" y="3310"/>
                  </a:cubicBezTo>
                  <a:cubicBezTo>
                    <a:pt x="1722" y="3287"/>
                    <a:pt x="2093" y="2046"/>
                    <a:pt x="1977" y="952"/>
                  </a:cubicBezTo>
                  <a:cubicBezTo>
                    <a:pt x="1931" y="511"/>
                    <a:pt x="1548" y="0"/>
                    <a:pt x="1147" y="0"/>
                  </a:cubicBezTo>
                  <a:close/>
                </a:path>
              </a:pathLst>
            </a:custGeom>
            <a:solidFill>
              <a:srgbClr val="E8A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2679376" y="3344581"/>
              <a:ext cx="1182728" cy="1581680"/>
            </a:xfrm>
            <a:custGeom>
              <a:rect b="b" l="l" r="r" t="t"/>
              <a:pathLst>
                <a:path extrusionOk="0" h="7501" w="5609">
                  <a:moveTo>
                    <a:pt x="2970" y="0"/>
                  </a:moveTo>
                  <a:cubicBezTo>
                    <a:pt x="2540" y="214"/>
                    <a:pt x="2141" y="483"/>
                    <a:pt x="1781" y="801"/>
                  </a:cubicBezTo>
                  <a:cubicBezTo>
                    <a:pt x="1512" y="1164"/>
                    <a:pt x="1272" y="1549"/>
                    <a:pt x="1066" y="1952"/>
                  </a:cubicBezTo>
                  <a:cubicBezTo>
                    <a:pt x="736" y="2325"/>
                    <a:pt x="323" y="3056"/>
                    <a:pt x="0" y="3573"/>
                  </a:cubicBezTo>
                  <a:lnTo>
                    <a:pt x="180" y="3757"/>
                  </a:lnTo>
                  <a:cubicBezTo>
                    <a:pt x="215" y="3727"/>
                    <a:pt x="249" y="3696"/>
                    <a:pt x="281" y="3664"/>
                  </a:cubicBezTo>
                  <a:lnTo>
                    <a:pt x="281" y="3664"/>
                  </a:lnTo>
                  <a:cubicBezTo>
                    <a:pt x="269" y="3718"/>
                    <a:pt x="258" y="3772"/>
                    <a:pt x="247" y="3826"/>
                  </a:cubicBezTo>
                  <a:lnTo>
                    <a:pt x="723" y="4313"/>
                  </a:lnTo>
                  <a:lnTo>
                    <a:pt x="667" y="4616"/>
                  </a:lnTo>
                  <a:cubicBezTo>
                    <a:pt x="762" y="4687"/>
                    <a:pt x="1595" y="5296"/>
                    <a:pt x="1595" y="5296"/>
                  </a:cubicBezTo>
                  <a:lnTo>
                    <a:pt x="1728" y="5045"/>
                  </a:lnTo>
                  <a:lnTo>
                    <a:pt x="2582" y="5456"/>
                  </a:lnTo>
                  <a:lnTo>
                    <a:pt x="2505" y="5779"/>
                  </a:lnTo>
                  <a:lnTo>
                    <a:pt x="3473" y="6315"/>
                  </a:lnTo>
                  <a:lnTo>
                    <a:pt x="3567" y="6119"/>
                  </a:lnTo>
                  <a:lnTo>
                    <a:pt x="4364" y="6584"/>
                  </a:lnTo>
                  <a:lnTo>
                    <a:pt x="4326" y="6852"/>
                  </a:lnTo>
                  <a:cubicBezTo>
                    <a:pt x="4414" y="6953"/>
                    <a:pt x="5073" y="7323"/>
                    <a:pt x="5609" y="7501"/>
                  </a:cubicBezTo>
                  <a:cubicBezTo>
                    <a:pt x="5540" y="6788"/>
                    <a:pt x="5312" y="6151"/>
                    <a:pt x="5104" y="5697"/>
                  </a:cubicBezTo>
                  <a:cubicBezTo>
                    <a:pt x="4638" y="4791"/>
                    <a:pt x="4023" y="3859"/>
                    <a:pt x="3725" y="3422"/>
                  </a:cubicBezTo>
                  <a:lnTo>
                    <a:pt x="3725" y="3422"/>
                  </a:lnTo>
                  <a:cubicBezTo>
                    <a:pt x="3767" y="3428"/>
                    <a:pt x="3811" y="3432"/>
                    <a:pt x="3856" y="3437"/>
                  </a:cubicBezTo>
                  <a:lnTo>
                    <a:pt x="3013" y="1929"/>
                  </a:lnTo>
                  <a:cubicBezTo>
                    <a:pt x="2948" y="1656"/>
                    <a:pt x="2911" y="1377"/>
                    <a:pt x="2899" y="1098"/>
                  </a:cubicBezTo>
                  <a:cubicBezTo>
                    <a:pt x="3203" y="756"/>
                    <a:pt x="3581" y="443"/>
                    <a:pt x="4057" y="173"/>
                  </a:cubicBezTo>
                  <a:cubicBezTo>
                    <a:pt x="4057" y="173"/>
                    <a:pt x="4053" y="173"/>
                    <a:pt x="4043" y="173"/>
                  </a:cubicBezTo>
                  <a:cubicBezTo>
                    <a:pt x="3958" y="173"/>
                    <a:pt x="3499" y="186"/>
                    <a:pt x="2916" y="449"/>
                  </a:cubicBezTo>
                  <a:cubicBezTo>
                    <a:pt x="2928" y="304"/>
                    <a:pt x="2946" y="155"/>
                    <a:pt x="29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3479601" y="3268670"/>
              <a:ext cx="8435" cy="14339"/>
            </a:xfrm>
            <a:custGeom>
              <a:rect b="b" l="l" r="r" t="t"/>
              <a:pathLst>
                <a:path extrusionOk="0" h="68" w="40">
                  <a:moveTo>
                    <a:pt x="15" y="0"/>
                  </a:moveTo>
                  <a:cubicBezTo>
                    <a:pt x="10" y="22"/>
                    <a:pt x="6" y="45"/>
                    <a:pt x="1" y="68"/>
                  </a:cubicBezTo>
                  <a:cubicBezTo>
                    <a:pt x="15" y="60"/>
                    <a:pt x="26" y="51"/>
                    <a:pt x="40" y="43"/>
                  </a:cubicBezTo>
                  <a:cubicBezTo>
                    <a:pt x="40" y="43"/>
                    <a:pt x="30" y="27"/>
                    <a:pt x="15" y="0"/>
                  </a:cubicBezTo>
                  <a:close/>
                </a:path>
              </a:pathLst>
            </a:custGeom>
            <a:solidFill>
              <a:srgbClr val="965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2999255" y="3203935"/>
              <a:ext cx="1398440" cy="1036600"/>
            </a:xfrm>
            <a:custGeom>
              <a:rect b="b" l="l" r="r" t="t"/>
              <a:pathLst>
                <a:path extrusionOk="0" h="4916" w="6632">
                  <a:moveTo>
                    <a:pt x="2308" y="1"/>
                  </a:moveTo>
                  <a:cubicBezTo>
                    <a:pt x="1814" y="1"/>
                    <a:pt x="1363" y="180"/>
                    <a:pt x="1105" y="686"/>
                  </a:cubicBezTo>
                  <a:cubicBezTo>
                    <a:pt x="1018" y="858"/>
                    <a:pt x="0" y="3430"/>
                    <a:pt x="2575" y="3536"/>
                  </a:cubicBezTo>
                  <a:cubicBezTo>
                    <a:pt x="3447" y="3573"/>
                    <a:pt x="4650" y="4259"/>
                    <a:pt x="5326" y="4790"/>
                  </a:cubicBezTo>
                  <a:cubicBezTo>
                    <a:pt x="5438" y="4878"/>
                    <a:pt x="5552" y="4915"/>
                    <a:pt x="5662" y="4915"/>
                  </a:cubicBezTo>
                  <a:cubicBezTo>
                    <a:pt x="6194" y="4915"/>
                    <a:pt x="6632" y="4035"/>
                    <a:pt x="6310" y="3799"/>
                  </a:cubicBezTo>
                  <a:cubicBezTo>
                    <a:pt x="5440" y="3164"/>
                    <a:pt x="4577" y="1430"/>
                    <a:pt x="4447" y="809"/>
                  </a:cubicBezTo>
                  <a:cubicBezTo>
                    <a:pt x="4079" y="500"/>
                    <a:pt x="3133" y="1"/>
                    <a:pt x="2308" y="1"/>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2929038" y="3323705"/>
              <a:ext cx="1377776" cy="916830"/>
            </a:xfrm>
            <a:custGeom>
              <a:rect b="b" l="l" r="r" t="t"/>
              <a:pathLst>
                <a:path extrusionOk="0" h="4348" w="6534">
                  <a:moveTo>
                    <a:pt x="1505" y="1"/>
                  </a:moveTo>
                  <a:cubicBezTo>
                    <a:pt x="1481" y="37"/>
                    <a:pt x="1459" y="76"/>
                    <a:pt x="1438" y="118"/>
                  </a:cubicBezTo>
                  <a:cubicBezTo>
                    <a:pt x="1351" y="290"/>
                    <a:pt x="1" y="2834"/>
                    <a:pt x="2858" y="2960"/>
                  </a:cubicBezTo>
                  <a:cubicBezTo>
                    <a:pt x="3731" y="2999"/>
                    <a:pt x="4983" y="3691"/>
                    <a:pt x="5659" y="4222"/>
                  </a:cubicBezTo>
                  <a:cubicBezTo>
                    <a:pt x="5771" y="4310"/>
                    <a:pt x="5885" y="4347"/>
                    <a:pt x="5995" y="4347"/>
                  </a:cubicBezTo>
                  <a:cubicBezTo>
                    <a:pt x="6202" y="4347"/>
                    <a:pt x="6395" y="4214"/>
                    <a:pt x="6534" y="4036"/>
                  </a:cubicBezTo>
                  <a:cubicBezTo>
                    <a:pt x="5720" y="3557"/>
                    <a:pt x="4497" y="2679"/>
                    <a:pt x="3384" y="2283"/>
                  </a:cubicBezTo>
                  <a:cubicBezTo>
                    <a:pt x="1594" y="1645"/>
                    <a:pt x="1955" y="611"/>
                    <a:pt x="1505" y="1"/>
                  </a:cubicBezTo>
                  <a:close/>
                </a:path>
              </a:pathLst>
            </a:custGeom>
            <a:solidFill>
              <a:srgbClr val="CC8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3210329" y="3208785"/>
              <a:ext cx="260626" cy="759527"/>
            </a:xfrm>
            <a:custGeom>
              <a:rect b="b" l="l" r="r" t="t"/>
              <a:pathLst>
                <a:path extrusionOk="0" h="3602" w="1236">
                  <a:moveTo>
                    <a:pt x="1151" y="1"/>
                  </a:moveTo>
                  <a:lnTo>
                    <a:pt x="917" y="9"/>
                  </a:lnTo>
                  <a:cubicBezTo>
                    <a:pt x="0" y="1645"/>
                    <a:pt x="828" y="3540"/>
                    <a:pt x="828" y="3540"/>
                  </a:cubicBezTo>
                  <a:cubicBezTo>
                    <a:pt x="893" y="3585"/>
                    <a:pt x="952" y="3602"/>
                    <a:pt x="1004" y="3602"/>
                  </a:cubicBezTo>
                  <a:cubicBezTo>
                    <a:pt x="1146" y="3602"/>
                    <a:pt x="1235" y="3480"/>
                    <a:pt x="1235" y="3480"/>
                  </a:cubicBezTo>
                  <a:lnTo>
                    <a:pt x="1151" y="1"/>
                  </a:ln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2408224" y="5403325"/>
              <a:ext cx="168287" cy="141632"/>
            </a:xfrm>
            <a:custGeom>
              <a:rect b="b" l="l" r="r" t="t"/>
              <a:pathLst>
                <a:path extrusionOk="0" h="1153" w="1370">
                  <a:moveTo>
                    <a:pt x="49" y="0"/>
                  </a:moveTo>
                  <a:cubicBezTo>
                    <a:pt x="0" y="0"/>
                    <a:pt x="187" y="379"/>
                    <a:pt x="56" y="796"/>
                  </a:cubicBezTo>
                  <a:cubicBezTo>
                    <a:pt x="18" y="1068"/>
                    <a:pt x="230" y="1153"/>
                    <a:pt x="485" y="1153"/>
                  </a:cubicBezTo>
                  <a:cubicBezTo>
                    <a:pt x="714" y="1153"/>
                    <a:pt x="978" y="1084"/>
                    <a:pt x="1124" y="1022"/>
                  </a:cubicBezTo>
                  <a:cubicBezTo>
                    <a:pt x="1370" y="918"/>
                    <a:pt x="98" y="2"/>
                    <a:pt x="49" y="0"/>
                  </a:cubicBezTo>
                  <a:cubicBezTo>
                    <a:pt x="49" y="0"/>
                    <a:pt x="49" y="0"/>
                    <a:pt x="49" y="0"/>
                  </a:cubicBezTo>
                  <a:close/>
                </a:path>
              </a:pathLst>
            </a:custGeom>
            <a:solidFill>
              <a:srgbClr val="7F44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2421245" y="5312547"/>
              <a:ext cx="274173" cy="235602"/>
            </a:xfrm>
            <a:custGeom>
              <a:rect b="b" l="l" r="r" t="t"/>
              <a:pathLst>
                <a:path extrusionOk="0" h="1918" w="2232">
                  <a:moveTo>
                    <a:pt x="796" y="0"/>
                  </a:moveTo>
                  <a:cubicBezTo>
                    <a:pt x="593" y="0"/>
                    <a:pt x="741" y="665"/>
                    <a:pt x="146" y="831"/>
                  </a:cubicBezTo>
                  <a:cubicBezTo>
                    <a:pt x="0" y="872"/>
                    <a:pt x="415" y="1099"/>
                    <a:pt x="537" y="1588"/>
                  </a:cubicBezTo>
                  <a:cubicBezTo>
                    <a:pt x="599" y="1838"/>
                    <a:pt x="735" y="1917"/>
                    <a:pt x="878" y="1917"/>
                  </a:cubicBezTo>
                  <a:cubicBezTo>
                    <a:pt x="1016" y="1917"/>
                    <a:pt x="1160" y="1845"/>
                    <a:pt x="1252" y="1781"/>
                  </a:cubicBezTo>
                  <a:cubicBezTo>
                    <a:pt x="2232" y="1106"/>
                    <a:pt x="1483" y="303"/>
                    <a:pt x="857" y="16"/>
                  </a:cubicBezTo>
                  <a:cubicBezTo>
                    <a:pt x="833" y="5"/>
                    <a:pt x="813" y="0"/>
                    <a:pt x="796" y="0"/>
                  </a:cubicBezTo>
                  <a:close/>
                </a:path>
              </a:pathLst>
            </a:custGeom>
            <a:solidFill>
              <a:srgbClr val="935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3348866" y="3203935"/>
              <a:ext cx="822153" cy="861162"/>
            </a:xfrm>
            <a:custGeom>
              <a:rect b="b" l="l" r="r" t="t"/>
              <a:pathLst>
                <a:path extrusionOk="0" h="4084" w="3899">
                  <a:moveTo>
                    <a:pt x="681" y="0"/>
                  </a:moveTo>
                  <a:cubicBezTo>
                    <a:pt x="554" y="0"/>
                    <a:pt x="430" y="11"/>
                    <a:pt x="312" y="35"/>
                  </a:cubicBezTo>
                  <a:cubicBezTo>
                    <a:pt x="1" y="1211"/>
                    <a:pt x="88" y="2578"/>
                    <a:pt x="280" y="3549"/>
                  </a:cubicBezTo>
                  <a:cubicBezTo>
                    <a:pt x="481" y="3599"/>
                    <a:pt x="685" y="3628"/>
                    <a:pt x="892" y="3635"/>
                  </a:cubicBezTo>
                  <a:cubicBezTo>
                    <a:pt x="1330" y="3652"/>
                    <a:pt x="1848" y="3836"/>
                    <a:pt x="2341" y="4083"/>
                  </a:cubicBezTo>
                  <a:lnTo>
                    <a:pt x="3898" y="2822"/>
                  </a:lnTo>
                  <a:cubicBezTo>
                    <a:pt x="3401" y="2069"/>
                    <a:pt x="2940" y="1200"/>
                    <a:pt x="2858" y="787"/>
                  </a:cubicBezTo>
                  <a:cubicBezTo>
                    <a:pt x="2495" y="473"/>
                    <a:pt x="1515" y="0"/>
                    <a:pt x="6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2715434" y="3170619"/>
              <a:ext cx="1170498" cy="1660542"/>
            </a:xfrm>
            <a:custGeom>
              <a:rect b="b" l="l" r="r" t="t"/>
              <a:pathLst>
                <a:path extrusionOk="0" h="7875" w="5551">
                  <a:moveTo>
                    <a:pt x="3690" y="1"/>
                  </a:moveTo>
                  <a:lnTo>
                    <a:pt x="3690" y="1"/>
                  </a:lnTo>
                  <a:cubicBezTo>
                    <a:pt x="916" y="842"/>
                    <a:pt x="0" y="3855"/>
                    <a:pt x="0" y="3855"/>
                  </a:cubicBezTo>
                  <a:lnTo>
                    <a:pt x="737" y="4654"/>
                  </a:lnTo>
                  <a:lnTo>
                    <a:pt x="684" y="4958"/>
                  </a:lnTo>
                  <a:cubicBezTo>
                    <a:pt x="773" y="5030"/>
                    <a:pt x="1560" y="5638"/>
                    <a:pt x="1560" y="5638"/>
                  </a:cubicBezTo>
                  <a:lnTo>
                    <a:pt x="1686" y="5388"/>
                  </a:lnTo>
                  <a:lnTo>
                    <a:pt x="2491" y="5800"/>
                  </a:lnTo>
                  <a:lnTo>
                    <a:pt x="2419" y="6122"/>
                  </a:lnTo>
                  <a:lnTo>
                    <a:pt x="3331" y="6659"/>
                  </a:lnTo>
                  <a:lnTo>
                    <a:pt x="3421" y="6461"/>
                  </a:lnTo>
                  <a:lnTo>
                    <a:pt x="4173" y="6926"/>
                  </a:lnTo>
                  <a:lnTo>
                    <a:pt x="4136" y="7194"/>
                  </a:lnTo>
                  <a:cubicBezTo>
                    <a:pt x="4226" y="7302"/>
                    <a:pt x="4924" y="7714"/>
                    <a:pt x="5444" y="7874"/>
                  </a:cubicBezTo>
                  <a:cubicBezTo>
                    <a:pt x="5550" y="6711"/>
                    <a:pt x="3404" y="3509"/>
                    <a:pt x="3404" y="3509"/>
                  </a:cubicBezTo>
                  <a:lnTo>
                    <a:pt x="36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3347811" y="3190861"/>
              <a:ext cx="645661" cy="874236"/>
            </a:xfrm>
            <a:custGeom>
              <a:rect b="b" l="l" r="r" t="t"/>
              <a:pathLst>
                <a:path extrusionOk="0" h="4146" w="3062">
                  <a:moveTo>
                    <a:pt x="570" y="0"/>
                  </a:moveTo>
                  <a:cubicBezTo>
                    <a:pt x="489" y="0"/>
                    <a:pt x="410" y="7"/>
                    <a:pt x="332" y="23"/>
                  </a:cubicBezTo>
                  <a:cubicBezTo>
                    <a:pt x="20" y="1198"/>
                    <a:pt x="1" y="2629"/>
                    <a:pt x="285" y="3611"/>
                  </a:cubicBezTo>
                  <a:cubicBezTo>
                    <a:pt x="486" y="3661"/>
                    <a:pt x="690" y="3691"/>
                    <a:pt x="897" y="3698"/>
                  </a:cubicBezTo>
                  <a:cubicBezTo>
                    <a:pt x="1335" y="3714"/>
                    <a:pt x="1853" y="3899"/>
                    <a:pt x="2346" y="4145"/>
                  </a:cubicBezTo>
                  <a:lnTo>
                    <a:pt x="3062" y="3585"/>
                  </a:lnTo>
                  <a:cubicBezTo>
                    <a:pt x="2977" y="3454"/>
                    <a:pt x="1406" y="2689"/>
                    <a:pt x="1555" y="202"/>
                  </a:cubicBezTo>
                  <a:cubicBezTo>
                    <a:pt x="1223" y="105"/>
                    <a:pt x="885" y="0"/>
                    <a:pt x="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3485294" y="3345846"/>
              <a:ext cx="286984" cy="192307"/>
            </a:xfrm>
            <a:custGeom>
              <a:rect b="b" l="l" r="r" t="t"/>
              <a:pathLst>
                <a:path extrusionOk="0" h="912" w="1361">
                  <a:moveTo>
                    <a:pt x="339" y="1"/>
                  </a:moveTo>
                  <a:cubicBezTo>
                    <a:pt x="190" y="1"/>
                    <a:pt x="71" y="44"/>
                    <a:pt x="53" y="175"/>
                  </a:cubicBezTo>
                  <a:cubicBezTo>
                    <a:pt x="0" y="558"/>
                    <a:pt x="1360" y="912"/>
                    <a:pt x="1360" y="912"/>
                  </a:cubicBezTo>
                  <a:lnTo>
                    <a:pt x="1017" y="158"/>
                  </a:lnTo>
                  <a:cubicBezTo>
                    <a:pt x="1017" y="158"/>
                    <a:pt x="624"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2569388" y="5395095"/>
              <a:ext cx="75299" cy="71983"/>
            </a:xfrm>
            <a:custGeom>
              <a:rect b="b" l="l" r="r" t="t"/>
              <a:pathLst>
                <a:path extrusionOk="0" h="586" w="613">
                  <a:moveTo>
                    <a:pt x="32" y="1"/>
                  </a:moveTo>
                  <a:cubicBezTo>
                    <a:pt x="7" y="1"/>
                    <a:pt x="1" y="19"/>
                    <a:pt x="29" y="61"/>
                  </a:cubicBezTo>
                  <a:cubicBezTo>
                    <a:pt x="169" y="263"/>
                    <a:pt x="125" y="586"/>
                    <a:pt x="201" y="586"/>
                  </a:cubicBezTo>
                  <a:cubicBezTo>
                    <a:pt x="208" y="586"/>
                    <a:pt x="215" y="583"/>
                    <a:pt x="224" y="578"/>
                  </a:cubicBezTo>
                  <a:cubicBezTo>
                    <a:pt x="612" y="339"/>
                    <a:pt x="141" y="1"/>
                    <a:pt x="32" y="1"/>
                  </a:cubicBez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3723358" y="3455706"/>
              <a:ext cx="199476" cy="197367"/>
            </a:xfrm>
            <a:custGeom>
              <a:rect b="b" l="l" r="r" t="t"/>
              <a:pathLst>
                <a:path extrusionOk="0" h="936" w="946">
                  <a:moveTo>
                    <a:pt x="411" y="1"/>
                  </a:moveTo>
                  <a:cubicBezTo>
                    <a:pt x="397" y="1"/>
                    <a:pt x="383" y="2"/>
                    <a:pt x="369" y="3"/>
                  </a:cubicBezTo>
                  <a:cubicBezTo>
                    <a:pt x="140" y="28"/>
                    <a:pt x="1" y="256"/>
                    <a:pt x="58" y="514"/>
                  </a:cubicBezTo>
                  <a:cubicBezTo>
                    <a:pt x="113" y="756"/>
                    <a:pt x="321" y="935"/>
                    <a:pt x="536" y="935"/>
                  </a:cubicBezTo>
                  <a:cubicBezTo>
                    <a:pt x="550" y="935"/>
                    <a:pt x="564" y="935"/>
                    <a:pt x="578" y="933"/>
                  </a:cubicBezTo>
                  <a:cubicBezTo>
                    <a:pt x="806" y="909"/>
                    <a:pt x="946" y="678"/>
                    <a:pt x="888" y="422"/>
                  </a:cubicBezTo>
                  <a:cubicBezTo>
                    <a:pt x="835" y="180"/>
                    <a:pt x="626" y="1"/>
                    <a:pt x="411" y="1"/>
                  </a:cubicBezTo>
                  <a:close/>
                </a:path>
              </a:pathLst>
            </a:custGeom>
            <a:solidFill>
              <a:srgbClr val="BF70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3735588" y="3482696"/>
              <a:ext cx="163208" cy="161732"/>
            </a:xfrm>
            <a:custGeom>
              <a:rect b="b" l="l" r="r" t="t"/>
              <a:pathLst>
                <a:path extrusionOk="0" h="767" w="774">
                  <a:moveTo>
                    <a:pt x="335" y="0"/>
                  </a:moveTo>
                  <a:cubicBezTo>
                    <a:pt x="323" y="0"/>
                    <a:pt x="312" y="1"/>
                    <a:pt x="301" y="2"/>
                  </a:cubicBezTo>
                  <a:cubicBezTo>
                    <a:pt x="114" y="23"/>
                    <a:pt x="0" y="211"/>
                    <a:pt x="47" y="421"/>
                  </a:cubicBezTo>
                  <a:cubicBezTo>
                    <a:pt x="91" y="619"/>
                    <a:pt x="261" y="767"/>
                    <a:pt x="436" y="767"/>
                  </a:cubicBezTo>
                  <a:cubicBezTo>
                    <a:pt x="448" y="767"/>
                    <a:pt x="459" y="766"/>
                    <a:pt x="470" y="765"/>
                  </a:cubicBezTo>
                  <a:cubicBezTo>
                    <a:pt x="658" y="743"/>
                    <a:pt x="773" y="556"/>
                    <a:pt x="725" y="346"/>
                  </a:cubicBezTo>
                  <a:cubicBezTo>
                    <a:pt x="681" y="148"/>
                    <a:pt x="511" y="0"/>
                    <a:pt x="335"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3777972" y="3516223"/>
              <a:ext cx="101847" cy="75700"/>
            </a:xfrm>
            <a:custGeom>
              <a:rect b="b" l="l" r="r" t="t"/>
              <a:pathLst>
                <a:path extrusionOk="0" h="359" w="483">
                  <a:moveTo>
                    <a:pt x="42" y="0"/>
                  </a:moveTo>
                  <a:lnTo>
                    <a:pt x="42" y="0"/>
                  </a:lnTo>
                  <a:cubicBezTo>
                    <a:pt x="1" y="279"/>
                    <a:pt x="77" y="359"/>
                    <a:pt x="176" y="359"/>
                  </a:cubicBezTo>
                  <a:cubicBezTo>
                    <a:pt x="308" y="359"/>
                    <a:pt x="483" y="219"/>
                    <a:pt x="483" y="219"/>
                  </a:cubicBezTo>
                  <a:lnTo>
                    <a:pt x="42" y="0"/>
                  </a:lnTo>
                  <a:close/>
                </a:path>
              </a:pathLst>
            </a:custGeom>
            <a:solidFill>
              <a:srgbClr val="6D35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3994528" y="4052659"/>
              <a:ext cx="164894" cy="148447"/>
            </a:xfrm>
            <a:custGeom>
              <a:rect b="b" l="l" r="r" t="t"/>
              <a:pathLst>
                <a:path extrusionOk="0" h="704" w="782">
                  <a:moveTo>
                    <a:pt x="432" y="0"/>
                  </a:moveTo>
                  <a:cubicBezTo>
                    <a:pt x="259" y="0"/>
                    <a:pt x="93" y="128"/>
                    <a:pt x="48" y="305"/>
                  </a:cubicBezTo>
                  <a:cubicBezTo>
                    <a:pt x="0" y="498"/>
                    <a:pt x="114" y="674"/>
                    <a:pt x="303" y="701"/>
                  </a:cubicBezTo>
                  <a:cubicBezTo>
                    <a:pt x="319" y="703"/>
                    <a:pt x="335" y="704"/>
                    <a:pt x="351" y="704"/>
                  </a:cubicBezTo>
                  <a:cubicBezTo>
                    <a:pt x="524" y="704"/>
                    <a:pt x="689" y="576"/>
                    <a:pt x="733" y="400"/>
                  </a:cubicBezTo>
                  <a:cubicBezTo>
                    <a:pt x="781" y="207"/>
                    <a:pt x="668" y="30"/>
                    <a:pt x="478" y="3"/>
                  </a:cubicBezTo>
                  <a:cubicBezTo>
                    <a:pt x="463" y="1"/>
                    <a:pt x="448" y="0"/>
                    <a:pt x="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2715012" y="3170829"/>
              <a:ext cx="1155948" cy="1660331"/>
            </a:xfrm>
            <a:custGeom>
              <a:rect b="b" l="l" r="r" t="t"/>
              <a:pathLst>
                <a:path extrusionOk="0" h="7874" w="5482">
                  <a:moveTo>
                    <a:pt x="3691" y="1"/>
                  </a:moveTo>
                  <a:lnTo>
                    <a:pt x="3691" y="1"/>
                  </a:lnTo>
                  <a:cubicBezTo>
                    <a:pt x="917" y="841"/>
                    <a:pt x="1" y="3854"/>
                    <a:pt x="1" y="3854"/>
                  </a:cubicBezTo>
                  <a:lnTo>
                    <a:pt x="738" y="4653"/>
                  </a:lnTo>
                  <a:lnTo>
                    <a:pt x="686" y="4957"/>
                  </a:lnTo>
                  <a:cubicBezTo>
                    <a:pt x="774" y="5029"/>
                    <a:pt x="1562" y="5637"/>
                    <a:pt x="1562" y="5637"/>
                  </a:cubicBezTo>
                  <a:lnTo>
                    <a:pt x="1687" y="5386"/>
                  </a:lnTo>
                  <a:lnTo>
                    <a:pt x="2492" y="5798"/>
                  </a:lnTo>
                  <a:lnTo>
                    <a:pt x="2421" y="6120"/>
                  </a:lnTo>
                  <a:lnTo>
                    <a:pt x="3333" y="6656"/>
                  </a:lnTo>
                  <a:lnTo>
                    <a:pt x="3423" y="6460"/>
                  </a:lnTo>
                  <a:lnTo>
                    <a:pt x="4174" y="6925"/>
                  </a:lnTo>
                  <a:lnTo>
                    <a:pt x="4138" y="7193"/>
                  </a:lnTo>
                  <a:cubicBezTo>
                    <a:pt x="4228" y="7301"/>
                    <a:pt x="4926" y="7713"/>
                    <a:pt x="5444" y="7873"/>
                  </a:cubicBezTo>
                  <a:cubicBezTo>
                    <a:pt x="5481" y="7479"/>
                    <a:pt x="5259" y="6850"/>
                    <a:pt x="4948" y="6191"/>
                  </a:cubicBezTo>
                  <a:cubicBezTo>
                    <a:pt x="4389" y="5118"/>
                    <a:pt x="2338" y="4175"/>
                    <a:pt x="2010" y="2828"/>
                  </a:cubicBezTo>
                  <a:cubicBezTo>
                    <a:pt x="1659" y="1390"/>
                    <a:pt x="2761" y="393"/>
                    <a:pt x="3673" y="230"/>
                  </a:cubicBezTo>
                  <a:lnTo>
                    <a:pt x="3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3284763" y="2955327"/>
              <a:ext cx="525258" cy="416664"/>
            </a:xfrm>
            <a:custGeom>
              <a:rect b="b" l="l" r="r" t="t"/>
              <a:pathLst>
                <a:path extrusionOk="0" h="1976" w="2491">
                  <a:moveTo>
                    <a:pt x="1" y="0"/>
                  </a:moveTo>
                  <a:lnTo>
                    <a:pt x="1" y="0"/>
                  </a:lnTo>
                  <a:cubicBezTo>
                    <a:pt x="76" y="993"/>
                    <a:pt x="1143" y="1476"/>
                    <a:pt x="1654" y="1894"/>
                  </a:cubicBezTo>
                  <a:cubicBezTo>
                    <a:pt x="1724" y="1952"/>
                    <a:pt x="1810" y="1975"/>
                    <a:pt x="1899" y="1975"/>
                  </a:cubicBezTo>
                  <a:cubicBezTo>
                    <a:pt x="2180" y="1975"/>
                    <a:pt x="2491" y="1741"/>
                    <a:pt x="2434" y="1587"/>
                  </a:cubicBezTo>
                  <a:cubicBezTo>
                    <a:pt x="1979" y="356"/>
                    <a:pt x="825" y="626"/>
                    <a:pt x="1"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3284763" y="2955327"/>
              <a:ext cx="458837" cy="416453"/>
            </a:xfrm>
            <a:custGeom>
              <a:rect b="b" l="l" r="r" t="t"/>
              <a:pathLst>
                <a:path extrusionOk="0" h="1975" w="2176">
                  <a:moveTo>
                    <a:pt x="1" y="0"/>
                  </a:moveTo>
                  <a:cubicBezTo>
                    <a:pt x="76" y="993"/>
                    <a:pt x="1143" y="1476"/>
                    <a:pt x="1654" y="1894"/>
                  </a:cubicBezTo>
                  <a:cubicBezTo>
                    <a:pt x="1724" y="1951"/>
                    <a:pt x="1810" y="1975"/>
                    <a:pt x="1899" y="1975"/>
                  </a:cubicBezTo>
                  <a:cubicBezTo>
                    <a:pt x="1993" y="1975"/>
                    <a:pt x="2091" y="1949"/>
                    <a:pt x="2176" y="1908"/>
                  </a:cubicBezTo>
                  <a:cubicBezTo>
                    <a:pt x="1691" y="1545"/>
                    <a:pt x="905" y="1110"/>
                    <a:pt x="708" y="354"/>
                  </a:cubicBezTo>
                  <a:cubicBezTo>
                    <a:pt x="463" y="270"/>
                    <a:pt x="220" y="166"/>
                    <a:pt x="1" y="0"/>
                  </a:cubicBezTo>
                  <a:close/>
                </a:path>
              </a:pathLst>
            </a:custGeom>
            <a:solidFill>
              <a:srgbClr val="CE81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3391038" y="3070669"/>
              <a:ext cx="326204" cy="235533"/>
            </a:xfrm>
            <a:custGeom>
              <a:rect b="b" l="l" r="r" t="t"/>
              <a:pathLst>
                <a:path extrusionOk="0" h="1117" w="1547">
                  <a:moveTo>
                    <a:pt x="0" y="0"/>
                  </a:moveTo>
                  <a:lnTo>
                    <a:pt x="0" y="0"/>
                  </a:lnTo>
                  <a:cubicBezTo>
                    <a:pt x="10" y="685"/>
                    <a:pt x="701" y="803"/>
                    <a:pt x="1020" y="1068"/>
                  </a:cubicBezTo>
                  <a:cubicBezTo>
                    <a:pt x="1061" y="1102"/>
                    <a:pt x="1114" y="1116"/>
                    <a:pt x="1169" y="1116"/>
                  </a:cubicBezTo>
                  <a:cubicBezTo>
                    <a:pt x="1344" y="1116"/>
                    <a:pt x="1547" y="974"/>
                    <a:pt x="1521" y="883"/>
                  </a:cubicBezTo>
                  <a:cubicBezTo>
                    <a:pt x="971" y="273"/>
                    <a:pt x="578" y="466"/>
                    <a:pt x="0" y="0"/>
                  </a:cubicBezTo>
                  <a:close/>
                </a:path>
              </a:pathLst>
            </a:custGeom>
            <a:solidFill>
              <a:srgbClr val="A559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2655127" y="5097908"/>
              <a:ext cx="891316" cy="1487635"/>
            </a:xfrm>
            <a:custGeom>
              <a:rect b="b" l="l" r="r" t="t"/>
              <a:pathLst>
                <a:path extrusionOk="0" h="7055" w="4227">
                  <a:moveTo>
                    <a:pt x="3253" y="1"/>
                  </a:moveTo>
                  <a:cubicBezTo>
                    <a:pt x="2223" y="1"/>
                    <a:pt x="666" y="538"/>
                    <a:pt x="257" y="1705"/>
                  </a:cubicBezTo>
                  <a:cubicBezTo>
                    <a:pt x="208" y="1729"/>
                    <a:pt x="182" y="1743"/>
                    <a:pt x="182" y="1743"/>
                  </a:cubicBezTo>
                  <a:cubicBezTo>
                    <a:pt x="184" y="1803"/>
                    <a:pt x="190" y="1866"/>
                    <a:pt x="196" y="1931"/>
                  </a:cubicBezTo>
                  <a:cubicBezTo>
                    <a:pt x="193" y="1942"/>
                    <a:pt x="190" y="1952"/>
                    <a:pt x="189" y="1962"/>
                  </a:cubicBezTo>
                  <a:cubicBezTo>
                    <a:pt x="1" y="2955"/>
                    <a:pt x="692" y="4898"/>
                    <a:pt x="1247" y="5634"/>
                  </a:cubicBezTo>
                  <a:cubicBezTo>
                    <a:pt x="1082" y="5842"/>
                    <a:pt x="1059" y="6084"/>
                    <a:pt x="1116" y="6237"/>
                  </a:cubicBezTo>
                  <a:cubicBezTo>
                    <a:pt x="1192" y="6441"/>
                    <a:pt x="1255" y="6738"/>
                    <a:pt x="1293" y="7055"/>
                  </a:cubicBezTo>
                  <a:cubicBezTo>
                    <a:pt x="1444" y="6872"/>
                    <a:pt x="1628" y="6757"/>
                    <a:pt x="1826" y="6736"/>
                  </a:cubicBezTo>
                  <a:cubicBezTo>
                    <a:pt x="1849" y="6613"/>
                    <a:pt x="1880" y="6520"/>
                    <a:pt x="1912" y="6473"/>
                  </a:cubicBezTo>
                  <a:cubicBezTo>
                    <a:pt x="2069" y="6250"/>
                    <a:pt x="2082" y="5987"/>
                    <a:pt x="1939" y="5633"/>
                  </a:cubicBezTo>
                  <a:cubicBezTo>
                    <a:pt x="1931" y="5616"/>
                    <a:pt x="1924" y="5598"/>
                    <a:pt x="1917" y="5582"/>
                  </a:cubicBezTo>
                  <a:cubicBezTo>
                    <a:pt x="2693" y="4579"/>
                    <a:pt x="3943" y="1372"/>
                    <a:pt x="4179" y="575"/>
                  </a:cubicBezTo>
                  <a:cubicBezTo>
                    <a:pt x="4190" y="543"/>
                    <a:pt x="4194" y="508"/>
                    <a:pt x="4193" y="474"/>
                  </a:cubicBezTo>
                  <a:cubicBezTo>
                    <a:pt x="4226" y="164"/>
                    <a:pt x="3820" y="1"/>
                    <a:pt x="3253" y="1"/>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792575" y="4469535"/>
              <a:ext cx="1147092" cy="2587283"/>
            </a:xfrm>
            <a:custGeom>
              <a:rect b="b" l="l" r="r" t="t"/>
              <a:pathLst>
                <a:path extrusionOk="0" h="12270" w="5440">
                  <a:moveTo>
                    <a:pt x="3032" y="0"/>
                  </a:moveTo>
                  <a:cubicBezTo>
                    <a:pt x="2592" y="0"/>
                    <a:pt x="2171" y="114"/>
                    <a:pt x="1798" y="327"/>
                  </a:cubicBezTo>
                  <a:cubicBezTo>
                    <a:pt x="1625" y="407"/>
                    <a:pt x="1457" y="530"/>
                    <a:pt x="1299" y="699"/>
                  </a:cubicBezTo>
                  <a:cubicBezTo>
                    <a:pt x="394" y="1561"/>
                    <a:pt x="0" y="3157"/>
                    <a:pt x="819" y="5135"/>
                  </a:cubicBezTo>
                  <a:cubicBezTo>
                    <a:pt x="924" y="5496"/>
                    <a:pt x="1039" y="5816"/>
                    <a:pt x="1151" y="6041"/>
                  </a:cubicBezTo>
                  <a:cubicBezTo>
                    <a:pt x="1441" y="6629"/>
                    <a:pt x="1233" y="7713"/>
                    <a:pt x="1070" y="8349"/>
                  </a:cubicBezTo>
                  <a:cubicBezTo>
                    <a:pt x="898" y="8726"/>
                    <a:pt x="707" y="8828"/>
                    <a:pt x="847" y="9231"/>
                  </a:cubicBezTo>
                  <a:cubicBezTo>
                    <a:pt x="1667" y="11579"/>
                    <a:pt x="977" y="12171"/>
                    <a:pt x="1409" y="12249"/>
                  </a:cubicBezTo>
                  <a:cubicBezTo>
                    <a:pt x="1485" y="12263"/>
                    <a:pt x="1556" y="12269"/>
                    <a:pt x="1621" y="12269"/>
                  </a:cubicBezTo>
                  <a:cubicBezTo>
                    <a:pt x="2117" y="12269"/>
                    <a:pt x="2273" y="11902"/>
                    <a:pt x="2184" y="11659"/>
                  </a:cubicBezTo>
                  <a:cubicBezTo>
                    <a:pt x="1852" y="10754"/>
                    <a:pt x="1401" y="9709"/>
                    <a:pt x="2055" y="8247"/>
                  </a:cubicBezTo>
                  <a:cubicBezTo>
                    <a:pt x="3531" y="7277"/>
                    <a:pt x="5439" y="5402"/>
                    <a:pt x="5127" y="3417"/>
                  </a:cubicBezTo>
                  <a:cubicBezTo>
                    <a:pt x="4904" y="1997"/>
                    <a:pt x="3859" y="575"/>
                    <a:pt x="2779" y="266"/>
                  </a:cubicBezTo>
                  <a:cubicBezTo>
                    <a:pt x="3024" y="123"/>
                    <a:pt x="3269" y="46"/>
                    <a:pt x="3503" y="43"/>
                  </a:cubicBezTo>
                  <a:cubicBezTo>
                    <a:pt x="3344" y="14"/>
                    <a:pt x="3187" y="0"/>
                    <a:pt x="3032" y="0"/>
                  </a:cubicBezTo>
                  <a:close/>
                </a:path>
              </a:pathLst>
            </a:custGeom>
            <a:solidFill>
              <a:srgbClr val="DB9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792575" y="4469535"/>
              <a:ext cx="1147092" cy="1972619"/>
            </a:xfrm>
            <a:custGeom>
              <a:rect b="b" l="l" r="r" t="t"/>
              <a:pathLst>
                <a:path extrusionOk="0" h="9355" w="5440">
                  <a:moveTo>
                    <a:pt x="3032" y="0"/>
                  </a:moveTo>
                  <a:cubicBezTo>
                    <a:pt x="2592" y="0"/>
                    <a:pt x="2171" y="114"/>
                    <a:pt x="1798" y="327"/>
                  </a:cubicBezTo>
                  <a:cubicBezTo>
                    <a:pt x="1625" y="407"/>
                    <a:pt x="1457" y="530"/>
                    <a:pt x="1299" y="699"/>
                  </a:cubicBezTo>
                  <a:cubicBezTo>
                    <a:pt x="394" y="1561"/>
                    <a:pt x="0" y="3157"/>
                    <a:pt x="819" y="5135"/>
                  </a:cubicBezTo>
                  <a:cubicBezTo>
                    <a:pt x="924" y="5496"/>
                    <a:pt x="1039" y="5816"/>
                    <a:pt x="1151" y="6041"/>
                  </a:cubicBezTo>
                  <a:cubicBezTo>
                    <a:pt x="1441" y="6629"/>
                    <a:pt x="1233" y="7713"/>
                    <a:pt x="1070" y="8349"/>
                  </a:cubicBezTo>
                  <a:cubicBezTo>
                    <a:pt x="898" y="8726"/>
                    <a:pt x="707" y="8828"/>
                    <a:pt x="847" y="9231"/>
                  </a:cubicBezTo>
                  <a:cubicBezTo>
                    <a:pt x="862" y="9273"/>
                    <a:pt x="875" y="9314"/>
                    <a:pt x="889" y="9355"/>
                  </a:cubicBezTo>
                  <a:cubicBezTo>
                    <a:pt x="1046" y="9228"/>
                    <a:pt x="1219" y="9158"/>
                    <a:pt x="1402" y="9158"/>
                  </a:cubicBezTo>
                  <a:cubicBezTo>
                    <a:pt x="1526" y="9159"/>
                    <a:pt x="1647" y="9191"/>
                    <a:pt x="1755" y="9249"/>
                  </a:cubicBezTo>
                  <a:cubicBezTo>
                    <a:pt x="1801" y="8937"/>
                    <a:pt x="1895" y="8605"/>
                    <a:pt x="2054" y="8246"/>
                  </a:cubicBezTo>
                  <a:cubicBezTo>
                    <a:pt x="3531" y="7277"/>
                    <a:pt x="5439" y="5402"/>
                    <a:pt x="5127" y="3417"/>
                  </a:cubicBezTo>
                  <a:cubicBezTo>
                    <a:pt x="4904" y="1997"/>
                    <a:pt x="3859" y="575"/>
                    <a:pt x="2779" y="266"/>
                  </a:cubicBezTo>
                  <a:cubicBezTo>
                    <a:pt x="3024" y="123"/>
                    <a:pt x="3269" y="46"/>
                    <a:pt x="3503" y="43"/>
                  </a:cubicBezTo>
                  <a:cubicBezTo>
                    <a:pt x="3344" y="14"/>
                    <a:pt x="3187" y="0"/>
                    <a:pt x="3032" y="0"/>
                  </a:cubicBezTo>
                  <a:close/>
                </a:path>
              </a:pathLst>
            </a:custGeom>
            <a:solidFill>
              <a:srgbClr val="A35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2729140" y="3903579"/>
              <a:ext cx="1133386" cy="878664"/>
            </a:xfrm>
            <a:custGeom>
              <a:rect b="b" l="l" r="r" t="t"/>
              <a:pathLst>
                <a:path extrusionOk="0" h="4167" w="5375">
                  <a:moveTo>
                    <a:pt x="104" y="0"/>
                  </a:moveTo>
                  <a:lnTo>
                    <a:pt x="1" y="99"/>
                  </a:lnTo>
                  <a:lnTo>
                    <a:pt x="855" y="1000"/>
                  </a:lnTo>
                  <a:lnTo>
                    <a:pt x="757" y="1326"/>
                  </a:lnTo>
                  <a:lnTo>
                    <a:pt x="1300" y="1810"/>
                  </a:lnTo>
                  <a:lnTo>
                    <a:pt x="1582" y="1480"/>
                  </a:lnTo>
                  <a:lnTo>
                    <a:pt x="2588" y="2102"/>
                  </a:lnTo>
                  <a:lnTo>
                    <a:pt x="2528" y="2558"/>
                  </a:lnTo>
                  <a:lnTo>
                    <a:pt x="3137" y="2898"/>
                  </a:lnTo>
                  <a:lnTo>
                    <a:pt x="3373" y="2591"/>
                  </a:lnTo>
                  <a:lnTo>
                    <a:pt x="4318" y="3200"/>
                  </a:lnTo>
                  <a:lnTo>
                    <a:pt x="4270" y="3672"/>
                  </a:lnTo>
                  <a:lnTo>
                    <a:pt x="5374" y="4167"/>
                  </a:lnTo>
                  <a:lnTo>
                    <a:pt x="5355" y="4017"/>
                  </a:lnTo>
                  <a:lnTo>
                    <a:pt x="4422" y="3585"/>
                  </a:lnTo>
                  <a:lnTo>
                    <a:pt x="4469" y="3128"/>
                  </a:lnTo>
                  <a:lnTo>
                    <a:pt x="3340" y="2399"/>
                  </a:lnTo>
                  <a:lnTo>
                    <a:pt x="3099" y="2712"/>
                  </a:lnTo>
                  <a:lnTo>
                    <a:pt x="2682" y="2481"/>
                  </a:lnTo>
                  <a:lnTo>
                    <a:pt x="2741" y="2030"/>
                  </a:lnTo>
                  <a:lnTo>
                    <a:pt x="1552" y="1293"/>
                  </a:lnTo>
                  <a:lnTo>
                    <a:pt x="1286" y="1606"/>
                  </a:lnTo>
                  <a:lnTo>
                    <a:pt x="920" y="1279"/>
                  </a:lnTo>
                  <a:lnTo>
                    <a:pt x="1015" y="961"/>
                  </a:lnTo>
                  <a:lnTo>
                    <a:pt x="104" y="0"/>
                  </a:lnTo>
                  <a:close/>
                </a:path>
              </a:pathLst>
            </a:custGeom>
            <a:solidFill>
              <a:srgbClr val="FFF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1806615" y="5272502"/>
              <a:ext cx="946140" cy="714402"/>
            </a:xfrm>
            <a:custGeom>
              <a:rect b="b" l="l" r="r" t="t"/>
              <a:pathLst>
                <a:path extrusionOk="0" h="3388" w="4487">
                  <a:moveTo>
                    <a:pt x="4033" y="0"/>
                  </a:moveTo>
                  <a:lnTo>
                    <a:pt x="598" y="382"/>
                  </a:lnTo>
                  <a:lnTo>
                    <a:pt x="1" y="2577"/>
                  </a:lnTo>
                  <a:lnTo>
                    <a:pt x="1027" y="3054"/>
                  </a:lnTo>
                  <a:lnTo>
                    <a:pt x="1576" y="1193"/>
                  </a:lnTo>
                  <a:lnTo>
                    <a:pt x="3317" y="1073"/>
                  </a:lnTo>
                  <a:lnTo>
                    <a:pt x="3652" y="3388"/>
                  </a:lnTo>
                  <a:lnTo>
                    <a:pt x="4487" y="3363"/>
                  </a:lnTo>
                  <a:lnTo>
                    <a:pt x="40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2424865" y="4543548"/>
              <a:ext cx="1357322" cy="1864235"/>
            </a:xfrm>
            <a:custGeom>
              <a:rect b="b" l="l" r="r" t="t"/>
              <a:pathLst>
                <a:path extrusionOk="0" h="8841" w="6437">
                  <a:moveTo>
                    <a:pt x="1353" y="1"/>
                  </a:moveTo>
                  <a:cubicBezTo>
                    <a:pt x="1163" y="327"/>
                    <a:pt x="738" y="395"/>
                    <a:pt x="415" y="395"/>
                  </a:cubicBezTo>
                  <a:cubicBezTo>
                    <a:pt x="181" y="395"/>
                    <a:pt x="1" y="360"/>
                    <a:pt x="1" y="360"/>
                  </a:cubicBezTo>
                  <a:lnTo>
                    <a:pt x="1" y="360"/>
                  </a:lnTo>
                  <a:cubicBezTo>
                    <a:pt x="933" y="2540"/>
                    <a:pt x="746" y="8652"/>
                    <a:pt x="746" y="8652"/>
                  </a:cubicBezTo>
                  <a:cubicBezTo>
                    <a:pt x="1196" y="8796"/>
                    <a:pt x="1772" y="8841"/>
                    <a:pt x="2315" y="8841"/>
                  </a:cubicBezTo>
                  <a:cubicBezTo>
                    <a:pt x="3208" y="8841"/>
                    <a:pt x="4011" y="8719"/>
                    <a:pt x="4011" y="8719"/>
                  </a:cubicBezTo>
                  <a:cubicBezTo>
                    <a:pt x="4548" y="6023"/>
                    <a:pt x="5783" y="3708"/>
                    <a:pt x="6272" y="3641"/>
                  </a:cubicBezTo>
                  <a:lnTo>
                    <a:pt x="6436" y="2877"/>
                  </a:lnTo>
                  <a:lnTo>
                    <a:pt x="13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3667269" y="5135863"/>
              <a:ext cx="198211" cy="412447"/>
            </a:xfrm>
            <a:custGeom>
              <a:rect b="b" l="l" r="r" t="t"/>
              <a:pathLst>
                <a:path extrusionOk="0" h="1956" w="940">
                  <a:moveTo>
                    <a:pt x="940" y="0"/>
                  </a:moveTo>
                  <a:lnTo>
                    <a:pt x="125" y="68"/>
                  </a:lnTo>
                  <a:lnTo>
                    <a:pt x="1" y="936"/>
                  </a:lnTo>
                  <a:cubicBezTo>
                    <a:pt x="1" y="936"/>
                    <a:pt x="637" y="944"/>
                    <a:pt x="940" y="1955"/>
                  </a:cubicBezTo>
                  <a:lnTo>
                    <a:pt x="940" y="0"/>
                  </a:lnTo>
                  <a:close/>
                </a:path>
              </a:pathLst>
            </a:custGeom>
            <a:solidFill>
              <a:srgbClr val="FFCA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2709951" y="4453510"/>
              <a:ext cx="1190108" cy="763111"/>
            </a:xfrm>
            <a:custGeom>
              <a:rect b="b" l="l" r="r" t="t"/>
              <a:pathLst>
                <a:path extrusionOk="0" h="3619" w="5644">
                  <a:moveTo>
                    <a:pt x="94" y="0"/>
                  </a:moveTo>
                  <a:lnTo>
                    <a:pt x="1" y="428"/>
                  </a:lnTo>
                  <a:cubicBezTo>
                    <a:pt x="1" y="428"/>
                    <a:pt x="2338" y="3155"/>
                    <a:pt x="5521" y="3618"/>
                  </a:cubicBezTo>
                  <a:lnTo>
                    <a:pt x="5644" y="3045"/>
                  </a:lnTo>
                  <a:cubicBezTo>
                    <a:pt x="5644" y="3045"/>
                    <a:pt x="2879" y="2709"/>
                    <a:pt x="94" y="0"/>
                  </a:cubicBezTo>
                  <a:close/>
                </a:path>
              </a:pathLst>
            </a:custGeom>
            <a:solidFill>
              <a:srgbClr val="7A4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767904" y="4437906"/>
              <a:ext cx="1834082" cy="1878363"/>
            </a:xfrm>
            <a:custGeom>
              <a:rect b="b" l="l" r="r" t="t"/>
              <a:pathLst>
                <a:path extrusionOk="0" h="8908" w="8698">
                  <a:moveTo>
                    <a:pt x="3624" y="0"/>
                  </a:moveTo>
                  <a:cubicBezTo>
                    <a:pt x="3363" y="0"/>
                    <a:pt x="3127" y="17"/>
                    <a:pt x="2928" y="56"/>
                  </a:cubicBezTo>
                  <a:cubicBezTo>
                    <a:pt x="909" y="446"/>
                    <a:pt x="0" y="2232"/>
                    <a:pt x="280" y="3355"/>
                  </a:cubicBezTo>
                  <a:cubicBezTo>
                    <a:pt x="560" y="4479"/>
                    <a:pt x="304" y="8412"/>
                    <a:pt x="304" y="8412"/>
                  </a:cubicBezTo>
                  <a:cubicBezTo>
                    <a:pt x="1563" y="8861"/>
                    <a:pt x="5061" y="8907"/>
                    <a:pt x="5061" y="8907"/>
                  </a:cubicBezTo>
                  <a:cubicBezTo>
                    <a:pt x="5061" y="8907"/>
                    <a:pt x="5760" y="5221"/>
                    <a:pt x="6249" y="4906"/>
                  </a:cubicBezTo>
                  <a:cubicBezTo>
                    <a:pt x="6526" y="4728"/>
                    <a:pt x="8697" y="4479"/>
                    <a:pt x="8697" y="4479"/>
                  </a:cubicBezTo>
                  <a:lnTo>
                    <a:pt x="8185" y="928"/>
                  </a:lnTo>
                  <a:cubicBezTo>
                    <a:pt x="7200" y="511"/>
                    <a:pt x="5044" y="0"/>
                    <a:pt x="36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832006" y="4438117"/>
              <a:ext cx="1769980" cy="1878152"/>
            </a:xfrm>
            <a:custGeom>
              <a:rect b="b" l="l" r="r" t="t"/>
              <a:pathLst>
                <a:path extrusionOk="0" h="8907" w="8394">
                  <a:moveTo>
                    <a:pt x="3327" y="0"/>
                  </a:moveTo>
                  <a:cubicBezTo>
                    <a:pt x="3254" y="0"/>
                    <a:pt x="3184" y="2"/>
                    <a:pt x="3116" y="4"/>
                  </a:cubicBezTo>
                  <a:cubicBezTo>
                    <a:pt x="3135" y="616"/>
                    <a:pt x="3109" y="1228"/>
                    <a:pt x="3036" y="1835"/>
                  </a:cubicBezTo>
                  <a:cubicBezTo>
                    <a:pt x="2709" y="4571"/>
                    <a:pt x="1563" y="6698"/>
                    <a:pt x="443" y="6698"/>
                  </a:cubicBezTo>
                  <a:cubicBezTo>
                    <a:pt x="408" y="6698"/>
                    <a:pt x="373" y="6696"/>
                    <a:pt x="339" y="6692"/>
                  </a:cubicBezTo>
                  <a:cubicBezTo>
                    <a:pt x="250" y="6681"/>
                    <a:pt x="164" y="6656"/>
                    <a:pt x="84" y="6621"/>
                  </a:cubicBezTo>
                  <a:cubicBezTo>
                    <a:pt x="52" y="7606"/>
                    <a:pt x="0" y="8410"/>
                    <a:pt x="0" y="8410"/>
                  </a:cubicBezTo>
                  <a:cubicBezTo>
                    <a:pt x="1259" y="8860"/>
                    <a:pt x="4757" y="8906"/>
                    <a:pt x="4757" y="8906"/>
                  </a:cubicBezTo>
                  <a:cubicBezTo>
                    <a:pt x="4757" y="8906"/>
                    <a:pt x="5456" y="5220"/>
                    <a:pt x="5946" y="4904"/>
                  </a:cubicBezTo>
                  <a:cubicBezTo>
                    <a:pt x="6224" y="4727"/>
                    <a:pt x="8393" y="4478"/>
                    <a:pt x="8393" y="4478"/>
                  </a:cubicBezTo>
                  <a:lnTo>
                    <a:pt x="7881" y="927"/>
                  </a:lnTo>
                  <a:cubicBezTo>
                    <a:pt x="6897" y="511"/>
                    <a:pt x="4746" y="0"/>
                    <a:pt x="3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5"/>
            <p:cNvSpPr/>
            <p:nvPr/>
          </p:nvSpPr>
          <p:spPr>
            <a:xfrm>
              <a:off x="2424865" y="4560628"/>
              <a:ext cx="414345" cy="1809833"/>
            </a:xfrm>
            <a:custGeom>
              <a:rect b="b" l="l" r="r" t="t"/>
              <a:pathLst>
                <a:path extrusionOk="0" h="8583" w="1965">
                  <a:moveTo>
                    <a:pt x="1297" y="0"/>
                  </a:moveTo>
                  <a:cubicBezTo>
                    <a:pt x="1088" y="257"/>
                    <a:pt x="707" y="314"/>
                    <a:pt x="412" y="314"/>
                  </a:cubicBezTo>
                  <a:cubicBezTo>
                    <a:pt x="180" y="314"/>
                    <a:pt x="1" y="279"/>
                    <a:pt x="1" y="279"/>
                  </a:cubicBezTo>
                  <a:lnTo>
                    <a:pt x="1" y="279"/>
                  </a:lnTo>
                  <a:cubicBezTo>
                    <a:pt x="933" y="2459"/>
                    <a:pt x="746" y="8571"/>
                    <a:pt x="746" y="8571"/>
                  </a:cubicBezTo>
                  <a:cubicBezTo>
                    <a:pt x="759" y="8575"/>
                    <a:pt x="772" y="8579"/>
                    <a:pt x="784" y="8582"/>
                  </a:cubicBezTo>
                  <a:cubicBezTo>
                    <a:pt x="800" y="8509"/>
                    <a:pt x="819" y="8437"/>
                    <a:pt x="839" y="8362"/>
                  </a:cubicBezTo>
                  <a:cubicBezTo>
                    <a:pt x="1964" y="4291"/>
                    <a:pt x="1530" y="1588"/>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5"/>
            <p:cNvSpPr/>
            <p:nvPr/>
          </p:nvSpPr>
          <p:spPr>
            <a:xfrm>
              <a:off x="832850" y="4849511"/>
              <a:ext cx="3032624" cy="1522427"/>
            </a:xfrm>
            <a:custGeom>
              <a:rect b="b" l="l" r="r" t="t"/>
              <a:pathLst>
                <a:path extrusionOk="0" h="7220" w="14382">
                  <a:moveTo>
                    <a:pt x="141" y="0"/>
                  </a:moveTo>
                  <a:cubicBezTo>
                    <a:pt x="83" y="131"/>
                    <a:pt x="36" y="267"/>
                    <a:pt x="1" y="405"/>
                  </a:cubicBezTo>
                  <a:cubicBezTo>
                    <a:pt x="28" y="662"/>
                    <a:pt x="101" y="951"/>
                    <a:pt x="221" y="1301"/>
                  </a:cubicBezTo>
                  <a:cubicBezTo>
                    <a:pt x="477" y="2043"/>
                    <a:pt x="291" y="6030"/>
                    <a:pt x="289" y="6070"/>
                  </a:cubicBezTo>
                  <a:lnTo>
                    <a:pt x="286" y="6122"/>
                  </a:lnTo>
                  <a:lnTo>
                    <a:pt x="335" y="6140"/>
                  </a:lnTo>
                  <a:cubicBezTo>
                    <a:pt x="1200" y="6476"/>
                    <a:pt x="2571" y="6541"/>
                    <a:pt x="3503" y="6541"/>
                  </a:cubicBezTo>
                  <a:cubicBezTo>
                    <a:pt x="4061" y="6541"/>
                    <a:pt x="4462" y="6518"/>
                    <a:pt x="4504" y="6515"/>
                  </a:cubicBezTo>
                  <a:lnTo>
                    <a:pt x="4560" y="6512"/>
                  </a:lnTo>
                  <a:lnTo>
                    <a:pt x="4571" y="6455"/>
                  </a:lnTo>
                  <a:cubicBezTo>
                    <a:pt x="4688" y="5803"/>
                    <a:pt x="5511" y="2961"/>
                    <a:pt x="5645" y="2749"/>
                  </a:cubicBezTo>
                  <a:cubicBezTo>
                    <a:pt x="5747" y="2624"/>
                    <a:pt x="7031" y="2406"/>
                    <a:pt x="8242" y="2264"/>
                  </a:cubicBezTo>
                  <a:cubicBezTo>
                    <a:pt x="8292" y="2741"/>
                    <a:pt x="8562" y="5482"/>
                    <a:pt x="8402" y="6997"/>
                  </a:cubicBezTo>
                  <a:lnTo>
                    <a:pt x="8394" y="7064"/>
                  </a:lnTo>
                  <a:lnTo>
                    <a:pt x="8461" y="7075"/>
                  </a:lnTo>
                  <a:cubicBezTo>
                    <a:pt x="8515" y="7083"/>
                    <a:pt x="9412" y="7219"/>
                    <a:pt x="10276" y="7219"/>
                  </a:cubicBezTo>
                  <a:cubicBezTo>
                    <a:pt x="10649" y="7219"/>
                    <a:pt x="11016" y="7193"/>
                    <a:pt x="11305" y="7120"/>
                  </a:cubicBezTo>
                  <a:lnTo>
                    <a:pt x="11350" y="7110"/>
                  </a:lnTo>
                  <a:lnTo>
                    <a:pt x="11358" y="7064"/>
                  </a:lnTo>
                  <a:cubicBezTo>
                    <a:pt x="11367" y="7016"/>
                    <a:pt x="12263" y="2208"/>
                    <a:pt x="13817" y="2208"/>
                  </a:cubicBezTo>
                  <a:cubicBezTo>
                    <a:pt x="13990" y="2208"/>
                    <a:pt x="14239" y="2567"/>
                    <a:pt x="14309" y="2802"/>
                  </a:cubicBezTo>
                  <a:lnTo>
                    <a:pt x="14382" y="2779"/>
                  </a:lnTo>
                  <a:lnTo>
                    <a:pt x="14382" y="2602"/>
                  </a:lnTo>
                  <a:cubicBezTo>
                    <a:pt x="14265" y="2360"/>
                    <a:pt x="14040" y="2066"/>
                    <a:pt x="13817" y="2066"/>
                  </a:cubicBezTo>
                  <a:cubicBezTo>
                    <a:pt x="12211" y="2066"/>
                    <a:pt x="11327" y="6460"/>
                    <a:pt x="11226" y="6993"/>
                  </a:cubicBezTo>
                  <a:cubicBezTo>
                    <a:pt x="10960" y="7053"/>
                    <a:pt x="10627" y="7075"/>
                    <a:pt x="10286" y="7075"/>
                  </a:cubicBezTo>
                  <a:cubicBezTo>
                    <a:pt x="9552" y="7075"/>
                    <a:pt x="8779" y="6975"/>
                    <a:pt x="8551" y="6943"/>
                  </a:cubicBezTo>
                  <a:cubicBezTo>
                    <a:pt x="8713" y="5257"/>
                    <a:pt x="8380" y="2208"/>
                    <a:pt x="8377" y="2177"/>
                  </a:cubicBezTo>
                  <a:lnTo>
                    <a:pt x="8369" y="2105"/>
                  </a:lnTo>
                  <a:lnTo>
                    <a:pt x="8297" y="2113"/>
                  </a:lnTo>
                  <a:cubicBezTo>
                    <a:pt x="7685" y="2185"/>
                    <a:pt x="5675" y="2434"/>
                    <a:pt x="5525" y="2671"/>
                  </a:cubicBezTo>
                  <a:cubicBezTo>
                    <a:pt x="5371" y="2914"/>
                    <a:pt x="4584" y="5660"/>
                    <a:pt x="4440" y="6374"/>
                  </a:cubicBezTo>
                  <a:cubicBezTo>
                    <a:pt x="4311" y="6380"/>
                    <a:pt x="3969" y="6395"/>
                    <a:pt x="3523" y="6395"/>
                  </a:cubicBezTo>
                  <a:cubicBezTo>
                    <a:pt x="2615" y="6395"/>
                    <a:pt x="1279" y="6335"/>
                    <a:pt x="434" y="6024"/>
                  </a:cubicBezTo>
                  <a:cubicBezTo>
                    <a:pt x="457" y="5530"/>
                    <a:pt x="608" y="1983"/>
                    <a:pt x="356" y="1255"/>
                  </a:cubicBezTo>
                  <a:cubicBezTo>
                    <a:pt x="174" y="725"/>
                    <a:pt x="105" y="343"/>
                    <a:pt x="141" y="0"/>
                  </a:cubicBezTo>
                  <a:close/>
                </a:path>
              </a:pathLst>
            </a:custGeom>
            <a:solidFill>
              <a:srgbClr val="FFF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3512495" y="5143032"/>
              <a:ext cx="324728" cy="535591"/>
            </a:xfrm>
            <a:custGeom>
              <a:rect b="b" l="l" r="r" t="t"/>
              <a:pathLst>
                <a:path extrusionOk="0" h="2540" w="1540">
                  <a:moveTo>
                    <a:pt x="1540" y="1"/>
                  </a:moveTo>
                  <a:lnTo>
                    <a:pt x="1133" y="45"/>
                  </a:lnTo>
                  <a:cubicBezTo>
                    <a:pt x="1133" y="45"/>
                    <a:pt x="770" y="1840"/>
                    <a:pt x="1" y="2539"/>
                  </a:cubicBezTo>
                  <a:cubicBezTo>
                    <a:pt x="1" y="2539"/>
                    <a:pt x="1172" y="2124"/>
                    <a:pt x="1540" y="1"/>
                  </a:cubicBezTo>
                  <a:close/>
                </a:path>
              </a:pathLst>
            </a:custGeom>
            <a:solidFill>
              <a:srgbClr val="7A4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3767639" y="5108240"/>
              <a:ext cx="72115" cy="71693"/>
            </a:xfrm>
            <a:custGeom>
              <a:rect b="b" l="l" r="r" t="t"/>
              <a:pathLst>
                <a:path extrusionOk="0" h="340" w="342">
                  <a:moveTo>
                    <a:pt x="221" y="0"/>
                  </a:moveTo>
                  <a:cubicBezTo>
                    <a:pt x="141" y="0"/>
                    <a:pt x="56" y="76"/>
                    <a:pt x="28" y="170"/>
                  </a:cubicBezTo>
                  <a:cubicBezTo>
                    <a:pt x="1" y="264"/>
                    <a:pt x="42" y="340"/>
                    <a:pt x="122" y="340"/>
                  </a:cubicBezTo>
                  <a:cubicBezTo>
                    <a:pt x="201" y="340"/>
                    <a:pt x="287" y="264"/>
                    <a:pt x="315" y="170"/>
                  </a:cubicBezTo>
                  <a:cubicBezTo>
                    <a:pt x="341" y="76"/>
                    <a:pt x="300" y="0"/>
                    <a:pt x="221" y="0"/>
                  </a:cubicBezTo>
                  <a:close/>
                </a:path>
              </a:pathLst>
            </a:custGeom>
            <a:solidFill>
              <a:srgbClr val="FFCA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1483573" y="4434743"/>
              <a:ext cx="1081935" cy="1011507"/>
            </a:xfrm>
            <a:custGeom>
              <a:rect b="b" l="l" r="r" t="t"/>
              <a:pathLst>
                <a:path extrusionOk="0" h="4797" w="5131">
                  <a:moveTo>
                    <a:pt x="156" y="1"/>
                  </a:moveTo>
                  <a:cubicBezTo>
                    <a:pt x="156" y="1"/>
                    <a:pt x="1" y="2383"/>
                    <a:pt x="1439" y="3341"/>
                  </a:cubicBezTo>
                  <a:cubicBezTo>
                    <a:pt x="1955" y="3686"/>
                    <a:pt x="2472" y="3766"/>
                    <a:pt x="2843" y="3766"/>
                  </a:cubicBezTo>
                  <a:cubicBezTo>
                    <a:pt x="3166" y="3766"/>
                    <a:pt x="3377" y="3705"/>
                    <a:pt x="3377" y="3705"/>
                  </a:cubicBezTo>
                  <a:lnTo>
                    <a:pt x="3377" y="3705"/>
                  </a:lnTo>
                  <a:lnTo>
                    <a:pt x="3304" y="4796"/>
                  </a:lnTo>
                  <a:lnTo>
                    <a:pt x="4020" y="4706"/>
                  </a:lnTo>
                  <a:cubicBezTo>
                    <a:pt x="4020" y="4706"/>
                    <a:pt x="4539" y="2935"/>
                    <a:pt x="4432" y="2630"/>
                  </a:cubicBezTo>
                  <a:cubicBezTo>
                    <a:pt x="4432" y="2630"/>
                    <a:pt x="5041" y="1861"/>
                    <a:pt x="5130" y="877"/>
                  </a:cubicBezTo>
                  <a:lnTo>
                    <a:pt x="3019" y="484"/>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1980577" y="4528788"/>
              <a:ext cx="489412" cy="610869"/>
            </a:xfrm>
            <a:custGeom>
              <a:rect b="b" l="l" r="r" t="t"/>
              <a:pathLst>
                <a:path extrusionOk="0" h="2897" w="2321">
                  <a:moveTo>
                    <a:pt x="1551" y="1"/>
                  </a:moveTo>
                  <a:cubicBezTo>
                    <a:pt x="1551" y="1"/>
                    <a:pt x="0" y="692"/>
                    <a:pt x="219" y="1266"/>
                  </a:cubicBezTo>
                  <a:lnTo>
                    <a:pt x="1364" y="2896"/>
                  </a:lnTo>
                  <a:lnTo>
                    <a:pt x="2320" y="2531"/>
                  </a:lnTo>
                  <a:lnTo>
                    <a:pt x="15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1492640" y="4307382"/>
              <a:ext cx="1053258" cy="828690"/>
            </a:xfrm>
            <a:custGeom>
              <a:rect b="b" l="l" r="r" t="t"/>
              <a:pathLst>
                <a:path extrusionOk="0" h="3930" w="4995">
                  <a:moveTo>
                    <a:pt x="1438" y="1"/>
                  </a:moveTo>
                  <a:cubicBezTo>
                    <a:pt x="1470" y="416"/>
                    <a:pt x="1196" y="477"/>
                    <a:pt x="891" y="477"/>
                  </a:cubicBezTo>
                  <a:cubicBezTo>
                    <a:pt x="764" y="477"/>
                    <a:pt x="632" y="467"/>
                    <a:pt x="514" y="467"/>
                  </a:cubicBezTo>
                  <a:cubicBezTo>
                    <a:pt x="317" y="467"/>
                    <a:pt x="160" y="496"/>
                    <a:pt x="134" y="653"/>
                  </a:cubicBezTo>
                  <a:cubicBezTo>
                    <a:pt x="0" y="1484"/>
                    <a:pt x="983" y="3753"/>
                    <a:pt x="2432" y="3917"/>
                  </a:cubicBezTo>
                  <a:cubicBezTo>
                    <a:pt x="2511" y="3926"/>
                    <a:pt x="2588" y="3930"/>
                    <a:pt x="2662" y="3930"/>
                  </a:cubicBezTo>
                  <a:cubicBezTo>
                    <a:pt x="4365" y="3930"/>
                    <a:pt x="4827" y="1662"/>
                    <a:pt x="4994" y="1136"/>
                  </a:cubicBezTo>
                  <a:cubicBezTo>
                    <a:pt x="4252" y="849"/>
                    <a:pt x="3815" y="120"/>
                    <a:pt x="3815" y="120"/>
                  </a:cubicBezTo>
                  <a:lnTo>
                    <a:pt x="1438"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1795861" y="4307593"/>
              <a:ext cx="211" cy="422"/>
            </a:xfrm>
            <a:custGeom>
              <a:rect b="b" l="l" r="r" t="t"/>
              <a:pathLst>
                <a:path extrusionOk="0" h="2" w="1">
                  <a:moveTo>
                    <a:pt x="0" y="1"/>
                  </a:moveTo>
                  <a:lnTo>
                    <a:pt x="0" y="1"/>
                  </a:lnTo>
                  <a:lnTo>
                    <a:pt x="0" y="2"/>
                  </a:lnTo>
                  <a:cubicBezTo>
                    <a:pt x="0" y="2"/>
                    <a:pt x="0" y="1"/>
                    <a:pt x="0" y="1"/>
                  </a:cubicBezTo>
                  <a:close/>
                </a:path>
              </a:pathLst>
            </a:custGeom>
            <a:solidFill>
              <a:srgbClr val="6777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1510985" y="4469535"/>
              <a:ext cx="1034913" cy="666536"/>
            </a:xfrm>
            <a:custGeom>
              <a:rect b="b" l="l" r="r" t="t"/>
              <a:pathLst>
                <a:path extrusionOk="0" h="3161" w="4908">
                  <a:moveTo>
                    <a:pt x="37" y="1"/>
                  </a:moveTo>
                  <a:lnTo>
                    <a:pt x="37" y="1"/>
                  </a:lnTo>
                  <a:cubicBezTo>
                    <a:pt x="0" y="909"/>
                    <a:pt x="959" y="2992"/>
                    <a:pt x="2345" y="3148"/>
                  </a:cubicBezTo>
                  <a:cubicBezTo>
                    <a:pt x="2424" y="3157"/>
                    <a:pt x="2501" y="3161"/>
                    <a:pt x="2575" y="3161"/>
                  </a:cubicBezTo>
                  <a:cubicBezTo>
                    <a:pt x="4278" y="3161"/>
                    <a:pt x="4740" y="893"/>
                    <a:pt x="4907" y="367"/>
                  </a:cubicBezTo>
                  <a:cubicBezTo>
                    <a:pt x="4898" y="363"/>
                    <a:pt x="4888" y="359"/>
                    <a:pt x="4878" y="355"/>
                  </a:cubicBezTo>
                  <a:cubicBezTo>
                    <a:pt x="4689" y="1014"/>
                    <a:pt x="4191" y="3054"/>
                    <a:pt x="2575" y="3054"/>
                  </a:cubicBezTo>
                  <a:cubicBezTo>
                    <a:pt x="2501" y="3054"/>
                    <a:pt x="2424" y="3050"/>
                    <a:pt x="2345" y="3041"/>
                  </a:cubicBezTo>
                  <a:cubicBezTo>
                    <a:pt x="1012" y="2890"/>
                    <a:pt x="73" y="955"/>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1589848" y="4310756"/>
              <a:ext cx="748984" cy="825527"/>
            </a:xfrm>
            <a:custGeom>
              <a:rect b="b" l="l" r="r" t="t"/>
              <a:pathLst>
                <a:path extrusionOk="0" h="3915" w="3552">
                  <a:moveTo>
                    <a:pt x="1271" y="1"/>
                  </a:moveTo>
                  <a:cubicBezTo>
                    <a:pt x="1299" y="60"/>
                    <a:pt x="504" y="9"/>
                    <a:pt x="516" y="88"/>
                  </a:cubicBezTo>
                  <a:cubicBezTo>
                    <a:pt x="629" y="806"/>
                    <a:pt x="703" y="1861"/>
                    <a:pt x="0" y="2084"/>
                  </a:cubicBezTo>
                  <a:cubicBezTo>
                    <a:pt x="392" y="2937"/>
                    <a:pt x="1096" y="3803"/>
                    <a:pt x="1971" y="3902"/>
                  </a:cubicBezTo>
                  <a:cubicBezTo>
                    <a:pt x="2050" y="3911"/>
                    <a:pt x="2126" y="3915"/>
                    <a:pt x="2200" y="3915"/>
                  </a:cubicBezTo>
                  <a:cubicBezTo>
                    <a:pt x="2784" y="3915"/>
                    <a:pt x="3222" y="3648"/>
                    <a:pt x="3552" y="3277"/>
                  </a:cubicBezTo>
                  <a:cubicBezTo>
                    <a:pt x="2920" y="3084"/>
                    <a:pt x="2298" y="2503"/>
                    <a:pt x="1939" y="1685"/>
                  </a:cubicBezTo>
                  <a:cubicBezTo>
                    <a:pt x="1689" y="1114"/>
                    <a:pt x="1611" y="526"/>
                    <a:pt x="1686" y="21"/>
                  </a:cubicBezTo>
                  <a:lnTo>
                    <a:pt x="12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1567496" y="4321510"/>
              <a:ext cx="927584" cy="601802"/>
            </a:xfrm>
            <a:custGeom>
              <a:rect b="b" l="l" r="r" t="t"/>
              <a:pathLst>
                <a:path extrusionOk="0" h="2854" w="4399">
                  <a:moveTo>
                    <a:pt x="870" y="0"/>
                  </a:moveTo>
                  <a:lnTo>
                    <a:pt x="870" y="0"/>
                  </a:lnTo>
                  <a:cubicBezTo>
                    <a:pt x="870" y="0"/>
                    <a:pt x="902" y="497"/>
                    <a:pt x="426" y="497"/>
                  </a:cubicBezTo>
                  <a:cubicBezTo>
                    <a:pt x="406" y="497"/>
                    <a:pt x="386" y="496"/>
                    <a:pt x="364" y="494"/>
                  </a:cubicBezTo>
                  <a:lnTo>
                    <a:pt x="364" y="494"/>
                  </a:lnTo>
                  <a:cubicBezTo>
                    <a:pt x="364" y="494"/>
                    <a:pt x="1" y="1385"/>
                    <a:pt x="757" y="2066"/>
                  </a:cubicBezTo>
                  <a:cubicBezTo>
                    <a:pt x="764" y="2072"/>
                    <a:pt x="773" y="2075"/>
                    <a:pt x="785" y="2075"/>
                  </a:cubicBezTo>
                  <a:cubicBezTo>
                    <a:pt x="992" y="2075"/>
                    <a:pt x="1958" y="1220"/>
                    <a:pt x="2165" y="1220"/>
                  </a:cubicBezTo>
                  <a:cubicBezTo>
                    <a:pt x="2173" y="1220"/>
                    <a:pt x="2180" y="1221"/>
                    <a:pt x="2185" y="1224"/>
                  </a:cubicBezTo>
                  <a:cubicBezTo>
                    <a:pt x="2393" y="1319"/>
                    <a:pt x="2145" y="2853"/>
                    <a:pt x="2421" y="2853"/>
                  </a:cubicBezTo>
                  <a:cubicBezTo>
                    <a:pt x="2421" y="2853"/>
                    <a:pt x="2421" y="2853"/>
                    <a:pt x="2421" y="2853"/>
                  </a:cubicBezTo>
                  <a:cubicBezTo>
                    <a:pt x="4197" y="2842"/>
                    <a:pt x="4398" y="1010"/>
                    <a:pt x="4398" y="1010"/>
                  </a:cubicBezTo>
                  <a:cubicBezTo>
                    <a:pt x="4398" y="1010"/>
                    <a:pt x="3701" y="567"/>
                    <a:pt x="3691" y="297"/>
                  </a:cubicBezTo>
                  <a:lnTo>
                    <a:pt x="8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1565177" y="4288615"/>
              <a:ext cx="927373" cy="602012"/>
            </a:xfrm>
            <a:custGeom>
              <a:rect b="b" l="l" r="r" t="t"/>
              <a:pathLst>
                <a:path extrusionOk="0" h="2855" w="4398">
                  <a:moveTo>
                    <a:pt x="869" y="0"/>
                  </a:moveTo>
                  <a:lnTo>
                    <a:pt x="869" y="0"/>
                  </a:lnTo>
                  <a:cubicBezTo>
                    <a:pt x="869" y="0"/>
                    <a:pt x="900" y="497"/>
                    <a:pt x="425" y="497"/>
                  </a:cubicBezTo>
                  <a:cubicBezTo>
                    <a:pt x="406" y="497"/>
                    <a:pt x="385" y="496"/>
                    <a:pt x="364" y="494"/>
                  </a:cubicBezTo>
                  <a:lnTo>
                    <a:pt x="364" y="494"/>
                  </a:lnTo>
                  <a:cubicBezTo>
                    <a:pt x="364" y="494"/>
                    <a:pt x="0" y="1386"/>
                    <a:pt x="757" y="2068"/>
                  </a:cubicBezTo>
                  <a:cubicBezTo>
                    <a:pt x="764" y="2073"/>
                    <a:pt x="773" y="2076"/>
                    <a:pt x="784" y="2076"/>
                  </a:cubicBezTo>
                  <a:cubicBezTo>
                    <a:pt x="990" y="2076"/>
                    <a:pt x="1957" y="1221"/>
                    <a:pt x="2164" y="1221"/>
                  </a:cubicBezTo>
                  <a:cubicBezTo>
                    <a:pt x="2171" y="1221"/>
                    <a:pt x="2178" y="1222"/>
                    <a:pt x="2184" y="1225"/>
                  </a:cubicBezTo>
                  <a:cubicBezTo>
                    <a:pt x="2392" y="1320"/>
                    <a:pt x="2145" y="2854"/>
                    <a:pt x="2419" y="2854"/>
                  </a:cubicBezTo>
                  <a:cubicBezTo>
                    <a:pt x="2420" y="2854"/>
                    <a:pt x="2420" y="2854"/>
                    <a:pt x="2420" y="2854"/>
                  </a:cubicBezTo>
                  <a:cubicBezTo>
                    <a:pt x="4195" y="2843"/>
                    <a:pt x="4398" y="1011"/>
                    <a:pt x="4398" y="1011"/>
                  </a:cubicBezTo>
                  <a:cubicBezTo>
                    <a:pt x="4398" y="1011"/>
                    <a:pt x="3702" y="567"/>
                    <a:pt x="3690" y="298"/>
                  </a:cubicBez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1870295" y="4404379"/>
              <a:ext cx="590415" cy="674549"/>
            </a:xfrm>
            <a:custGeom>
              <a:rect b="b" l="l" r="r" t="t"/>
              <a:pathLst>
                <a:path extrusionOk="0" h="3199" w="2800">
                  <a:moveTo>
                    <a:pt x="124" y="0"/>
                  </a:moveTo>
                  <a:lnTo>
                    <a:pt x="124" y="0"/>
                  </a:lnTo>
                  <a:cubicBezTo>
                    <a:pt x="0" y="2000"/>
                    <a:pt x="1023" y="3199"/>
                    <a:pt x="1023" y="3199"/>
                  </a:cubicBezTo>
                  <a:cubicBezTo>
                    <a:pt x="2194" y="2876"/>
                    <a:pt x="2799" y="1360"/>
                    <a:pt x="2799" y="1360"/>
                  </a:cubicBezTo>
                  <a:cubicBezTo>
                    <a:pt x="2419" y="523"/>
                    <a:pt x="1993" y="106"/>
                    <a:pt x="1993" y="106"/>
                  </a:cubicBezTo>
                  <a:lnTo>
                    <a:pt x="1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1880206" y="4364104"/>
              <a:ext cx="590415" cy="624364"/>
            </a:xfrm>
            <a:custGeom>
              <a:rect b="b" l="l" r="r" t="t"/>
              <a:pathLst>
                <a:path extrusionOk="0" h="2961" w="2800">
                  <a:moveTo>
                    <a:pt x="124" y="1"/>
                  </a:moveTo>
                  <a:cubicBezTo>
                    <a:pt x="0" y="2001"/>
                    <a:pt x="1008" y="2961"/>
                    <a:pt x="1008" y="2961"/>
                  </a:cubicBezTo>
                  <a:cubicBezTo>
                    <a:pt x="2179" y="2638"/>
                    <a:pt x="2800" y="1361"/>
                    <a:pt x="2800" y="1361"/>
                  </a:cubicBezTo>
                  <a:cubicBezTo>
                    <a:pt x="2420" y="524"/>
                    <a:pt x="1993" y="106"/>
                    <a:pt x="1993" y="106"/>
                  </a:cubicBezTo>
                  <a:lnTo>
                    <a:pt x="124"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2067030" y="4617561"/>
              <a:ext cx="309757" cy="234268"/>
            </a:xfrm>
            <a:custGeom>
              <a:rect b="b" l="l" r="r" t="t"/>
              <a:pathLst>
                <a:path extrusionOk="0" h="1111" w="1469">
                  <a:moveTo>
                    <a:pt x="1469" y="1"/>
                  </a:moveTo>
                  <a:cubicBezTo>
                    <a:pt x="1468" y="1"/>
                    <a:pt x="582" y="762"/>
                    <a:pt x="1" y="878"/>
                  </a:cubicBezTo>
                  <a:lnTo>
                    <a:pt x="118" y="1111"/>
                  </a:lnTo>
                  <a:cubicBezTo>
                    <a:pt x="118" y="1111"/>
                    <a:pt x="1146" y="556"/>
                    <a:pt x="1469"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2026756" y="4496315"/>
              <a:ext cx="287616" cy="171220"/>
            </a:xfrm>
            <a:custGeom>
              <a:rect b="b" l="l" r="r" t="t"/>
              <a:pathLst>
                <a:path extrusionOk="0" h="812" w="1364">
                  <a:moveTo>
                    <a:pt x="1364" y="0"/>
                  </a:moveTo>
                  <a:cubicBezTo>
                    <a:pt x="1364" y="0"/>
                    <a:pt x="515" y="561"/>
                    <a:pt x="0" y="599"/>
                  </a:cubicBezTo>
                  <a:lnTo>
                    <a:pt x="75" y="812"/>
                  </a:lnTo>
                  <a:cubicBezTo>
                    <a:pt x="75" y="812"/>
                    <a:pt x="1025" y="445"/>
                    <a:pt x="136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1880206" y="4363893"/>
              <a:ext cx="438805" cy="624575"/>
            </a:xfrm>
            <a:custGeom>
              <a:rect b="b" l="l" r="r" t="t"/>
              <a:pathLst>
                <a:path extrusionOk="0" h="2962" w="2081">
                  <a:moveTo>
                    <a:pt x="124" y="1"/>
                  </a:moveTo>
                  <a:lnTo>
                    <a:pt x="124" y="1"/>
                  </a:lnTo>
                  <a:cubicBezTo>
                    <a:pt x="0" y="2002"/>
                    <a:pt x="1008" y="2962"/>
                    <a:pt x="1008" y="2962"/>
                  </a:cubicBezTo>
                  <a:cubicBezTo>
                    <a:pt x="1123" y="2930"/>
                    <a:pt x="1235" y="2888"/>
                    <a:pt x="1344" y="2838"/>
                  </a:cubicBezTo>
                  <a:cubicBezTo>
                    <a:pt x="1195" y="2560"/>
                    <a:pt x="1108" y="2220"/>
                    <a:pt x="1108" y="1852"/>
                  </a:cubicBezTo>
                  <a:cubicBezTo>
                    <a:pt x="1108" y="1050"/>
                    <a:pt x="1523" y="379"/>
                    <a:pt x="2081" y="203"/>
                  </a:cubicBezTo>
                  <a:cubicBezTo>
                    <a:pt x="2027" y="140"/>
                    <a:pt x="1993" y="107"/>
                    <a:pt x="1993" y="107"/>
                  </a:cubicBezTo>
                  <a:lnTo>
                    <a:pt x="124"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1688110" y="4181918"/>
              <a:ext cx="709341" cy="376600"/>
            </a:xfrm>
            <a:custGeom>
              <a:rect b="b" l="l" r="r" t="t"/>
              <a:pathLst>
                <a:path extrusionOk="0" h="1786" w="3364">
                  <a:moveTo>
                    <a:pt x="2800" y="0"/>
                  </a:moveTo>
                  <a:cubicBezTo>
                    <a:pt x="2251" y="586"/>
                    <a:pt x="1849" y="686"/>
                    <a:pt x="933" y="686"/>
                  </a:cubicBezTo>
                  <a:cubicBezTo>
                    <a:pt x="618" y="686"/>
                    <a:pt x="304" y="641"/>
                    <a:pt x="1" y="552"/>
                  </a:cubicBezTo>
                  <a:lnTo>
                    <a:pt x="1" y="552"/>
                  </a:lnTo>
                  <a:cubicBezTo>
                    <a:pt x="19" y="622"/>
                    <a:pt x="38" y="692"/>
                    <a:pt x="57" y="762"/>
                  </a:cubicBezTo>
                  <a:cubicBezTo>
                    <a:pt x="57" y="762"/>
                    <a:pt x="754" y="1366"/>
                    <a:pt x="1078" y="1786"/>
                  </a:cubicBezTo>
                  <a:cubicBezTo>
                    <a:pt x="1231" y="1259"/>
                    <a:pt x="2908" y="1292"/>
                    <a:pt x="3363" y="1173"/>
                  </a:cubicBezTo>
                  <a:cubicBezTo>
                    <a:pt x="3363" y="1173"/>
                    <a:pt x="2927" y="843"/>
                    <a:pt x="2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1614519" y="3400249"/>
              <a:ext cx="811610" cy="1001175"/>
            </a:xfrm>
            <a:custGeom>
              <a:rect b="b" l="l" r="r" t="t"/>
              <a:pathLst>
                <a:path extrusionOk="0" h="4748" w="3849">
                  <a:moveTo>
                    <a:pt x="2141" y="0"/>
                  </a:moveTo>
                  <a:lnTo>
                    <a:pt x="478" y="45"/>
                  </a:lnTo>
                  <a:cubicBezTo>
                    <a:pt x="190" y="666"/>
                    <a:pt x="0" y="2573"/>
                    <a:pt x="501" y="4351"/>
                  </a:cubicBezTo>
                  <a:cubicBezTo>
                    <a:pt x="501" y="4351"/>
                    <a:pt x="2025" y="4747"/>
                    <a:pt x="3064" y="4747"/>
                  </a:cubicBezTo>
                  <a:cubicBezTo>
                    <a:pt x="3277" y="4747"/>
                    <a:pt x="3470" y="4730"/>
                    <a:pt x="3625" y="4690"/>
                  </a:cubicBezTo>
                  <a:cubicBezTo>
                    <a:pt x="3625" y="4690"/>
                    <a:pt x="3849" y="1438"/>
                    <a:pt x="214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1614519" y="3407207"/>
              <a:ext cx="690153" cy="993162"/>
            </a:xfrm>
            <a:custGeom>
              <a:rect b="b" l="l" r="r" t="t"/>
              <a:pathLst>
                <a:path extrusionOk="0" h="4710" w="3273">
                  <a:moveTo>
                    <a:pt x="913" y="0"/>
                  </a:moveTo>
                  <a:lnTo>
                    <a:pt x="477" y="12"/>
                  </a:lnTo>
                  <a:cubicBezTo>
                    <a:pt x="189" y="633"/>
                    <a:pt x="0" y="2540"/>
                    <a:pt x="500" y="4318"/>
                  </a:cubicBezTo>
                  <a:cubicBezTo>
                    <a:pt x="500" y="4318"/>
                    <a:pt x="2012" y="4710"/>
                    <a:pt x="3181" y="4710"/>
                  </a:cubicBezTo>
                  <a:cubicBezTo>
                    <a:pt x="3212" y="4710"/>
                    <a:pt x="3243" y="4709"/>
                    <a:pt x="3273" y="4709"/>
                  </a:cubicBezTo>
                  <a:cubicBezTo>
                    <a:pt x="1718" y="3648"/>
                    <a:pt x="1360" y="2082"/>
                    <a:pt x="913"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2093388" y="3425130"/>
              <a:ext cx="330422" cy="975239"/>
            </a:xfrm>
            <a:custGeom>
              <a:rect b="b" l="l" r="r" t="t"/>
              <a:pathLst>
                <a:path extrusionOk="0" h="4625" w="1567">
                  <a:moveTo>
                    <a:pt x="1" y="0"/>
                  </a:moveTo>
                  <a:lnTo>
                    <a:pt x="1" y="0"/>
                  </a:lnTo>
                  <a:cubicBezTo>
                    <a:pt x="1229" y="1473"/>
                    <a:pt x="1025" y="4079"/>
                    <a:pt x="966" y="4625"/>
                  </a:cubicBezTo>
                  <a:cubicBezTo>
                    <a:pt x="1097" y="4620"/>
                    <a:pt x="1227" y="4603"/>
                    <a:pt x="1353" y="4572"/>
                  </a:cubicBezTo>
                  <a:cubicBezTo>
                    <a:pt x="1353" y="4572"/>
                    <a:pt x="1566" y="1490"/>
                    <a:pt x="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2093388" y="3425130"/>
              <a:ext cx="278338" cy="975872"/>
            </a:xfrm>
            <a:custGeom>
              <a:rect b="b" l="l" r="r" t="t"/>
              <a:pathLst>
                <a:path extrusionOk="0" h="4628" w="1320">
                  <a:moveTo>
                    <a:pt x="1" y="0"/>
                  </a:moveTo>
                  <a:cubicBezTo>
                    <a:pt x="1229" y="1473"/>
                    <a:pt x="1025" y="4079"/>
                    <a:pt x="966" y="4625"/>
                  </a:cubicBezTo>
                  <a:cubicBezTo>
                    <a:pt x="1020" y="4623"/>
                    <a:pt x="1173" y="4627"/>
                    <a:pt x="1275" y="4590"/>
                  </a:cubicBezTo>
                  <a:cubicBezTo>
                    <a:pt x="1320" y="3792"/>
                    <a:pt x="1182" y="1623"/>
                    <a:pt x="172" y="177"/>
                  </a:cubicBezTo>
                  <a:cubicBezTo>
                    <a:pt x="117" y="116"/>
                    <a:pt x="60" y="56"/>
                    <a:pt x="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1529963" y="3821131"/>
              <a:ext cx="360364" cy="407597"/>
            </a:xfrm>
            <a:custGeom>
              <a:rect b="b" l="l" r="r" t="t"/>
              <a:pathLst>
                <a:path extrusionOk="0" h="1933" w="1709">
                  <a:moveTo>
                    <a:pt x="431" y="0"/>
                  </a:moveTo>
                  <a:lnTo>
                    <a:pt x="431" y="0"/>
                  </a:lnTo>
                  <a:cubicBezTo>
                    <a:pt x="1" y="1885"/>
                    <a:pt x="1575" y="1933"/>
                    <a:pt x="1575" y="1933"/>
                  </a:cubicBezTo>
                  <a:lnTo>
                    <a:pt x="1575" y="764"/>
                  </a:lnTo>
                  <a:lnTo>
                    <a:pt x="1708" y="709"/>
                  </a:lnTo>
                  <a:lnTo>
                    <a:pt x="1683" y="322"/>
                  </a:lnTo>
                  <a:lnTo>
                    <a:pt x="4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2060704" y="5038866"/>
              <a:ext cx="424677" cy="769648"/>
            </a:xfrm>
            <a:custGeom>
              <a:rect b="b" l="l" r="r" t="t"/>
              <a:pathLst>
                <a:path extrusionOk="0" h="3650" w="2014">
                  <a:moveTo>
                    <a:pt x="1624" y="1"/>
                  </a:moveTo>
                  <a:cubicBezTo>
                    <a:pt x="1265" y="1"/>
                    <a:pt x="934" y="529"/>
                    <a:pt x="934" y="529"/>
                  </a:cubicBezTo>
                  <a:cubicBezTo>
                    <a:pt x="944" y="1895"/>
                    <a:pt x="1" y="3649"/>
                    <a:pt x="1" y="3649"/>
                  </a:cubicBezTo>
                  <a:lnTo>
                    <a:pt x="653" y="3539"/>
                  </a:lnTo>
                  <a:cubicBezTo>
                    <a:pt x="431" y="2928"/>
                    <a:pt x="1819" y="726"/>
                    <a:pt x="1932" y="450"/>
                  </a:cubicBezTo>
                  <a:cubicBezTo>
                    <a:pt x="1997" y="288"/>
                    <a:pt x="2013" y="26"/>
                    <a:pt x="1647" y="2"/>
                  </a:cubicBezTo>
                  <a:cubicBezTo>
                    <a:pt x="1639" y="1"/>
                    <a:pt x="1631" y="1"/>
                    <a:pt x="16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2060494" y="5732184"/>
              <a:ext cx="358677" cy="177125"/>
            </a:xfrm>
            <a:custGeom>
              <a:rect b="b" l="l" r="r" t="t"/>
              <a:pathLst>
                <a:path extrusionOk="0" h="840" w="1701">
                  <a:moveTo>
                    <a:pt x="526" y="0"/>
                  </a:moveTo>
                  <a:cubicBezTo>
                    <a:pt x="380" y="0"/>
                    <a:pt x="1" y="361"/>
                    <a:pt x="1" y="361"/>
                  </a:cubicBezTo>
                  <a:cubicBezTo>
                    <a:pt x="212" y="771"/>
                    <a:pt x="1532" y="839"/>
                    <a:pt x="1532" y="839"/>
                  </a:cubicBezTo>
                  <a:cubicBezTo>
                    <a:pt x="1700" y="694"/>
                    <a:pt x="757" y="458"/>
                    <a:pt x="576" y="31"/>
                  </a:cubicBezTo>
                  <a:cubicBezTo>
                    <a:pt x="567" y="9"/>
                    <a:pt x="550" y="0"/>
                    <a:pt x="526" y="0"/>
                  </a:cubicBezTo>
                  <a:close/>
                </a:path>
              </a:pathLst>
            </a:custGeom>
            <a:solidFill>
              <a:srgbClr val="B2B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2148845" y="5136496"/>
              <a:ext cx="362683" cy="588096"/>
            </a:xfrm>
            <a:custGeom>
              <a:rect b="b" l="l" r="r" t="t"/>
              <a:pathLst>
                <a:path extrusionOk="0" h="2789" w="1720">
                  <a:moveTo>
                    <a:pt x="1161" y="0"/>
                  </a:moveTo>
                  <a:cubicBezTo>
                    <a:pt x="979" y="0"/>
                    <a:pt x="832" y="25"/>
                    <a:pt x="832" y="25"/>
                  </a:cubicBezTo>
                  <a:lnTo>
                    <a:pt x="0" y="2664"/>
                  </a:lnTo>
                  <a:lnTo>
                    <a:pt x="270" y="2788"/>
                  </a:lnTo>
                  <a:lnTo>
                    <a:pt x="1719" y="137"/>
                  </a:lnTo>
                  <a:cubicBezTo>
                    <a:pt x="1581" y="27"/>
                    <a:pt x="1352" y="0"/>
                    <a:pt x="1161" y="0"/>
                  </a:cubicBezTo>
                  <a:close/>
                </a:path>
              </a:pathLst>
            </a:custGeom>
            <a:solidFill>
              <a:srgbClr val="B2B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2331031" y="4927108"/>
              <a:ext cx="244601" cy="202639"/>
            </a:xfrm>
            <a:custGeom>
              <a:rect b="b" l="l" r="r" t="t"/>
              <a:pathLst>
                <a:path extrusionOk="0" h="961" w="1160">
                  <a:moveTo>
                    <a:pt x="574" y="1"/>
                  </a:moveTo>
                  <a:lnTo>
                    <a:pt x="1" y="780"/>
                  </a:lnTo>
                  <a:lnTo>
                    <a:pt x="855" y="960"/>
                  </a:lnTo>
                  <a:cubicBezTo>
                    <a:pt x="1159" y="337"/>
                    <a:pt x="574" y="1"/>
                    <a:pt x="574" y="1"/>
                  </a:cubicBezTo>
                  <a:close/>
                </a:path>
              </a:pathLst>
            </a:custGeom>
            <a:solidFill>
              <a:srgbClr val="B2B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1453209" y="3736364"/>
              <a:ext cx="288038" cy="619936"/>
            </a:xfrm>
            <a:custGeom>
              <a:rect b="b" l="l" r="r" t="t"/>
              <a:pathLst>
                <a:path extrusionOk="0" h="2940" w="1366">
                  <a:moveTo>
                    <a:pt x="602" y="0"/>
                  </a:moveTo>
                  <a:cubicBezTo>
                    <a:pt x="538" y="0"/>
                    <a:pt x="469" y="35"/>
                    <a:pt x="398" y="117"/>
                  </a:cubicBezTo>
                  <a:cubicBezTo>
                    <a:pt x="0" y="577"/>
                    <a:pt x="302" y="2522"/>
                    <a:pt x="1046" y="2938"/>
                  </a:cubicBezTo>
                  <a:cubicBezTo>
                    <a:pt x="1054" y="2939"/>
                    <a:pt x="1062" y="2940"/>
                    <a:pt x="1069" y="2940"/>
                  </a:cubicBezTo>
                  <a:cubicBezTo>
                    <a:pt x="1353" y="2940"/>
                    <a:pt x="1366" y="2166"/>
                    <a:pt x="1366" y="2166"/>
                  </a:cubicBezTo>
                  <a:cubicBezTo>
                    <a:pt x="1366" y="2166"/>
                    <a:pt x="881" y="1524"/>
                    <a:pt x="1009" y="1101"/>
                  </a:cubicBezTo>
                  <a:cubicBezTo>
                    <a:pt x="1115" y="753"/>
                    <a:pt x="903" y="0"/>
                    <a:pt x="6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1378985" y="3680064"/>
              <a:ext cx="470223" cy="575444"/>
            </a:xfrm>
            <a:custGeom>
              <a:rect b="b" l="l" r="r" t="t"/>
              <a:pathLst>
                <a:path extrusionOk="0" h="2729" w="2230">
                  <a:moveTo>
                    <a:pt x="693" y="1"/>
                  </a:moveTo>
                  <a:cubicBezTo>
                    <a:pt x="577" y="1"/>
                    <a:pt x="479" y="25"/>
                    <a:pt x="419" y="85"/>
                  </a:cubicBezTo>
                  <a:cubicBezTo>
                    <a:pt x="0" y="496"/>
                    <a:pt x="169" y="2697"/>
                    <a:pt x="169" y="2697"/>
                  </a:cubicBezTo>
                  <a:cubicBezTo>
                    <a:pt x="211" y="2719"/>
                    <a:pt x="254" y="2729"/>
                    <a:pt x="300" y="2729"/>
                  </a:cubicBezTo>
                  <a:cubicBezTo>
                    <a:pt x="642" y="2729"/>
                    <a:pt x="1101" y="2164"/>
                    <a:pt x="2029" y="1849"/>
                  </a:cubicBezTo>
                  <a:cubicBezTo>
                    <a:pt x="2029" y="1849"/>
                    <a:pt x="2229" y="727"/>
                    <a:pt x="1742" y="346"/>
                  </a:cubicBezTo>
                  <a:cubicBezTo>
                    <a:pt x="1604" y="238"/>
                    <a:pt x="1058" y="1"/>
                    <a:pt x="69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1378985" y="3680064"/>
              <a:ext cx="257674" cy="575444"/>
            </a:xfrm>
            <a:custGeom>
              <a:rect b="b" l="l" r="r" t="t"/>
              <a:pathLst>
                <a:path extrusionOk="0" h="2729" w="1222">
                  <a:moveTo>
                    <a:pt x="693" y="0"/>
                  </a:moveTo>
                  <a:cubicBezTo>
                    <a:pt x="577" y="0"/>
                    <a:pt x="480" y="25"/>
                    <a:pt x="420" y="85"/>
                  </a:cubicBezTo>
                  <a:cubicBezTo>
                    <a:pt x="0" y="496"/>
                    <a:pt x="169" y="2697"/>
                    <a:pt x="169" y="2697"/>
                  </a:cubicBezTo>
                  <a:cubicBezTo>
                    <a:pt x="211" y="2718"/>
                    <a:pt x="254" y="2728"/>
                    <a:pt x="299" y="2728"/>
                  </a:cubicBezTo>
                  <a:cubicBezTo>
                    <a:pt x="524" y="2728"/>
                    <a:pt x="798" y="2487"/>
                    <a:pt x="1221" y="2231"/>
                  </a:cubicBezTo>
                  <a:cubicBezTo>
                    <a:pt x="1093" y="1950"/>
                    <a:pt x="1015" y="1571"/>
                    <a:pt x="1015" y="1152"/>
                  </a:cubicBezTo>
                  <a:cubicBezTo>
                    <a:pt x="1015" y="747"/>
                    <a:pt x="1088" y="378"/>
                    <a:pt x="1208" y="101"/>
                  </a:cubicBezTo>
                  <a:cubicBezTo>
                    <a:pt x="1034" y="43"/>
                    <a:pt x="847" y="0"/>
                    <a:pt x="693"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1385522" y="3680064"/>
              <a:ext cx="463898" cy="560473"/>
            </a:xfrm>
            <a:custGeom>
              <a:rect b="b" l="l" r="r" t="t"/>
              <a:pathLst>
                <a:path extrusionOk="0" h="2658" w="2200">
                  <a:moveTo>
                    <a:pt x="662" y="1"/>
                  </a:moveTo>
                  <a:cubicBezTo>
                    <a:pt x="546" y="1"/>
                    <a:pt x="448" y="25"/>
                    <a:pt x="388" y="85"/>
                  </a:cubicBezTo>
                  <a:cubicBezTo>
                    <a:pt x="0" y="465"/>
                    <a:pt x="115" y="2368"/>
                    <a:pt x="134" y="2658"/>
                  </a:cubicBezTo>
                  <a:cubicBezTo>
                    <a:pt x="164" y="1688"/>
                    <a:pt x="621" y="1379"/>
                    <a:pt x="1080" y="1379"/>
                  </a:cubicBezTo>
                  <a:cubicBezTo>
                    <a:pt x="1480" y="1379"/>
                    <a:pt x="1881" y="1614"/>
                    <a:pt x="1999" y="1849"/>
                  </a:cubicBezTo>
                  <a:cubicBezTo>
                    <a:pt x="1999" y="1849"/>
                    <a:pt x="2200" y="727"/>
                    <a:pt x="1712" y="346"/>
                  </a:cubicBezTo>
                  <a:cubicBezTo>
                    <a:pt x="1573" y="238"/>
                    <a:pt x="1027" y="1"/>
                    <a:pt x="662"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2010097" y="4355037"/>
              <a:ext cx="115974" cy="113655"/>
            </a:xfrm>
            <a:custGeom>
              <a:rect b="b" l="l" r="r" t="t"/>
              <a:pathLst>
                <a:path extrusionOk="0" h="539" w="550">
                  <a:moveTo>
                    <a:pt x="134" y="0"/>
                  </a:moveTo>
                  <a:lnTo>
                    <a:pt x="0" y="398"/>
                  </a:lnTo>
                  <a:lnTo>
                    <a:pt x="416" y="538"/>
                  </a:lnTo>
                  <a:lnTo>
                    <a:pt x="549" y="140"/>
                  </a:lnTo>
                  <a:lnTo>
                    <a:pt x="1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1535445" y="4119503"/>
              <a:ext cx="564479" cy="372383"/>
            </a:xfrm>
            <a:custGeom>
              <a:rect b="b" l="l" r="r" t="t"/>
              <a:pathLst>
                <a:path extrusionOk="0" h="1766" w="2677">
                  <a:moveTo>
                    <a:pt x="1147" y="1"/>
                  </a:moveTo>
                  <a:cubicBezTo>
                    <a:pt x="1147" y="1"/>
                    <a:pt x="0" y="222"/>
                    <a:pt x="68" y="1275"/>
                  </a:cubicBezTo>
                  <a:cubicBezTo>
                    <a:pt x="68" y="1275"/>
                    <a:pt x="904" y="1533"/>
                    <a:pt x="2225" y="1765"/>
                  </a:cubicBezTo>
                  <a:cubicBezTo>
                    <a:pt x="2225" y="1765"/>
                    <a:pt x="2585" y="1536"/>
                    <a:pt x="2677" y="1035"/>
                  </a:cubicBezTo>
                  <a:lnTo>
                    <a:pt x="1147"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1591745" y="3083954"/>
              <a:ext cx="614242" cy="524415"/>
            </a:xfrm>
            <a:custGeom>
              <a:rect b="b" l="l" r="r" t="t"/>
              <a:pathLst>
                <a:path extrusionOk="0" h="2487" w="2913">
                  <a:moveTo>
                    <a:pt x="415" y="0"/>
                  </a:moveTo>
                  <a:cubicBezTo>
                    <a:pt x="415" y="0"/>
                    <a:pt x="1023" y="1258"/>
                    <a:pt x="0" y="1685"/>
                  </a:cubicBezTo>
                  <a:cubicBezTo>
                    <a:pt x="0" y="1685"/>
                    <a:pt x="1442" y="2487"/>
                    <a:pt x="2365" y="2487"/>
                  </a:cubicBezTo>
                  <a:cubicBezTo>
                    <a:pt x="2586" y="2487"/>
                    <a:pt x="2778" y="2441"/>
                    <a:pt x="2913" y="2327"/>
                  </a:cubicBezTo>
                  <a:cubicBezTo>
                    <a:pt x="2351" y="1395"/>
                    <a:pt x="1630" y="1584"/>
                    <a:pt x="1719" y="134"/>
                  </a:cubicBezTo>
                  <a:lnTo>
                    <a:pt x="41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1596806" y="3063500"/>
              <a:ext cx="617195" cy="526313"/>
            </a:xfrm>
            <a:custGeom>
              <a:rect b="b" l="l" r="r" t="t"/>
              <a:pathLst>
                <a:path extrusionOk="0" h="2496" w="2927">
                  <a:moveTo>
                    <a:pt x="416" y="1"/>
                  </a:moveTo>
                  <a:lnTo>
                    <a:pt x="416" y="1"/>
                  </a:lnTo>
                  <a:cubicBezTo>
                    <a:pt x="416" y="1"/>
                    <a:pt x="1022" y="1260"/>
                    <a:pt x="0" y="1686"/>
                  </a:cubicBezTo>
                  <a:cubicBezTo>
                    <a:pt x="0" y="1686"/>
                    <a:pt x="1496" y="2495"/>
                    <a:pt x="2431" y="2495"/>
                  </a:cubicBezTo>
                  <a:cubicBezTo>
                    <a:pt x="2600" y="2495"/>
                    <a:pt x="2751" y="2469"/>
                    <a:pt x="2871" y="2407"/>
                  </a:cubicBezTo>
                  <a:cubicBezTo>
                    <a:pt x="2913" y="2385"/>
                    <a:pt x="2927" y="2331"/>
                    <a:pt x="2900" y="2292"/>
                  </a:cubicBezTo>
                  <a:cubicBezTo>
                    <a:pt x="2344" y="1434"/>
                    <a:pt x="1631" y="1548"/>
                    <a:pt x="1719" y="135"/>
                  </a:cubicBezTo>
                  <a:lnTo>
                    <a:pt x="4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1596806" y="3063500"/>
              <a:ext cx="583246" cy="525891"/>
            </a:xfrm>
            <a:custGeom>
              <a:rect b="b" l="l" r="r" t="t"/>
              <a:pathLst>
                <a:path extrusionOk="0" h="2494" w="2766">
                  <a:moveTo>
                    <a:pt x="416" y="1"/>
                  </a:moveTo>
                  <a:lnTo>
                    <a:pt x="416" y="1"/>
                  </a:lnTo>
                  <a:cubicBezTo>
                    <a:pt x="416" y="1"/>
                    <a:pt x="1022" y="1260"/>
                    <a:pt x="0" y="1686"/>
                  </a:cubicBezTo>
                  <a:cubicBezTo>
                    <a:pt x="0" y="1686"/>
                    <a:pt x="1495" y="2493"/>
                    <a:pt x="2430" y="2493"/>
                  </a:cubicBezTo>
                  <a:cubicBezTo>
                    <a:pt x="2553" y="2493"/>
                    <a:pt x="2666" y="2479"/>
                    <a:pt x="2765" y="2448"/>
                  </a:cubicBezTo>
                  <a:lnTo>
                    <a:pt x="2765" y="2448"/>
                  </a:lnTo>
                  <a:cubicBezTo>
                    <a:pt x="2693" y="2456"/>
                    <a:pt x="2620" y="2459"/>
                    <a:pt x="2547" y="2459"/>
                  </a:cubicBezTo>
                  <a:cubicBezTo>
                    <a:pt x="2118" y="2459"/>
                    <a:pt x="1772" y="2335"/>
                    <a:pt x="1772" y="2183"/>
                  </a:cubicBezTo>
                  <a:cubicBezTo>
                    <a:pt x="1772" y="2029"/>
                    <a:pt x="2118" y="1905"/>
                    <a:pt x="2547" y="1905"/>
                  </a:cubicBezTo>
                  <a:cubicBezTo>
                    <a:pt x="2561" y="1905"/>
                    <a:pt x="2575" y="1905"/>
                    <a:pt x="2589" y="1907"/>
                  </a:cubicBezTo>
                  <a:cubicBezTo>
                    <a:pt x="2112" y="1426"/>
                    <a:pt x="1647" y="1292"/>
                    <a:pt x="1719" y="136"/>
                  </a:cubicBezTo>
                  <a:lnTo>
                    <a:pt x="4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1591535" y="3199296"/>
              <a:ext cx="561949" cy="379342"/>
            </a:xfrm>
            <a:custGeom>
              <a:rect b="b" l="l" r="r" t="t"/>
              <a:pathLst>
                <a:path extrusionOk="0" h="1799" w="2665">
                  <a:moveTo>
                    <a:pt x="868" y="0"/>
                  </a:moveTo>
                  <a:lnTo>
                    <a:pt x="594" y="232"/>
                  </a:lnTo>
                  <a:cubicBezTo>
                    <a:pt x="594" y="312"/>
                    <a:pt x="587" y="391"/>
                    <a:pt x="572" y="469"/>
                  </a:cubicBezTo>
                  <a:cubicBezTo>
                    <a:pt x="501" y="698"/>
                    <a:pt x="341" y="911"/>
                    <a:pt x="24" y="1042"/>
                  </a:cubicBezTo>
                  <a:cubicBezTo>
                    <a:pt x="24" y="1042"/>
                    <a:pt x="30" y="1046"/>
                    <a:pt x="38" y="1050"/>
                  </a:cubicBezTo>
                  <a:lnTo>
                    <a:pt x="46" y="1055"/>
                  </a:lnTo>
                  <a:lnTo>
                    <a:pt x="66" y="1065"/>
                  </a:lnTo>
                  <a:lnTo>
                    <a:pt x="72" y="1069"/>
                  </a:lnTo>
                  <a:cubicBezTo>
                    <a:pt x="82" y="1073"/>
                    <a:pt x="92" y="1079"/>
                    <a:pt x="103" y="1085"/>
                  </a:cubicBezTo>
                  <a:cubicBezTo>
                    <a:pt x="105" y="1085"/>
                    <a:pt x="106" y="1086"/>
                    <a:pt x="108" y="1087"/>
                  </a:cubicBezTo>
                  <a:cubicBezTo>
                    <a:pt x="74" y="1104"/>
                    <a:pt x="38" y="1123"/>
                    <a:pt x="0" y="1139"/>
                  </a:cubicBezTo>
                  <a:cubicBezTo>
                    <a:pt x="0" y="1139"/>
                    <a:pt x="132" y="1210"/>
                    <a:pt x="342" y="1313"/>
                  </a:cubicBezTo>
                  <a:cubicBezTo>
                    <a:pt x="324" y="1398"/>
                    <a:pt x="306" y="1485"/>
                    <a:pt x="291" y="1575"/>
                  </a:cubicBezTo>
                  <a:lnTo>
                    <a:pt x="320" y="1592"/>
                  </a:lnTo>
                  <a:cubicBezTo>
                    <a:pt x="334" y="1500"/>
                    <a:pt x="351" y="1412"/>
                    <a:pt x="369" y="1326"/>
                  </a:cubicBezTo>
                  <a:lnTo>
                    <a:pt x="462" y="1370"/>
                  </a:lnTo>
                  <a:cubicBezTo>
                    <a:pt x="442" y="1453"/>
                    <a:pt x="422" y="1544"/>
                    <a:pt x="405" y="1640"/>
                  </a:cubicBezTo>
                  <a:lnTo>
                    <a:pt x="679" y="1798"/>
                  </a:lnTo>
                  <a:cubicBezTo>
                    <a:pt x="1504" y="1257"/>
                    <a:pt x="2457" y="1229"/>
                    <a:pt x="2635" y="1229"/>
                  </a:cubicBezTo>
                  <a:cubicBezTo>
                    <a:pt x="2652" y="1229"/>
                    <a:pt x="2661" y="1229"/>
                    <a:pt x="2664" y="1229"/>
                  </a:cubicBezTo>
                  <a:lnTo>
                    <a:pt x="2655" y="1221"/>
                  </a:lnTo>
                  <a:lnTo>
                    <a:pt x="2459" y="1088"/>
                  </a:lnTo>
                  <a:cubicBezTo>
                    <a:pt x="2429" y="1069"/>
                    <a:pt x="2397" y="1050"/>
                    <a:pt x="2365" y="1033"/>
                  </a:cubicBezTo>
                  <a:lnTo>
                    <a:pt x="2317" y="990"/>
                  </a:lnTo>
                  <a:lnTo>
                    <a:pt x="8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1789535" y="3193392"/>
              <a:ext cx="446818" cy="264211"/>
            </a:xfrm>
            <a:custGeom>
              <a:rect b="b" l="l" r="r" t="t"/>
              <a:pathLst>
                <a:path extrusionOk="0" h="1253" w="2119">
                  <a:moveTo>
                    <a:pt x="0" y="1"/>
                  </a:moveTo>
                  <a:lnTo>
                    <a:pt x="0" y="1"/>
                  </a:lnTo>
                  <a:cubicBezTo>
                    <a:pt x="159" y="625"/>
                    <a:pt x="858" y="1215"/>
                    <a:pt x="1678" y="1241"/>
                  </a:cubicBezTo>
                  <a:lnTo>
                    <a:pt x="1678" y="1241"/>
                  </a:lnTo>
                  <a:cubicBezTo>
                    <a:pt x="1640" y="1176"/>
                    <a:pt x="1529" y="840"/>
                    <a:pt x="1725" y="579"/>
                  </a:cubicBezTo>
                  <a:cubicBezTo>
                    <a:pt x="2118" y="53"/>
                    <a:pt x="0" y="1"/>
                    <a:pt x="0" y="1"/>
                  </a:cubicBezTo>
                  <a:close/>
                  <a:moveTo>
                    <a:pt x="1678" y="1241"/>
                  </a:moveTo>
                  <a:lnTo>
                    <a:pt x="1678" y="1241"/>
                  </a:lnTo>
                  <a:cubicBezTo>
                    <a:pt x="1682" y="1248"/>
                    <a:pt x="1686" y="1252"/>
                    <a:pt x="1687" y="1252"/>
                  </a:cubicBezTo>
                  <a:cubicBezTo>
                    <a:pt x="1689" y="1252"/>
                    <a:pt x="1690" y="1249"/>
                    <a:pt x="1688" y="1241"/>
                  </a:cubicBezTo>
                  <a:cubicBezTo>
                    <a:pt x="1685" y="1241"/>
                    <a:pt x="1681" y="1241"/>
                    <a:pt x="1678" y="124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1313828" y="3382747"/>
              <a:ext cx="615297" cy="562792"/>
            </a:xfrm>
            <a:custGeom>
              <a:rect b="b" l="l" r="r" t="t"/>
              <a:pathLst>
                <a:path extrusionOk="0" h="2669" w="2918">
                  <a:moveTo>
                    <a:pt x="1" y="2437"/>
                  </a:moveTo>
                  <a:cubicBezTo>
                    <a:pt x="1" y="2437"/>
                    <a:pt x="1" y="2437"/>
                    <a:pt x="1" y="2437"/>
                  </a:cubicBezTo>
                  <a:cubicBezTo>
                    <a:pt x="1" y="2437"/>
                    <a:pt x="1" y="2437"/>
                    <a:pt x="1" y="2437"/>
                  </a:cubicBezTo>
                  <a:close/>
                  <a:moveTo>
                    <a:pt x="1803" y="0"/>
                  </a:moveTo>
                  <a:cubicBezTo>
                    <a:pt x="1690" y="0"/>
                    <a:pt x="588" y="62"/>
                    <a:pt x="1" y="2437"/>
                  </a:cubicBezTo>
                  <a:lnTo>
                    <a:pt x="1" y="2437"/>
                  </a:lnTo>
                  <a:cubicBezTo>
                    <a:pt x="1" y="2437"/>
                    <a:pt x="1" y="2437"/>
                    <a:pt x="1" y="2437"/>
                  </a:cubicBezTo>
                  <a:cubicBezTo>
                    <a:pt x="3" y="2437"/>
                    <a:pt x="744" y="2668"/>
                    <a:pt x="1741" y="2668"/>
                  </a:cubicBezTo>
                  <a:cubicBezTo>
                    <a:pt x="2083" y="2668"/>
                    <a:pt x="2456" y="2641"/>
                    <a:pt x="2839" y="2568"/>
                  </a:cubicBezTo>
                  <a:cubicBezTo>
                    <a:pt x="2839" y="2568"/>
                    <a:pt x="2918" y="619"/>
                    <a:pt x="1813" y="0"/>
                  </a:cubicBezTo>
                  <a:cubicBezTo>
                    <a:pt x="1813" y="0"/>
                    <a:pt x="1809" y="0"/>
                    <a:pt x="1803" y="0"/>
                  </a:cubicBezTo>
                  <a:close/>
                </a:path>
              </a:pathLst>
            </a:custGeom>
            <a:solidFill>
              <a:srgbClr val="A5C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1328167" y="3395188"/>
              <a:ext cx="593789" cy="542971"/>
            </a:xfrm>
            <a:custGeom>
              <a:rect b="b" l="l" r="r" t="t"/>
              <a:pathLst>
                <a:path extrusionOk="0" h="2575" w="2816">
                  <a:moveTo>
                    <a:pt x="1740" y="1"/>
                  </a:moveTo>
                  <a:cubicBezTo>
                    <a:pt x="1631" y="1"/>
                    <a:pt x="569" y="61"/>
                    <a:pt x="0" y="2351"/>
                  </a:cubicBezTo>
                  <a:cubicBezTo>
                    <a:pt x="1" y="2351"/>
                    <a:pt x="717" y="2575"/>
                    <a:pt x="1681" y="2575"/>
                  </a:cubicBezTo>
                  <a:cubicBezTo>
                    <a:pt x="2011" y="2575"/>
                    <a:pt x="2370" y="2548"/>
                    <a:pt x="2740" y="2478"/>
                  </a:cubicBezTo>
                  <a:cubicBezTo>
                    <a:pt x="2740" y="2478"/>
                    <a:pt x="2816" y="597"/>
                    <a:pt x="1749" y="1"/>
                  </a:cubicBezTo>
                  <a:cubicBezTo>
                    <a:pt x="1749" y="1"/>
                    <a:pt x="1746" y="1"/>
                    <a:pt x="1740" y="1"/>
                  </a:cubicBezTo>
                  <a:close/>
                </a:path>
              </a:pathLst>
            </a:custGeom>
            <a:solidFill>
              <a:srgbClr val="DFEF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1328378" y="3395399"/>
              <a:ext cx="363316" cy="542549"/>
            </a:xfrm>
            <a:custGeom>
              <a:rect b="b" l="l" r="r" t="t"/>
              <a:pathLst>
                <a:path extrusionOk="0" h="2573" w="1723">
                  <a:moveTo>
                    <a:pt x="1723" y="0"/>
                  </a:moveTo>
                  <a:lnTo>
                    <a:pt x="1723" y="0"/>
                  </a:lnTo>
                  <a:cubicBezTo>
                    <a:pt x="1552" y="8"/>
                    <a:pt x="548" y="145"/>
                    <a:pt x="1" y="2350"/>
                  </a:cubicBezTo>
                  <a:cubicBezTo>
                    <a:pt x="1" y="2350"/>
                    <a:pt x="658" y="2555"/>
                    <a:pt x="1559" y="2572"/>
                  </a:cubicBezTo>
                  <a:cubicBezTo>
                    <a:pt x="1515" y="2266"/>
                    <a:pt x="1494" y="1958"/>
                    <a:pt x="1494" y="1649"/>
                  </a:cubicBezTo>
                  <a:cubicBezTo>
                    <a:pt x="1494" y="1018"/>
                    <a:pt x="1580" y="443"/>
                    <a:pt x="1723" y="0"/>
                  </a:cubicBezTo>
                  <a:close/>
                </a:path>
              </a:pathLst>
            </a:custGeom>
            <a:solidFill>
              <a:srgbClr val="C5DD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1630333" y="3395399"/>
              <a:ext cx="61361" cy="542549"/>
            </a:xfrm>
            <a:custGeom>
              <a:rect b="b" l="l" r="r" t="t"/>
              <a:pathLst>
                <a:path extrusionOk="0" h="2573" w="291">
                  <a:moveTo>
                    <a:pt x="291" y="0"/>
                  </a:moveTo>
                  <a:lnTo>
                    <a:pt x="291" y="0"/>
                  </a:lnTo>
                  <a:cubicBezTo>
                    <a:pt x="282" y="1"/>
                    <a:pt x="270" y="2"/>
                    <a:pt x="257" y="4"/>
                  </a:cubicBezTo>
                  <a:cubicBezTo>
                    <a:pt x="117" y="470"/>
                    <a:pt x="26" y="1046"/>
                    <a:pt x="9" y="1671"/>
                  </a:cubicBezTo>
                  <a:cubicBezTo>
                    <a:pt x="1" y="1971"/>
                    <a:pt x="11" y="2271"/>
                    <a:pt x="40" y="2570"/>
                  </a:cubicBezTo>
                  <a:cubicBezTo>
                    <a:pt x="68" y="2571"/>
                    <a:pt x="97" y="2572"/>
                    <a:pt x="127" y="2572"/>
                  </a:cubicBezTo>
                  <a:cubicBezTo>
                    <a:pt x="83" y="2266"/>
                    <a:pt x="62" y="1958"/>
                    <a:pt x="62" y="1649"/>
                  </a:cubicBezTo>
                  <a:cubicBezTo>
                    <a:pt x="62" y="1018"/>
                    <a:pt x="148" y="443"/>
                    <a:pt x="291" y="0"/>
                  </a:cubicBezTo>
                  <a:close/>
                </a:path>
              </a:pathLst>
            </a:custGeom>
            <a:solidFill>
              <a:srgbClr val="88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1789535" y="3192970"/>
              <a:ext cx="446396" cy="248818"/>
            </a:xfrm>
            <a:custGeom>
              <a:rect b="b" l="l" r="r" t="t"/>
              <a:pathLst>
                <a:path extrusionOk="0" h="1180" w="2117">
                  <a:moveTo>
                    <a:pt x="147" y="1"/>
                  </a:moveTo>
                  <a:cubicBezTo>
                    <a:pt x="56" y="1"/>
                    <a:pt x="0" y="3"/>
                    <a:pt x="0" y="3"/>
                  </a:cubicBezTo>
                  <a:cubicBezTo>
                    <a:pt x="132" y="517"/>
                    <a:pt x="631" y="1008"/>
                    <a:pt x="1262" y="1179"/>
                  </a:cubicBezTo>
                  <a:cubicBezTo>
                    <a:pt x="1232" y="1132"/>
                    <a:pt x="1212" y="1079"/>
                    <a:pt x="1204" y="1024"/>
                  </a:cubicBezTo>
                  <a:cubicBezTo>
                    <a:pt x="1181" y="836"/>
                    <a:pt x="1259" y="606"/>
                    <a:pt x="1655" y="606"/>
                  </a:cubicBezTo>
                  <a:cubicBezTo>
                    <a:pt x="1672" y="606"/>
                    <a:pt x="1689" y="606"/>
                    <a:pt x="1707" y="607"/>
                  </a:cubicBezTo>
                  <a:cubicBezTo>
                    <a:pt x="2117" y="46"/>
                    <a:pt x="630" y="1"/>
                    <a:pt x="147"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1789535" y="3193181"/>
              <a:ext cx="435642" cy="150556"/>
            </a:xfrm>
            <a:custGeom>
              <a:rect b="b" l="l" r="r" t="t"/>
              <a:pathLst>
                <a:path extrusionOk="0" h="714" w="2066">
                  <a:moveTo>
                    <a:pt x="145" y="0"/>
                  </a:moveTo>
                  <a:cubicBezTo>
                    <a:pt x="55" y="0"/>
                    <a:pt x="0" y="2"/>
                    <a:pt x="0" y="2"/>
                  </a:cubicBezTo>
                  <a:cubicBezTo>
                    <a:pt x="65" y="257"/>
                    <a:pt x="221" y="506"/>
                    <a:pt x="438" y="714"/>
                  </a:cubicBezTo>
                  <a:cubicBezTo>
                    <a:pt x="647" y="632"/>
                    <a:pt x="922" y="576"/>
                    <a:pt x="1228" y="561"/>
                  </a:cubicBezTo>
                  <a:cubicBezTo>
                    <a:pt x="1277" y="559"/>
                    <a:pt x="1325" y="558"/>
                    <a:pt x="1373" y="558"/>
                  </a:cubicBezTo>
                  <a:cubicBezTo>
                    <a:pt x="1490" y="558"/>
                    <a:pt x="1607" y="565"/>
                    <a:pt x="1723" y="578"/>
                  </a:cubicBezTo>
                  <a:cubicBezTo>
                    <a:pt x="2066" y="43"/>
                    <a:pt x="618" y="0"/>
                    <a:pt x="145"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1905720" y="3360185"/>
              <a:ext cx="237642" cy="95099"/>
            </a:xfrm>
            <a:custGeom>
              <a:rect b="b" l="l" r="r" t="t"/>
              <a:pathLst>
                <a:path extrusionOk="0" h="451" w="1127">
                  <a:moveTo>
                    <a:pt x="4" y="1"/>
                  </a:moveTo>
                  <a:cubicBezTo>
                    <a:pt x="3" y="8"/>
                    <a:pt x="2" y="15"/>
                    <a:pt x="1" y="21"/>
                  </a:cubicBezTo>
                  <a:cubicBezTo>
                    <a:pt x="304" y="267"/>
                    <a:pt x="698" y="435"/>
                    <a:pt x="1127" y="450"/>
                  </a:cubicBezTo>
                  <a:cubicBezTo>
                    <a:pt x="1122" y="442"/>
                    <a:pt x="1119" y="434"/>
                    <a:pt x="1116" y="427"/>
                  </a:cubicBezTo>
                  <a:cubicBezTo>
                    <a:pt x="692" y="410"/>
                    <a:pt x="304" y="244"/>
                    <a:pt x="4" y="1"/>
                  </a:cubicBezTo>
                  <a:close/>
                </a:path>
              </a:pathLst>
            </a:custGeom>
            <a:solidFill>
              <a:srgbClr val="ADC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1422633" y="2757538"/>
              <a:ext cx="729584" cy="583667"/>
            </a:xfrm>
            <a:custGeom>
              <a:rect b="b" l="l" r="r" t="t"/>
              <a:pathLst>
                <a:path extrusionOk="0" h="2768" w="3460">
                  <a:moveTo>
                    <a:pt x="2126" y="1"/>
                  </a:moveTo>
                  <a:cubicBezTo>
                    <a:pt x="2119" y="1"/>
                    <a:pt x="2111" y="1"/>
                    <a:pt x="2104" y="1"/>
                  </a:cubicBezTo>
                  <a:cubicBezTo>
                    <a:pt x="790" y="22"/>
                    <a:pt x="825" y="1022"/>
                    <a:pt x="810" y="1253"/>
                  </a:cubicBezTo>
                  <a:cubicBezTo>
                    <a:pt x="797" y="1484"/>
                    <a:pt x="800" y="2400"/>
                    <a:pt x="1" y="2589"/>
                  </a:cubicBezTo>
                  <a:cubicBezTo>
                    <a:pt x="1" y="2589"/>
                    <a:pt x="739" y="2768"/>
                    <a:pt x="1433" y="2768"/>
                  </a:cubicBezTo>
                  <a:cubicBezTo>
                    <a:pt x="1606" y="2768"/>
                    <a:pt x="1775" y="2757"/>
                    <a:pt x="1930" y="2729"/>
                  </a:cubicBezTo>
                  <a:lnTo>
                    <a:pt x="2270" y="1804"/>
                  </a:lnTo>
                  <a:lnTo>
                    <a:pt x="3459" y="1761"/>
                  </a:lnTo>
                  <a:cubicBezTo>
                    <a:pt x="3459" y="1761"/>
                    <a:pt x="3420" y="1"/>
                    <a:pt x="2126"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1422633" y="2764918"/>
              <a:ext cx="650933" cy="594421"/>
            </a:xfrm>
            <a:custGeom>
              <a:rect b="b" l="l" r="r" t="t"/>
              <a:pathLst>
                <a:path extrusionOk="0" h="2819" w="3087">
                  <a:moveTo>
                    <a:pt x="1753" y="1"/>
                  </a:moveTo>
                  <a:cubicBezTo>
                    <a:pt x="797" y="178"/>
                    <a:pt x="823" y="1010"/>
                    <a:pt x="810" y="1218"/>
                  </a:cubicBezTo>
                  <a:cubicBezTo>
                    <a:pt x="797" y="1449"/>
                    <a:pt x="800" y="2365"/>
                    <a:pt x="1" y="2554"/>
                  </a:cubicBezTo>
                  <a:cubicBezTo>
                    <a:pt x="1" y="2554"/>
                    <a:pt x="859" y="2818"/>
                    <a:pt x="1595" y="2818"/>
                  </a:cubicBezTo>
                  <a:cubicBezTo>
                    <a:pt x="1731" y="2818"/>
                    <a:pt x="1862" y="2809"/>
                    <a:pt x="1983" y="2788"/>
                  </a:cubicBezTo>
                  <a:lnTo>
                    <a:pt x="2270" y="1769"/>
                  </a:lnTo>
                  <a:lnTo>
                    <a:pt x="3087" y="1740"/>
                  </a:lnTo>
                  <a:cubicBezTo>
                    <a:pt x="2436" y="1638"/>
                    <a:pt x="1872" y="1161"/>
                    <a:pt x="1696" y="701"/>
                  </a:cubicBezTo>
                  <a:cubicBezTo>
                    <a:pt x="1596" y="441"/>
                    <a:pt x="1621" y="189"/>
                    <a:pt x="175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1444141" y="2768503"/>
              <a:ext cx="320511" cy="543393"/>
            </a:xfrm>
            <a:custGeom>
              <a:rect b="b" l="l" r="r" t="t"/>
              <a:pathLst>
                <a:path extrusionOk="0" h="2577" w="1520">
                  <a:moveTo>
                    <a:pt x="1519" y="1"/>
                  </a:moveTo>
                  <a:cubicBezTo>
                    <a:pt x="683" y="290"/>
                    <a:pt x="736" y="1017"/>
                    <a:pt x="731" y="1204"/>
                  </a:cubicBezTo>
                  <a:cubicBezTo>
                    <a:pt x="727" y="1414"/>
                    <a:pt x="732" y="2275"/>
                    <a:pt x="1" y="2508"/>
                  </a:cubicBezTo>
                  <a:lnTo>
                    <a:pt x="492" y="2576"/>
                  </a:lnTo>
                  <a:cubicBezTo>
                    <a:pt x="1117" y="2255"/>
                    <a:pt x="1134" y="1558"/>
                    <a:pt x="992" y="1192"/>
                  </a:cubicBezTo>
                  <a:cubicBezTo>
                    <a:pt x="925" y="1024"/>
                    <a:pt x="843" y="370"/>
                    <a:pt x="1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1750525" y="2764918"/>
              <a:ext cx="95732" cy="246920"/>
            </a:xfrm>
            <a:custGeom>
              <a:rect b="b" l="l" r="r" t="t"/>
              <a:pathLst>
                <a:path extrusionOk="0" h="1171" w="454">
                  <a:moveTo>
                    <a:pt x="198" y="1"/>
                  </a:moveTo>
                  <a:lnTo>
                    <a:pt x="198" y="1"/>
                  </a:lnTo>
                  <a:cubicBezTo>
                    <a:pt x="164" y="6"/>
                    <a:pt x="130" y="14"/>
                    <a:pt x="98" y="22"/>
                  </a:cubicBezTo>
                  <a:cubicBezTo>
                    <a:pt x="8" y="200"/>
                    <a:pt x="1" y="421"/>
                    <a:pt x="87" y="647"/>
                  </a:cubicBezTo>
                  <a:cubicBezTo>
                    <a:pt x="157" y="826"/>
                    <a:pt x="284" y="1009"/>
                    <a:pt x="454" y="1170"/>
                  </a:cubicBezTo>
                  <a:cubicBezTo>
                    <a:pt x="311" y="1022"/>
                    <a:pt x="203" y="861"/>
                    <a:pt x="141" y="701"/>
                  </a:cubicBezTo>
                  <a:cubicBezTo>
                    <a:pt x="41" y="441"/>
                    <a:pt x="66" y="189"/>
                    <a:pt x="198" y="1"/>
                  </a:cubicBezTo>
                  <a:close/>
                </a:path>
              </a:pathLst>
            </a:custGeom>
            <a:solidFill>
              <a:srgbClr val="7496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1704557" y="2764707"/>
              <a:ext cx="369220" cy="371751"/>
            </a:xfrm>
            <a:custGeom>
              <a:rect b="b" l="l" r="r" t="t"/>
              <a:pathLst>
                <a:path extrusionOk="0" h="1763" w="1751">
                  <a:moveTo>
                    <a:pt x="416" y="0"/>
                  </a:moveTo>
                  <a:lnTo>
                    <a:pt x="416" y="0"/>
                  </a:lnTo>
                  <a:cubicBezTo>
                    <a:pt x="392" y="6"/>
                    <a:pt x="370" y="11"/>
                    <a:pt x="347" y="15"/>
                  </a:cubicBezTo>
                  <a:cubicBezTo>
                    <a:pt x="1" y="561"/>
                    <a:pt x="407" y="1372"/>
                    <a:pt x="1109" y="1763"/>
                  </a:cubicBezTo>
                  <a:lnTo>
                    <a:pt x="1751" y="1740"/>
                  </a:lnTo>
                  <a:cubicBezTo>
                    <a:pt x="1099" y="1639"/>
                    <a:pt x="535" y="1161"/>
                    <a:pt x="359" y="701"/>
                  </a:cubicBezTo>
                  <a:cubicBezTo>
                    <a:pt x="259" y="442"/>
                    <a:pt x="284" y="188"/>
                    <a:pt x="4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1640455" y="2757538"/>
              <a:ext cx="511763" cy="371751"/>
            </a:xfrm>
            <a:custGeom>
              <a:rect b="b" l="l" r="r" t="t"/>
              <a:pathLst>
                <a:path extrusionOk="0" h="1763" w="2427">
                  <a:moveTo>
                    <a:pt x="1093" y="1"/>
                  </a:moveTo>
                  <a:cubicBezTo>
                    <a:pt x="1086" y="1"/>
                    <a:pt x="1078" y="1"/>
                    <a:pt x="1071" y="1"/>
                  </a:cubicBezTo>
                  <a:cubicBezTo>
                    <a:pt x="493" y="10"/>
                    <a:pt x="176" y="209"/>
                    <a:pt x="1" y="448"/>
                  </a:cubicBezTo>
                  <a:cubicBezTo>
                    <a:pt x="184" y="236"/>
                    <a:pt x="494" y="70"/>
                    <a:pt x="1024" y="61"/>
                  </a:cubicBezTo>
                  <a:cubicBezTo>
                    <a:pt x="1031" y="61"/>
                    <a:pt x="1039" y="61"/>
                    <a:pt x="1046" y="61"/>
                  </a:cubicBezTo>
                  <a:cubicBezTo>
                    <a:pt x="2199" y="61"/>
                    <a:pt x="2355" y="1461"/>
                    <a:pt x="2375" y="1763"/>
                  </a:cubicBezTo>
                  <a:lnTo>
                    <a:pt x="2426" y="1761"/>
                  </a:lnTo>
                  <a:cubicBezTo>
                    <a:pt x="2426" y="1761"/>
                    <a:pt x="2387" y="1"/>
                    <a:pt x="1093"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1708563" y="-245786"/>
              <a:ext cx="1537188" cy="6562884"/>
            </a:xfrm>
            <a:custGeom>
              <a:rect b="b" l="l" r="r" t="t"/>
              <a:pathLst>
                <a:path extrusionOk="0" h="31124" w="7290">
                  <a:moveTo>
                    <a:pt x="7186" y="1"/>
                  </a:moveTo>
                  <a:lnTo>
                    <a:pt x="2006" y="21358"/>
                  </a:lnTo>
                  <a:lnTo>
                    <a:pt x="2380" y="21778"/>
                  </a:lnTo>
                  <a:lnTo>
                    <a:pt x="1845" y="23066"/>
                  </a:lnTo>
                  <a:lnTo>
                    <a:pt x="0" y="30640"/>
                  </a:lnTo>
                  <a:lnTo>
                    <a:pt x="334" y="31124"/>
                  </a:lnTo>
                  <a:lnTo>
                    <a:pt x="921" y="30575"/>
                  </a:lnTo>
                  <a:lnTo>
                    <a:pt x="2384" y="23122"/>
                  </a:lnTo>
                  <a:lnTo>
                    <a:pt x="2546" y="21811"/>
                  </a:lnTo>
                  <a:lnTo>
                    <a:pt x="3084" y="21449"/>
                  </a:lnTo>
                  <a:lnTo>
                    <a:pt x="7290" y="60"/>
                  </a:lnTo>
                  <a:lnTo>
                    <a:pt x="718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2192283" y="3678799"/>
              <a:ext cx="245444" cy="540862"/>
            </a:xfrm>
            <a:custGeom>
              <a:rect b="b" l="l" r="r" t="t"/>
              <a:pathLst>
                <a:path extrusionOk="0" h="2565" w="1164">
                  <a:moveTo>
                    <a:pt x="378" y="0"/>
                  </a:moveTo>
                  <a:lnTo>
                    <a:pt x="1" y="1556"/>
                  </a:lnTo>
                  <a:lnTo>
                    <a:pt x="844" y="2564"/>
                  </a:lnTo>
                  <a:lnTo>
                    <a:pt x="1164" y="938"/>
                  </a:lnTo>
                  <a:lnTo>
                    <a:pt x="3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2011152" y="4644552"/>
              <a:ext cx="175016" cy="456306"/>
            </a:xfrm>
            <a:custGeom>
              <a:rect b="b" l="l" r="r" t="t"/>
              <a:pathLst>
                <a:path extrusionOk="0" h="2164" w="830">
                  <a:moveTo>
                    <a:pt x="379" y="0"/>
                  </a:moveTo>
                  <a:lnTo>
                    <a:pt x="1" y="1554"/>
                  </a:lnTo>
                  <a:lnTo>
                    <a:pt x="511" y="2164"/>
                  </a:lnTo>
                  <a:lnTo>
                    <a:pt x="830" y="538"/>
                  </a:lnTo>
                  <a:lnTo>
                    <a:pt x="3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1832973" y="5375614"/>
              <a:ext cx="203061" cy="490044"/>
            </a:xfrm>
            <a:custGeom>
              <a:rect b="b" l="l" r="r" t="t"/>
              <a:pathLst>
                <a:path extrusionOk="0" h="2324" w="963">
                  <a:moveTo>
                    <a:pt x="379" y="1"/>
                  </a:moveTo>
                  <a:lnTo>
                    <a:pt x="1" y="1556"/>
                  </a:lnTo>
                  <a:lnTo>
                    <a:pt x="644" y="2324"/>
                  </a:lnTo>
                  <a:lnTo>
                    <a:pt x="963" y="698"/>
                  </a:lnTo>
                  <a:lnTo>
                    <a:pt x="3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1708563" y="6021699"/>
              <a:ext cx="194837" cy="295418"/>
            </a:xfrm>
            <a:custGeom>
              <a:rect b="b" l="l" r="r" t="t"/>
              <a:pathLst>
                <a:path extrusionOk="0" h="1401" w="924">
                  <a:moveTo>
                    <a:pt x="223" y="1"/>
                  </a:moveTo>
                  <a:lnTo>
                    <a:pt x="0" y="917"/>
                  </a:lnTo>
                  <a:lnTo>
                    <a:pt x="334" y="1401"/>
                  </a:lnTo>
                  <a:lnTo>
                    <a:pt x="921" y="852"/>
                  </a:lnTo>
                  <a:lnTo>
                    <a:pt x="923" y="838"/>
                  </a:lnTo>
                  <a:lnTo>
                    <a:pt x="2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2356545" y="3001085"/>
              <a:ext cx="220140" cy="510709"/>
            </a:xfrm>
            <a:custGeom>
              <a:rect b="b" l="l" r="r" t="t"/>
              <a:pathLst>
                <a:path extrusionOk="0" h="2422" w="1044">
                  <a:moveTo>
                    <a:pt x="379" y="1"/>
                  </a:moveTo>
                  <a:lnTo>
                    <a:pt x="0" y="1557"/>
                  </a:lnTo>
                  <a:lnTo>
                    <a:pt x="725" y="2422"/>
                  </a:lnTo>
                  <a:lnTo>
                    <a:pt x="1044" y="796"/>
                  </a:lnTo>
                  <a:lnTo>
                    <a:pt x="3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2521018" y="2323371"/>
              <a:ext cx="195048" cy="480767"/>
            </a:xfrm>
            <a:custGeom>
              <a:rect b="b" l="l" r="r" t="t"/>
              <a:pathLst>
                <a:path extrusionOk="0" h="2280" w="925">
                  <a:moveTo>
                    <a:pt x="377" y="1"/>
                  </a:moveTo>
                  <a:lnTo>
                    <a:pt x="0" y="1557"/>
                  </a:lnTo>
                  <a:lnTo>
                    <a:pt x="604" y="2279"/>
                  </a:lnTo>
                  <a:lnTo>
                    <a:pt x="924" y="653"/>
                  </a:lnTo>
                  <a:lnTo>
                    <a:pt x="3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2685280" y="1645867"/>
              <a:ext cx="169744" cy="450402"/>
            </a:xfrm>
            <a:custGeom>
              <a:rect b="b" l="l" r="r" t="t"/>
              <a:pathLst>
                <a:path extrusionOk="0" h="2136" w="805">
                  <a:moveTo>
                    <a:pt x="378" y="1"/>
                  </a:moveTo>
                  <a:lnTo>
                    <a:pt x="1" y="1557"/>
                  </a:lnTo>
                  <a:lnTo>
                    <a:pt x="486" y="2136"/>
                  </a:lnTo>
                  <a:lnTo>
                    <a:pt x="805" y="510"/>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2849753" y="968153"/>
              <a:ext cx="144652" cy="420249"/>
            </a:xfrm>
            <a:custGeom>
              <a:rect b="b" l="l" r="r" t="t"/>
              <a:pathLst>
                <a:path extrusionOk="0" h="1993" w="686">
                  <a:moveTo>
                    <a:pt x="378" y="0"/>
                  </a:moveTo>
                  <a:lnTo>
                    <a:pt x="1" y="1556"/>
                  </a:lnTo>
                  <a:lnTo>
                    <a:pt x="365" y="1992"/>
                  </a:lnTo>
                  <a:lnTo>
                    <a:pt x="685" y="367"/>
                  </a:lnTo>
                  <a:lnTo>
                    <a:pt x="3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3014016" y="290228"/>
              <a:ext cx="119348" cy="390306"/>
            </a:xfrm>
            <a:custGeom>
              <a:rect b="b" l="l" r="r" t="t"/>
              <a:pathLst>
                <a:path extrusionOk="0" h="1851" w="566">
                  <a:moveTo>
                    <a:pt x="378" y="1"/>
                  </a:moveTo>
                  <a:lnTo>
                    <a:pt x="0" y="1557"/>
                  </a:lnTo>
                  <a:lnTo>
                    <a:pt x="247" y="1851"/>
                  </a:lnTo>
                  <a:lnTo>
                    <a:pt x="566" y="226"/>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3178489" y="-245786"/>
              <a:ext cx="67265" cy="218664"/>
            </a:xfrm>
            <a:custGeom>
              <a:rect b="b" l="l" r="r" t="t"/>
              <a:pathLst>
                <a:path extrusionOk="0" h="1037" w="319">
                  <a:moveTo>
                    <a:pt x="215" y="1"/>
                  </a:moveTo>
                  <a:lnTo>
                    <a:pt x="0" y="886"/>
                  </a:lnTo>
                  <a:lnTo>
                    <a:pt x="126" y="1036"/>
                  </a:lnTo>
                  <a:lnTo>
                    <a:pt x="319" y="60"/>
                  </a:lnTo>
                  <a:lnTo>
                    <a:pt x="2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1708563" y="-245786"/>
              <a:ext cx="1522216" cy="6562884"/>
            </a:xfrm>
            <a:custGeom>
              <a:rect b="b" l="l" r="r" t="t"/>
              <a:pathLst>
                <a:path extrusionOk="0" h="31124" w="7219">
                  <a:moveTo>
                    <a:pt x="7186" y="1"/>
                  </a:moveTo>
                  <a:lnTo>
                    <a:pt x="2006" y="21358"/>
                  </a:lnTo>
                  <a:lnTo>
                    <a:pt x="2380" y="21778"/>
                  </a:lnTo>
                  <a:lnTo>
                    <a:pt x="1845" y="23066"/>
                  </a:lnTo>
                  <a:lnTo>
                    <a:pt x="0" y="30640"/>
                  </a:lnTo>
                  <a:lnTo>
                    <a:pt x="334" y="31124"/>
                  </a:lnTo>
                  <a:lnTo>
                    <a:pt x="489" y="30979"/>
                  </a:lnTo>
                  <a:lnTo>
                    <a:pt x="7219" y="19"/>
                  </a:lnTo>
                  <a:lnTo>
                    <a:pt x="71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2074832" y="4364947"/>
              <a:ext cx="195891" cy="171220"/>
            </a:xfrm>
            <a:custGeom>
              <a:rect b="b" l="l" r="r" t="t"/>
              <a:pathLst>
                <a:path extrusionOk="0" h="812" w="929">
                  <a:moveTo>
                    <a:pt x="242" y="0"/>
                  </a:moveTo>
                  <a:lnTo>
                    <a:pt x="0" y="502"/>
                  </a:lnTo>
                  <a:cubicBezTo>
                    <a:pt x="0" y="502"/>
                    <a:pt x="459" y="811"/>
                    <a:pt x="548" y="811"/>
                  </a:cubicBezTo>
                  <a:cubicBezTo>
                    <a:pt x="549" y="811"/>
                    <a:pt x="551" y="811"/>
                    <a:pt x="552" y="811"/>
                  </a:cubicBezTo>
                  <a:cubicBezTo>
                    <a:pt x="628" y="799"/>
                    <a:pt x="920" y="393"/>
                    <a:pt x="925" y="325"/>
                  </a:cubicBezTo>
                  <a:cubicBezTo>
                    <a:pt x="928" y="258"/>
                    <a:pt x="870" y="102"/>
                    <a:pt x="870" y="102"/>
                  </a:cubicBezTo>
                  <a:lnTo>
                    <a:pt x="242"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1805560" y="3047685"/>
              <a:ext cx="402537" cy="251770"/>
            </a:xfrm>
            <a:custGeom>
              <a:rect b="b" l="l" r="r" t="t"/>
              <a:pathLst>
                <a:path extrusionOk="0" h="1194" w="1909">
                  <a:moveTo>
                    <a:pt x="0" y="0"/>
                  </a:moveTo>
                  <a:lnTo>
                    <a:pt x="112" y="1018"/>
                  </a:lnTo>
                  <a:cubicBezTo>
                    <a:pt x="112" y="1018"/>
                    <a:pt x="1024" y="1194"/>
                    <a:pt x="1666" y="1194"/>
                  </a:cubicBezTo>
                  <a:cubicBezTo>
                    <a:pt x="1753" y="1194"/>
                    <a:pt x="1834" y="1191"/>
                    <a:pt x="1908" y="1184"/>
                  </a:cubicBezTo>
                  <a:cubicBezTo>
                    <a:pt x="1908" y="1184"/>
                    <a:pt x="1720" y="349"/>
                    <a:pt x="1775" y="37"/>
                  </a:cubicBezTo>
                  <a:lnTo>
                    <a:pt x="0"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1805560" y="3047685"/>
              <a:ext cx="351508" cy="251770"/>
            </a:xfrm>
            <a:custGeom>
              <a:rect b="b" l="l" r="r" t="t"/>
              <a:pathLst>
                <a:path extrusionOk="0" h="1194" w="1667">
                  <a:moveTo>
                    <a:pt x="0" y="0"/>
                  </a:moveTo>
                  <a:lnTo>
                    <a:pt x="112" y="1018"/>
                  </a:lnTo>
                  <a:cubicBezTo>
                    <a:pt x="112" y="1018"/>
                    <a:pt x="1023" y="1194"/>
                    <a:pt x="1666" y="1194"/>
                  </a:cubicBezTo>
                  <a:cubicBezTo>
                    <a:pt x="1608" y="1180"/>
                    <a:pt x="1549" y="1165"/>
                    <a:pt x="1491" y="1147"/>
                  </a:cubicBezTo>
                  <a:cubicBezTo>
                    <a:pt x="810" y="932"/>
                    <a:pt x="364" y="426"/>
                    <a:pt x="485" y="10"/>
                  </a:cubicBezTo>
                  <a:lnTo>
                    <a:pt x="0"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1881471" y="3049583"/>
              <a:ext cx="275597" cy="249872"/>
            </a:xfrm>
            <a:custGeom>
              <a:rect b="b" l="l" r="r" t="t"/>
              <a:pathLst>
                <a:path extrusionOk="0" h="1185" w="1307">
                  <a:moveTo>
                    <a:pt x="77" y="0"/>
                  </a:moveTo>
                  <a:cubicBezTo>
                    <a:pt x="0" y="392"/>
                    <a:pt x="260" y="841"/>
                    <a:pt x="710" y="1148"/>
                  </a:cubicBezTo>
                  <a:cubicBezTo>
                    <a:pt x="912" y="1170"/>
                    <a:pt x="1120" y="1185"/>
                    <a:pt x="1306" y="1185"/>
                  </a:cubicBezTo>
                  <a:cubicBezTo>
                    <a:pt x="1248" y="1171"/>
                    <a:pt x="1189" y="1156"/>
                    <a:pt x="1131" y="1138"/>
                  </a:cubicBezTo>
                  <a:cubicBezTo>
                    <a:pt x="451" y="923"/>
                    <a:pt x="4" y="417"/>
                    <a:pt x="125" y="1"/>
                  </a:cubicBezTo>
                  <a:lnTo>
                    <a:pt x="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1313828" y="3382747"/>
              <a:ext cx="615297" cy="562792"/>
            </a:xfrm>
            <a:custGeom>
              <a:rect b="b" l="l" r="r" t="t"/>
              <a:pathLst>
                <a:path extrusionOk="0" h="2669" w="2918">
                  <a:moveTo>
                    <a:pt x="1" y="2437"/>
                  </a:moveTo>
                  <a:cubicBezTo>
                    <a:pt x="1" y="2437"/>
                    <a:pt x="1" y="2437"/>
                    <a:pt x="1" y="2437"/>
                  </a:cubicBezTo>
                  <a:cubicBezTo>
                    <a:pt x="1" y="2437"/>
                    <a:pt x="1" y="2437"/>
                    <a:pt x="1" y="2437"/>
                  </a:cubicBezTo>
                  <a:close/>
                  <a:moveTo>
                    <a:pt x="1803" y="0"/>
                  </a:moveTo>
                  <a:cubicBezTo>
                    <a:pt x="1690" y="0"/>
                    <a:pt x="588" y="62"/>
                    <a:pt x="1" y="2437"/>
                  </a:cubicBezTo>
                  <a:lnTo>
                    <a:pt x="1" y="2437"/>
                  </a:lnTo>
                  <a:cubicBezTo>
                    <a:pt x="1" y="2437"/>
                    <a:pt x="1" y="2437"/>
                    <a:pt x="1" y="2437"/>
                  </a:cubicBezTo>
                  <a:cubicBezTo>
                    <a:pt x="3" y="2437"/>
                    <a:pt x="744" y="2668"/>
                    <a:pt x="1741" y="2668"/>
                  </a:cubicBezTo>
                  <a:cubicBezTo>
                    <a:pt x="2083" y="2668"/>
                    <a:pt x="2456" y="2641"/>
                    <a:pt x="2839" y="2568"/>
                  </a:cubicBezTo>
                  <a:cubicBezTo>
                    <a:pt x="2839" y="2568"/>
                    <a:pt x="2918" y="619"/>
                    <a:pt x="1813" y="0"/>
                  </a:cubicBezTo>
                  <a:cubicBezTo>
                    <a:pt x="1813" y="0"/>
                    <a:pt x="1809" y="0"/>
                    <a:pt x="1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1328167" y="3395188"/>
              <a:ext cx="593789" cy="542971"/>
            </a:xfrm>
            <a:custGeom>
              <a:rect b="b" l="l" r="r" t="t"/>
              <a:pathLst>
                <a:path extrusionOk="0" h="2575" w="2816">
                  <a:moveTo>
                    <a:pt x="1740" y="1"/>
                  </a:moveTo>
                  <a:cubicBezTo>
                    <a:pt x="1631" y="1"/>
                    <a:pt x="569" y="61"/>
                    <a:pt x="0" y="2351"/>
                  </a:cubicBezTo>
                  <a:cubicBezTo>
                    <a:pt x="1" y="2351"/>
                    <a:pt x="717" y="2575"/>
                    <a:pt x="1681" y="2575"/>
                  </a:cubicBezTo>
                  <a:cubicBezTo>
                    <a:pt x="2011" y="2575"/>
                    <a:pt x="2370" y="2548"/>
                    <a:pt x="2740" y="2478"/>
                  </a:cubicBezTo>
                  <a:cubicBezTo>
                    <a:pt x="2740" y="2478"/>
                    <a:pt x="2816" y="597"/>
                    <a:pt x="1749" y="1"/>
                  </a:cubicBezTo>
                  <a:cubicBezTo>
                    <a:pt x="1749" y="1"/>
                    <a:pt x="1746" y="1"/>
                    <a:pt x="1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1328378" y="3395399"/>
              <a:ext cx="363316" cy="542549"/>
            </a:xfrm>
            <a:custGeom>
              <a:rect b="b" l="l" r="r" t="t"/>
              <a:pathLst>
                <a:path extrusionOk="0" h="2573" w="1723">
                  <a:moveTo>
                    <a:pt x="1723" y="0"/>
                  </a:moveTo>
                  <a:lnTo>
                    <a:pt x="1723" y="0"/>
                  </a:lnTo>
                  <a:cubicBezTo>
                    <a:pt x="1552" y="8"/>
                    <a:pt x="548" y="145"/>
                    <a:pt x="1" y="2350"/>
                  </a:cubicBezTo>
                  <a:cubicBezTo>
                    <a:pt x="1" y="2350"/>
                    <a:pt x="658" y="2555"/>
                    <a:pt x="1559" y="2572"/>
                  </a:cubicBezTo>
                  <a:cubicBezTo>
                    <a:pt x="1515" y="2266"/>
                    <a:pt x="1494" y="1958"/>
                    <a:pt x="1494" y="1649"/>
                  </a:cubicBezTo>
                  <a:cubicBezTo>
                    <a:pt x="1494" y="1018"/>
                    <a:pt x="1580" y="443"/>
                    <a:pt x="1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1630333" y="3395399"/>
              <a:ext cx="61361" cy="542549"/>
            </a:xfrm>
            <a:custGeom>
              <a:rect b="b" l="l" r="r" t="t"/>
              <a:pathLst>
                <a:path extrusionOk="0" h="2573" w="291">
                  <a:moveTo>
                    <a:pt x="291" y="0"/>
                  </a:moveTo>
                  <a:lnTo>
                    <a:pt x="291" y="0"/>
                  </a:lnTo>
                  <a:cubicBezTo>
                    <a:pt x="282" y="1"/>
                    <a:pt x="270" y="2"/>
                    <a:pt x="257" y="4"/>
                  </a:cubicBezTo>
                  <a:cubicBezTo>
                    <a:pt x="117" y="470"/>
                    <a:pt x="26" y="1046"/>
                    <a:pt x="9" y="1671"/>
                  </a:cubicBezTo>
                  <a:cubicBezTo>
                    <a:pt x="1" y="1971"/>
                    <a:pt x="11" y="2271"/>
                    <a:pt x="40" y="2570"/>
                  </a:cubicBezTo>
                  <a:cubicBezTo>
                    <a:pt x="68" y="2571"/>
                    <a:pt x="97" y="2572"/>
                    <a:pt x="127" y="2572"/>
                  </a:cubicBezTo>
                  <a:cubicBezTo>
                    <a:pt x="83" y="2266"/>
                    <a:pt x="62" y="1958"/>
                    <a:pt x="62" y="1649"/>
                  </a:cubicBezTo>
                  <a:cubicBezTo>
                    <a:pt x="62" y="1018"/>
                    <a:pt x="148" y="443"/>
                    <a:pt x="291" y="0"/>
                  </a:cubicBezTo>
                  <a:close/>
                </a:path>
              </a:pathLst>
            </a:custGeom>
            <a:solidFill>
              <a:srgbClr val="9E9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1348410" y="3516012"/>
              <a:ext cx="253246" cy="403380"/>
            </a:xfrm>
            <a:custGeom>
              <a:rect b="b" l="l" r="r" t="t"/>
              <a:pathLst>
                <a:path extrusionOk="0" h="1913" w="1201">
                  <a:moveTo>
                    <a:pt x="708" y="0"/>
                  </a:moveTo>
                  <a:cubicBezTo>
                    <a:pt x="708" y="0"/>
                    <a:pt x="153" y="716"/>
                    <a:pt x="1" y="1744"/>
                  </a:cubicBezTo>
                  <a:cubicBezTo>
                    <a:pt x="398" y="1828"/>
                    <a:pt x="748" y="1912"/>
                    <a:pt x="1062" y="1912"/>
                  </a:cubicBezTo>
                  <a:cubicBezTo>
                    <a:pt x="1109" y="1912"/>
                    <a:pt x="1155" y="1910"/>
                    <a:pt x="1200" y="1906"/>
                  </a:cubicBezTo>
                  <a:cubicBezTo>
                    <a:pt x="1200" y="1906"/>
                    <a:pt x="260" y="1003"/>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1805771" y="3047685"/>
              <a:ext cx="402326" cy="253035"/>
            </a:xfrm>
            <a:custGeom>
              <a:rect b="b" l="l" r="r" t="t"/>
              <a:pathLst>
                <a:path extrusionOk="0" h="1200" w="1908">
                  <a:moveTo>
                    <a:pt x="0" y="0"/>
                  </a:moveTo>
                  <a:lnTo>
                    <a:pt x="95" y="1032"/>
                  </a:lnTo>
                  <a:cubicBezTo>
                    <a:pt x="95" y="1032"/>
                    <a:pt x="954" y="1199"/>
                    <a:pt x="1603" y="1199"/>
                  </a:cubicBezTo>
                  <a:cubicBezTo>
                    <a:pt x="1712" y="1199"/>
                    <a:pt x="1815" y="1195"/>
                    <a:pt x="1907" y="1184"/>
                  </a:cubicBezTo>
                  <a:cubicBezTo>
                    <a:pt x="1907" y="1184"/>
                    <a:pt x="1906" y="1179"/>
                    <a:pt x="1905" y="1172"/>
                  </a:cubicBezTo>
                  <a:cubicBezTo>
                    <a:pt x="1875" y="1173"/>
                    <a:pt x="1843" y="1174"/>
                    <a:pt x="1811" y="1174"/>
                  </a:cubicBezTo>
                  <a:cubicBezTo>
                    <a:pt x="1167" y="1174"/>
                    <a:pt x="202" y="934"/>
                    <a:pt x="202" y="934"/>
                  </a:cubicBezTo>
                  <a:lnTo>
                    <a:pt x="43" y="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1792698" y="3035666"/>
              <a:ext cx="48709" cy="41962"/>
            </a:xfrm>
            <a:custGeom>
              <a:rect b="b" l="l" r="r" t="t"/>
              <a:pathLst>
                <a:path extrusionOk="0" h="199" w="231">
                  <a:moveTo>
                    <a:pt x="99" y="1"/>
                  </a:moveTo>
                  <a:cubicBezTo>
                    <a:pt x="44" y="1"/>
                    <a:pt x="0" y="46"/>
                    <a:pt x="0" y="100"/>
                  </a:cubicBezTo>
                  <a:cubicBezTo>
                    <a:pt x="0" y="159"/>
                    <a:pt x="49" y="198"/>
                    <a:pt x="99" y="198"/>
                  </a:cubicBezTo>
                  <a:cubicBezTo>
                    <a:pt x="123" y="198"/>
                    <a:pt x="148" y="190"/>
                    <a:pt x="168" y="169"/>
                  </a:cubicBezTo>
                  <a:cubicBezTo>
                    <a:pt x="231" y="108"/>
                    <a:pt x="186" y="2"/>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1803030" y="3046209"/>
              <a:ext cx="24460" cy="21086"/>
            </a:xfrm>
            <a:custGeom>
              <a:rect b="b" l="l" r="r" t="t"/>
              <a:pathLst>
                <a:path extrusionOk="0" h="100" w="116">
                  <a:moveTo>
                    <a:pt x="50" y="0"/>
                  </a:moveTo>
                  <a:cubicBezTo>
                    <a:pt x="22" y="0"/>
                    <a:pt x="1" y="23"/>
                    <a:pt x="1" y="50"/>
                  </a:cubicBezTo>
                  <a:cubicBezTo>
                    <a:pt x="1" y="80"/>
                    <a:pt x="25" y="100"/>
                    <a:pt x="50" y="100"/>
                  </a:cubicBezTo>
                  <a:cubicBezTo>
                    <a:pt x="62" y="100"/>
                    <a:pt x="74" y="95"/>
                    <a:pt x="84" y="85"/>
                  </a:cubicBezTo>
                  <a:cubicBezTo>
                    <a:pt x="115" y="54"/>
                    <a:pt x="93"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1634129" y="3019430"/>
              <a:ext cx="145495" cy="243968"/>
            </a:xfrm>
            <a:custGeom>
              <a:rect b="b" l="l" r="r" t="t"/>
              <a:pathLst>
                <a:path extrusionOk="0" h="1157" w="690">
                  <a:moveTo>
                    <a:pt x="145" y="1"/>
                  </a:moveTo>
                  <a:cubicBezTo>
                    <a:pt x="141" y="1"/>
                    <a:pt x="140" y="5"/>
                    <a:pt x="143" y="13"/>
                  </a:cubicBezTo>
                  <a:cubicBezTo>
                    <a:pt x="440" y="819"/>
                    <a:pt x="0" y="1157"/>
                    <a:pt x="0" y="1157"/>
                  </a:cubicBezTo>
                  <a:cubicBezTo>
                    <a:pt x="0" y="1157"/>
                    <a:pt x="491" y="988"/>
                    <a:pt x="502" y="962"/>
                  </a:cubicBezTo>
                  <a:cubicBezTo>
                    <a:pt x="690" y="554"/>
                    <a:pt x="192" y="1"/>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1692116" y="3236408"/>
              <a:ext cx="54192" cy="37534"/>
            </a:xfrm>
            <a:custGeom>
              <a:rect b="b" l="l" r="r" t="t"/>
              <a:pathLst>
                <a:path extrusionOk="0" h="178" w="257">
                  <a:moveTo>
                    <a:pt x="219" y="1"/>
                  </a:moveTo>
                  <a:cubicBezTo>
                    <a:pt x="210" y="1"/>
                    <a:pt x="198" y="3"/>
                    <a:pt x="184" y="10"/>
                  </a:cubicBezTo>
                  <a:cubicBezTo>
                    <a:pt x="142" y="28"/>
                    <a:pt x="0" y="166"/>
                    <a:pt x="86" y="176"/>
                  </a:cubicBezTo>
                  <a:cubicBezTo>
                    <a:pt x="93" y="177"/>
                    <a:pt x="99" y="177"/>
                    <a:pt x="105" y="177"/>
                  </a:cubicBezTo>
                  <a:cubicBezTo>
                    <a:pt x="183" y="177"/>
                    <a:pt x="249" y="125"/>
                    <a:pt x="254" y="79"/>
                  </a:cubicBezTo>
                  <a:cubicBezTo>
                    <a:pt x="256" y="39"/>
                    <a:pt x="254"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1726065" y="3431035"/>
              <a:ext cx="176492" cy="457993"/>
            </a:xfrm>
            <a:custGeom>
              <a:rect b="b" l="l" r="r" t="t"/>
              <a:pathLst>
                <a:path extrusionOk="0" h="2172" w="837">
                  <a:moveTo>
                    <a:pt x="1" y="1"/>
                  </a:moveTo>
                  <a:lnTo>
                    <a:pt x="1" y="1"/>
                  </a:lnTo>
                  <a:cubicBezTo>
                    <a:pt x="375" y="785"/>
                    <a:pt x="585" y="1251"/>
                    <a:pt x="753" y="2172"/>
                  </a:cubicBezTo>
                  <a:cubicBezTo>
                    <a:pt x="837" y="716"/>
                    <a:pt x="1" y="1"/>
                    <a:pt x="1"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2135983" y="3077417"/>
              <a:ext cx="42594" cy="182185"/>
            </a:xfrm>
            <a:custGeom>
              <a:rect b="b" l="l" r="r" t="t"/>
              <a:pathLst>
                <a:path extrusionOk="0" h="864" w="202">
                  <a:moveTo>
                    <a:pt x="108" y="0"/>
                  </a:moveTo>
                  <a:cubicBezTo>
                    <a:pt x="1" y="541"/>
                    <a:pt x="201" y="864"/>
                    <a:pt x="201" y="864"/>
                  </a:cubicBezTo>
                  <a:cubicBezTo>
                    <a:pt x="121" y="515"/>
                    <a:pt x="108"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2096340" y="3084797"/>
              <a:ext cx="42594" cy="169323"/>
            </a:xfrm>
            <a:custGeom>
              <a:rect b="b" l="l" r="r" t="t"/>
              <a:pathLst>
                <a:path extrusionOk="0" h="803" w="202">
                  <a:moveTo>
                    <a:pt x="108" y="1"/>
                  </a:moveTo>
                  <a:cubicBezTo>
                    <a:pt x="1" y="503"/>
                    <a:pt x="201" y="802"/>
                    <a:pt x="201" y="802"/>
                  </a:cubicBezTo>
                  <a:cubicBezTo>
                    <a:pt x="121" y="478"/>
                    <a:pt x="108"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2053113" y="3085852"/>
              <a:ext cx="42383" cy="165316"/>
            </a:xfrm>
            <a:custGeom>
              <a:rect b="b" l="l" r="r" t="t"/>
              <a:pathLst>
                <a:path extrusionOk="0" h="784" w="201">
                  <a:moveTo>
                    <a:pt x="107" y="0"/>
                  </a:moveTo>
                  <a:lnTo>
                    <a:pt x="107" y="0"/>
                  </a:lnTo>
                  <a:cubicBezTo>
                    <a:pt x="0" y="491"/>
                    <a:pt x="201" y="783"/>
                    <a:pt x="201" y="783"/>
                  </a:cubicBezTo>
                  <a:cubicBezTo>
                    <a:pt x="121" y="467"/>
                    <a:pt x="107"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2009465" y="3087749"/>
              <a:ext cx="42805" cy="159623"/>
            </a:xfrm>
            <a:custGeom>
              <a:rect b="b" l="l" r="r" t="t"/>
              <a:pathLst>
                <a:path extrusionOk="0" h="757" w="203">
                  <a:moveTo>
                    <a:pt x="109" y="0"/>
                  </a:moveTo>
                  <a:lnTo>
                    <a:pt x="109" y="0"/>
                  </a:lnTo>
                  <a:cubicBezTo>
                    <a:pt x="1" y="474"/>
                    <a:pt x="203" y="756"/>
                    <a:pt x="203" y="756"/>
                  </a:cubicBezTo>
                  <a:cubicBezTo>
                    <a:pt x="121" y="451"/>
                    <a:pt x="109" y="1"/>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1958014" y="3099769"/>
              <a:ext cx="40696" cy="128415"/>
            </a:xfrm>
            <a:custGeom>
              <a:rect b="b" l="l" r="r" t="t"/>
              <a:pathLst>
                <a:path extrusionOk="0" h="609" w="193">
                  <a:moveTo>
                    <a:pt x="123" y="1"/>
                  </a:moveTo>
                  <a:lnTo>
                    <a:pt x="123" y="1"/>
                  </a:lnTo>
                  <a:cubicBezTo>
                    <a:pt x="1" y="375"/>
                    <a:pt x="192" y="609"/>
                    <a:pt x="192" y="609"/>
                  </a:cubicBezTo>
                  <a:cubicBezTo>
                    <a:pt x="122" y="361"/>
                    <a:pt x="123" y="1"/>
                    <a:pt x="1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1906775" y="2786215"/>
              <a:ext cx="171853" cy="224147"/>
            </a:xfrm>
            <a:custGeom>
              <a:rect b="b" l="l" r="r" t="t"/>
              <a:pathLst>
                <a:path extrusionOk="0" h="1063" w="815">
                  <a:moveTo>
                    <a:pt x="1" y="0"/>
                  </a:moveTo>
                  <a:cubicBezTo>
                    <a:pt x="1" y="0"/>
                    <a:pt x="1" y="0"/>
                    <a:pt x="1" y="0"/>
                  </a:cubicBezTo>
                  <a:cubicBezTo>
                    <a:pt x="614" y="471"/>
                    <a:pt x="639" y="1062"/>
                    <a:pt x="639" y="1062"/>
                  </a:cubicBezTo>
                  <a:lnTo>
                    <a:pt x="815" y="1020"/>
                  </a:lnTo>
                  <a:cubicBezTo>
                    <a:pt x="617" y="224"/>
                    <a:pt x="4" y="0"/>
                    <a:pt x="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4" name="Shape 3974"/>
        <p:cNvGrpSpPr/>
        <p:nvPr/>
      </p:nvGrpSpPr>
      <p:grpSpPr>
        <a:xfrm>
          <a:off x="0" y="0"/>
          <a:ext cx="0" cy="0"/>
          <a:chOff x="0" y="0"/>
          <a:chExt cx="0" cy="0"/>
        </a:xfrm>
      </p:grpSpPr>
      <p:sp>
        <p:nvSpPr>
          <p:cNvPr id="3975" name="Google Shape;3975;p76"/>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Icon pack: Italy</a:t>
            </a:r>
            <a:endParaRPr/>
          </a:p>
        </p:txBody>
      </p:sp>
      <p:grpSp>
        <p:nvGrpSpPr>
          <p:cNvPr id="3976" name="Google Shape;3976;p76"/>
          <p:cNvGrpSpPr/>
          <p:nvPr/>
        </p:nvGrpSpPr>
        <p:grpSpPr>
          <a:xfrm>
            <a:off x="1202044" y="1729456"/>
            <a:ext cx="338336" cy="322719"/>
            <a:chOff x="1202044" y="1729456"/>
            <a:chExt cx="338336" cy="322719"/>
          </a:xfrm>
        </p:grpSpPr>
        <p:sp>
          <p:nvSpPr>
            <p:cNvPr id="3977" name="Google Shape;3977;p76"/>
            <p:cNvSpPr/>
            <p:nvPr/>
          </p:nvSpPr>
          <p:spPr>
            <a:xfrm>
              <a:off x="1405163" y="1765723"/>
              <a:ext cx="126443" cy="181242"/>
            </a:xfrm>
            <a:custGeom>
              <a:rect b="b" l="l" r="r" t="t"/>
              <a:pathLst>
                <a:path extrusionOk="0" h="5907" w="4121">
                  <a:moveTo>
                    <a:pt x="1" y="0"/>
                  </a:moveTo>
                  <a:lnTo>
                    <a:pt x="1" y="4882"/>
                  </a:lnTo>
                  <a:cubicBezTo>
                    <a:pt x="334" y="5144"/>
                    <a:pt x="572" y="5502"/>
                    <a:pt x="644" y="5906"/>
                  </a:cubicBezTo>
                  <a:lnTo>
                    <a:pt x="3764" y="5906"/>
                  </a:lnTo>
                  <a:cubicBezTo>
                    <a:pt x="3954" y="5906"/>
                    <a:pt x="4121" y="5763"/>
                    <a:pt x="4121" y="5573"/>
                  </a:cubicBezTo>
                  <a:cubicBezTo>
                    <a:pt x="4121" y="5382"/>
                    <a:pt x="3954" y="5240"/>
                    <a:pt x="3764" y="5240"/>
                  </a:cubicBezTo>
                  <a:lnTo>
                    <a:pt x="3406" y="5240"/>
                  </a:lnTo>
                  <a:cubicBezTo>
                    <a:pt x="3311" y="3001"/>
                    <a:pt x="2144" y="121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6"/>
            <p:cNvSpPr/>
            <p:nvPr/>
          </p:nvSpPr>
          <p:spPr>
            <a:xfrm>
              <a:off x="1202044" y="1729456"/>
              <a:ext cx="338336" cy="322719"/>
            </a:xfrm>
            <a:custGeom>
              <a:rect b="b" l="l" r="r" t="t"/>
              <a:pathLst>
                <a:path extrusionOk="0" h="10518" w="11027">
                  <a:moveTo>
                    <a:pt x="5597" y="7088"/>
                  </a:moveTo>
                  <a:cubicBezTo>
                    <a:pt x="5787" y="7088"/>
                    <a:pt x="5930" y="7231"/>
                    <a:pt x="5930" y="7422"/>
                  </a:cubicBezTo>
                  <a:lnTo>
                    <a:pt x="5930" y="7755"/>
                  </a:lnTo>
                  <a:lnTo>
                    <a:pt x="2501" y="7755"/>
                  </a:lnTo>
                  <a:lnTo>
                    <a:pt x="2501" y="7422"/>
                  </a:lnTo>
                  <a:cubicBezTo>
                    <a:pt x="2501" y="7231"/>
                    <a:pt x="2668" y="7088"/>
                    <a:pt x="2858" y="7088"/>
                  </a:cubicBezTo>
                  <a:close/>
                  <a:moveTo>
                    <a:pt x="7526" y="8470"/>
                  </a:moveTo>
                  <a:lnTo>
                    <a:pt x="7526" y="8803"/>
                  </a:lnTo>
                  <a:cubicBezTo>
                    <a:pt x="7526" y="8992"/>
                    <a:pt x="7377" y="9145"/>
                    <a:pt x="7195" y="9145"/>
                  </a:cubicBezTo>
                  <a:cubicBezTo>
                    <a:pt x="7171" y="9145"/>
                    <a:pt x="7146" y="9142"/>
                    <a:pt x="7121" y="9136"/>
                  </a:cubicBezTo>
                  <a:cubicBezTo>
                    <a:pt x="6954" y="9089"/>
                    <a:pt x="6835" y="8946"/>
                    <a:pt x="6835" y="8803"/>
                  </a:cubicBezTo>
                  <a:lnTo>
                    <a:pt x="6835" y="8470"/>
                  </a:lnTo>
                  <a:close/>
                  <a:moveTo>
                    <a:pt x="8907" y="8470"/>
                  </a:moveTo>
                  <a:lnTo>
                    <a:pt x="8907" y="8803"/>
                  </a:lnTo>
                  <a:cubicBezTo>
                    <a:pt x="8907" y="8992"/>
                    <a:pt x="8740" y="9145"/>
                    <a:pt x="8553" y="9145"/>
                  </a:cubicBezTo>
                  <a:cubicBezTo>
                    <a:pt x="8528" y="9145"/>
                    <a:pt x="8503" y="9142"/>
                    <a:pt x="8478" y="9136"/>
                  </a:cubicBezTo>
                  <a:cubicBezTo>
                    <a:pt x="8336" y="9089"/>
                    <a:pt x="8216" y="8946"/>
                    <a:pt x="8216" y="8803"/>
                  </a:cubicBezTo>
                  <a:lnTo>
                    <a:pt x="8216" y="8470"/>
                  </a:lnTo>
                  <a:close/>
                  <a:moveTo>
                    <a:pt x="5612" y="0"/>
                  </a:moveTo>
                  <a:cubicBezTo>
                    <a:pt x="5561" y="0"/>
                    <a:pt x="5508" y="13"/>
                    <a:pt x="5454" y="39"/>
                  </a:cubicBezTo>
                  <a:cubicBezTo>
                    <a:pt x="3358" y="825"/>
                    <a:pt x="1953" y="2802"/>
                    <a:pt x="1834" y="5040"/>
                  </a:cubicBezTo>
                  <a:lnTo>
                    <a:pt x="1477" y="5040"/>
                  </a:lnTo>
                  <a:cubicBezTo>
                    <a:pt x="1465" y="5039"/>
                    <a:pt x="1453" y="5038"/>
                    <a:pt x="1441" y="5038"/>
                  </a:cubicBezTo>
                  <a:cubicBezTo>
                    <a:pt x="1269" y="5038"/>
                    <a:pt x="1144" y="5195"/>
                    <a:pt x="1144" y="5374"/>
                  </a:cubicBezTo>
                  <a:cubicBezTo>
                    <a:pt x="1144" y="5564"/>
                    <a:pt x="1477" y="5707"/>
                    <a:pt x="1477" y="5707"/>
                  </a:cubicBezTo>
                  <a:lnTo>
                    <a:pt x="5263" y="5707"/>
                  </a:lnTo>
                  <a:lnTo>
                    <a:pt x="5263" y="6398"/>
                  </a:lnTo>
                  <a:lnTo>
                    <a:pt x="2858" y="6398"/>
                  </a:lnTo>
                  <a:cubicBezTo>
                    <a:pt x="2844" y="6397"/>
                    <a:pt x="2831" y="6397"/>
                    <a:pt x="2817" y="6397"/>
                  </a:cubicBezTo>
                  <a:cubicBezTo>
                    <a:pt x="2265" y="6397"/>
                    <a:pt x="1834" y="6864"/>
                    <a:pt x="1834" y="7422"/>
                  </a:cubicBezTo>
                  <a:lnTo>
                    <a:pt x="1834" y="7755"/>
                  </a:lnTo>
                  <a:cubicBezTo>
                    <a:pt x="0" y="7779"/>
                    <a:pt x="24" y="10518"/>
                    <a:pt x="1858" y="10518"/>
                  </a:cubicBezTo>
                  <a:lnTo>
                    <a:pt x="8502" y="10518"/>
                  </a:lnTo>
                  <a:cubicBezTo>
                    <a:pt x="9074" y="10518"/>
                    <a:pt x="9598" y="10232"/>
                    <a:pt x="9907" y="9756"/>
                  </a:cubicBezTo>
                  <a:lnTo>
                    <a:pt x="10884" y="8303"/>
                  </a:lnTo>
                  <a:cubicBezTo>
                    <a:pt x="11027" y="8065"/>
                    <a:pt x="10860" y="7779"/>
                    <a:pt x="10598" y="7755"/>
                  </a:cubicBezTo>
                  <a:lnTo>
                    <a:pt x="6621" y="7755"/>
                  </a:lnTo>
                  <a:lnTo>
                    <a:pt x="6621" y="7422"/>
                  </a:lnTo>
                  <a:cubicBezTo>
                    <a:pt x="6621" y="7422"/>
                    <a:pt x="6335" y="6612"/>
                    <a:pt x="5930" y="6469"/>
                  </a:cubicBezTo>
                  <a:lnTo>
                    <a:pt x="5930" y="349"/>
                  </a:lnTo>
                  <a:cubicBezTo>
                    <a:pt x="5930" y="146"/>
                    <a:pt x="5787" y="0"/>
                    <a:pt x="56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9" name="Google Shape;3979;p76"/>
          <p:cNvGrpSpPr/>
          <p:nvPr/>
        </p:nvGrpSpPr>
        <p:grpSpPr>
          <a:xfrm>
            <a:off x="1945144" y="1733936"/>
            <a:ext cx="330297" cy="322350"/>
            <a:chOff x="1945144" y="1733936"/>
            <a:chExt cx="330297" cy="322350"/>
          </a:xfrm>
        </p:grpSpPr>
        <p:sp>
          <p:nvSpPr>
            <p:cNvPr id="3980" name="Google Shape;3980;p76"/>
            <p:cNvSpPr/>
            <p:nvPr/>
          </p:nvSpPr>
          <p:spPr>
            <a:xfrm>
              <a:off x="1951004" y="1746730"/>
              <a:ext cx="145435" cy="102326"/>
            </a:xfrm>
            <a:custGeom>
              <a:rect b="b" l="l" r="r" t="t"/>
              <a:pathLst>
                <a:path extrusionOk="0" h="3335" w="4740">
                  <a:moveTo>
                    <a:pt x="1334" y="0"/>
                  </a:moveTo>
                  <a:cubicBezTo>
                    <a:pt x="893" y="0"/>
                    <a:pt x="453" y="167"/>
                    <a:pt x="119" y="500"/>
                  </a:cubicBezTo>
                  <a:cubicBezTo>
                    <a:pt x="0" y="643"/>
                    <a:pt x="0" y="858"/>
                    <a:pt x="119" y="977"/>
                  </a:cubicBezTo>
                  <a:lnTo>
                    <a:pt x="2477" y="3334"/>
                  </a:lnTo>
                  <a:cubicBezTo>
                    <a:pt x="2644" y="3191"/>
                    <a:pt x="2858" y="3048"/>
                    <a:pt x="3072" y="2953"/>
                  </a:cubicBezTo>
                  <a:lnTo>
                    <a:pt x="1834" y="1691"/>
                  </a:lnTo>
                  <a:lnTo>
                    <a:pt x="2310" y="1215"/>
                  </a:lnTo>
                  <a:lnTo>
                    <a:pt x="3811" y="2691"/>
                  </a:lnTo>
                  <a:cubicBezTo>
                    <a:pt x="4001" y="2644"/>
                    <a:pt x="4192" y="2644"/>
                    <a:pt x="4406" y="2644"/>
                  </a:cubicBezTo>
                  <a:lnTo>
                    <a:pt x="4739" y="2644"/>
                  </a:lnTo>
                  <a:lnTo>
                    <a:pt x="2548" y="500"/>
                  </a:lnTo>
                  <a:cubicBezTo>
                    <a:pt x="2215" y="167"/>
                    <a:pt x="1774"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6"/>
            <p:cNvSpPr/>
            <p:nvPr/>
          </p:nvSpPr>
          <p:spPr>
            <a:xfrm>
              <a:off x="2159983" y="1912600"/>
              <a:ext cx="94073" cy="143686"/>
            </a:xfrm>
            <a:custGeom>
              <a:rect b="b" l="l" r="r" t="t"/>
              <a:pathLst>
                <a:path extrusionOk="0" h="4683" w="3066">
                  <a:moveTo>
                    <a:pt x="667" y="0"/>
                  </a:moveTo>
                  <a:cubicBezTo>
                    <a:pt x="667" y="95"/>
                    <a:pt x="667" y="214"/>
                    <a:pt x="667" y="310"/>
                  </a:cubicBezTo>
                  <a:cubicBezTo>
                    <a:pt x="667" y="524"/>
                    <a:pt x="667" y="715"/>
                    <a:pt x="619" y="905"/>
                  </a:cubicBezTo>
                  <a:lnTo>
                    <a:pt x="834" y="1143"/>
                  </a:lnTo>
                  <a:lnTo>
                    <a:pt x="405" y="1572"/>
                  </a:lnTo>
                  <a:cubicBezTo>
                    <a:pt x="286" y="1810"/>
                    <a:pt x="167" y="2024"/>
                    <a:pt x="0" y="2239"/>
                  </a:cubicBezTo>
                  <a:lnTo>
                    <a:pt x="1072" y="3310"/>
                  </a:lnTo>
                  <a:lnTo>
                    <a:pt x="2334" y="4572"/>
                  </a:lnTo>
                  <a:cubicBezTo>
                    <a:pt x="2412" y="4650"/>
                    <a:pt x="2498" y="4683"/>
                    <a:pt x="2579" y="4683"/>
                  </a:cubicBezTo>
                  <a:cubicBezTo>
                    <a:pt x="2846" y="4683"/>
                    <a:pt x="3066" y="4333"/>
                    <a:pt x="2810" y="4096"/>
                  </a:cubicBezTo>
                  <a:lnTo>
                    <a:pt x="2834" y="4096"/>
                  </a:lnTo>
                  <a:lnTo>
                    <a:pt x="1786" y="3072"/>
                  </a:lnTo>
                  <a:cubicBezTo>
                    <a:pt x="2239" y="2382"/>
                    <a:pt x="2144" y="1477"/>
                    <a:pt x="1572" y="905"/>
                  </a:cubicBezTo>
                  <a:lnTo>
                    <a:pt x="6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6"/>
            <p:cNvSpPr/>
            <p:nvPr/>
          </p:nvSpPr>
          <p:spPr>
            <a:xfrm>
              <a:off x="1945144" y="1733936"/>
              <a:ext cx="330297" cy="321921"/>
            </a:xfrm>
            <a:custGeom>
              <a:rect b="b" l="l" r="r" t="t"/>
              <a:pathLst>
                <a:path extrusionOk="0" h="10492" w="10765">
                  <a:moveTo>
                    <a:pt x="7479" y="2775"/>
                  </a:moveTo>
                  <a:lnTo>
                    <a:pt x="7955" y="3251"/>
                  </a:lnTo>
                  <a:lnTo>
                    <a:pt x="6502" y="4704"/>
                  </a:lnTo>
                  <a:cubicBezTo>
                    <a:pt x="6455" y="4609"/>
                    <a:pt x="6359" y="4537"/>
                    <a:pt x="6288" y="4442"/>
                  </a:cubicBezTo>
                  <a:cubicBezTo>
                    <a:pt x="6216" y="4370"/>
                    <a:pt x="6121" y="4299"/>
                    <a:pt x="6026" y="4228"/>
                  </a:cubicBezTo>
                  <a:lnTo>
                    <a:pt x="7479" y="2775"/>
                  </a:lnTo>
                  <a:close/>
                  <a:moveTo>
                    <a:pt x="5526" y="4704"/>
                  </a:moveTo>
                  <a:cubicBezTo>
                    <a:pt x="5621" y="4775"/>
                    <a:pt x="5716" y="4847"/>
                    <a:pt x="5812" y="4918"/>
                  </a:cubicBezTo>
                  <a:cubicBezTo>
                    <a:pt x="5883" y="5013"/>
                    <a:pt x="5954" y="5085"/>
                    <a:pt x="6026" y="5180"/>
                  </a:cubicBezTo>
                  <a:lnTo>
                    <a:pt x="4359" y="6871"/>
                  </a:lnTo>
                  <a:cubicBezTo>
                    <a:pt x="4287" y="6942"/>
                    <a:pt x="4192" y="6966"/>
                    <a:pt x="4097" y="6966"/>
                  </a:cubicBezTo>
                  <a:cubicBezTo>
                    <a:pt x="3787" y="6966"/>
                    <a:pt x="3644" y="6585"/>
                    <a:pt x="3859" y="6371"/>
                  </a:cubicBezTo>
                  <a:lnTo>
                    <a:pt x="5526" y="4704"/>
                  </a:lnTo>
                  <a:close/>
                  <a:moveTo>
                    <a:pt x="2905" y="7009"/>
                  </a:moveTo>
                  <a:cubicBezTo>
                    <a:pt x="2985" y="7009"/>
                    <a:pt x="3068" y="7039"/>
                    <a:pt x="3144" y="7109"/>
                  </a:cubicBezTo>
                  <a:lnTo>
                    <a:pt x="3621" y="7609"/>
                  </a:lnTo>
                  <a:cubicBezTo>
                    <a:pt x="3740" y="7728"/>
                    <a:pt x="3763" y="7943"/>
                    <a:pt x="3621" y="8085"/>
                  </a:cubicBezTo>
                  <a:cubicBezTo>
                    <a:pt x="3549" y="8157"/>
                    <a:pt x="3460" y="8193"/>
                    <a:pt x="3374" y="8193"/>
                  </a:cubicBezTo>
                  <a:cubicBezTo>
                    <a:pt x="3287" y="8193"/>
                    <a:pt x="3204" y="8157"/>
                    <a:pt x="3144" y="8085"/>
                  </a:cubicBezTo>
                  <a:lnTo>
                    <a:pt x="2644" y="7609"/>
                  </a:lnTo>
                  <a:cubicBezTo>
                    <a:pt x="2405" y="7352"/>
                    <a:pt x="2635" y="7009"/>
                    <a:pt x="2905" y="7009"/>
                  </a:cubicBezTo>
                  <a:close/>
                  <a:moveTo>
                    <a:pt x="2159" y="8223"/>
                  </a:moveTo>
                  <a:cubicBezTo>
                    <a:pt x="2424" y="8223"/>
                    <a:pt x="2664" y="8566"/>
                    <a:pt x="2406" y="8824"/>
                  </a:cubicBezTo>
                  <a:lnTo>
                    <a:pt x="1692" y="9514"/>
                  </a:lnTo>
                  <a:cubicBezTo>
                    <a:pt x="1596" y="9467"/>
                    <a:pt x="1525" y="9371"/>
                    <a:pt x="1430" y="9300"/>
                  </a:cubicBezTo>
                  <a:cubicBezTo>
                    <a:pt x="1358" y="9229"/>
                    <a:pt x="1287" y="9133"/>
                    <a:pt x="1215" y="9038"/>
                  </a:cubicBezTo>
                  <a:lnTo>
                    <a:pt x="1930" y="8324"/>
                  </a:lnTo>
                  <a:cubicBezTo>
                    <a:pt x="2000" y="8253"/>
                    <a:pt x="2081" y="8223"/>
                    <a:pt x="2159" y="8223"/>
                  </a:cubicBezTo>
                  <a:close/>
                  <a:moveTo>
                    <a:pt x="9419" y="0"/>
                  </a:moveTo>
                  <a:cubicBezTo>
                    <a:pt x="9330" y="0"/>
                    <a:pt x="9241" y="36"/>
                    <a:pt x="9169" y="108"/>
                  </a:cubicBezTo>
                  <a:lnTo>
                    <a:pt x="8455" y="822"/>
                  </a:lnTo>
                  <a:lnTo>
                    <a:pt x="8193" y="584"/>
                  </a:lnTo>
                  <a:cubicBezTo>
                    <a:pt x="8123" y="513"/>
                    <a:pt x="8042" y="484"/>
                    <a:pt x="7964" y="484"/>
                  </a:cubicBezTo>
                  <a:cubicBezTo>
                    <a:pt x="7699" y="484"/>
                    <a:pt x="7459" y="827"/>
                    <a:pt x="7717" y="1084"/>
                  </a:cubicBezTo>
                  <a:lnTo>
                    <a:pt x="7955" y="1322"/>
                  </a:lnTo>
                  <a:lnTo>
                    <a:pt x="7502" y="1822"/>
                  </a:lnTo>
                  <a:lnTo>
                    <a:pt x="7240" y="1560"/>
                  </a:lnTo>
                  <a:cubicBezTo>
                    <a:pt x="7170" y="1490"/>
                    <a:pt x="7090" y="1460"/>
                    <a:pt x="7011" y="1460"/>
                  </a:cubicBezTo>
                  <a:cubicBezTo>
                    <a:pt x="6746" y="1460"/>
                    <a:pt x="6507" y="1803"/>
                    <a:pt x="6764" y="2060"/>
                  </a:cubicBezTo>
                  <a:lnTo>
                    <a:pt x="7002" y="2299"/>
                  </a:lnTo>
                  <a:lnTo>
                    <a:pt x="5407" y="3894"/>
                  </a:lnTo>
                  <a:cubicBezTo>
                    <a:pt x="5141" y="3801"/>
                    <a:pt x="4866" y="3755"/>
                    <a:pt x="4595" y="3755"/>
                  </a:cubicBezTo>
                  <a:cubicBezTo>
                    <a:pt x="3967" y="3755"/>
                    <a:pt x="3355" y="4000"/>
                    <a:pt x="2906" y="4466"/>
                  </a:cubicBezTo>
                  <a:cubicBezTo>
                    <a:pt x="2763" y="4585"/>
                    <a:pt x="2763" y="4799"/>
                    <a:pt x="2906" y="4942"/>
                  </a:cubicBezTo>
                  <a:cubicBezTo>
                    <a:pt x="2954" y="5013"/>
                    <a:pt x="2954" y="5109"/>
                    <a:pt x="2930" y="5180"/>
                  </a:cubicBezTo>
                  <a:cubicBezTo>
                    <a:pt x="2852" y="5630"/>
                    <a:pt x="2355" y="5968"/>
                    <a:pt x="2075" y="5968"/>
                  </a:cubicBezTo>
                  <a:cubicBezTo>
                    <a:pt x="2014" y="5968"/>
                    <a:pt x="1964" y="5952"/>
                    <a:pt x="1930" y="5918"/>
                  </a:cubicBezTo>
                  <a:cubicBezTo>
                    <a:pt x="1858" y="5847"/>
                    <a:pt x="1769" y="5811"/>
                    <a:pt x="1683" y="5811"/>
                  </a:cubicBezTo>
                  <a:cubicBezTo>
                    <a:pt x="1596" y="5811"/>
                    <a:pt x="1513" y="5847"/>
                    <a:pt x="1453" y="5918"/>
                  </a:cubicBezTo>
                  <a:lnTo>
                    <a:pt x="953" y="6395"/>
                  </a:lnTo>
                  <a:cubicBezTo>
                    <a:pt x="96" y="7228"/>
                    <a:pt x="1" y="8562"/>
                    <a:pt x="715" y="9514"/>
                  </a:cubicBezTo>
                  <a:lnTo>
                    <a:pt x="453" y="9776"/>
                  </a:lnTo>
                  <a:cubicBezTo>
                    <a:pt x="214" y="10034"/>
                    <a:pt x="444" y="10377"/>
                    <a:pt x="714" y="10377"/>
                  </a:cubicBezTo>
                  <a:cubicBezTo>
                    <a:pt x="794" y="10377"/>
                    <a:pt x="877" y="10347"/>
                    <a:pt x="953" y="10276"/>
                  </a:cubicBezTo>
                  <a:lnTo>
                    <a:pt x="1215" y="10014"/>
                  </a:lnTo>
                  <a:cubicBezTo>
                    <a:pt x="1641" y="10334"/>
                    <a:pt x="2143" y="10491"/>
                    <a:pt x="2643" y="10491"/>
                  </a:cubicBezTo>
                  <a:cubicBezTo>
                    <a:pt x="3260" y="10491"/>
                    <a:pt x="3874" y="10250"/>
                    <a:pt x="4335" y="9776"/>
                  </a:cubicBezTo>
                  <a:lnTo>
                    <a:pt x="4835" y="9300"/>
                  </a:lnTo>
                  <a:cubicBezTo>
                    <a:pt x="4954" y="9157"/>
                    <a:pt x="4954" y="8943"/>
                    <a:pt x="4835" y="8824"/>
                  </a:cubicBezTo>
                  <a:cubicBezTo>
                    <a:pt x="4621" y="8609"/>
                    <a:pt x="5026" y="7919"/>
                    <a:pt x="5550" y="7800"/>
                  </a:cubicBezTo>
                  <a:cubicBezTo>
                    <a:pt x="5575" y="7793"/>
                    <a:pt x="5599" y="7790"/>
                    <a:pt x="5621" y="7790"/>
                  </a:cubicBezTo>
                  <a:cubicBezTo>
                    <a:pt x="5683" y="7790"/>
                    <a:pt x="5735" y="7812"/>
                    <a:pt x="5788" y="7847"/>
                  </a:cubicBezTo>
                  <a:cubicBezTo>
                    <a:pt x="5859" y="7907"/>
                    <a:pt x="5948" y="7937"/>
                    <a:pt x="6038" y="7937"/>
                  </a:cubicBezTo>
                  <a:cubicBezTo>
                    <a:pt x="6127" y="7937"/>
                    <a:pt x="6216" y="7907"/>
                    <a:pt x="6288" y="7847"/>
                  </a:cubicBezTo>
                  <a:cubicBezTo>
                    <a:pt x="6931" y="7181"/>
                    <a:pt x="7145" y="6204"/>
                    <a:pt x="6836" y="5347"/>
                  </a:cubicBezTo>
                  <a:lnTo>
                    <a:pt x="8431" y="3751"/>
                  </a:lnTo>
                  <a:lnTo>
                    <a:pt x="8693" y="3989"/>
                  </a:lnTo>
                  <a:cubicBezTo>
                    <a:pt x="8764" y="4060"/>
                    <a:pt x="8843" y="4090"/>
                    <a:pt x="8920" y="4090"/>
                  </a:cubicBezTo>
                  <a:cubicBezTo>
                    <a:pt x="9179" y="4090"/>
                    <a:pt x="9408" y="3752"/>
                    <a:pt x="9169" y="3513"/>
                  </a:cubicBezTo>
                  <a:lnTo>
                    <a:pt x="8931" y="3251"/>
                  </a:lnTo>
                  <a:lnTo>
                    <a:pt x="9407" y="2775"/>
                  </a:lnTo>
                  <a:lnTo>
                    <a:pt x="9646" y="3013"/>
                  </a:lnTo>
                  <a:cubicBezTo>
                    <a:pt x="9717" y="3084"/>
                    <a:pt x="9806" y="3120"/>
                    <a:pt x="9896" y="3120"/>
                  </a:cubicBezTo>
                  <a:cubicBezTo>
                    <a:pt x="9985" y="3120"/>
                    <a:pt x="10074" y="3084"/>
                    <a:pt x="10146" y="3013"/>
                  </a:cubicBezTo>
                  <a:cubicBezTo>
                    <a:pt x="10265" y="2894"/>
                    <a:pt x="10265" y="2656"/>
                    <a:pt x="10146" y="2537"/>
                  </a:cubicBezTo>
                  <a:lnTo>
                    <a:pt x="9908" y="2299"/>
                  </a:lnTo>
                  <a:lnTo>
                    <a:pt x="10622" y="1560"/>
                  </a:lnTo>
                  <a:cubicBezTo>
                    <a:pt x="10765" y="1417"/>
                    <a:pt x="10765" y="1203"/>
                    <a:pt x="10622" y="1084"/>
                  </a:cubicBezTo>
                  <a:lnTo>
                    <a:pt x="9669" y="108"/>
                  </a:lnTo>
                  <a:cubicBezTo>
                    <a:pt x="9598" y="36"/>
                    <a:pt x="9509" y="0"/>
                    <a:pt x="9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76"/>
          <p:cNvGrpSpPr/>
          <p:nvPr/>
        </p:nvGrpSpPr>
        <p:grpSpPr>
          <a:xfrm>
            <a:off x="2702143" y="1720221"/>
            <a:ext cx="240428" cy="322473"/>
            <a:chOff x="2702143" y="1720221"/>
            <a:chExt cx="240428" cy="322473"/>
          </a:xfrm>
        </p:grpSpPr>
        <p:sp>
          <p:nvSpPr>
            <p:cNvPr id="3984" name="Google Shape;3984;p76"/>
            <p:cNvSpPr/>
            <p:nvPr/>
          </p:nvSpPr>
          <p:spPr>
            <a:xfrm>
              <a:off x="2702143" y="1720221"/>
              <a:ext cx="240428" cy="168294"/>
            </a:xfrm>
            <a:custGeom>
              <a:rect b="b" l="l" r="r" t="t"/>
              <a:pathLst>
                <a:path extrusionOk="0" h="5485" w="7836">
                  <a:moveTo>
                    <a:pt x="3760" y="1"/>
                  </a:moveTo>
                  <a:cubicBezTo>
                    <a:pt x="2459" y="1"/>
                    <a:pt x="1156" y="781"/>
                    <a:pt x="763" y="2341"/>
                  </a:cubicBezTo>
                  <a:cubicBezTo>
                    <a:pt x="286" y="2650"/>
                    <a:pt x="1" y="3198"/>
                    <a:pt x="1" y="3770"/>
                  </a:cubicBezTo>
                  <a:cubicBezTo>
                    <a:pt x="1" y="4389"/>
                    <a:pt x="334" y="4960"/>
                    <a:pt x="882" y="5270"/>
                  </a:cubicBezTo>
                  <a:cubicBezTo>
                    <a:pt x="1136" y="5413"/>
                    <a:pt x="1413" y="5481"/>
                    <a:pt x="1689" y="5481"/>
                  </a:cubicBezTo>
                  <a:cubicBezTo>
                    <a:pt x="2058" y="5481"/>
                    <a:pt x="2426" y="5359"/>
                    <a:pt x="2739" y="5127"/>
                  </a:cubicBezTo>
                  <a:cubicBezTo>
                    <a:pt x="3037" y="5365"/>
                    <a:pt x="3400" y="5484"/>
                    <a:pt x="3763" y="5484"/>
                  </a:cubicBezTo>
                  <a:cubicBezTo>
                    <a:pt x="4126" y="5484"/>
                    <a:pt x="4490" y="5365"/>
                    <a:pt x="4787" y="5127"/>
                  </a:cubicBezTo>
                  <a:cubicBezTo>
                    <a:pt x="5101" y="5359"/>
                    <a:pt x="5469" y="5481"/>
                    <a:pt x="5837" y="5481"/>
                  </a:cubicBezTo>
                  <a:cubicBezTo>
                    <a:pt x="6113" y="5481"/>
                    <a:pt x="6390" y="5413"/>
                    <a:pt x="6645" y="5270"/>
                  </a:cubicBezTo>
                  <a:cubicBezTo>
                    <a:pt x="7788" y="4651"/>
                    <a:pt x="7836" y="3031"/>
                    <a:pt x="6764" y="2341"/>
                  </a:cubicBezTo>
                  <a:lnTo>
                    <a:pt x="6740" y="2341"/>
                  </a:lnTo>
                  <a:cubicBezTo>
                    <a:pt x="6359" y="781"/>
                    <a:pt x="5061" y="1"/>
                    <a:pt x="37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6"/>
            <p:cNvSpPr/>
            <p:nvPr/>
          </p:nvSpPr>
          <p:spPr>
            <a:xfrm>
              <a:off x="2795663" y="1902352"/>
              <a:ext cx="100884" cy="140342"/>
            </a:xfrm>
            <a:custGeom>
              <a:rect b="b" l="l" r="r" t="t"/>
              <a:pathLst>
                <a:path extrusionOk="0" h="4574" w="3288">
                  <a:moveTo>
                    <a:pt x="1739" y="1"/>
                  </a:moveTo>
                  <a:lnTo>
                    <a:pt x="1620" y="48"/>
                  </a:lnTo>
                  <a:lnTo>
                    <a:pt x="1" y="4359"/>
                  </a:lnTo>
                  <a:cubicBezTo>
                    <a:pt x="215" y="4502"/>
                    <a:pt x="453" y="4573"/>
                    <a:pt x="715" y="4573"/>
                  </a:cubicBezTo>
                  <a:cubicBezTo>
                    <a:pt x="1263" y="4573"/>
                    <a:pt x="1763" y="4240"/>
                    <a:pt x="1977" y="3716"/>
                  </a:cubicBezTo>
                  <a:lnTo>
                    <a:pt x="3287" y="191"/>
                  </a:lnTo>
                  <a:lnTo>
                    <a:pt x="3287" y="191"/>
                  </a:lnTo>
                  <a:cubicBezTo>
                    <a:pt x="3120" y="229"/>
                    <a:pt x="2951" y="248"/>
                    <a:pt x="2782" y="248"/>
                  </a:cubicBezTo>
                  <a:cubicBezTo>
                    <a:pt x="2421" y="248"/>
                    <a:pt x="2064" y="163"/>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6"/>
            <p:cNvSpPr/>
            <p:nvPr/>
          </p:nvSpPr>
          <p:spPr>
            <a:xfrm>
              <a:off x="2738685" y="1902352"/>
              <a:ext cx="81861" cy="115489"/>
            </a:xfrm>
            <a:custGeom>
              <a:rect b="b" l="l" r="r" t="t"/>
              <a:pathLst>
                <a:path extrusionOk="0" h="3764" w="2668">
                  <a:moveTo>
                    <a:pt x="1548" y="1"/>
                  </a:moveTo>
                  <a:cubicBezTo>
                    <a:pt x="1238" y="156"/>
                    <a:pt x="897" y="230"/>
                    <a:pt x="553" y="230"/>
                  </a:cubicBezTo>
                  <a:cubicBezTo>
                    <a:pt x="368" y="230"/>
                    <a:pt x="183" y="209"/>
                    <a:pt x="0" y="167"/>
                  </a:cubicBezTo>
                  <a:lnTo>
                    <a:pt x="0" y="167"/>
                  </a:lnTo>
                  <a:lnTo>
                    <a:pt x="1310" y="3716"/>
                  </a:lnTo>
                  <a:lnTo>
                    <a:pt x="1334" y="3763"/>
                  </a:lnTo>
                  <a:lnTo>
                    <a:pt x="2668" y="239"/>
                  </a:lnTo>
                  <a:lnTo>
                    <a:pt x="2668" y="239"/>
                  </a:lnTo>
                  <a:cubicBezTo>
                    <a:pt x="2629" y="241"/>
                    <a:pt x="2590" y="242"/>
                    <a:pt x="2551" y="242"/>
                  </a:cubicBezTo>
                  <a:cubicBezTo>
                    <a:pt x="2209" y="242"/>
                    <a:pt x="1869" y="150"/>
                    <a:pt x="15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76"/>
          <p:cNvGrpSpPr/>
          <p:nvPr/>
        </p:nvGrpSpPr>
        <p:grpSpPr>
          <a:xfrm>
            <a:off x="3357797" y="1734672"/>
            <a:ext cx="329162" cy="321338"/>
            <a:chOff x="3357797" y="1734672"/>
            <a:chExt cx="329162" cy="321338"/>
          </a:xfrm>
        </p:grpSpPr>
        <p:sp>
          <p:nvSpPr>
            <p:cNvPr id="3988" name="Google Shape;3988;p76"/>
            <p:cNvSpPr/>
            <p:nvPr/>
          </p:nvSpPr>
          <p:spPr>
            <a:xfrm>
              <a:off x="3357797" y="2014680"/>
              <a:ext cx="329162" cy="41329"/>
            </a:xfrm>
            <a:custGeom>
              <a:rect b="b" l="l" r="r" t="t"/>
              <a:pathLst>
                <a:path extrusionOk="0" h="1347" w="10728">
                  <a:moveTo>
                    <a:pt x="1220" y="1"/>
                  </a:moveTo>
                  <a:cubicBezTo>
                    <a:pt x="893" y="1"/>
                    <a:pt x="563" y="81"/>
                    <a:pt x="255" y="245"/>
                  </a:cubicBezTo>
                  <a:cubicBezTo>
                    <a:pt x="0" y="458"/>
                    <a:pt x="162" y="859"/>
                    <a:pt x="470" y="859"/>
                  </a:cubicBezTo>
                  <a:cubicBezTo>
                    <a:pt x="508" y="859"/>
                    <a:pt x="547" y="853"/>
                    <a:pt x="589" y="841"/>
                  </a:cubicBezTo>
                  <a:cubicBezTo>
                    <a:pt x="797" y="726"/>
                    <a:pt x="1019" y="671"/>
                    <a:pt x="1239" y="671"/>
                  </a:cubicBezTo>
                  <a:cubicBezTo>
                    <a:pt x="1522" y="671"/>
                    <a:pt x="1800" y="762"/>
                    <a:pt x="2041" y="936"/>
                  </a:cubicBezTo>
                  <a:cubicBezTo>
                    <a:pt x="2410" y="1210"/>
                    <a:pt x="2845" y="1347"/>
                    <a:pt x="3280" y="1347"/>
                  </a:cubicBezTo>
                  <a:cubicBezTo>
                    <a:pt x="3714" y="1347"/>
                    <a:pt x="4149" y="1210"/>
                    <a:pt x="4518" y="936"/>
                  </a:cubicBezTo>
                  <a:cubicBezTo>
                    <a:pt x="4756" y="757"/>
                    <a:pt x="5042" y="668"/>
                    <a:pt x="5331" y="668"/>
                  </a:cubicBezTo>
                  <a:cubicBezTo>
                    <a:pt x="5619" y="668"/>
                    <a:pt x="5911" y="757"/>
                    <a:pt x="6161" y="936"/>
                  </a:cubicBezTo>
                  <a:cubicBezTo>
                    <a:pt x="6530" y="1210"/>
                    <a:pt x="6965" y="1347"/>
                    <a:pt x="7397" y="1347"/>
                  </a:cubicBezTo>
                  <a:cubicBezTo>
                    <a:pt x="7828" y="1347"/>
                    <a:pt x="8257" y="1210"/>
                    <a:pt x="8614" y="936"/>
                  </a:cubicBezTo>
                  <a:cubicBezTo>
                    <a:pt x="8855" y="762"/>
                    <a:pt x="9141" y="671"/>
                    <a:pt x="9430" y="671"/>
                  </a:cubicBezTo>
                  <a:cubicBezTo>
                    <a:pt x="9655" y="671"/>
                    <a:pt x="9882" y="726"/>
                    <a:pt x="10091" y="841"/>
                  </a:cubicBezTo>
                  <a:cubicBezTo>
                    <a:pt x="10134" y="874"/>
                    <a:pt x="10179" y="889"/>
                    <a:pt x="10224" y="889"/>
                  </a:cubicBezTo>
                  <a:cubicBezTo>
                    <a:pt x="10493" y="889"/>
                    <a:pt x="10727" y="348"/>
                    <a:pt x="10400" y="245"/>
                  </a:cubicBezTo>
                  <a:cubicBezTo>
                    <a:pt x="10103" y="81"/>
                    <a:pt x="9774" y="1"/>
                    <a:pt x="9445" y="1"/>
                  </a:cubicBezTo>
                  <a:cubicBezTo>
                    <a:pt x="9011" y="1"/>
                    <a:pt x="8575" y="141"/>
                    <a:pt x="8209" y="412"/>
                  </a:cubicBezTo>
                  <a:cubicBezTo>
                    <a:pt x="7971" y="591"/>
                    <a:pt x="7679" y="680"/>
                    <a:pt x="7388" y="680"/>
                  </a:cubicBezTo>
                  <a:cubicBezTo>
                    <a:pt x="7096" y="680"/>
                    <a:pt x="6804" y="591"/>
                    <a:pt x="6566" y="412"/>
                  </a:cubicBezTo>
                  <a:cubicBezTo>
                    <a:pt x="6197" y="138"/>
                    <a:pt x="5762" y="1"/>
                    <a:pt x="5331" y="1"/>
                  </a:cubicBezTo>
                  <a:cubicBezTo>
                    <a:pt x="4899" y="1"/>
                    <a:pt x="4470" y="138"/>
                    <a:pt x="4113" y="412"/>
                  </a:cubicBezTo>
                  <a:cubicBezTo>
                    <a:pt x="3863" y="591"/>
                    <a:pt x="3571" y="680"/>
                    <a:pt x="3280" y="680"/>
                  </a:cubicBezTo>
                  <a:cubicBezTo>
                    <a:pt x="2988" y="680"/>
                    <a:pt x="2696" y="591"/>
                    <a:pt x="2446" y="412"/>
                  </a:cubicBezTo>
                  <a:cubicBezTo>
                    <a:pt x="2080" y="141"/>
                    <a:pt x="1652" y="1"/>
                    <a:pt x="1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6"/>
            <p:cNvSpPr/>
            <p:nvPr/>
          </p:nvSpPr>
          <p:spPr>
            <a:xfrm>
              <a:off x="3361233" y="1734672"/>
              <a:ext cx="322258" cy="170625"/>
            </a:xfrm>
            <a:custGeom>
              <a:rect b="b" l="l" r="r" t="t"/>
              <a:pathLst>
                <a:path extrusionOk="0" h="5561" w="10503">
                  <a:moveTo>
                    <a:pt x="5228" y="0"/>
                  </a:moveTo>
                  <a:cubicBezTo>
                    <a:pt x="5174" y="0"/>
                    <a:pt x="5120" y="12"/>
                    <a:pt x="5073" y="36"/>
                  </a:cubicBezTo>
                  <a:lnTo>
                    <a:pt x="3715" y="703"/>
                  </a:lnTo>
                  <a:cubicBezTo>
                    <a:pt x="3596" y="774"/>
                    <a:pt x="3525" y="870"/>
                    <a:pt x="3525" y="1012"/>
                  </a:cubicBezTo>
                  <a:lnTo>
                    <a:pt x="3525" y="1822"/>
                  </a:lnTo>
                  <a:lnTo>
                    <a:pt x="238" y="2727"/>
                  </a:lnTo>
                  <a:cubicBezTo>
                    <a:pt x="96" y="2775"/>
                    <a:pt x="0" y="2918"/>
                    <a:pt x="0" y="3060"/>
                  </a:cubicBezTo>
                  <a:lnTo>
                    <a:pt x="0" y="5537"/>
                  </a:lnTo>
                  <a:lnTo>
                    <a:pt x="1381" y="5156"/>
                  </a:lnTo>
                  <a:lnTo>
                    <a:pt x="1381" y="4465"/>
                  </a:lnTo>
                  <a:cubicBezTo>
                    <a:pt x="1369" y="3781"/>
                    <a:pt x="1885" y="3435"/>
                    <a:pt x="2401" y="3435"/>
                  </a:cubicBezTo>
                  <a:cubicBezTo>
                    <a:pt x="2909" y="3435"/>
                    <a:pt x="3418" y="3769"/>
                    <a:pt x="3430" y="4442"/>
                  </a:cubicBezTo>
                  <a:lnTo>
                    <a:pt x="3430" y="4608"/>
                  </a:lnTo>
                  <a:lnTo>
                    <a:pt x="4215" y="4370"/>
                  </a:lnTo>
                  <a:lnTo>
                    <a:pt x="4215" y="3775"/>
                  </a:lnTo>
                  <a:cubicBezTo>
                    <a:pt x="4180" y="3057"/>
                    <a:pt x="4714" y="2694"/>
                    <a:pt x="5249" y="2694"/>
                  </a:cubicBezTo>
                  <a:cubicBezTo>
                    <a:pt x="5780" y="2694"/>
                    <a:pt x="6311" y="3052"/>
                    <a:pt x="6287" y="3775"/>
                  </a:cubicBezTo>
                  <a:lnTo>
                    <a:pt x="6287" y="4394"/>
                  </a:lnTo>
                  <a:lnTo>
                    <a:pt x="7073" y="4608"/>
                  </a:lnTo>
                  <a:lnTo>
                    <a:pt x="7073" y="4465"/>
                  </a:lnTo>
                  <a:cubicBezTo>
                    <a:pt x="7073" y="3894"/>
                    <a:pt x="7526" y="3441"/>
                    <a:pt x="8097" y="3418"/>
                  </a:cubicBezTo>
                  <a:cubicBezTo>
                    <a:pt x="8669" y="3418"/>
                    <a:pt x="9121" y="3870"/>
                    <a:pt x="9121" y="4442"/>
                  </a:cubicBezTo>
                  <a:lnTo>
                    <a:pt x="9121" y="5180"/>
                  </a:lnTo>
                  <a:lnTo>
                    <a:pt x="10479" y="5561"/>
                  </a:lnTo>
                  <a:lnTo>
                    <a:pt x="10479" y="3084"/>
                  </a:lnTo>
                  <a:cubicBezTo>
                    <a:pt x="10502" y="2918"/>
                    <a:pt x="10383" y="2775"/>
                    <a:pt x="10217" y="2727"/>
                  </a:cubicBezTo>
                  <a:lnTo>
                    <a:pt x="6930" y="1822"/>
                  </a:lnTo>
                  <a:lnTo>
                    <a:pt x="6930" y="1012"/>
                  </a:lnTo>
                  <a:cubicBezTo>
                    <a:pt x="6930" y="870"/>
                    <a:pt x="6859" y="774"/>
                    <a:pt x="6740" y="703"/>
                  </a:cubicBezTo>
                  <a:lnTo>
                    <a:pt x="5382" y="36"/>
                  </a:lnTo>
                  <a:cubicBezTo>
                    <a:pt x="5335" y="12"/>
                    <a:pt x="5281" y="0"/>
                    <a:pt x="5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6"/>
            <p:cNvSpPr/>
            <p:nvPr/>
          </p:nvSpPr>
          <p:spPr>
            <a:xfrm>
              <a:off x="3360497" y="1881887"/>
              <a:ext cx="322258" cy="132487"/>
            </a:xfrm>
            <a:custGeom>
              <a:rect b="b" l="l" r="r" t="t"/>
              <a:pathLst>
                <a:path extrusionOk="0" h="4318" w="10503">
                  <a:moveTo>
                    <a:pt x="5240" y="2025"/>
                  </a:moveTo>
                  <a:cubicBezTo>
                    <a:pt x="6621" y="2025"/>
                    <a:pt x="7883" y="2549"/>
                    <a:pt x="8288" y="3263"/>
                  </a:cubicBezTo>
                  <a:cubicBezTo>
                    <a:pt x="8240" y="3287"/>
                    <a:pt x="8193" y="3335"/>
                    <a:pt x="8121" y="3359"/>
                  </a:cubicBezTo>
                  <a:cubicBezTo>
                    <a:pt x="7883" y="3537"/>
                    <a:pt x="7591" y="3627"/>
                    <a:pt x="7300" y="3627"/>
                  </a:cubicBezTo>
                  <a:cubicBezTo>
                    <a:pt x="7008" y="3627"/>
                    <a:pt x="6716" y="3537"/>
                    <a:pt x="6478" y="3359"/>
                  </a:cubicBezTo>
                  <a:cubicBezTo>
                    <a:pt x="6109" y="3085"/>
                    <a:pt x="5674" y="2948"/>
                    <a:pt x="5243" y="2948"/>
                  </a:cubicBezTo>
                  <a:cubicBezTo>
                    <a:pt x="4811" y="2948"/>
                    <a:pt x="4382" y="3085"/>
                    <a:pt x="4025" y="3359"/>
                  </a:cubicBezTo>
                  <a:cubicBezTo>
                    <a:pt x="3741" y="3564"/>
                    <a:pt x="3470" y="3636"/>
                    <a:pt x="3226" y="3636"/>
                  </a:cubicBezTo>
                  <a:cubicBezTo>
                    <a:pt x="2733" y="3636"/>
                    <a:pt x="2351" y="3343"/>
                    <a:pt x="2191" y="3263"/>
                  </a:cubicBezTo>
                  <a:cubicBezTo>
                    <a:pt x="2620" y="2549"/>
                    <a:pt x="3882" y="2025"/>
                    <a:pt x="5240" y="2025"/>
                  </a:cubicBezTo>
                  <a:close/>
                  <a:moveTo>
                    <a:pt x="5263" y="1"/>
                  </a:moveTo>
                  <a:lnTo>
                    <a:pt x="0" y="1454"/>
                  </a:lnTo>
                  <a:lnTo>
                    <a:pt x="0" y="3549"/>
                  </a:lnTo>
                  <a:cubicBezTo>
                    <a:pt x="0" y="3758"/>
                    <a:pt x="168" y="3882"/>
                    <a:pt x="340" y="3882"/>
                  </a:cubicBezTo>
                  <a:cubicBezTo>
                    <a:pt x="444" y="3882"/>
                    <a:pt x="548" y="3838"/>
                    <a:pt x="620" y="3740"/>
                  </a:cubicBezTo>
                  <a:cubicBezTo>
                    <a:pt x="790" y="3668"/>
                    <a:pt x="967" y="3633"/>
                    <a:pt x="1143" y="3633"/>
                  </a:cubicBezTo>
                  <a:cubicBezTo>
                    <a:pt x="1435" y="3633"/>
                    <a:pt x="1725" y="3728"/>
                    <a:pt x="1977" y="3906"/>
                  </a:cubicBezTo>
                  <a:cubicBezTo>
                    <a:pt x="2334" y="4180"/>
                    <a:pt x="2763" y="4317"/>
                    <a:pt x="3195" y="4317"/>
                  </a:cubicBezTo>
                  <a:cubicBezTo>
                    <a:pt x="3626" y="4317"/>
                    <a:pt x="4061" y="4180"/>
                    <a:pt x="4430" y="3906"/>
                  </a:cubicBezTo>
                  <a:cubicBezTo>
                    <a:pt x="4668" y="3728"/>
                    <a:pt x="4960" y="3639"/>
                    <a:pt x="5252" y="3639"/>
                  </a:cubicBezTo>
                  <a:cubicBezTo>
                    <a:pt x="5543" y="3639"/>
                    <a:pt x="5835" y="3728"/>
                    <a:pt x="6073" y="3906"/>
                  </a:cubicBezTo>
                  <a:cubicBezTo>
                    <a:pt x="6442" y="4180"/>
                    <a:pt x="6877" y="4317"/>
                    <a:pt x="7311" y="4317"/>
                  </a:cubicBezTo>
                  <a:cubicBezTo>
                    <a:pt x="7746" y="4317"/>
                    <a:pt x="8181" y="4180"/>
                    <a:pt x="8550" y="3906"/>
                  </a:cubicBezTo>
                  <a:cubicBezTo>
                    <a:pt x="8797" y="3728"/>
                    <a:pt x="9083" y="3637"/>
                    <a:pt x="9372" y="3637"/>
                  </a:cubicBezTo>
                  <a:cubicBezTo>
                    <a:pt x="9586" y="3637"/>
                    <a:pt x="9800" y="3686"/>
                    <a:pt x="10003" y="3787"/>
                  </a:cubicBezTo>
                  <a:cubicBezTo>
                    <a:pt x="10057" y="3815"/>
                    <a:pt x="10112" y="3827"/>
                    <a:pt x="10166" y="3827"/>
                  </a:cubicBezTo>
                  <a:cubicBezTo>
                    <a:pt x="10346" y="3827"/>
                    <a:pt x="10503" y="3686"/>
                    <a:pt x="10503" y="3502"/>
                  </a:cubicBezTo>
                  <a:lnTo>
                    <a:pt x="10503" y="1454"/>
                  </a:lnTo>
                  <a:lnTo>
                    <a:pt x="5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1" name="Google Shape;3991;p76"/>
          <p:cNvSpPr/>
          <p:nvPr/>
        </p:nvSpPr>
        <p:spPr>
          <a:xfrm>
            <a:off x="4063402" y="1752253"/>
            <a:ext cx="326677" cy="264851"/>
          </a:xfrm>
          <a:custGeom>
            <a:rect b="b" l="l" r="r" t="t"/>
            <a:pathLst>
              <a:path extrusionOk="0" h="8632" w="10647">
                <a:moveTo>
                  <a:pt x="7426" y="3271"/>
                </a:moveTo>
                <a:cubicBezTo>
                  <a:pt x="7869" y="3271"/>
                  <a:pt x="7869" y="3966"/>
                  <a:pt x="7426" y="3966"/>
                </a:cubicBezTo>
                <a:cubicBezTo>
                  <a:pt x="7412" y="3966"/>
                  <a:pt x="7398" y="3965"/>
                  <a:pt x="7383" y="3964"/>
                </a:cubicBezTo>
                <a:cubicBezTo>
                  <a:pt x="7002" y="3964"/>
                  <a:pt x="6645" y="4083"/>
                  <a:pt x="6359" y="4321"/>
                </a:cubicBezTo>
                <a:cubicBezTo>
                  <a:pt x="6669" y="4535"/>
                  <a:pt x="7002" y="4655"/>
                  <a:pt x="7383" y="4655"/>
                </a:cubicBezTo>
                <a:cubicBezTo>
                  <a:pt x="7398" y="4653"/>
                  <a:pt x="7412" y="4652"/>
                  <a:pt x="7426" y="4652"/>
                </a:cubicBezTo>
                <a:cubicBezTo>
                  <a:pt x="7869" y="4652"/>
                  <a:pt x="7869" y="5347"/>
                  <a:pt x="7426" y="5347"/>
                </a:cubicBezTo>
                <a:cubicBezTo>
                  <a:pt x="7412" y="5347"/>
                  <a:pt x="7398" y="5347"/>
                  <a:pt x="7383" y="5345"/>
                </a:cubicBezTo>
                <a:cubicBezTo>
                  <a:pt x="6907" y="5345"/>
                  <a:pt x="6455" y="5202"/>
                  <a:pt x="6050" y="4940"/>
                </a:cubicBezTo>
                <a:cubicBezTo>
                  <a:pt x="5824" y="4750"/>
                  <a:pt x="5544" y="4655"/>
                  <a:pt x="5261" y="4655"/>
                </a:cubicBezTo>
                <a:cubicBezTo>
                  <a:pt x="4978" y="4655"/>
                  <a:pt x="4692" y="4750"/>
                  <a:pt x="4454" y="4940"/>
                </a:cubicBezTo>
                <a:cubicBezTo>
                  <a:pt x="4073" y="5202"/>
                  <a:pt x="3621" y="5345"/>
                  <a:pt x="3144" y="5345"/>
                </a:cubicBezTo>
                <a:cubicBezTo>
                  <a:pt x="2716" y="5298"/>
                  <a:pt x="2716" y="4702"/>
                  <a:pt x="3144" y="4655"/>
                </a:cubicBezTo>
                <a:cubicBezTo>
                  <a:pt x="3502" y="4655"/>
                  <a:pt x="3859" y="4535"/>
                  <a:pt x="4169" y="4321"/>
                </a:cubicBezTo>
                <a:cubicBezTo>
                  <a:pt x="3859" y="4083"/>
                  <a:pt x="3502" y="3964"/>
                  <a:pt x="3144" y="3964"/>
                </a:cubicBezTo>
                <a:cubicBezTo>
                  <a:pt x="2716" y="3916"/>
                  <a:pt x="2716" y="3321"/>
                  <a:pt x="3144" y="3273"/>
                </a:cubicBezTo>
                <a:cubicBezTo>
                  <a:pt x="3621" y="3273"/>
                  <a:pt x="4073" y="3416"/>
                  <a:pt x="4454" y="3702"/>
                </a:cubicBezTo>
                <a:cubicBezTo>
                  <a:pt x="4692" y="3881"/>
                  <a:pt x="4978" y="3970"/>
                  <a:pt x="5261" y="3970"/>
                </a:cubicBezTo>
                <a:cubicBezTo>
                  <a:pt x="5544" y="3970"/>
                  <a:pt x="5824" y="3881"/>
                  <a:pt x="6050" y="3702"/>
                </a:cubicBezTo>
                <a:cubicBezTo>
                  <a:pt x="6455" y="3416"/>
                  <a:pt x="6907" y="3273"/>
                  <a:pt x="7383" y="3273"/>
                </a:cubicBezTo>
                <a:cubicBezTo>
                  <a:pt x="7398" y="3272"/>
                  <a:pt x="7412" y="3271"/>
                  <a:pt x="7426" y="3271"/>
                </a:cubicBezTo>
                <a:close/>
                <a:moveTo>
                  <a:pt x="8780" y="1"/>
                </a:moveTo>
                <a:cubicBezTo>
                  <a:pt x="8187" y="1"/>
                  <a:pt x="7135" y="416"/>
                  <a:pt x="5574" y="2464"/>
                </a:cubicBezTo>
                <a:cubicBezTo>
                  <a:pt x="5490" y="2547"/>
                  <a:pt x="5377" y="2589"/>
                  <a:pt x="5267" y="2589"/>
                </a:cubicBezTo>
                <a:cubicBezTo>
                  <a:pt x="5157" y="2589"/>
                  <a:pt x="5050" y="2547"/>
                  <a:pt x="4978" y="2464"/>
                </a:cubicBezTo>
                <a:cubicBezTo>
                  <a:pt x="3373" y="419"/>
                  <a:pt x="2319" y="5"/>
                  <a:pt x="1732" y="5"/>
                </a:cubicBezTo>
                <a:cubicBezTo>
                  <a:pt x="1492" y="5"/>
                  <a:pt x="1329" y="74"/>
                  <a:pt x="1239" y="130"/>
                </a:cubicBezTo>
                <a:cubicBezTo>
                  <a:pt x="906" y="320"/>
                  <a:pt x="787" y="773"/>
                  <a:pt x="977" y="1106"/>
                </a:cubicBezTo>
                <a:cubicBezTo>
                  <a:pt x="1049" y="1273"/>
                  <a:pt x="977" y="1463"/>
                  <a:pt x="811" y="1535"/>
                </a:cubicBezTo>
                <a:cubicBezTo>
                  <a:pt x="525" y="1678"/>
                  <a:pt x="334" y="1916"/>
                  <a:pt x="263" y="2225"/>
                </a:cubicBezTo>
                <a:cubicBezTo>
                  <a:pt x="191" y="2511"/>
                  <a:pt x="263" y="2845"/>
                  <a:pt x="477" y="3083"/>
                </a:cubicBezTo>
                <a:cubicBezTo>
                  <a:pt x="573" y="3202"/>
                  <a:pt x="549" y="3392"/>
                  <a:pt x="430" y="3488"/>
                </a:cubicBezTo>
                <a:cubicBezTo>
                  <a:pt x="168" y="3702"/>
                  <a:pt x="1" y="3988"/>
                  <a:pt x="1" y="4321"/>
                </a:cubicBezTo>
                <a:cubicBezTo>
                  <a:pt x="1" y="4631"/>
                  <a:pt x="168" y="4940"/>
                  <a:pt x="430" y="5131"/>
                </a:cubicBezTo>
                <a:cubicBezTo>
                  <a:pt x="549" y="5226"/>
                  <a:pt x="573" y="5417"/>
                  <a:pt x="477" y="5536"/>
                </a:cubicBezTo>
                <a:cubicBezTo>
                  <a:pt x="263" y="5774"/>
                  <a:pt x="191" y="6107"/>
                  <a:pt x="263" y="6393"/>
                </a:cubicBezTo>
                <a:cubicBezTo>
                  <a:pt x="334" y="6703"/>
                  <a:pt x="525" y="6965"/>
                  <a:pt x="811" y="7107"/>
                </a:cubicBezTo>
                <a:cubicBezTo>
                  <a:pt x="977" y="7179"/>
                  <a:pt x="1049" y="7346"/>
                  <a:pt x="977" y="7512"/>
                </a:cubicBezTo>
                <a:cubicBezTo>
                  <a:pt x="787" y="7869"/>
                  <a:pt x="906" y="8298"/>
                  <a:pt x="1239" y="8489"/>
                </a:cubicBezTo>
                <a:cubicBezTo>
                  <a:pt x="1400" y="8588"/>
                  <a:pt x="1574" y="8632"/>
                  <a:pt x="1757" y="8632"/>
                </a:cubicBezTo>
                <a:cubicBezTo>
                  <a:pt x="2851" y="8632"/>
                  <a:pt x="4264" y="7053"/>
                  <a:pt x="4978" y="6155"/>
                </a:cubicBezTo>
                <a:cubicBezTo>
                  <a:pt x="5050" y="6072"/>
                  <a:pt x="5157" y="6030"/>
                  <a:pt x="5267" y="6030"/>
                </a:cubicBezTo>
                <a:cubicBezTo>
                  <a:pt x="5377" y="6030"/>
                  <a:pt x="5490" y="6072"/>
                  <a:pt x="5574" y="6155"/>
                </a:cubicBezTo>
                <a:cubicBezTo>
                  <a:pt x="7151" y="8203"/>
                  <a:pt x="8197" y="8618"/>
                  <a:pt x="8785" y="8618"/>
                </a:cubicBezTo>
                <a:cubicBezTo>
                  <a:pt x="9031" y="8618"/>
                  <a:pt x="9197" y="8545"/>
                  <a:pt x="9289" y="8489"/>
                </a:cubicBezTo>
                <a:cubicBezTo>
                  <a:pt x="9622" y="8298"/>
                  <a:pt x="9741" y="7869"/>
                  <a:pt x="9551" y="7512"/>
                </a:cubicBezTo>
                <a:cubicBezTo>
                  <a:pt x="9479" y="7346"/>
                  <a:pt x="9551" y="7155"/>
                  <a:pt x="9717" y="7084"/>
                </a:cubicBezTo>
                <a:cubicBezTo>
                  <a:pt x="10003" y="6965"/>
                  <a:pt x="10194" y="6703"/>
                  <a:pt x="10265" y="6393"/>
                </a:cubicBezTo>
                <a:cubicBezTo>
                  <a:pt x="10336" y="6107"/>
                  <a:pt x="10265" y="5774"/>
                  <a:pt x="10074" y="5536"/>
                </a:cubicBezTo>
                <a:cubicBezTo>
                  <a:pt x="9955" y="5417"/>
                  <a:pt x="9979" y="5226"/>
                  <a:pt x="10098" y="5131"/>
                </a:cubicBezTo>
                <a:cubicBezTo>
                  <a:pt x="10646" y="4726"/>
                  <a:pt x="10646" y="3892"/>
                  <a:pt x="10098" y="3511"/>
                </a:cubicBezTo>
                <a:cubicBezTo>
                  <a:pt x="9979" y="3392"/>
                  <a:pt x="9955" y="3202"/>
                  <a:pt x="10074" y="3083"/>
                </a:cubicBezTo>
                <a:cubicBezTo>
                  <a:pt x="10265" y="2845"/>
                  <a:pt x="10336" y="2511"/>
                  <a:pt x="10265" y="2225"/>
                </a:cubicBezTo>
                <a:cubicBezTo>
                  <a:pt x="10194" y="1916"/>
                  <a:pt x="10003" y="1654"/>
                  <a:pt x="9717" y="1535"/>
                </a:cubicBezTo>
                <a:cubicBezTo>
                  <a:pt x="9551" y="1463"/>
                  <a:pt x="9479" y="1273"/>
                  <a:pt x="9551" y="1106"/>
                </a:cubicBezTo>
                <a:cubicBezTo>
                  <a:pt x="9741" y="773"/>
                  <a:pt x="9622" y="320"/>
                  <a:pt x="9289" y="130"/>
                </a:cubicBezTo>
                <a:cubicBezTo>
                  <a:pt x="9197" y="74"/>
                  <a:pt x="9029" y="1"/>
                  <a:pt x="8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2" name="Google Shape;3992;p76"/>
          <p:cNvGrpSpPr/>
          <p:nvPr/>
        </p:nvGrpSpPr>
        <p:grpSpPr>
          <a:xfrm>
            <a:off x="4771616" y="1752529"/>
            <a:ext cx="328671" cy="272430"/>
            <a:chOff x="4771616" y="1752529"/>
            <a:chExt cx="328671" cy="272430"/>
          </a:xfrm>
        </p:grpSpPr>
        <p:sp>
          <p:nvSpPr>
            <p:cNvPr id="3993" name="Google Shape;3993;p76"/>
            <p:cNvSpPr/>
            <p:nvPr/>
          </p:nvSpPr>
          <p:spPr>
            <a:xfrm>
              <a:off x="4771616" y="1984366"/>
              <a:ext cx="328671" cy="40593"/>
            </a:xfrm>
            <a:custGeom>
              <a:rect b="b" l="l" r="r" t="t"/>
              <a:pathLst>
                <a:path extrusionOk="0" h="1323" w="10712">
                  <a:moveTo>
                    <a:pt x="3353" y="1"/>
                  </a:moveTo>
                  <a:cubicBezTo>
                    <a:pt x="2930" y="1"/>
                    <a:pt x="2508" y="126"/>
                    <a:pt x="2139" y="376"/>
                  </a:cubicBezTo>
                  <a:cubicBezTo>
                    <a:pt x="1882" y="538"/>
                    <a:pt x="1594" y="624"/>
                    <a:pt x="1302" y="624"/>
                  </a:cubicBezTo>
                  <a:cubicBezTo>
                    <a:pt x="1079" y="624"/>
                    <a:pt x="854" y="574"/>
                    <a:pt x="638" y="471"/>
                  </a:cubicBezTo>
                  <a:cubicBezTo>
                    <a:pt x="585" y="446"/>
                    <a:pt x="534" y="435"/>
                    <a:pt x="487" y="435"/>
                  </a:cubicBezTo>
                  <a:cubicBezTo>
                    <a:pt x="170" y="435"/>
                    <a:pt x="0" y="925"/>
                    <a:pt x="352" y="1090"/>
                  </a:cubicBezTo>
                  <a:cubicBezTo>
                    <a:pt x="655" y="1236"/>
                    <a:pt x="984" y="1309"/>
                    <a:pt x="1313" y="1309"/>
                  </a:cubicBezTo>
                  <a:cubicBezTo>
                    <a:pt x="1736" y="1309"/>
                    <a:pt x="2158" y="1189"/>
                    <a:pt x="2520" y="947"/>
                  </a:cubicBezTo>
                  <a:cubicBezTo>
                    <a:pt x="2770" y="781"/>
                    <a:pt x="3061" y="697"/>
                    <a:pt x="3353" y="697"/>
                  </a:cubicBezTo>
                  <a:cubicBezTo>
                    <a:pt x="3645" y="697"/>
                    <a:pt x="3937" y="781"/>
                    <a:pt x="4187" y="947"/>
                  </a:cubicBezTo>
                  <a:cubicBezTo>
                    <a:pt x="4556" y="1198"/>
                    <a:pt x="4984" y="1323"/>
                    <a:pt x="5413" y="1323"/>
                  </a:cubicBezTo>
                  <a:cubicBezTo>
                    <a:pt x="5842" y="1323"/>
                    <a:pt x="6270" y="1198"/>
                    <a:pt x="6639" y="947"/>
                  </a:cubicBezTo>
                  <a:cubicBezTo>
                    <a:pt x="6889" y="781"/>
                    <a:pt x="7181" y="697"/>
                    <a:pt x="7473" y="697"/>
                  </a:cubicBezTo>
                  <a:cubicBezTo>
                    <a:pt x="7765" y="697"/>
                    <a:pt x="8056" y="781"/>
                    <a:pt x="8306" y="947"/>
                  </a:cubicBezTo>
                  <a:cubicBezTo>
                    <a:pt x="8668" y="1189"/>
                    <a:pt x="9090" y="1309"/>
                    <a:pt x="9513" y="1309"/>
                  </a:cubicBezTo>
                  <a:cubicBezTo>
                    <a:pt x="9842" y="1309"/>
                    <a:pt x="10171" y="1236"/>
                    <a:pt x="10474" y="1090"/>
                  </a:cubicBezTo>
                  <a:cubicBezTo>
                    <a:pt x="10640" y="1019"/>
                    <a:pt x="10712" y="805"/>
                    <a:pt x="10640" y="638"/>
                  </a:cubicBezTo>
                  <a:cubicBezTo>
                    <a:pt x="10570" y="515"/>
                    <a:pt x="10448" y="444"/>
                    <a:pt x="10312" y="444"/>
                  </a:cubicBezTo>
                  <a:cubicBezTo>
                    <a:pt x="10264" y="444"/>
                    <a:pt x="10214" y="453"/>
                    <a:pt x="10164" y="471"/>
                  </a:cubicBezTo>
                  <a:cubicBezTo>
                    <a:pt x="9958" y="574"/>
                    <a:pt x="9734" y="624"/>
                    <a:pt x="9512" y="624"/>
                  </a:cubicBezTo>
                  <a:cubicBezTo>
                    <a:pt x="9220" y="624"/>
                    <a:pt x="8931" y="538"/>
                    <a:pt x="8687" y="376"/>
                  </a:cubicBezTo>
                  <a:cubicBezTo>
                    <a:pt x="8318" y="126"/>
                    <a:pt x="7896" y="1"/>
                    <a:pt x="7473" y="1"/>
                  </a:cubicBezTo>
                  <a:cubicBezTo>
                    <a:pt x="7050" y="1"/>
                    <a:pt x="6628" y="126"/>
                    <a:pt x="6258" y="376"/>
                  </a:cubicBezTo>
                  <a:cubicBezTo>
                    <a:pt x="5996" y="543"/>
                    <a:pt x="5699" y="626"/>
                    <a:pt x="5404" y="626"/>
                  </a:cubicBezTo>
                  <a:cubicBezTo>
                    <a:pt x="5109" y="626"/>
                    <a:pt x="4818" y="543"/>
                    <a:pt x="4568" y="376"/>
                  </a:cubicBezTo>
                  <a:cubicBezTo>
                    <a:pt x="4198" y="126"/>
                    <a:pt x="3776" y="1"/>
                    <a:pt x="33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6"/>
            <p:cNvSpPr/>
            <p:nvPr/>
          </p:nvSpPr>
          <p:spPr>
            <a:xfrm>
              <a:off x="4771769" y="1752529"/>
              <a:ext cx="328518" cy="230088"/>
            </a:xfrm>
            <a:custGeom>
              <a:rect b="b" l="l" r="r" t="t"/>
              <a:pathLst>
                <a:path extrusionOk="0" h="7499" w="10707">
                  <a:moveTo>
                    <a:pt x="6111" y="5050"/>
                  </a:moveTo>
                  <a:lnTo>
                    <a:pt x="6468" y="6027"/>
                  </a:lnTo>
                  <a:cubicBezTo>
                    <a:pt x="6539" y="6193"/>
                    <a:pt x="6444" y="6408"/>
                    <a:pt x="6277" y="6455"/>
                  </a:cubicBezTo>
                  <a:cubicBezTo>
                    <a:pt x="6234" y="6472"/>
                    <a:pt x="6190" y="6479"/>
                    <a:pt x="6148" y="6479"/>
                  </a:cubicBezTo>
                  <a:cubicBezTo>
                    <a:pt x="6006" y="6479"/>
                    <a:pt x="5880" y="6393"/>
                    <a:pt x="5825" y="6265"/>
                  </a:cubicBezTo>
                  <a:lnTo>
                    <a:pt x="5468" y="5289"/>
                  </a:lnTo>
                  <a:lnTo>
                    <a:pt x="6111" y="5050"/>
                  </a:lnTo>
                  <a:close/>
                  <a:moveTo>
                    <a:pt x="4029" y="0"/>
                  </a:moveTo>
                  <a:cubicBezTo>
                    <a:pt x="3812" y="0"/>
                    <a:pt x="3592" y="185"/>
                    <a:pt x="3681" y="454"/>
                  </a:cubicBezTo>
                  <a:lnTo>
                    <a:pt x="5229" y="4646"/>
                  </a:lnTo>
                  <a:cubicBezTo>
                    <a:pt x="5087" y="4693"/>
                    <a:pt x="4944" y="4741"/>
                    <a:pt x="4825" y="4812"/>
                  </a:cubicBezTo>
                  <a:lnTo>
                    <a:pt x="2919" y="4812"/>
                  </a:lnTo>
                  <a:cubicBezTo>
                    <a:pt x="2753" y="4812"/>
                    <a:pt x="2586" y="4669"/>
                    <a:pt x="2586" y="4503"/>
                  </a:cubicBezTo>
                  <a:lnTo>
                    <a:pt x="2324" y="3026"/>
                  </a:lnTo>
                  <a:cubicBezTo>
                    <a:pt x="2300" y="2859"/>
                    <a:pt x="2157" y="2717"/>
                    <a:pt x="1991" y="2717"/>
                  </a:cubicBezTo>
                  <a:lnTo>
                    <a:pt x="609" y="2717"/>
                  </a:lnTo>
                  <a:cubicBezTo>
                    <a:pt x="419" y="2717"/>
                    <a:pt x="276" y="2883"/>
                    <a:pt x="276" y="3074"/>
                  </a:cubicBezTo>
                  <a:lnTo>
                    <a:pt x="276" y="4431"/>
                  </a:lnTo>
                  <a:cubicBezTo>
                    <a:pt x="276" y="5360"/>
                    <a:pt x="657" y="6217"/>
                    <a:pt x="1371" y="6813"/>
                  </a:cubicBezTo>
                  <a:cubicBezTo>
                    <a:pt x="1109" y="6813"/>
                    <a:pt x="871" y="6765"/>
                    <a:pt x="633" y="6670"/>
                  </a:cubicBezTo>
                  <a:cubicBezTo>
                    <a:pt x="575" y="6639"/>
                    <a:pt x="519" y="6625"/>
                    <a:pt x="467" y="6625"/>
                  </a:cubicBezTo>
                  <a:cubicBezTo>
                    <a:pt x="160" y="6625"/>
                    <a:pt x="1" y="7105"/>
                    <a:pt x="347" y="7289"/>
                  </a:cubicBezTo>
                  <a:cubicBezTo>
                    <a:pt x="639" y="7430"/>
                    <a:pt x="956" y="7498"/>
                    <a:pt x="1274" y="7498"/>
                  </a:cubicBezTo>
                  <a:cubicBezTo>
                    <a:pt x="1708" y="7498"/>
                    <a:pt x="2143" y="7370"/>
                    <a:pt x="2515" y="7122"/>
                  </a:cubicBezTo>
                  <a:cubicBezTo>
                    <a:pt x="2765" y="6956"/>
                    <a:pt x="3056" y="6872"/>
                    <a:pt x="3348" y="6872"/>
                  </a:cubicBezTo>
                  <a:cubicBezTo>
                    <a:pt x="3640" y="6872"/>
                    <a:pt x="3932" y="6956"/>
                    <a:pt x="4182" y="7122"/>
                  </a:cubicBezTo>
                  <a:cubicBezTo>
                    <a:pt x="4551" y="7372"/>
                    <a:pt x="4979" y="7497"/>
                    <a:pt x="5408" y="7497"/>
                  </a:cubicBezTo>
                  <a:cubicBezTo>
                    <a:pt x="5837" y="7497"/>
                    <a:pt x="6265" y="7372"/>
                    <a:pt x="6634" y="7122"/>
                  </a:cubicBezTo>
                  <a:cubicBezTo>
                    <a:pt x="6884" y="6956"/>
                    <a:pt x="7176" y="6872"/>
                    <a:pt x="7468" y="6872"/>
                  </a:cubicBezTo>
                  <a:cubicBezTo>
                    <a:pt x="7760" y="6872"/>
                    <a:pt x="8051" y="6956"/>
                    <a:pt x="8301" y="7122"/>
                  </a:cubicBezTo>
                  <a:cubicBezTo>
                    <a:pt x="8673" y="7370"/>
                    <a:pt x="9108" y="7498"/>
                    <a:pt x="9542" y="7498"/>
                  </a:cubicBezTo>
                  <a:cubicBezTo>
                    <a:pt x="9860" y="7498"/>
                    <a:pt x="10177" y="7430"/>
                    <a:pt x="10469" y="7289"/>
                  </a:cubicBezTo>
                  <a:cubicBezTo>
                    <a:pt x="10635" y="7194"/>
                    <a:pt x="10707" y="7003"/>
                    <a:pt x="10635" y="6836"/>
                  </a:cubicBezTo>
                  <a:cubicBezTo>
                    <a:pt x="10568" y="6703"/>
                    <a:pt x="10443" y="6628"/>
                    <a:pt x="10317" y="6628"/>
                  </a:cubicBezTo>
                  <a:cubicBezTo>
                    <a:pt x="10263" y="6628"/>
                    <a:pt x="10209" y="6641"/>
                    <a:pt x="10159" y="6670"/>
                  </a:cubicBezTo>
                  <a:cubicBezTo>
                    <a:pt x="9949" y="6764"/>
                    <a:pt x="9726" y="6812"/>
                    <a:pt x="9505" y="6812"/>
                  </a:cubicBezTo>
                  <a:cubicBezTo>
                    <a:pt x="9223" y="6812"/>
                    <a:pt x="8946" y="6734"/>
                    <a:pt x="8706" y="6575"/>
                  </a:cubicBezTo>
                  <a:cubicBezTo>
                    <a:pt x="8944" y="6241"/>
                    <a:pt x="9087" y="5884"/>
                    <a:pt x="9135" y="5479"/>
                  </a:cubicBezTo>
                  <a:lnTo>
                    <a:pt x="9516" y="5479"/>
                  </a:lnTo>
                  <a:cubicBezTo>
                    <a:pt x="10088" y="5479"/>
                    <a:pt x="10540" y="5027"/>
                    <a:pt x="10540" y="4455"/>
                  </a:cubicBezTo>
                  <a:lnTo>
                    <a:pt x="10540" y="4122"/>
                  </a:lnTo>
                  <a:lnTo>
                    <a:pt x="8921" y="4122"/>
                  </a:lnTo>
                  <a:cubicBezTo>
                    <a:pt x="8754" y="4122"/>
                    <a:pt x="8635" y="4026"/>
                    <a:pt x="8587" y="3860"/>
                  </a:cubicBezTo>
                  <a:cubicBezTo>
                    <a:pt x="8516" y="3645"/>
                    <a:pt x="8682" y="3431"/>
                    <a:pt x="8921" y="3431"/>
                  </a:cubicBezTo>
                  <a:lnTo>
                    <a:pt x="10540" y="3431"/>
                  </a:lnTo>
                  <a:lnTo>
                    <a:pt x="10540" y="2407"/>
                  </a:lnTo>
                  <a:cubicBezTo>
                    <a:pt x="10540" y="2216"/>
                    <a:pt x="10397" y="2050"/>
                    <a:pt x="10207" y="2050"/>
                  </a:cubicBezTo>
                  <a:lnTo>
                    <a:pt x="8325" y="2050"/>
                  </a:lnTo>
                  <a:cubicBezTo>
                    <a:pt x="7849" y="2050"/>
                    <a:pt x="7444" y="2383"/>
                    <a:pt x="7325" y="2836"/>
                  </a:cubicBezTo>
                  <a:lnTo>
                    <a:pt x="6896" y="4550"/>
                  </a:lnTo>
                  <a:cubicBezTo>
                    <a:pt x="6873" y="4646"/>
                    <a:pt x="6801" y="4717"/>
                    <a:pt x="6730" y="4765"/>
                  </a:cubicBezTo>
                  <a:lnTo>
                    <a:pt x="6634" y="4503"/>
                  </a:lnTo>
                  <a:cubicBezTo>
                    <a:pt x="6575" y="4365"/>
                    <a:pt x="6435" y="4276"/>
                    <a:pt x="6281" y="4276"/>
                  </a:cubicBezTo>
                  <a:cubicBezTo>
                    <a:pt x="6248" y="4276"/>
                    <a:pt x="6215" y="4280"/>
                    <a:pt x="6182" y="4288"/>
                  </a:cubicBezTo>
                  <a:lnTo>
                    <a:pt x="5872" y="4407"/>
                  </a:lnTo>
                  <a:lnTo>
                    <a:pt x="4348" y="216"/>
                  </a:lnTo>
                  <a:cubicBezTo>
                    <a:pt x="4286" y="65"/>
                    <a:pt x="4158" y="0"/>
                    <a:pt x="4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5" name="Google Shape;3995;p76"/>
          <p:cNvGrpSpPr/>
          <p:nvPr/>
        </p:nvGrpSpPr>
        <p:grpSpPr>
          <a:xfrm>
            <a:off x="5496306" y="1733690"/>
            <a:ext cx="315692" cy="323608"/>
            <a:chOff x="5496306" y="1733690"/>
            <a:chExt cx="315692" cy="323608"/>
          </a:xfrm>
        </p:grpSpPr>
        <p:sp>
          <p:nvSpPr>
            <p:cNvPr id="3996" name="Google Shape;3996;p76"/>
            <p:cNvSpPr/>
            <p:nvPr/>
          </p:nvSpPr>
          <p:spPr>
            <a:xfrm>
              <a:off x="5564237" y="1776124"/>
              <a:ext cx="54124" cy="105364"/>
            </a:xfrm>
            <a:custGeom>
              <a:rect b="b" l="l" r="r" t="t"/>
              <a:pathLst>
                <a:path extrusionOk="0" h="3434" w="1764">
                  <a:moveTo>
                    <a:pt x="892" y="0"/>
                  </a:moveTo>
                  <a:cubicBezTo>
                    <a:pt x="824" y="0"/>
                    <a:pt x="754" y="21"/>
                    <a:pt x="692" y="66"/>
                  </a:cubicBezTo>
                  <a:cubicBezTo>
                    <a:pt x="1" y="519"/>
                    <a:pt x="1" y="1543"/>
                    <a:pt x="692" y="1995"/>
                  </a:cubicBezTo>
                  <a:cubicBezTo>
                    <a:pt x="834" y="2090"/>
                    <a:pt x="906" y="2233"/>
                    <a:pt x="906" y="2400"/>
                  </a:cubicBezTo>
                  <a:cubicBezTo>
                    <a:pt x="906" y="2567"/>
                    <a:pt x="834" y="2710"/>
                    <a:pt x="692" y="2805"/>
                  </a:cubicBezTo>
                  <a:cubicBezTo>
                    <a:pt x="374" y="3003"/>
                    <a:pt x="586" y="3433"/>
                    <a:pt x="886" y="3433"/>
                  </a:cubicBezTo>
                  <a:cubicBezTo>
                    <a:pt x="946" y="3433"/>
                    <a:pt x="1009" y="3416"/>
                    <a:pt x="1073" y="3376"/>
                  </a:cubicBezTo>
                  <a:cubicBezTo>
                    <a:pt x="1763" y="2900"/>
                    <a:pt x="1763" y="1900"/>
                    <a:pt x="1073" y="1424"/>
                  </a:cubicBezTo>
                  <a:cubicBezTo>
                    <a:pt x="787" y="1233"/>
                    <a:pt x="787" y="828"/>
                    <a:pt x="1073" y="638"/>
                  </a:cubicBezTo>
                  <a:cubicBezTo>
                    <a:pt x="1239" y="519"/>
                    <a:pt x="1263" y="304"/>
                    <a:pt x="1168" y="162"/>
                  </a:cubicBezTo>
                  <a:cubicBezTo>
                    <a:pt x="1109" y="58"/>
                    <a:pt x="1003" y="0"/>
                    <a:pt x="8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6"/>
            <p:cNvSpPr/>
            <p:nvPr/>
          </p:nvSpPr>
          <p:spPr>
            <a:xfrm>
              <a:off x="5690649" y="1776124"/>
              <a:ext cx="54124" cy="105364"/>
            </a:xfrm>
            <a:custGeom>
              <a:rect b="b" l="l" r="r" t="t"/>
              <a:pathLst>
                <a:path extrusionOk="0" h="3434" w="1764">
                  <a:moveTo>
                    <a:pt x="875" y="0"/>
                  </a:moveTo>
                  <a:cubicBezTo>
                    <a:pt x="810" y="0"/>
                    <a:pt x="745" y="21"/>
                    <a:pt x="691" y="66"/>
                  </a:cubicBezTo>
                  <a:cubicBezTo>
                    <a:pt x="1" y="519"/>
                    <a:pt x="1" y="1543"/>
                    <a:pt x="691" y="1995"/>
                  </a:cubicBezTo>
                  <a:cubicBezTo>
                    <a:pt x="977" y="2186"/>
                    <a:pt x="977" y="2614"/>
                    <a:pt x="691" y="2805"/>
                  </a:cubicBezTo>
                  <a:cubicBezTo>
                    <a:pt x="374" y="3003"/>
                    <a:pt x="586" y="3433"/>
                    <a:pt x="885" y="3433"/>
                  </a:cubicBezTo>
                  <a:cubicBezTo>
                    <a:pt x="945" y="3433"/>
                    <a:pt x="1009" y="3416"/>
                    <a:pt x="1072" y="3376"/>
                  </a:cubicBezTo>
                  <a:cubicBezTo>
                    <a:pt x="1763" y="2900"/>
                    <a:pt x="1763" y="1900"/>
                    <a:pt x="1072" y="1424"/>
                  </a:cubicBezTo>
                  <a:cubicBezTo>
                    <a:pt x="787" y="1233"/>
                    <a:pt x="787" y="828"/>
                    <a:pt x="1072" y="638"/>
                  </a:cubicBezTo>
                  <a:cubicBezTo>
                    <a:pt x="1215" y="519"/>
                    <a:pt x="1263" y="304"/>
                    <a:pt x="1168" y="162"/>
                  </a:cubicBezTo>
                  <a:cubicBezTo>
                    <a:pt x="1094" y="58"/>
                    <a:pt x="983" y="0"/>
                    <a:pt x="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6"/>
            <p:cNvSpPr/>
            <p:nvPr/>
          </p:nvSpPr>
          <p:spPr>
            <a:xfrm>
              <a:off x="5627075" y="1733690"/>
              <a:ext cx="54124" cy="105732"/>
            </a:xfrm>
            <a:custGeom>
              <a:rect b="b" l="l" r="r" t="t"/>
              <a:pathLst>
                <a:path extrusionOk="0" h="3446" w="1764">
                  <a:moveTo>
                    <a:pt x="892" y="1"/>
                  </a:moveTo>
                  <a:cubicBezTo>
                    <a:pt x="828" y="1"/>
                    <a:pt x="760" y="21"/>
                    <a:pt x="692" y="68"/>
                  </a:cubicBezTo>
                  <a:cubicBezTo>
                    <a:pt x="1" y="520"/>
                    <a:pt x="1" y="1545"/>
                    <a:pt x="692" y="2021"/>
                  </a:cubicBezTo>
                  <a:cubicBezTo>
                    <a:pt x="977" y="2211"/>
                    <a:pt x="977" y="2616"/>
                    <a:pt x="692" y="2807"/>
                  </a:cubicBezTo>
                  <a:cubicBezTo>
                    <a:pt x="379" y="3022"/>
                    <a:pt x="580" y="3445"/>
                    <a:pt x="872" y="3445"/>
                  </a:cubicBezTo>
                  <a:cubicBezTo>
                    <a:pt x="936" y="3445"/>
                    <a:pt x="1004" y="3425"/>
                    <a:pt x="1073" y="3378"/>
                  </a:cubicBezTo>
                  <a:cubicBezTo>
                    <a:pt x="1763" y="2926"/>
                    <a:pt x="1763" y="1902"/>
                    <a:pt x="1073" y="1449"/>
                  </a:cubicBezTo>
                  <a:cubicBezTo>
                    <a:pt x="787" y="1259"/>
                    <a:pt x="787" y="830"/>
                    <a:pt x="1073" y="640"/>
                  </a:cubicBezTo>
                  <a:cubicBezTo>
                    <a:pt x="1385" y="425"/>
                    <a:pt x="1185" y="1"/>
                    <a:pt x="8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6"/>
            <p:cNvSpPr/>
            <p:nvPr/>
          </p:nvSpPr>
          <p:spPr>
            <a:xfrm>
              <a:off x="5496306" y="1860348"/>
              <a:ext cx="315692" cy="196951"/>
            </a:xfrm>
            <a:custGeom>
              <a:rect b="b" l="l" r="r" t="t"/>
              <a:pathLst>
                <a:path extrusionOk="0" h="6419" w="10289">
                  <a:moveTo>
                    <a:pt x="5168" y="661"/>
                  </a:moveTo>
                  <a:cubicBezTo>
                    <a:pt x="5347" y="661"/>
                    <a:pt x="5525" y="786"/>
                    <a:pt x="5501" y="1036"/>
                  </a:cubicBezTo>
                  <a:lnTo>
                    <a:pt x="5501" y="1370"/>
                  </a:lnTo>
                  <a:lnTo>
                    <a:pt x="4835" y="1370"/>
                  </a:lnTo>
                  <a:lnTo>
                    <a:pt x="4835" y="1036"/>
                  </a:lnTo>
                  <a:cubicBezTo>
                    <a:pt x="4811" y="786"/>
                    <a:pt x="4989" y="661"/>
                    <a:pt x="5168" y="661"/>
                  </a:cubicBezTo>
                  <a:close/>
                  <a:moveTo>
                    <a:pt x="5168" y="2727"/>
                  </a:moveTo>
                  <a:cubicBezTo>
                    <a:pt x="5620" y="2727"/>
                    <a:pt x="5620" y="3418"/>
                    <a:pt x="5168" y="3418"/>
                  </a:cubicBezTo>
                  <a:cubicBezTo>
                    <a:pt x="4311" y="3418"/>
                    <a:pt x="3525" y="3870"/>
                    <a:pt x="3096" y="4608"/>
                  </a:cubicBezTo>
                  <a:cubicBezTo>
                    <a:pt x="3020" y="4738"/>
                    <a:pt x="2907" y="4792"/>
                    <a:pt x="2796" y="4792"/>
                  </a:cubicBezTo>
                  <a:cubicBezTo>
                    <a:pt x="2562" y="4792"/>
                    <a:pt x="2339" y="4550"/>
                    <a:pt x="2501" y="4275"/>
                  </a:cubicBezTo>
                  <a:cubicBezTo>
                    <a:pt x="3048" y="3322"/>
                    <a:pt x="4072" y="2727"/>
                    <a:pt x="5168" y="2727"/>
                  </a:cubicBezTo>
                  <a:close/>
                  <a:moveTo>
                    <a:pt x="5156" y="0"/>
                  </a:moveTo>
                  <a:cubicBezTo>
                    <a:pt x="4638" y="0"/>
                    <a:pt x="4120" y="346"/>
                    <a:pt x="4120" y="1036"/>
                  </a:cubicBezTo>
                  <a:lnTo>
                    <a:pt x="4120" y="1489"/>
                  </a:lnTo>
                  <a:cubicBezTo>
                    <a:pt x="2167" y="1965"/>
                    <a:pt x="762" y="3704"/>
                    <a:pt x="715" y="5728"/>
                  </a:cubicBezTo>
                  <a:lnTo>
                    <a:pt x="357" y="5728"/>
                  </a:lnTo>
                  <a:cubicBezTo>
                    <a:pt x="167" y="5728"/>
                    <a:pt x="0" y="5871"/>
                    <a:pt x="24" y="6061"/>
                  </a:cubicBezTo>
                  <a:cubicBezTo>
                    <a:pt x="24" y="6252"/>
                    <a:pt x="167" y="6418"/>
                    <a:pt x="357" y="6418"/>
                  </a:cubicBezTo>
                  <a:lnTo>
                    <a:pt x="9955" y="6418"/>
                  </a:lnTo>
                  <a:cubicBezTo>
                    <a:pt x="10145" y="6418"/>
                    <a:pt x="10288" y="6252"/>
                    <a:pt x="10288" y="6061"/>
                  </a:cubicBezTo>
                  <a:cubicBezTo>
                    <a:pt x="10288" y="5871"/>
                    <a:pt x="10145" y="5728"/>
                    <a:pt x="9955" y="5728"/>
                  </a:cubicBezTo>
                  <a:lnTo>
                    <a:pt x="9597" y="5728"/>
                  </a:lnTo>
                  <a:cubicBezTo>
                    <a:pt x="9550" y="3704"/>
                    <a:pt x="8145" y="1965"/>
                    <a:pt x="6192" y="1513"/>
                  </a:cubicBezTo>
                  <a:lnTo>
                    <a:pt x="6192" y="1036"/>
                  </a:lnTo>
                  <a:cubicBezTo>
                    <a:pt x="6192" y="346"/>
                    <a:pt x="5674" y="0"/>
                    <a:pt x="5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0" name="Google Shape;4000;p76"/>
          <p:cNvGrpSpPr/>
          <p:nvPr/>
        </p:nvGrpSpPr>
        <p:grpSpPr>
          <a:xfrm>
            <a:off x="6227715" y="1733567"/>
            <a:ext cx="287188" cy="322995"/>
            <a:chOff x="6227715" y="1733567"/>
            <a:chExt cx="287188" cy="322995"/>
          </a:xfrm>
        </p:grpSpPr>
        <p:sp>
          <p:nvSpPr>
            <p:cNvPr id="4001" name="Google Shape;4001;p76"/>
            <p:cNvSpPr/>
            <p:nvPr/>
          </p:nvSpPr>
          <p:spPr>
            <a:xfrm>
              <a:off x="6276684" y="1993694"/>
              <a:ext cx="188544" cy="62868"/>
            </a:xfrm>
            <a:custGeom>
              <a:rect b="b" l="l" r="r" t="t"/>
              <a:pathLst>
                <a:path extrusionOk="0" h="2049" w="6145">
                  <a:moveTo>
                    <a:pt x="0" y="0"/>
                  </a:moveTo>
                  <a:lnTo>
                    <a:pt x="0" y="1025"/>
                  </a:lnTo>
                  <a:cubicBezTo>
                    <a:pt x="0" y="1596"/>
                    <a:pt x="453" y="2049"/>
                    <a:pt x="1024" y="2049"/>
                  </a:cubicBezTo>
                  <a:lnTo>
                    <a:pt x="5120" y="2049"/>
                  </a:lnTo>
                  <a:cubicBezTo>
                    <a:pt x="5692" y="2049"/>
                    <a:pt x="6144" y="1596"/>
                    <a:pt x="6144" y="1025"/>
                  </a:cubicBezTo>
                  <a:lnTo>
                    <a:pt x="61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6"/>
            <p:cNvSpPr/>
            <p:nvPr/>
          </p:nvSpPr>
          <p:spPr>
            <a:xfrm>
              <a:off x="6227715" y="1733567"/>
              <a:ext cx="287188" cy="238955"/>
            </a:xfrm>
            <a:custGeom>
              <a:rect b="b" l="l" r="r" t="t"/>
              <a:pathLst>
                <a:path extrusionOk="0" h="7788" w="9360">
                  <a:moveTo>
                    <a:pt x="4656" y="1"/>
                  </a:moveTo>
                  <a:cubicBezTo>
                    <a:pt x="4007" y="1"/>
                    <a:pt x="3358" y="263"/>
                    <a:pt x="2882" y="786"/>
                  </a:cubicBezTo>
                  <a:cubicBezTo>
                    <a:pt x="2690" y="730"/>
                    <a:pt x="2494" y="703"/>
                    <a:pt x="2301" y="703"/>
                  </a:cubicBezTo>
                  <a:cubicBezTo>
                    <a:pt x="1442" y="703"/>
                    <a:pt x="630" y="1241"/>
                    <a:pt x="358" y="2096"/>
                  </a:cubicBezTo>
                  <a:cubicBezTo>
                    <a:pt x="0" y="3144"/>
                    <a:pt x="548" y="4287"/>
                    <a:pt x="1572" y="4692"/>
                  </a:cubicBezTo>
                  <a:lnTo>
                    <a:pt x="1572" y="7788"/>
                  </a:lnTo>
                  <a:lnTo>
                    <a:pt x="2953" y="7788"/>
                  </a:lnTo>
                  <a:lnTo>
                    <a:pt x="2953" y="6764"/>
                  </a:lnTo>
                  <a:cubicBezTo>
                    <a:pt x="2953" y="6597"/>
                    <a:pt x="3073" y="6454"/>
                    <a:pt x="3239" y="6407"/>
                  </a:cubicBezTo>
                  <a:cubicBezTo>
                    <a:pt x="3264" y="6401"/>
                    <a:pt x="3289" y="6398"/>
                    <a:pt x="3313" y="6398"/>
                  </a:cubicBezTo>
                  <a:cubicBezTo>
                    <a:pt x="3495" y="6398"/>
                    <a:pt x="3644" y="6551"/>
                    <a:pt x="3644" y="6740"/>
                  </a:cubicBezTo>
                  <a:lnTo>
                    <a:pt x="3644" y="7788"/>
                  </a:lnTo>
                  <a:lnTo>
                    <a:pt x="4311" y="7788"/>
                  </a:lnTo>
                  <a:lnTo>
                    <a:pt x="4311" y="6073"/>
                  </a:lnTo>
                  <a:cubicBezTo>
                    <a:pt x="4311" y="5907"/>
                    <a:pt x="4430" y="5764"/>
                    <a:pt x="4573" y="5740"/>
                  </a:cubicBezTo>
                  <a:cubicBezTo>
                    <a:pt x="4604" y="5734"/>
                    <a:pt x="4634" y="5731"/>
                    <a:pt x="4662" y="5731"/>
                  </a:cubicBezTo>
                  <a:cubicBezTo>
                    <a:pt x="4857" y="5731"/>
                    <a:pt x="5002" y="5866"/>
                    <a:pt x="5002" y="6073"/>
                  </a:cubicBezTo>
                  <a:lnTo>
                    <a:pt x="5002" y="7788"/>
                  </a:lnTo>
                  <a:lnTo>
                    <a:pt x="5692" y="7788"/>
                  </a:lnTo>
                  <a:lnTo>
                    <a:pt x="5692" y="6764"/>
                  </a:lnTo>
                  <a:cubicBezTo>
                    <a:pt x="5692" y="6597"/>
                    <a:pt x="5811" y="6454"/>
                    <a:pt x="5954" y="6407"/>
                  </a:cubicBezTo>
                  <a:cubicBezTo>
                    <a:pt x="5979" y="6401"/>
                    <a:pt x="6004" y="6398"/>
                    <a:pt x="6029" y="6398"/>
                  </a:cubicBezTo>
                  <a:cubicBezTo>
                    <a:pt x="6215" y="6398"/>
                    <a:pt x="6383" y="6551"/>
                    <a:pt x="6383" y="6740"/>
                  </a:cubicBezTo>
                  <a:lnTo>
                    <a:pt x="6383" y="7788"/>
                  </a:lnTo>
                  <a:lnTo>
                    <a:pt x="7740" y="7788"/>
                  </a:lnTo>
                  <a:lnTo>
                    <a:pt x="7740" y="4692"/>
                  </a:lnTo>
                  <a:cubicBezTo>
                    <a:pt x="8788" y="4311"/>
                    <a:pt x="9360" y="3192"/>
                    <a:pt x="9026" y="2120"/>
                  </a:cubicBezTo>
                  <a:cubicBezTo>
                    <a:pt x="8739" y="1240"/>
                    <a:pt x="7930" y="683"/>
                    <a:pt x="7067" y="683"/>
                  </a:cubicBezTo>
                  <a:cubicBezTo>
                    <a:pt x="6856" y="683"/>
                    <a:pt x="6641" y="716"/>
                    <a:pt x="6430" y="786"/>
                  </a:cubicBezTo>
                  <a:cubicBezTo>
                    <a:pt x="5954" y="263"/>
                    <a:pt x="5305" y="1"/>
                    <a:pt x="4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3" name="Google Shape;4003;p76"/>
          <p:cNvSpPr/>
          <p:nvPr/>
        </p:nvSpPr>
        <p:spPr>
          <a:xfrm>
            <a:off x="6922612" y="1734304"/>
            <a:ext cx="322258" cy="322534"/>
          </a:xfrm>
          <a:custGeom>
            <a:rect b="b" l="l" r="r" t="t"/>
            <a:pathLst>
              <a:path extrusionOk="0" h="10512" w="10503">
                <a:moveTo>
                  <a:pt x="2833" y="4535"/>
                </a:moveTo>
                <a:cubicBezTo>
                  <a:pt x="3019" y="4535"/>
                  <a:pt x="3215" y="4590"/>
                  <a:pt x="3406" y="4716"/>
                </a:cubicBezTo>
                <a:cubicBezTo>
                  <a:pt x="3334" y="5025"/>
                  <a:pt x="3167" y="5287"/>
                  <a:pt x="2882" y="5454"/>
                </a:cubicBezTo>
                <a:cubicBezTo>
                  <a:pt x="2548" y="5644"/>
                  <a:pt x="2262" y="5906"/>
                  <a:pt x="2024" y="6192"/>
                </a:cubicBezTo>
                <a:lnTo>
                  <a:pt x="2024" y="6216"/>
                </a:lnTo>
                <a:cubicBezTo>
                  <a:pt x="1449" y="5468"/>
                  <a:pt x="2062" y="4535"/>
                  <a:pt x="2833" y="4535"/>
                </a:cubicBezTo>
                <a:close/>
                <a:moveTo>
                  <a:pt x="3785" y="2048"/>
                </a:moveTo>
                <a:cubicBezTo>
                  <a:pt x="3793" y="2048"/>
                  <a:pt x="3802" y="2048"/>
                  <a:pt x="3810" y="2048"/>
                </a:cubicBezTo>
                <a:lnTo>
                  <a:pt x="6097" y="2048"/>
                </a:lnTo>
                <a:cubicBezTo>
                  <a:pt x="5977" y="2334"/>
                  <a:pt x="5763" y="2572"/>
                  <a:pt x="5454" y="2668"/>
                </a:cubicBezTo>
                <a:cubicBezTo>
                  <a:pt x="5049" y="2834"/>
                  <a:pt x="4787" y="3215"/>
                  <a:pt x="4787" y="3644"/>
                </a:cubicBezTo>
                <a:lnTo>
                  <a:pt x="4787" y="4597"/>
                </a:lnTo>
                <a:cubicBezTo>
                  <a:pt x="4787" y="5192"/>
                  <a:pt x="5120" y="5740"/>
                  <a:pt x="5644" y="6049"/>
                </a:cubicBezTo>
                <a:cubicBezTo>
                  <a:pt x="5882" y="6192"/>
                  <a:pt x="6120" y="6406"/>
                  <a:pt x="6311" y="6645"/>
                </a:cubicBezTo>
                <a:lnTo>
                  <a:pt x="2572" y="6621"/>
                </a:lnTo>
                <a:cubicBezTo>
                  <a:pt x="2763" y="6406"/>
                  <a:pt x="2977" y="6192"/>
                  <a:pt x="3239" y="6049"/>
                </a:cubicBezTo>
                <a:cubicBezTo>
                  <a:pt x="3763" y="5740"/>
                  <a:pt x="4096" y="5168"/>
                  <a:pt x="4120" y="4573"/>
                </a:cubicBezTo>
                <a:lnTo>
                  <a:pt x="4120" y="3596"/>
                </a:lnTo>
                <a:cubicBezTo>
                  <a:pt x="4120" y="3215"/>
                  <a:pt x="3929" y="2882"/>
                  <a:pt x="3620" y="2691"/>
                </a:cubicBezTo>
                <a:cubicBezTo>
                  <a:pt x="3295" y="2506"/>
                  <a:pt x="3445" y="2048"/>
                  <a:pt x="3785" y="2048"/>
                </a:cubicBezTo>
                <a:close/>
                <a:moveTo>
                  <a:pt x="7406" y="5311"/>
                </a:moveTo>
                <a:cubicBezTo>
                  <a:pt x="7740" y="5763"/>
                  <a:pt x="7883" y="6287"/>
                  <a:pt x="7859" y="6835"/>
                </a:cubicBezTo>
                <a:cubicBezTo>
                  <a:pt x="7644" y="6764"/>
                  <a:pt x="7430" y="6716"/>
                  <a:pt x="7192" y="6716"/>
                </a:cubicBezTo>
                <a:cubicBezTo>
                  <a:pt x="7144" y="6597"/>
                  <a:pt x="7073" y="6478"/>
                  <a:pt x="6978" y="6359"/>
                </a:cubicBezTo>
                <a:cubicBezTo>
                  <a:pt x="7049" y="5978"/>
                  <a:pt x="7192" y="5621"/>
                  <a:pt x="7406" y="5311"/>
                </a:cubicBezTo>
                <a:close/>
                <a:moveTo>
                  <a:pt x="9788" y="7097"/>
                </a:moveTo>
                <a:cubicBezTo>
                  <a:pt x="9716" y="7502"/>
                  <a:pt x="9550" y="7859"/>
                  <a:pt x="9312" y="8193"/>
                </a:cubicBezTo>
                <a:cubicBezTo>
                  <a:pt x="9216" y="7931"/>
                  <a:pt x="9050" y="7669"/>
                  <a:pt x="8859" y="7454"/>
                </a:cubicBezTo>
                <a:cubicBezTo>
                  <a:pt x="9145" y="7288"/>
                  <a:pt x="9454" y="7145"/>
                  <a:pt x="9788" y="7097"/>
                </a:cubicBezTo>
                <a:close/>
                <a:moveTo>
                  <a:pt x="714" y="7788"/>
                </a:moveTo>
                <a:cubicBezTo>
                  <a:pt x="929" y="7812"/>
                  <a:pt x="1143" y="7883"/>
                  <a:pt x="1357" y="7978"/>
                </a:cubicBezTo>
                <a:cubicBezTo>
                  <a:pt x="1357" y="8454"/>
                  <a:pt x="1429" y="8907"/>
                  <a:pt x="1619" y="9312"/>
                </a:cubicBezTo>
                <a:cubicBezTo>
                  <a:pt x="1119" y="8931"/>
                  <a:pt x="810" y="8383"/>
                  <a:pt x="714" y="7788"/>
                </a:cubicBezTo>
                <a:close/>
                <a:moveTo>
                  <a:pt x="7233" y="7405"/>
                </a:moveTo>
                <a:cubicBezTo>
                  <a:pt x="7901" y="7405"/>
                  <a:pt x="8699" y="8022"/>
                  <a:pt x="8788" y="8836"/>
                </a:cubicBezTo>
                <a:cubicBezTo>
                  <a:pt x="8835" y="9097"/>
                  <a:pt x="8740" y="9383"/>
                  <a:pt x="8549" y="9574"/>
                </a:cubicBezTo>
                <a:lnTo>
                  <a:pt x="8549" y="9598"/>
                </a:lnTo>
                <a:cubicBezTo>
                  <a:pt x="8386" y="9752"/>
                  <a:pt x="8164" y="9828"/>
                  <a:pt x="7923" y="9828"/>
                </a:cubicBezTo>
                <a:cubicBezTo>
                  <a:pt x="7568" y="9828"/>
                  <a:pt x="7171" y="9662"/>
                  <a:pt x="6859" y="9336"/>
                </a:cubicBezTo>
                <a:cubicBezTo>
                  <a:pt x="6335" y="8812"/>
                  <a:pt x="6216" y="8050"/>
                  <a:pt x="6620" y="7645"/>
                </a:cubicBezTo>
                <a:cubicBezTo>
                  <a:pt x="6786" y="7479"/>
                  <a:pt x="7002" y="7405"/>
                  <a:pt x="7233" y="7405"/>
                </a:cubicBezTo>
                <a:close/>
                <a:moveTo>
                  <a:pt x="3763" y="0"/>
                </a:moveTo>
                <a:cubicBezTo>
                  <a:pt x="3572" y="0"/>
                  <a:pt x="3406" y="143"/>
                  <a:pt x="3406" y="334"/>
                </a:cubicBezTo>
                <a:lnTo>
                  <a:pt x="3406" y="1429"/>
                </a:lnTo>
                <a:cubicBezTo>
                  <a:pt x="2572" y="1715"/>
                  <a:pt x="2477" y="2858"/>
                  <a:pt x="3263" y="3287"/>
                </a:cubicBezTo>
                <a:cubicBezTo>
                  <a:pt x="3358" y="3358"/>
                  <a:pt x="3429" y="3477"/>
                  <a:pt x="3406" y="3596"/>
                </a:cubicBezTo>
                <a:lnTo>
                  <a:pt x="3406" y="3977"/>
                </a:lnTo>
                <a:cubicBezTo>
                  <a:pt x="3239" y="3906"/>
                  <a:pt x="3048" y="3882"/>
                  <a:pt x="2858" y="3882"/>
                </a:cubicBezTo>
                <a:cubicBezTo>
                  <a:pt x="1310" y="3882"/>
                  <a:pt x="572" y="5740"/>
                  <a:pt x="1667" y="6811"/>
                </a:cubicBezTo>
                <a:cubicBezTo>
                  <a:pt x="1572" y="6954"/>
                  <a:pt x="1524" y="7121"/>
                  <a:pt x="1477" y="7288"/>
                </a:cubicBezTo>
                <a:cubicBezTo>
                  <a:pt x="1119" y="7145"/>
                  <a:pt x="738" y="7073"/>
                  <a:pt x="333" y="7073"/>
                </a:cubicBezTo>
                <a:cubicBezTo>
                  <a:pt x="143" y="7073"/>
                  <a:pt x="0" y="7216"/>
                  <a:pt x="0" y="7407"/>
                </a:cubicBezTo>
                <a:cubicBezTo>
                  <a:pt x="0" y="9050"/>
                  <a:pt x="1286" y="10407"/>
                  <a:pt x="2929" y="10503"/>
                </a:cubicBezTo>
                <a:lnTo>
                  <a:pt x="5954" y="10503"/>
                </a:lnTo>
                <a:cubicBezTo>
                  <a:pt x="6263" y="10503"/>
                  <a:pt x="6549" y="10360"/>
                  <a:pt x="6740" y="10145"/>
                </a:cubicBezTo>
                <a:cubicBezTo>
                  <a:pt x="7119" y="10387"/>
                  <a:pt x="7538" y="10512"/>
                  <a:pt x="7934" y="10512"/>
                </a:cubicBezTo>
                <a:cubicBezTo>
                  <a:pt x="8357" y="10512"/>
                  <a:pt x="8754" y="10369"/>
                  <a:pt x="9050" y="10074"/>
                </a:cubicBezTo>
                <a:cubicBezTo>
                  <a:pt x="9335" y="9788"/>
                  <a:pt x="9478" y="9407"/>
                  <a:pt x="9478" y="9026"/>
                </a:cubicBezTo>
                <a:cubicBezTo>
                  <a:pt x="10145" y="8431"/>
                  <a:pt x="10502" y="7597"/>
                  <a:pt x="10502" y="6740"/>
                </a:cubicBezTo>
                <a:cubicBezTo>
                  <a:pt x="10502" y="6549"/>
                  <a:pt x="10359" y="6383"/>
                  <a:pt x="10169" y="6383"/>
                </a:cubicBezTo>
                <a:cubicBezTo>
                  <a:pt x="9597" y="6383"/>
                  <a:pt x="9026" y="6549"/>
                  <a:pt x="8549" y="6835"/>
                </a:cubicBezTo>
                <a:cubicBezTo>
                  <a:pt x="8573" y="5978"/>
                  <a:pt x="8264" y="5168"/>
                  <a:pt x="7668" y="4549"/>
                </a:cubicBezTo>
                <a:cubicBezTo>
                  <a:pt x="7597" y="4477"/>
                  <a:pt x="7508" y="4442"/>
                  <a:pt x="7418" y="4442"/>
                </a:cubicBezTo>
                <a:cubicBezTo>
                  <a:pt x="7329" y="4442"/>
                  <a:pt x="7240" y="4477"/>
                  <a:pt x="7168" y="4549"/>
                </a:cubicBezTo>
                <a:cubicBezTo>
                  <a:pt x="6835" y="4882"/>
                  <a:pt x="6573" y="5287"/>
                  <a:pt x="6430" y="5740"/>
                </a:cubicBezTo>
                <a:cubicBezTo>
                  <a:pt x="6287" y="5621"/>
                  <a:pt x="6144" y="5525"/>
                  <a:pt x="5977" y="5454"/>
                </a:cubicBezTo>
                <a:cubicBezTo>
                  <a:pt x="5668" y="5287"/>
                  <a:pt x="5477" y="4954"/>
                  <a:pt x="5477" y="4597"/>
                </a:cubicBezTo>
                <a:lnTo>
                  <a:pt x="5477" y="3644"/>
                </a:lnTo>
                <a:cubicBezTo>
                  <a:pt x="5477" y="3501"/>
                  <a:pt x="5549" y="3382"/>
                  <a:pt x="5692" y="3334"/>
                </a:cubicBezTo>
                <a:cubicBezTo>
                  <a:pt x="6382" y="3096"/>
                  <a:pt x="6835" y="2429"/>
                  <a:pt x="6835" y="1715"/>
                </a:cubicBezTo>
                <a:cubicBezTo>
                  <a:pt x="6835" y="1525"/>
                  <a:pt x="6692" y="1358"/>
                  <a:pt x="6501" y="1358"/>
                </a:cubicBezTo>
                <a:lnTo>
                  <a:pt x="5477" y="1358"/>
                </a:lnTo>
                <a:lnTo>
                  <a:pt x="5477" y="334"/>
                </a:lnTo>
                <a:cubicBezTo>
                  <a:pt x="5477" y="143"/>
                  <a:pt x="5311" y="0"/>
                  <a:pt x="5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4" name="Google Shape;4004;p76"/>
          <p:cNvGrpSpPr/>
          <p:nvPr/>
        </p:nvGrpSpPr>
        <p:grpSpPr>
          <a:xfrm>
            <a:off x="7617479" y="1734304"/>
            <a:ext cx="316429" cy="322258"/>
            <a:chOff x="7617479" y="1734304"/>
            <a:chExt cx="316429" cy="322258"/>
          </a:xfrm>
        </p:grpSpPr>
        <p:sp>
          <p:nvSpPr>
            <p:cNvPr id="4005" name="Google Shape;4005;p76"/>
            <p:cNvSpPr/>
            <p:nvPr/>
          </p:nvSpPr>
          <p:spPr>
            <a:xfrm>
              <a:off x="7661324" y="1734304"/>
              <a:ext cx="272583" cy="322258"/>
            </a:xfrm>
            <a:custGeom>
              <a:rect b="b" l="l" r="r" t="t"/>
              <a:pathLst>
                <a:path extrusionOk="0" h="10503" w="8884">
                  <a:moveTo>
                    <a:pt x="5105" y="2960"/>
                  </a:moveTo>
                  <a:cubicBezTo>
                    <a:pt x="5283" y="2960"/>
                    <a:pt x="5454" y="3103"/>
                    <a:pt x="5454" y="3311"/>
                  </a:cubicBezTo>
                  <a:cubicBezTo>
                    <a:pt x="5454" y="3497"/>
                    <a:pt x="5294" y="3638"/>
                    <a:pt x="5109" y="3644"/>
                  </a:cubicBezTo>
                  <a:lnTo>
                    <a:pt x="5109" y="3644"/>
                  </a:lnTo>
                  <a:cubicBezTo>
                    <a:pt x="4807" y="3635"/>
                    <a:pt x="4647" y="3284"/>
                    <a:pt x="4859" y="3072"/>
                  </a:cubicBezTo>
                  <a:cubicBezTo>
                    <a:pt x="4929" y="2994"/>
                    <a:pt x="5018" y="2960"/>
                    <a:pt x="5105" y="2960"/>
                  </a:cubicBezTo>
                  <a:close/>
                  <a:moveTo>
                    <a:pt x="3731" y="4333"/>
                  </a:moveTo>
                  <a:cubicBezTo>
                    <a:pt x="3905" y="4333"/>
                    <a:pt x="4073" y="4472"/>
                    <a:pt x="4073" y="4668"/>
                  </a:cubicBezTo>
                  <a:cubicBezTo>
                    <a:pt x="4073" y="4859"/>
                    <a:pt x="3930" y="5025"/>
                    <a:pt x="3739" y="5025"/>
                  </a:cubicBezTo>
                  <a:cubicBezTo>
                    <a:pt x="3430" y="5025"/>
                    <a:pt x="3287" y="4644"/>
                    <a:pt x="3501" y="4430"/>
                  </a:cubicBezTo>
                  <a:cubicBezTo>
                    <a:pt x="3569" y="4362"/>
                    <a:pt x="3651" y="4333"/>
                    <a:pt x="3731" y="4333"/>
                  </a:cubicBezTo>
                  <a:close/>
                  <a:moveTo>
                    <a:pt x="7160" y="4333"/>
                  </a:moveTo>
                  <a:cubicBezTo>
                    <a:pt x="7335" y="4333"/>
                    <a:pt x="7502" y="4472"/>
                    <a:pt x="7502" y="4668"/>
                  </a:cubicBezTo>
                  <a:cubicBezTo>
                    <a:pt x="7502" y="4859"/>
                    <a:pt x="7359" y="5025"/>
                    <a:pt x="7169" y="5025"/>
                  </a:cubicBezTo>
                  <a:cubicBezTo>
                    <a:pt x="6859" y="5025"/>
                    <a:pt x="6716" y="4644"/>
                    <a:pt x="6931" y="4430"/>
                  </a:cubicBezTo>
                  <a:cubicBezTo>
                    <a:pt x="6998" y="4362"/>
                    <a:pt x="7080" y="4333"/>
                    <a:pt x="7160" y="4333"/>
                  </a:cubicBezTo>
                  <a:close/>
                  <a:moveTo>
                    <a:pt x="7171" y="6399"/>
                  </a:moveTo>
                  <a:cubicBezTo>
                    <a:pt x="7341" y="6399"/>
                    <a:pt x="7502" y="6532"/>
                    <a:pt x="7502" y="6740"/>
                  </a:cubicBezTo>
                  <a:cubicBezTo>
                    <a:pt x="7502" y="6930"/>
                    <a:pt x="7359" y="7073"/>
                    <a:pt x="7169" y="7073"/>
                  </a:cubicBezTo>
                  <a:cubicBezTo>
                    <a:pt x="6859" y="7073"/>
                    <a:pt x="6716" y="6716"/>
                    <a:pt x="6931" y="6502"/>
                  </a:cubicBezTo>
                  <a:cubicBezTo>
                    <a:pt x="7001" y="6431"/>
                    <a:pt x="7087" y="6399"/>
                    <a:pt x="7171" y="6399"/>
                  </a:cubicBezTo>
                  <a:close/>
                  <a:moveTo>
                    <a:pt x="5668" y="0"/>
                  </a:moveTo>
                  <a:cubicBezTo>
                    <a:pt x="4882" y="0"/>
                    <a:pt x="4263" y="620"/>
                    <a:pt x="4263" y="1405"/>
                  </a:cubicBezTo>
                  <a:lnTo>
                    <a:pt x="4263" y="1596"/>
                  </a:lnTo>
                  <a:cubicBezTo>
                    <a:pt x="2001" y="1715"/>
                    <a:pt x="191" y="3453"/>
                    <a:pt x="0" y="5692"/>
                  </a:cubicBezTo>
                  <a:lnTo>
                    <a:pt x="5121" y="5692"/>
                  </a:lnTo>
                  <a:cubicBezTo>
                    <a:pt x="5668" y="5692"/>
                    <a:pt x="6145" y="6168"/>
                    <a:pt x="6145" y="6740"/>
                  </a:cubicBezTo>
                  <a:lnTo>
                    <a:pt x="6145" y="7073"/>
                  </a:lnTo>
                  <a:cubicBezTo>
                    <a:pt x="6145" y="7073"/>
                    <a:pt x="5406" y="9764"/>
                    <a:pt x="4287" y="10503"/>
                  </a:cubicBezTo>
                  <a:cubicBezTo>
                    <a:pt x="6621" y="10479"/>
                    <a:pt x="8550" y="8669"/>
                    <a:pt x="8717" y="6359"/>
                  </a:cubicBezTo>
                  <a:cubicBezTo>
                    <a:pt x="8883" y="4025"/>
                    <a:pt x="7240" y="1977"/>
                    <a:pt x="4930" y="1620"/>
                  </a:cubicBezTo>
                  <a:lnTo>
                    <a:pt x="4930" y="1429"/>
                  </a:lnTo>
                  <a:cubicBezTo>
                    <a:pt x="4930" y="1024"/>
                    <a:pt x="5240" y="667"/>
                    <a:pt x="5668" y="667"/>
                  </a:cubicBezTo>
                  <a:lnTo>
                    <a:pt x="5787" y="667"/>
                  </a:lnTo>
                  <a:cubicBezTo>
                    <a:pt x="5978" y="667"/>
                    <a:pt x="6145" y="524"/>
                    <a:pt x="6145" y="334"/>
                  </a:cubicBezTo>
                  <a:cubicBezTo>
                    <a:pt x="6145" y="143"/>
                    <a:pt x="5978" y="0"/>
                    <a:pt x="5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6"/>
            <p:cNvSpPr/>
            <p:nvPr/>
          </p:nvSpPr>
          <p:spPr>
            <a:xfrm>
              <a:off x="7648162" y="1959360"/>
              <a:ext cx="65078" cy="96466"/>
            </a:xfrm>
            <a:custGeom>
              <a:rect b="b" l="l" r="r" t="t"/>
              <a:pathLst>
                <a:path extrusionOk="0" h="3144" w="2121">
                  <a:moveTo>
                    <a:pt x="2120" y="0"/>
                  </a:moveTo>
                  <a:lnTo>
                    <a:pt x="1" y="2120"/>
                  </a:lnTo>
                  <a:cubicBezTo>
                    <a:pt x="549" y="2715"/>
                    <a:pt x="1311" y="3072"/>
                    <a:pt x="2120" y="3144"/>
                  </a:cubicBezTo>
                  <a:lnTo>
                    <a:pt x="2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6"/>
            <p:cNvSpPr/>
            <p:nvPr/>
          </p:nvSpPr>
          <p:spPr>
            <a:xfrm>
              <a:off x="7617479" y="1930856"/>
              <a:ext cx="94287" cy="77473"/>
            </a:xfrm>
            <a:custGeom>
              <a:rect b="b" l="l" r="r" t="t"/>
              <a:pathLst>
                <a:path extrusionOk="0" h="2525" w="3073">
                  <a:moveTo>
                    <a:pt x="358" y="0"/>
                  </a:moveTo>
                  <a:cubicBezTo>
                    <a:pt x="167" y="0"/>
                    <a:pt x="1" y="143"/>
                    <a:pt x="24" y="334"/>
                  </a:cubicBezTo>
                  <a:lnTo>
                    <a:pt x="24" y="667"/>
                  </a:lnTo>
                  <a:cubicBezTo>
                    <a:pt x="24" y="1334"/>
                    <a:pt x="191" y="1953"/>
                    <a:pt x="548" y="2525"/>
                  </a:cubicBezTo>
                  <a:lnTo>
                    <a:pt x="30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6"/>
            <p:cNvSpPr/>
            <p:nvPr/>
          </p:nvSpPr>
          <p:spPr>
            <a:xfrm>
              <a:off x="7733674" y="1959360"/>
              <a:ext cx="65047" cy="96466"/>
            </a:xfrm>
            <a:custGeom>
              <a:rect b="b" l="l" r="r" t="t"/>
              <a:pathLst>
                <a:path extrusionOk="0" h="3144" w="2120">
                  <a:moveTo>
                    <a:pt x="0" y="0"/>
                  </a:moveTo>
                  <a:lnTo>
                    <a:pt x="0" y="3144"/>
                  </a:lnTo>
                  <a:cubicBezTo>
                    <a:pt x="810" y="3072"/>
                    <a:pt x="1572" y="2715"/>
                    <a:pt x="2120" y="2120"/>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6"/>
            <p:cNvSpPr/>
            <p:nvPr/>
          </p:nvSpPr>
          <p:spPr>
            <a:xfrm>
              <a:off x="7734379" y="1930856"/>
              <a:ext cx="93582" cy="77473"/>
            </a:xfrm>
            <a:custGeom>
              <a:rect b="b" l="l" r="r" t="t"/>
              <a:pathLst>
                <a:path extrusionOk="0" h="2525" w="3050">
                  <a:moveTo>
                    <a:pt x="1" y="0"/>
                  </a:moveTo>
                  <a:lnTo>
                    <a:pt x="2525" y="2525"/>
                  </a:lnTo>
                  <a:cubicBezTo>
                    <a:pt x="2882" y="1953"/>
                    <a:pt x="3049" y="1334"/>
                    <a:pt x="3049" y="667"/>
                  </a:cubicBezTo>
                  <a:lnTo>
                    <a:pt x="3049" y="334"/>
                  </a:lnTo>
                  <a:cubicBezTo>
                    <a:pt x="3049" y="143"/>
                    <a:pt x="2906" y="0"/>
                    <a:pt x="27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0" name="Google Shape;4010;p76"/>
          <p:cNvSpPr/>
          <p:nvPr/>
        </p:nvSpPr>
        <p:spPr>
          <a:xfrm>
            <a:off x="1209347" y="2252562"/>
            <a:ext cx="335421" cy="322780"/>
          </a:xfrm>
          <a:custGeom>
            <a:rect b="b" l="l" r="r" t="t"/>
            <a:pathLst>
              <a:path extrusionOk="0" h="10520" w="10932">
                <a:moveTo>
                  <a:pt x="7836" y="1756"/>
                </a:moveTo>
                <a:lnTo>
                  <a:pt x="7836" y="4661"/>
                </a:lnTo>
                <a:cubicBezTo>
                  <a:pt x="7836" y="5281"/>
                  <a:pt x="7597" y="5876"/>
                  <a:pt x="7169" y="6328"/>
                </a:cubicBezTo>
                <a:lnTo>
                  <a:pt x="7169" y="2423"/>
                </a:lnTo>
                <a:lnTo>
                  <a:pt x="6478" y="2423"/>
                </a:lnTo>
                <a:lnTo>
                  <a:pt x="6478" y="6852"/>
                </a:lnTo>
                <a:cubicBezTo>
                  <a:pt x="6264" y="6971"/>
                  <a:pt x="6049" y="7043"/>
                  <a:pt x="5811" y="7067"/>
                </a:cubicBezTo>
                <a:lnTo>
                  <a:pt x="5811" y="2423"/>
                </a:lnTo>
                <a:lnTo>
                  <a:pt x="5121" y="2423"/>
                </a:lnTo>
                <a:lnTo>
                  <a:pt x="5121" y="7067"/>
                </a:lnTo>
                <a:cubicBezTo>
                  <a:pt x="4883" y="7043"/>
                  <a:pt x="4644" y="6971"/>
                  <a:pt x="4430" y="6852"/>
                </a:cubicBezTo>
                <a:lnTo>
                  <a:pt x="4430" y="2423"/>
                </a:lnTo>
                <a:lnTo>
                  <a:pt x="3739" y="2423"/>
                </a:lnTo>
                <a:lnTo>
                  <a:pt x="3739" y="6352"/>
                </a:lnTo>
                <a:cubicBezTo>
                  <a:pt x="3311" y="5900"/>
                  <a:pt x="3073" y="5304"/>
                  <a:pt x="3073" y="4685"/>
                </a:cubicBezTo>
                <a:lnTo>
                  <a:pt x="3073" y="1756"/>
                </a:lnTo>
                <a:close/>
                <a:moveTo>
                  <a:pt x="4097" y="8114"/>
                </a:moveTo>
                <a:cubicBezTo>
                  <a:pt x="4549" y="8114"/>
                  <a:pt x="4549" y="8805"/>
                  <a:pt x="4097" y="8805"/>
                </a:cubicBezTo>
                <a:cubicBezTo>
                  <a:pt x="3620" y="8805"/>
                  <a:pt x="3620" y="8114"/>
                  <a:pt x="4097" y="8114"/>
                </a:cubicBezTo>
                <a:close/>
                <a:moveTo>
                  <a:pt x="6837" y="8131"/>
                </a:moveTo>
                <a:cubicBezTo>
                  <a:pt x="7008" y="8131"/>
                  <a:pt x="7169" y="8264"/>
                  <a:pt x="7169" y="8472"/>
                </a:cubicBezTo>
                <a:cubicBezTo>
                  <a:pt x="7169" y="8662"/>
                  <a:pt x="7026" y="8805"/>
                  <a:pt x="6835" y="8805"/>
                </a:cubicBezTo>
                <a:cubicBezTo>
                  <a:pt x="6526" y="8805"/>
                  <a:pt x="6383" y="8448"/>
                  <a:pt x="6597" y="8234"/>
                </a:cubicBezTo>
                <a:cubicBezTo>
                  <a:pt x="6668" y="8163"/>
                  <a:pt x="6754" y="8131"/>
                  <a:pt x="6837" y="8131"/>
                </a:cubicBezTo>
                <a:close/>
                <a:moveTo>
                  <a:pt x="5454" y="7781"/>
                </a:moveTo>
                <a:lnTo>
                  <a:pt x="5454" y="7805"/>
                </a:lnTo>
                <a:cubicBezTo>
                  <a:pt x="5645" y="7805"/>
                  <a:pt x="5788" y="7948"/>
                  <a:pt x="5788" y="8138"/>
                </a:cubicBezTo>
                <a:lnTo>
                  <a:pt x="5788" y="8781"/>
                </a:lnTo>
                <a:cubicBezTo>
                  <a:pt x="5788" y="9008"/>
                  <a:pt x="5621" y="9121"/>
                  <a:pt x="5454" y="9121"/>
                </a:cubicBezTo>
                <a:cubicBezTo>
                  <a:pt x="5287" y="9121"/>
                  <a:pt x="5121" y="9008"/>
                  <a:pt x="5121" y="8781"/>
                </a:cubicBezTo>
                <a:lnTo>
                  <a:pt x="5121" y="8138"/>
                </a:lnTo>
                <a:cubicBezTo>
                  <a:pt x="5121" y="8043"/>
                  <a:pt x="5168" y="7972"/>
                  <a:pt x="5216" y="7900"/>
                </a:cubicBezTo>
                <a:cubicBezTo>
                  <a:pt x="5264" y="7829"/>
                  <a:pt x="5359" y="7781"/>
                  <a:pt x="5454" y="7781"/>
                </a:cubicBezTo>
                <a:close/>
                <a:moveTo>
                  <a:pt x="1696" y="1"/>
                </a:moveTo>
                <a:cubicBezTo>
                  <a:pt x="1368" y="1"/>
                  <a:pt x="1035" y="119"/>
                  <a:pt x="763" y="375"/>
                </a:cubicBezTo>
                <a:cubicBezTo>
                  <a:pt x="1" y="1089"/>
                  <a:pt x="286" y="2351"/>
                  <a:pt x="1263" y="2685"/>
                </a:cubicBezTo>
                <a:lnTo>
                  <a:pt x="1072" y="3399"/>
                </a:lnTo>
                <a:cubicBezTo>
                  <a:pt x="477" y="5519"/>
                  <a:pt x="120" y="6781"/>
                  <a:pt x="810" y="8234"/>
                </a:cubicBezTo>
                <a:cubicBezTo>
                  <a:pt x="1763" y="10282"/>
                  <a:pt x="3930" y="10520"/>
                  <a:pt x="5478" y="10520"/>
                </a:cubicBezTo>
                <a:cubicBezTo>
                  <a:pt x="7002" y="10520"/>
                  <a:pt x="9169" y="10282"/>
                  <a:pt x="10146" y="8234"/>
                </a:cubicBezTo>
                <a:cubicBezTo>
                  <a:pt x="10812" y="6781"/>
                  <a:pt x="10455" y="5495"/>
                  <a:pt x="9860" y="3399"/>
                </a:cubicBezTo>
                <a:cubicBezTo>
                  <a:pt x="9788" y="3161"/>
                  <a:pt x="9741" y="2923"/>
                  <a:pt x="9669" y="2685"/>
                </a:cubicBezTo>
                <a:cubicBezTo>
                  <a:pt x="10669" y="2351"/>
                  <a:pt x="10931" y="1089"/>
                  <a:pt x="10169" y="375"/>
                </a:cubicBezTo>
                <a:cubicBezTo>
                  <a:pt x="9897" y="119"/>
                  <a:pt x="9564" y="1"/>
                  <a:pt x="9236" y="1"/>
                </a:cubicBezTo>
                <a:cubicBezTo>
                  <a:pt x="8647" y="1"/>
                  <a:pt x="8075" y="384"/>
                  <a:pt x="7907" y="1042"/>
                </a:cubicBezTo>
                <a:lnTo>
                  <a:pt x="3025" y="1042"/>
                </a:lnTo>
                <a:cubicBezTo>
                  <a:pt x="2857" y="384"/>
                  <a:pt x="2285"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1" name="Google Shape;4011;p76"/>
          <p:cNvGrpSpPr/>
          <p:nvPr/>
        </p:nvGrpSpPr>
        <p:grpSpPr>
          <a:xfrm>
            <a:off x="1937105" y="2261920"/>
            <a:ext cx="328119" cy="315846"/>
            <a:chOff x="1937105" y="2261920"/>
            <a:chExt cx="328119" cy="315846"/>
          </a:xfrm>
        </p:grpSpPr>
        <p:sp>
          <p:nvSpPr>
            <p:cNvPr id="4012" name="Google Shape;4012;p76"/>
            <p:cNvSpPr/>
            <p:nvPr/>
          </p:nvSpPr>
          <p:spPr>
            <a:xfrm>
              <a:off x="1937105" y="2446230"/>
              <a:ext cx="133039" cy="131536"/>
            </a:xfrm>
            <a:custGeom>
              <a:rect b="b" l="l" r="r" t="t"/>
              <a:pathLst>
                <a:path extrusionOk="0" h="4287" w="4336">
                  <a:moveTo>
                    <a:pt x="2854" y="0"/>
                  </a:moveTo>
                  <a:cubicBezTo>
                    <a:pt x="2695" y="0"/>
                    <a:pt x="2535" y="21"/>
                    <a:pt x="2382" y="64"/>
                  </a:cubicBezTo>
                  <a:cubicBezTo>
                    <a:pt x="1835" y="255"/>
                    <a:pt x="1334" y="588"/>
                    <a:pt x="977" y="1040"/>
                  </a:cubicBezTo>
                  <a:cubicBezTo>
                    <a:pt x="96" y="2064"/>
                    <a:pt x="1" y="3350"/>
                    <a:pt x="739" y="3970"/>
                  </a:cubicBezTo>
                  <a:cubicBezTo>
                    <a:pt x="994" y="4184"/>
                    <a:pt x="1312" y="4287"/>
                    <a:pt x="1654" y="4287"/>
                  </a:cubicBezTo>
                  <a:cubicBezTo>
                    <a:pt x="2301" y="4287"/>
                    <a:pt x="3036" y="3917"/>
                    <a:pt x="3597" y="3231"/>
                  </a:cubicBezTo>
                  <a:cubicBezTo>
                    <a:pt x="3978" y="2803"/>
                    <a:pt x="4216" y="2255"/>
                    <a:pt x="4311" y="1683"/>
                  </a:cubicBezTo>
                  <a:cubicBezTo>
                    <a:pt x="4335" y="1350"/>
                    <a:pt x="4287" y="993"/>
                    <a:pt x="4145" y="683"/>
                  </a:cubicBezTo>
                  <a:cubicBezTo>
                    <a:pt x="4049" y="493"/>
                    <a:pt x="3883" y="326"/>
                    <a:pt x="3692" y="207"/>
                  </a:cubicBezTo>
                  <a:cubicBezTo>
                    <a:pt x="3432" y="69"/>
                    <a:pt x="3142" y="0"/>
                    <a:pt x="2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6"/>
            <p:cNvSpPr/>
            <p:nvPr/>
          </p:nvSpPr>
          <p:spPr>
            <a:xfrm>
              <a:off x="2090548" y="2427452"/>
              <a:ext cx="105272" cy="147153"/>
            </a:xfrm>
            <a:custGeom>
              <a:rect b="b" l="l" r="r" t="t"/>
              <a:pathLst>
                <a:path extrusionOk="0" h="4796" w="3431">
                  <a:moveTo>
                    <a:pt x="1704" y="0"/>
                  </a:moveTo>
                  <a:cubicBezTo>
                    <a:pt x="1569" y="0"/>
                    <a:pt x="1434" y="24"/>
                    <a:pt x="1311" y="81"/>
                  </a:cubicBezTo>
                  <a:cubicBezTo>
                    <a:pt x="525" y="343"/>
                    <a:pt x="1" y="1271"/>
                    <a:pt x="1" y="2414"/>
                  </a:cubicBezTo>
                  <a:cubicBezTo>
                    <a:pt x="1" y="3748"/>
                    <a:pt x="739" y="4796"/>
                    <a:pt x="1692" y="4796"/>
                  </a:cubicBezTo>
                  <a:cubicBezTo>
                    <a:pt x="2668" y="4796"/>
                    <a:pt x="3406" y="3748"/>
                    <a:pt x="3406" y="2414"/>
                  </a:cubicBezTo>
                  <a:cubicBezTo>
                    <a:pt x="3430" y="1724"/>
                    <a:pt x="3216" y="1081"/>
                    <a:pt x="2811" y="557"/>
                  </a:cubicBezTo>
                  <a:lnTo>
                    <a:pt x="2763" y="533"/>
                  </a:lnTo>
                  <a:cubicBezTo>
                    <a:pt x="2597" y="343"/>
                    <a:pt x="2382" y="176"/>
                    <a:pt x="2144" y="81"/>
                  </a:cubicBezTo>
                  <a:cubicBezTo>
                    <a:pt x="2006" y="30"/>
                    <a:pt x="1855" y="0"/>
                    <a:pt x="17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6"/>
            <p:cNvSpPr/>
            <p:nvPr/>
          </p:nvSpPr>
          <p:spPr>
            <a:xfrm>
              <a:off x="1941493" y="2261920"/>
              <a:ext cx="323731" cy="179339"/>
            </a:xfrm>
            <a:custGeom>
              <a:rect b="b" l="l" r="r" t="t"/>
              <a:pathLst>
                <a:path extrusionOk="0" h="5845" w="10551">
                  <a:moveTo>
                    <a:pt x="3411" y="0"/>
                  </a:moveTo>
                  <a:cubicBezTo>
                    <a:pt x="3236" y="0"/>
                    <a:pt x="3059" y="15"/>
                    <a:pt x="2882" y="46"/>
                  </a:cubicBezTo>
                  <a:cubicBezTo>
                    <a:pt x="2692" y="70"/>
                    <a:pt x="2573" y="237"/>
                    <a:pt x="2596" y="427"/>
                  </a:cubicBezTo>
                  <a:cubicBezTo>
                    <a:pt x="2811" y="1689"/>
                    <a:pt x="3787" y="2666"/>
                    <a:pt x="5026" y="2928"/>
                  </a:cubicBezTo>
                  <a:cubicBezTo>
                    <a:pt x="4740" y="3118"/>
                    <a:pt x="4478" y="3356"/>
                    <a:pt x="4240" y="3618"/>
                  </a:cubicBezTo>
                  <a:cubicBezTo>
                    <a:pt x="3649" y="3064"/>
                    <a:pt x="2898" y="2784"/>
                    <a:pt x="2147" y="2784"/>
                  </a:cubicBezTo>
                  <a:cubicBezTo>
                    <a:pt x="1445" y="2784"/>
                    <a:pt x="742" y="3028"/>
                    <a:pt x="167" y="3523"/>
                  </a:cubicBezTo>
                  <a:cubicBezTo>
                    <a:pt x="25" y="3642"/>
                    <a:pt x="1" y="3856"/>
                    <a:pt x="120" y="3999"/>
                  </a:cubicBezTo>
                  <a:cubicBezTo>
                    <a:pt x="703" y="4692"/>
                    <a:pt x="1565" y="5091"/>
                    <a:pt x="2461" y="5091"/>
                  </a:cubicBezTo>
                  <a:cubicBezTo>
                    <a:pt x="2735" y="5091"/>
                    <a:pt x="3013" y="5054"/>
                    <a:pt x="3287" y="4976"/>
                  </a:cubicBezTo>
                  <a:lnTo>
                    <a:pt x="3287" y="4976"/>
                  </a:lnTo>
                  <a:cubicBezTo>
                    <a:pt x="3216" y="5095"/>
                    <a:pt x="3168" y="5238"/>
                    <a:pt x="3120" y="5357"/>
                  </a:cubicBezTo>
                  <a:cubicBezTo>
                    <a:pt x="3335" y="5380"/>
                    <a:pt x="3573" y="5452"/>
                    <a:pt x="3763" y="5547"/>
                  </a:cubicBezTo>
                  <a:cubicBezTo>
                    <a:pt x="4549" y="3832"/>
                    <a:pt x="6002" y="2880"/>
                    <a:pt x="7502" y="2380"/>
                  </a:cubicBezTo>
                  <a:lnTo>
                    <a:pt x="7502" y="2380"/>
                  </a:lnTo>
                  <a:cubicBezTo>
                    <a:pt x="6788" y="2975"/>
                    <a:pt x="6312" y="3809"/>
                    <a:pt x="6192" y="4714"/>
                  </a:cubicBezTo>
                  <a:cubicBezTo>
                    <a:pt x="6312" y="4690"/>
                    <a:pt x="6407" y="4690"/>
                    <a:pt x="6526" y="4690"/>
                  </a:cubicBezTo>
                  <a:cubicBezTo>
                    <a:pt x="6645" y="4690"/>
                    <a:pt x="6764" y="4690"/>
                    <a:pt x="6883" y="4737"/>
                  </a:cubicBezTo>
                  <a:cubicBezTo>
                    <a:pt x="7026" y="3832"/>
                    <a:pt x="7526" y="3142"/>
                    <a:pt x="8455" y="2499"/>
                  </a:cubicBezTo>
                  <a:lnTo>
                    <a:pt x="8455" y="2499"/>
                  </a:lnTo>
                  <a:cubicBezTo>
                    <a:pt x="8050" y="3618"/>
                    <a:pt x="8312" y="4880"/>
                    <a:pt x="9169" y="5738"/>
                  </a:cubicBezTo>
                  <a:cubicBezTo>
                    <a:pt x="9229" y="5809"/>
                    <a:pt x="9312" y="5845"/>
                    <a:pt x="9398" y="5845"/>
                  </a:cubicBezTo>
                  <a:cubicBezTo>
                    <a:pt x="9485" y="5845"/>
                    <a:pt x="9574" y="5809"/>
                    <a:pt x="9646" y="5738"/>
                  </a:cubicBezTo>
                  <a:cubicBezTo>
                    <a:pt x="10217" y="5166"/>
                    <a:pt x="10551" y="4380"/>
                    <a:pt x="10551" y="3571"/>
                  </a:cubicBezTo>
                  <a:cubicBezTo>
                    <a:pt x="10551" y="2713"/>
                    <a:pt x="10217" y="1927"/>
                    <a:pt x="9598" y="1356"/>
                  </a:cubicBezTo>
                  <a:cubicBezTo>
                    <a:pt x="9539" y="1297"/>
                    <a:pt x="9448" y="1254"/>
                    <a:pt x="9365" y="1254"/>
                  </a:cubicBezTo>
                  <a:cubicBezTo>
                    <a:pt x="9347" y="1254"/>
                    <a:pt x="9329" y="1256"/>
                    <a:pt x="9312" y="1261"/>
                  </a:cubicBezTo>
                  <a:cubicBezTo>
                    <a:pt x="8264" y="1380"/>
                    <a:pt x="7264" y="1689"/>
                    <a:pt x="6335" y="2118"/>
                  </a:cubicBezTo>
                  <a:cubicBezTo>
                    <a:pt x="5915" y="837"/>
                    <a:pt x="4717" y="0"/>
                    <a:pt x="3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5" name="Google Shape;4015;p76"/>
          <p:cNvGrpSpPr/>
          <p:nvPr/>
        </p:nvGrpSpPr>
        <p:grpSpPr>
          <a:xfrm>
            <a:off x="2647344" y="2252777"/>
            <a:ext cx="317134" cy="322565"/>
            <a:chOff x="2647344" y="2252777"/>
            <a:chExt cx="317134" cy="322565"/>
          </a:xfrm>
        </p:grpSpPr>
        <p:sp>
          <p:nvSpPr>
            <p:cNvPr id="4016" name="Google Shape;4016;p76"/>
            <p:cNvSpPr/>
            <p:nvPr/>
          </p:nvSpPr>
          <p:spPr>
            <a:xfrm>
              <a:off x="2878966" y="2511737"/>
              <a:ext cx="21232" cy="21232"/>
            </a:xfrm>
            <a:custGeom>
              <a:rect b="b" l="l" r="r" t="t"/>
              <a:pathLst>
                <a:path extrusionOk="0" h="692" w="692">
                  <a:moveTo>
                    <a:pt x="358" y="1"/>
                  </a:moveTo>
                  <a:cubicBezTo>
                    <a:pt x="167" y="1"/>
                    <a:pt x="1" y="168"/>
                    <a:pt x="1" y="358"/>
                  </a:cubicBezTo>
                  <a:cubicBezTo>
                    <a:pt x="1" y="549"/>
                    <a:pt x="167" y="691"/>
                    <a:pt x="358" y="691"/>
                  </a:cubicBezTo>
                  <a:cubicBezTo>
                    <a:pt x="548" y="691"/>
                    <a:pt x="691" y="549"/>
                    <a:pt x="691" y="358"/>
                  </a:cubicBezTo>
                  <a:cubicBezTo>
                    <a:pt x="691" y="168"/>
                    <a:pt x="54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6"/>
            <p:cNvSpPr/>
            <p:nvPr/>
          </p:nvSpPr>
          <p:spPr>
            <a:xfrm>
              <a:off x="2710181" y="2462798"/>
              <a:ext cx="21232" cy="21202"/>
            </a:xfrm>
            <a:custGeom>
              <a:rect b="b" l="l" r="r" t="t"/>
              <a:pathLst>
                <a:path extrusionOk="0" h="691" w="692">
                  <a:moveTo>
                    <a:pt x="358" y="0"/>
                  </a:moveTo>
                  <a:cubicBezTo>
                    <a:pt x="167" y="0"/>
                    <a:pt x="1" y="143"/>
                    <a:pt x="1" y="334"/>
                  </a:cubicBezTo>
                  <a:cubicBezTo>
                    <a:pt x="1" y="524"/>
                    <a:pt x="167" y="691"/>
                    <a:pt x="358" y="691"/>
                  </a:cubicBezTo>
                  <a:cubicBezTo>
                    <a:pt x="548" y="691"/>
                    <a:pt x="691" y="524"/>
                    <a:pt x="691" y="334"/>
                  </a:cubicBezTo>
                  <a:cubicBezTo>
                    <a:pt x="691" y="143"/>
                    <a:pt x="548"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6"/>
            <p:cNvSpPr/>
            <p:nvPr/>
          </p:nvSpPr>
          <p:spPr>
            <a:xfrm>
              <a:off x="2741600" y="2462798"/>
              <a:ext cx="74558" cy="63329"/>
            </a:xfrm>
            <a:custGeom>
              <a:rect b="b" l="l" r="r" t="t"/>
              <a:pathLst>
                <a:path extrusionOk="0" h="2064" w="2430">
                  <a:moveTo>
                    <a:pt x="1382" y="0"/>
                  </a:moveTo>
                  <a:cubicBezTo>
                    <a:pt x="477" y="0"/>
                    <a:pt x="1" y="1120"/>
                    <a:pt x="667" y="1763"/>
                  </a:cubicBezTo>
                  <a:cubicBezTo>
                    <a:pt x="875" y="1970"/>
                    <a:pt x="1132" y="2064"/>
                    <a:pt x="1386" y="2064"/>
                  </a:cubicBezTo>
                  <a:cubicBezTo>
                    <a:pt x="1917" y="2064"/>
                    <a:pt x="2430" y="1653"/>
                    <a:pt x="2430" y="1024"/>
                  </a:cubicBezTo>
                  <a:cubicBezTo>
                    <a:pt x="2430" y="453"/>
                    <a:pt x="1953" y="0"/>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6"/>
            <p:cNvSpPr/>
            <p:nvPr/>
          </p:nvSpPr>
          <p:spPr>
            <a:xfrm>
              <a:off x="2647344" y="2252777"/>
              <a:ext cx="317134" cy="322565"/>
            </a:xfrm>
            <a:custGeom>
              <a:rect b="b" l="l" r="r" t="t"/>
              <a:pathLst>
                <a:path extrusionOk="0" h="10513" w="10336">
                  <a:moveTo>
                    <a:pt x="6526" y="2035"/>
                  </a:moveTo>
                  <a:cubicBezTo>
                    <a:pt x="7454" y="2035"/>
                    <a:pt x="7907" y="3130"/>
                    <a:pt x="7264" y="3797"/>
                  </a:cubicBezTo>
                  <a:cubicBezTo>
                    <a:pt x="7049" y="4005"/>
                    <a:pt x="6789" y="4098"/>
                    <a:pt x="6535" y="4098"/>
                  </a:cubicBezTo>
                  <a:cubicBezTo>
                    <a:pt x="6004" y="4098"/>
                    <a:pt x="5502" y="3688"/>
                    <a:pt x="5502" y="3059"/>
                  </a:cubicBezTo>
                  <a:cubicBezTo>
                    <a:pt x="5502" y="2487"/>
                    <a:pt x="5954" y="2035"/>
                    <a:pt x="6526" y="2035"/>
                  </a:cubicBezTo>
                  <a:close/>
                  <a:moveTo>
                    <a:pt x="8240" y="4083"/>
                  </a:moveTo>
                  <a:cubicBezTo>
                    <a:pt x="8550" y="4083"/>
                    <a:pt x="8717" y="4464"/>
                    <a:pt x="8502" y="4678"/>
                  </a:cubicBezTo>
                  <a:cubicBezTo>
                    <a:pt x="8424" y="4749"/>
                    <a:pt x="8333" y="4781"/>
                    <a:pt x="8246" y="4781"/>
                  </a:cubicBezTo>
                  <a:cubicBezTo>
                    <a:pt x="8068" y="4781"/>
                    <a:pt x="7907" y="4648"/>
                    <a:pt x="7907" y="4440"/>
                  </a:cubicBezTo>
                  <a:cubicBezTo>
                    <a:pt x="7907" y="4250"/>
                    <a:pt x="8050" y="4083"/>
                    <a:pt x="8240" y="4083"/>
                  </a:cubicBezTo>
                  <a:close/>
                  <a:moveTo>
                    <a:pt x="9622" y="6155"/>
                  </a:moveTo>
                  <a:lnTo>
                    <a:pt x="9622" y="9560"/>
                  </a:lnTo>
                  <a:cubicBezTo>
                    <a:pt x="9622" y="9703"/>
                    <a:pt x="9502" y="9846"/>
                    <a:pt x="9360" y="9846"/>
                  </a:cubicBezTo>
                  <a:lnTo>
                    <a:pt x="953" y="9846"/>
                  </a:lnTo>
                  <a:cubicBezTo>
                    <a:pt x="810" y="9846"/>
                    <a:pt x="691" y="9703"/>
                    <a:pt x="691" y="9560"/>
                  </a:cubicBezTo>
                  <a:lnTo>
                    <a:pt x="691" y="8846"/>
                  </a:lnTo>
                  <a:cubicBezTo>
                    <a:pt x="1596" y="8536"/>
                    <a:pt x="1596" y="7226"/>
                    <a:pt x="691" y="6917"/>
                  </a:cubicBezTo>
                  <a:lnTo>
                    <a:pt x="691" y="6155"/>
                  </a:lnTo>
                  <a:lnTo>
                    <a:pt x="6526" y="6155"/>
                  </a:lnTo>
                  <a:cubicBezTo>
                    <a:pt x="6716" y="6155"/>
                    <a:pt x="6859" y="6321"/>
                    <a:pt x="6859" y="6512"/>
                  </a:cubicBezTo>
                  <a:lnTo>
                    <a:pt x="6859" y="6750"/>
                  </a:lnTo>
                  <a:cubicBezTo>
                    <a:pt x="6859" y="7318"/>
                    <a:pt x="7314" y="7777"/>
                    <a:pt x="7873" y="7777"/>
                  </a:cubicBezTo>
                  <a:cubicBezTo>
                    <a:pt x="7900" y="7777"/>
                    <a:pt x="7927" y="7776"/>
                    <a:pt x="7955" y="7774"/>
                  </a:cubicBezTo>
                  <a:cubicBezTo>
                    <a:pt x="8502" y="7750"/>
                    <a:pt x="8955" y="7274"/>
                    <a:pt x="8931" y="6702"/>
                  </a:cubicBezTo>
                  <a:lnTo>
                    <a:pt x="8931" y="6512"/>
                  </a:lnTo>
                  <a:cubicBezTo>
                    <a:pt x="8931" y="6321"/>
                    <a:pt x="9098" y="6155"/>
                    <a:pt x="9288" y="6155"/>
                  </a:cubicBezTo>
                  <a:close/>
                  <a:moveTo>
                    <a:pt x="5405" y="0"/>
                  </a:moveTo>
                  <a:cubicBezTo>
                    <a:pt x="5122" y="0"/>
                    <a:pt x="4852" y="120"/>
                    <a:pt x="4668" y="344"/>
                  </a:cubicBezTo>
                  <a:lnTo>
                    <a:pt x="3882" y="1225"/>
                  </a:lnTo>
                  <a:cubicBezTo>
                    <a:pt x="3620" y="1511"/>
                    <a:pt x="3644" y="1940"/>
                    <a:pt x="3906" y="2225"/>
                  </a:cubicBezTo>
                  <a:cubicBezTo>
                    <a:pt x="4366" y="2704"/>
                    <a:pt x="3948" y="3383"/>
                    <a:pt x="3419" y="3383"/>
                  </a:cubicBezTo>
                  <a:cubicBezTo>
                    <a:pt x="3291" y="3383"/>
                    <a:pt x="3156" y="3343"/>
                    <a:pt x="3025" y="3249"/>
                  </a:cubicBezTo>
                  <a:cubicBezTo>
                    <a:pt x="2891" y="3157"/>
                    <a:pt x="2736" y="3109"/>
                    <a:pt x="2581" y="3109"/>
                  </a:cubicBezTo>
                  <a:cubicBezTo>
                    <a:pt x="2377" y="3109"/>
                    <a:pt x="2174" y="3192"/>
                    <a:pt x="2025" y="3368"/>
                  </a:cubicBezTo>
                  <a:lnTo>
                    <a:pt x="96" y="5583"/>
                  </a:lnTo>
                  <a:cubicBezTo>
                    <a:pt x="24" y="5655"/>
                    <a:pt x="0" y="5726"/>
                    <a:pt x="0" y="5821"/>
                  </a:cubicBezTo>
                  <a:lnTo>
                    <a:pt x="0" y="6941"/>
                  </a:lnTo>
                  <a:cubicBezTo>
                    <a:pt x="0" y="7203"/>
                    <a:pt x="191" y="7464"/>
                    <a:pt x="453" y="7560"/>
                  </a:cubicBezTo>
                  <a:cubicBezTo>
                    <a:pt x="763" y="7655"/>
                    <a:pt x="763" y="8107"/>
                    <a:pt x="453" y="8203"/>
                  </a:cubicBezTo>
                  <a:cubicBezTo>
                    <a:pt x="167" y="8298"/>
                    <a:pt x="0" y="8560"/>
                    <a:pt x="0" y="8846"/>
                  </a:cubicBezTo>
                  <a:lnTo>
                    <a:pt x="0" y="9560"/>
                  </a:lnTo>
                  <a:cubicBezTo>
                    <a:pt x="0" y="10084"/>
                    <a:pt x="429" y="10513"/>
                    <a:pt x="953" y="10513"/>
                  </a:cubicBezTo>
                  <a:lnTo>
                    <a:pt x="9360" y="10513"/>
                  </a:lnTo>
                  <a:cubicBezTo>
                    <a:pt x="9884" y="10513"/>
                    <a:pt x="10312" y="10084"/>
                    <a:pt x="10336" y="9560"/>
                  </a:cubicBezTo>
                  <a:lnTo>
                    <a:pt x="10336" y="5512"/>
                  </a:lnTo>
                  <a:cubicBezTo>
                    <a:pt x="10312" y="2749"/>
                    <a:pt x="8288" y="415"/>
                    <a:pt x="5549" y="11"/>
                  </a:cubicBezTo>
                  <a:cubicBezTo>
                    <a:pt x="5501" y="4"/>
                    <a:pt x="5453" y="0"/>
                    <a:pt x="5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6"/>
            <p:cNvSpPr/>
            <p:nvPr/>
          </p:nvSpPr>
          <p:spPr>
            <a:xfrm>
              <a:off x="2833678" y="2335650"/>
              <a:ext cx="24853" cy="21447"/>
            </a:xfrm>
            <a:custGeom>
              <a:rect b="b" l="l" r="r" t="t"/>
              <a:pathLst>
                <a:path extrusionOk="0" h="699" w="810">
                  <a:moveTo>
                    <a:pt x="453" y="1"/>
                  </a:moveTo>
                  <a:cubicBezTo>
                    <a:pt x="143" y="1"/>
                    <a:pt x="0" y="382"/>
                    <a:pt x="215" y="596"/>
                  </a:cubicBezTo>
                  <a:cubicBezTo>
                    <a:pt x="285" y="666"/>
                    <a:pt x="374" y="698"/>
                    <a:pt x="461" y="698"/>
                  </a:cubicBezTo>
                  <a:cubicBezTo>
                    <a:pt x="638" y="698"/>
                    <a:pt x="810" y="566"/>
                    <a:pt x="810" y="358"/>
                  </a:cubicBezTo>
                  <a:cubicBezTo>
                    <a:pt x="810" y="167"/>
                    <a:pt x="643"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1" name="Google Shape;4021;p76"/>
          <p:cNvSpPr/>
          <p:nvPr/>
        </p:nvSpPr>
        <p:spPr>
          <a:xfrm>
            <a:off x="3363412" y="2252102"/>
            <a:ext cx="315692" cy="323240"/>
          </a:xfrm>
          <a:custGeom>
            <a:rect b="b" l="l" r="r" t="t"/>
            <a:pathLst>
              <a:path extrusionOk="0" h="10535" w="10289">
                <a:moveTo>
                  <a:pt x="6859" y="3676"/>
                </a:moveTo>
                <a:lnTo>
                  <a:pt x="6859" y="4343"/>
                </a:lnTo>
                <a:lnTo>
                  <a:pt x="3430" y="4343"/>
                </a:lnTo>
                <a:lnTo>
                  <a:pt x="3430" y="3676"/>
                </a:lnTo>
                <a:close/>
                <a:moveTo>
                  <a:pt x="9276" y="3670"/>
                </a:moveTo>
                <a:cubicBezTo>
                  <a:pt x="9449" y="3670"/>
                  <a:pt x="9622" y="3783"/>
                  <a:pt x="9622" y="4010"/>
                </a:cubicBezTo>
                <a:lnTo>
                  <a:pt x="9622" y="4343"/>
                </a:lnTo>
                <a:lnTo>
                  <a:pt x="8931" y="4343"/>
                </a:lnTo>
                <a:lnTo>
                  <a:pt x="8931" y="4010"/>
                </a:lnTo>
                <a:cubicBezTo>
                  <a:pt x="8931" y="3783"/>
                  <a:pt x="9104" y="3670"/>
                  <a:pt x="9276" y="3670"/>
                </a:cubicBezTo>
                <a:close/>
                <a:moveTo>
                  <a:pt x="1049" y="3652"/>
                </a:moveTo>
                <a:cubicBezTo>
                  <a:pt x="1227" y="3652"/>
                  <a:pt x="1406" y="3771"/>
                  <a:pt x="1382" y="4010"/>
                </a:cubicBezTo>
                <a:lnTo>
                  <a:pt x="1382" y="4367"/>
                </a:lnTo>
                <a:lnTo>
                  <a:pt x="715" y="4367"/>
                </a:lnTo>
                <a:lnTo>
                  <a:pt x="715" y="4010"/>
                </a:lnTo>
                <a:cubicBezTo>
                  <a:pt x="691" y="3771"/>
                  <a:pt x="870" y="3652"/>
                  <a:pt x="1049" y="3652"/>
                </a:cubicBezTo>
                <a:close/>
                <a:moveTo>
                  <a:pt x="5145" y="5200"/>
                </a:moveTo>
                <a:lnTo>
                  <a:pt x="6383" y="6439"/>
                </a:lnTo>
                <a:lnTo>
                  <a:pt x="3930" y="6439"/>
                </a:lnTo>
                <a:lnTo>
                  <a:pt x="5145" y="5200"/>
                </a:lnTo>
                <a:close/>
                <a:moveTo>
                  <a:pt x="8241" y="7105"/>
                </a:moveTo>
                <a:lnTo>
                  <a:pt x="8241" y="9844"/>
                </a:lnTo>
                <a:lnTo>
                  <a:pt x="7550" y="9844"/>
                </a:lnTo>
                <a:lnTo>
                  <a:pt x="7550" y="7105"/>
                </a:lnTo>
                <a:close/>
                <a:moveTo>
                  <a:pt x="9622" y="7105"/>
                </a:moveTo>
                <a:lnTo>
                  <a:pt x="9622" y="9844"/>
                </a:lnTo>
                <a:lnTo>
                  <a:pt x="8931" y="9844"/>
                </a:lnTo>
                <a:lnTo>
                  <a:pt x="8931" y="7105"/>
                </a:lnTo>
                <a:close/>
                <a:moveTo>
                  <a:pt x="1382" y="7105"/>
                </a:moveTo>
                <a:lnTo>
                  <a:pt x="1382" y="9868"/>
                </a:lnTo>
                <a:lnTo>
                  <a:pt x="715" y="9868"/>
                </a:lnTo>
                <a:lnTo>
                  <a:pt x="715" y="7105"/>
                </a:lnTo>
                <a:close/>
                <a:moveTo>
                  <a:pt x="2763" y="7105"/>
                </a:moveTo>
                <a:lnTo>
                  <a:pt x="2763" y="9868"/>
                </a:lnTo>
                <a:lnTo>
                  <a:pt x="2073" y="9868"/>
                </a:lnTo>
                <a:lnTo>
                  <a:pt x="2073" y="7105"/>
                </a:lnTo>
                <a:close/>
                <a:moveTo>
                  <a:pt x="5835" y="7796"/>
                </a:moveTo>
                <a:cubicBezTo>
                  <a:pt x="6026" y="7796"/>
                  <a:pt x="6192" y="7963"/>
                  <a:pt x="6192" y="8153"/>
                </a:cubicBezTo>
                <a:lnTo>
                  <a:pt x="6192" y="9844"/>
                </a:lnTo>
                <a:lnTo>
                  <a:pt x="6192" y="9868"/>
                </a:lnTo>
                <a:lnTo>
                  <a:pt x="4144" y="9868"/>
                </a:lnTo>
                <a:lnTo>
                  <a:pt x="4144" y="8153"/>
                </a:lnTo>
                <a:cubicBezTo>
                  <a:pt x="4121" y="7963"/>
                  <a:pt x="4287" y="7796"/>
                  <a:pt x="4478" y="7796"/>
                </a:cubicBezTo>
                <a:close/>
                <a:moveTo>
                  <a:pt x="5165" y="1"/>
                </a:moveTo>
                <a:cubicBezTo>
                  <a:pt x="4979" y="1"/>
                  <a:pt x="4811" y="153"/>
                  <a:pt x="4811" y="342"/>
                </a:cubicBezTo>
                <a:lnTo>
                  <a:pt x="4811" y="938"/>
                </a:lnTo>
                <a:cubicBezTo>
                  <a:pt x="3620" y="1128"/>
                  <a:pt x="2739" y="2128"/>
                  <a:pt x="2763" y="3319"/>
                </a:cubicBezTo>
                <a:lnTo>
                  <a:pt x="2763" y="4367"/>
                </a:lnTo>
                <a:lnTo>
                  <a:pt x="2049" y="4367"/>
                </a:lnTo>
                <a:lnTo>
                  <a:pt x="2049" y="4010"/>
                </a:lnTo>
                <a:cubicBezTo>
                  <a:pt x="2049" y="3581"/>
                  <a:pt x="1787" y="3200"/>
                  <a:pt x="1382" y="3057"/>
                </a:cubicBezTo>
                <a:lnTo>
                  <a:pt x="1382" y="2438"/>
                </a:lnTo>
                <a:cubicBezTo>
                  <a:pt x="1358" y="2271"/>
                  <a:pt x="1263" y="2128"/>
                  <a:pt x="1120" y="2104"/>
                </a:cubicBezTo>
                <a:cubicBezTo>
                  <a:pt x="1082" y="2093"/>
                  <a:pt x="1045" y="2088"/>
                  <a:pt x="1009" y="2088"/>
                </a:cubicBezTo>
                <a:cubicBezTo>
                  <a:pt x="819" y="2088"/>
                  <a:pt x="667" y="2238"/>
                  <a:pt x="667" y="2438"/>
                </a:cubicBezTo>
                <a:lnTo>
                  <a:pt x="667" y="3057"/>
                </a:lnTo>
                <a:cubicBezTo>
                  <a:pt x="263" y="3200"/>
                  <a:pt x="1" y="3581"/>
                  <a:pt x="1" y="4033"/>
                </a:cubicBezTo>
                <a:lnTo>
                  <a:pt x="1" y="10201"/>
                </a:lnTo>
                <a:cubicBezTo>
                  <a:pt x="1" y="10392"/>
                  <a:pt x="144" y="10535"/>
                  <a:pt x="334" y="10535"/>
                </a:cubicBezTo>
                <a:lnTo>
                  <a:pt x="9931" y="10535"/>
                </a:lnTo>
                <a:cubicBezTo>
                  <a:pt x="10122" y="10535"/>
                  <a:pt x="10289" y="10392"/>
                  <a:pt x="10289" y="10201"/>
                </a:cubicBezTo>
                <a:lnTo>
                  <a:pt x="10289" y="4033"/>
                </a:lnTo>
                <a:cubicBezTo>
                  <a:pt x="10289" y="3605"/>
                  <a:pt x="10027" y="3200"/>
                  <a:pt x="9622" y="3057"/>
                </a:cubicBezTo>
                <a:lnTo>
                  <a:pt x="9622" y="2438"/>
                </a:lnTo>
                <a:cubicBezTo>
                  <a:pt x="9622" y="2224"/>
                  <a:pt x="9455" y="2081"/>
                  <a:pt x="9241" y="2081"/>
                </a:cubicBezTo>
                <a:cubicBezTo>
                  <a:pt x="9074" y="2104"/>
                  <a:pt x="8931" y="2247"/>
                  <a:pt x="8931" y="2414"/>
                </a:cubicBezTo>
                <a:lnTo>
                  <a:pt x="8931" y="3057"/>
                </a:lnTo>
                <a:cubicBezTo>
                  <a:pt x="8526" y="3200"/>
                  <a:pt x="8241" y="3581"/>
                  <a:pt x="8241" y="4010"/>
                </a:cubicBezTo>
                <a:lnTo>
                  <a:pt x="8241" y="4367"/>
                </a:lnTo>
                <a:lnTo>
                  <a:pt x="7550" y="4367"/>
                </a:lnTo>
                <a:lnTo>
                  <a:pt x="7550" y="3319"/>
                </a:lnTo>
                <a:cubicBezTo>
                  <a:pt x="7574" y="2128"/>
                  <a:pt x="6693" y="1104"/>
                  <a:pt x="5502" y="938"/>
                </a:cubicBezTo>
                <a:lnTo>
                  <a:pt x="5502" y="342"/>
                </a:lnTo>
                <a:cubicBezTo>
                  <a:pt x="5502" y="199"/>
                  <a:pt x="5407" y="56"/>
                  <a:pt x="5240" y="9"/>
                </a:cubicBezTo>
                <a:cubicBezTo>
                  <a:pt x="5215" y="3"/>
                  <a:pt x="5190" y="1"/>
                  <a:pt x="5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2" name="Google Shape;4022;p76"/>
          <p:cNvGrpSpPr/>
          <p:nvPr/>
        </p:nvGrpSpPr>
        <p:grpSpPr>
          <a:xfrm>
            <a:off x="4075829" y="2261705"/>
            <a:ext cx="316429" cy="323148"/>
            <a:chOff x="4075829" y="2261705"/>
            <a:chExt cx="316429" cy="323148"/>
          </a:xfrm>
        </p:grpSpPr>
        <p:sp>
          <p:nvSpPr>
            <p:cNvPr id="4023" name="Google Shape;4023;p76"/>
            <p:cNvSpPr/>
            <p:nvPr/>
          </p:nvSpPr>
          <p:spPr>
            <a:xfrm>
              <a:off x="4097030" y="2261705"/>
              <a:ext cx="274025" cy="224504"/>
            </a:xfrm>
            <a:custGeom>
              <a:rect b="b" l="l" r="r" t="t"/>
              <a:pathLst>
                <a:path extrusionOk="0" h="7317" w="8931">
                  <a:moveTo>
                    <a:pt x="3461" y="719"/>
                  </a:moveTo>
                  <a:cubicBezTo>
                    <a:pt x="3474" y="719"/>
                    <a:pt x="3488" y="719"/>
                    <a:pt x="3501" y="720"/>
                  </a:cubicBezTo>
                  <a:cubicBezTo>
                    <a:pt x="3692" y="744"/>
                    <a:pt x="3858" y="863"/>
                    <a:pt x="3977" y="1053"/>
                  </a:cubicBezTo>
                  <a:cubicBezTo>
                    <a:pt x="3644" y="1220"/>
                    <a:pt x="3454" y="1577"/>
                    <a:pt x="3454" y="1934"/>
                  </a:cubicBezTo>
                  <a:lnTo>
                    <a:pt x="3454" y="2292"/>
                  </a:lnTo>
                  <a:lnTo>
                    <a:pt x="2763" y="2292"/>
                  </a:lnTo>
                  <a:lnTo>
                    <a:pt x="2763" y="1482"/>
                  </a:lnTo>
                  <a:cubicBezTo>
                    <a:pt x="2717" y="1067"/>
                    <a:pt x="3050" y="719"/>
                    <a:pt x="3461" y="719"/>
                  </a:cubicBezTo>
                  <a:close/>
                  <a:moveTo>
                    <a:pt x="4461" y="1599"/>
                  </a:moveTo>
                  <a:cubicBezTo>
                    <a:pt x="4474" y="1599"/>
                    <a:pt x="4488" y="1599"/>
                    <a:pt x="4501" y="1601"/>
                  </a:cubicBezTo>
                  <a:cubicBezTo>
                    <a:pt x="4668" y="1625"/>
                    <a:pt x="4787" y="1768"/>
                    <a:pt x="4787" y="1934"/>
                  </a:cubicBezTo>
                  <a:lnTo>
                    <a:pt x="4811" y="2292"/>
                  </a:lnTo>
                  <a:lnTo>
                    <a:pt x="4120" y="2292"/>
                  </a:lnTo>
                  <a:lnTo>
                    <a:pt x="4120" y="1958"/>
                  </a:lnTo>
                  <a:cubicBezTo>
                    <a:pt x="4120" y="1758"/>
                    <a:pt x="4266" y="1599"/>
                    <a:pt x="4461" y="1599"/>
                  </a:cubicBezTo>
                  <a:close/>
                  <a:moveTo>
                    <a:pt x="5526" y="706"/>
                  </a:moveTo>
                  <a:cubicBezTo>
                    <a:pt x="5896" y="706"/>
                    <a:pt x="6168" y="1094"/>
                    <a:pt x="6168" y="1482"/>
                  </a:cubicBezTo>
                  <a:lnTo>
                    <a:pt x="6168" y="2292"/>
                  </a:lnTo>
                  <a:lnTo>
                    <a:pt x="5502" y="2292"/>
                  </a:lnTo>
                  <a:lnTo>
                    <a:pt x="5502" y="1934"/>
                  </a:lnTo>
                  <a:cubicBezTo>
                    <a:pt x="5502" y="1577"/>
                    <a:pt x="5287" y="1220"/>
                    <a:pt x="4954" y="1053"/>
                  </a:cubicBezTo>
                  <a:cubicBezTo>
                    <a:pt x="5049" y="886"/>
                    <a:pt x="5216" y="767"/>
                    <a:pt x="5406" y="720"/>
                  </a:cubicBezTo>
                  <a:cubicBezTo>
                    <a:pt x="5447" y="711"/>
                    <a:pt x="5487" y="706"/>
                    <a:pt x="5526" y="706"/>
                  </a:cubicBezTo>
                  <a:close/>
                  <a:moveTo>
                    <a:pt x="1453" y="3125"/>
                  </a:moveTo>
                  <a:cubicBezTo>
                    <a:pt x="1667" y="3839"/>
                    <a:pt x="2334" y="4340"/>
                    <a:pt x="3096" y="4340"/>
                  </a:cubicBezTo>
                  <a:lnTo>
                    <a:pt x="3454" y="4340"/>
                  </a:lnTo>
                  <a:lnTo>
                    <a:pt x="3454" y="5030"/>
                  </a:lnTo>
                  <a:lnTo>
                    <a:pt x="1382" y="5030"/>
                  </a:lnTo>
                  <a:lnTo>
                    <a:pt x="1382" y="3316"/>
                  </a:lnTo>
                  <a:cubicBezTo>
                    <a:pt x="1382" y="3244"/>
                    <a:pt x="1405" y="3173"/>
                    <a:pt x="1453" y="3125"/>
                  </a:cubicBezTo>
                  <a:close/>
                  <a:moveTo>
                    <a:pt x="4811" y="4340"/>
                  </a:moveTo>
                  <a:lnTo>
                    <a:pt x="4811" y="5030"/>
                  </a:lnTo>
                  <a:lnTo>
                    <a:pt x="4120" y="5030"/>
                  </a:lnTo>
                  <a:lnTo>
                    <a:pt x="4120" y="4340"/>
                  </a:lnTo>
                  <a:close/>
                  <a:moveTo>
                    <a:pt x="7454" y="3125"/>
                  </a:moveTo>
                  <a:cubicBezTo>
                    <a:pt x="7502" y="3173"/>
                    <a:pt x="7526" y="3244"/>
                    <a:pt x="7526" y="3316"/>
                  </a:cubicBezTo>
                  <a:lnTo>
                    <a:pt x="7550" y="5030"/>
                  </a:lnTo>
                  <a:lnTo>
                    <a:pt x="5502" y="5030"/>
                  </a:lnTo>
                  <a:lnTo>
                    <a:pt x="5502" y="4340"/>
                  </a:lnTo>
                  <a:lnTo>
                    <a:pt x="5835" y="4340"/>
                  </a:lnTo>
                  <a:cubicBezTo>
                    <a:pt x="6573" y="4340"/>
                    <a:pt x="7240" y="3839"/>
                    <a:pt x="7454" y="3125"/>
                  </a:cubicBezTo>
                  <a:close/>
                  <a:moveTo>
                    <a:pt x="5528" y="0"/>
                  </a:moveTo>
                  <a:cubicBezTo>
                    <a:pt x="5442" y="0"/>
                    <a:pt x="5354" y="10"/>
                    <a:pt x="5263" y="29"/>
                  </a:cubicBezTo>
                  <a:cubicBezTo>
                    <a:pt x="4930" y="101"/>
                    <a:pt x="4644" y="291"/>
                    <a:pt x="4454" y="553"/>
                  </a:cubicBezTo>
                  <a:cubicBezTo>
                    <a:pt x="4174" y="192"/>
                    <a:pt x="3790" y="31"/>
                    <a:pt x="3410" y="31"/>
                  </a:cubicBezTo>
                  <a:cubicBezTo>
                    <a:pt x="2690" y="31"/>
                    <a:pt x="1986" y="608"/>
                    <a:pt x="2048" y="1482"/>
                  </a:cubicBezTo>
                  <a:lnTo>
                    <a:pt x="2048" y="2292"/>
                  </a:lnTo>
                  <a:lnTo>
                    <a:pt x="1691" y="2292"/>
                  </a:lnTo>
                  <a:cubicBezTo>
                    <a:pt x="1144" y="2292"/>
                    <a:pt x="667" y="2744"/>
                    <a:pt x="691" y="3316"/>
                  </a:cubicBezTo>
                  <a:lnTo>
                    <a:pt x="691" y="5102"/>
                  </a:lnTo>
                  <a:cubicBezTo>
                    <a:pt x="262" y="5245"/>
                    <a:pt x="0" y="5626"/>
                    <a:pt x="0" y="6078"/>
                  </a:cubicBezTo>
                  <a:lnTo>
                    <a:pt x="0" y="7316"/>
                  </a:lnTo>
                  <a:lnTo>
                    <a:pt x="691" y="7316"/>
                  </a:lnTo>
                  <a:lnTo>
                    <a:pt x="691" y="6078"/>
                  </a:lnTo>
                  <a:cubicBezTo>
                    <a:pt x="691" y="6007"/>
                    <a:pt x="715" y="5935"/>
                    <a:pt x="739" y="5888"/>
                  </a:cubicBezTo>
                  <a:cubicBezTo>
                    <a:pt x="977" y="6602"/>
                    <a:pt x="1644" y="7102"/>
                    <a:pt x="2382" y="7102"/>
                  </a:cubicBezTo>
                  <a:lnTo>
                    <a:pt x="2739" y="7102"/>
                  </a:lnTo>
                  <a:lnTo>
                    <a:pt x="2739" y="7316"/>
                  </a:lnTo>
                  <a:lnTo>
                    <a:pt x="3454" y="7316"/>
                  </a:lnTo>
                  <a:lnTo>
                    <a:pt x="3454" y="7102"/>
                  </a:lnTo>
                  <a:lnTo>
                    <a:pt x="5502" y="7102"/>
                  </a:lnTo>
                  <a:lnTo>
                    <a:pt x="5502" y="7316"/>
                  </a:lnTo>
                  <a:lnTo>
                    <a:pt x="6192" y="7316"/>
                  </a:lnTo>
                  <a:lnTo>
                    <a:pt x="6192" y="7102"/>
                  </a:lnTo>
                  <a:lnTo>
                    <a:pt x="6526" y="7102"/>
                  </a:lnTo>
                  <a:cubicBezTo>
                    <a:pt x="7288" y="7102"/>
                    <a:pt x="7954" y="6602"/>
                    <a:pt x="8169" y="5888"/>
                  </a:cubicBezTo>
                  <a:cubicBezTo>
                    <a:pt x="8216" y="5935"/>
                    <a:pt x="8240" y="6007"/>
                    <a:pt x="8240" y="6078"/>
                  </a:cubicBezTo>
                  <a:lnTo>
                    <a:pt x="8240" y="7316"/>
                  </a:lnTo>
                  <a:lnTo>
                    <a:pt x="8931" y="7316"/>
                  </a:lnTo>
                  <a:lnTo>
                    <a:pt x="8931" y="6054"/>
                  </a:lnTo>
                  <a:cubicBezTo>
                    <a:pt x="8907" y="5602"/>
                    <a:pt x="8645" y="5221"/>
                    <a:pt x="8240" y="5078"/>
                  </a:cubicBezTo>
                  <a:lnTo>
                    <a:pt x="8240" y="3292"/>
                  </a:lnTo>
                  <a:cubicBezTo>
                    <a:pt x="8240" y="2744"/>
                    <a:pt x="7788" y="2268"/>
                    <a:pt x="7216" y="2268"/>
                  </a:cubicBezTo>
                  <a:lnTo>
                    <a:pt x="6859" y="2268"/>
                  </a:lnTo>
                  <a:lnTo>
                    <a:pt x="6859" y="1482"/>
                  </a:lnTo>
                  <a:cubicBezTo>
                    <a:pt x="6859" y="712"/>
                    <a:pt x="6283" y="0"/>
                    <a:pt x="5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6"/>
            <p:cNvSpPr/>
            <p:nvPr/>
          </p:nvSpPr>
          <p:spPr>
            <a:xfrm>
              <a:off x="4075829" y="2507288"/>
              <a:ext cx="316429" cy="77565"/>
            </a:xfrm>
            <a:custGeom>
              <a:rect b="b" l="l" r="r" t="t"/>
              <a:pathLst>
                <a:path extrusionOk="0" h="2528" w="10313">
                  <a:moveTo>
                    <a:pt x="9992" y="1"/>
                  </a:moveTo>
                  <a:cubicBezTo>
                    <a:pt x="9980" y="1"/>
                    <a:pt x="9968" y="1"/>
                    <a:pt x="9955" y="3"/>
                  </a:cubicBezTo>
                  <a:lnTo>
                    <a:pt x="310" y="3"/>
                  </a:lnTo>
                  <a:cubicBezTo>
                    <a:pt x="144" y="3"/>
                    <a:pt x="1" y="146"/>
                    <a:pt x="1" y="313"/>
                  </a:cubicBezTo>
                  <a:cubicBezTo>
                    <a:pt x="1" y="1599"/>
                    <a:pt x="1025" y="2527"/>
                    <a:pt x="2406" y="2527"/>
                  </a:cubicBezTo>
                  <a:lnTo>
                    <a:pt x="7907" y="2527"/>
                  </a:lnTo>
                  <a:cubicBezTo>
                    <a:pt x="9288" y="2527"/>
                    <a:pt x="10312" y="1599"/>
                    <a:pt x="10312" y="336"/>
                  </a:cubicBezTo>
                  <a:cubicBezTo>
                    <a:pt x="10312" y="158"/>
                    <a:pt x="10167" y="1"/>
                    <a:pt x="9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5" name="Google Shape;4025;p76"/>
          <p:cNvSpPr/>
          <p:nvPr/>
        </p:nvSpPr>
        <p:spPr>
          <a:xfrm>
            <a:off x="4809447" y="2253084"/>
            <a:ext cx="284273" cy="322258"/>
          </a:xfrm>
          <a:custGeom>
            <a:rect b="b" l="l" r="r" t="t"/>
            <a:pathLst>
              <a:path extrusionOk="0" h="10503" w="9265">
                <a:moveTo>
                  <a:pt x="2091" y="643"/>
                </a:moveTo>
                <a:cubicBezTo>
                  <a:pt x="2109" y="643"/>
                  <a:pt x="2126" y="643"/>
                  <a:pt x="2144" y="644"/>
                </a:cubicBezTo>
                <a:lnTo>
                  <a:pt x="7264" y="644"/>
                </a:lnTo>
                <a:cubicBezTo>
                  <a:pt x="7788" y="667"/>
                  <a:pt x="8240" y="1048"/>
                  <a:pt x="8383" y="1572"/>
                </a:cubicBezTo>
                <a:cubicBezTo>
                  <a:pt x="8550" y="2025"/>
                  <a:pt x="8312" y="2549"/>
                  <a:pt x="7836" y="2715"/>
                </a:cubicBezTo>
                <a:cubicBezTo>
                  <a:pt x="7762" y="2746"/>
                  <a:pt x="7686" y="2761"/>
                  <a:pt x="7611" y="2761"/>
                </a:cubicBezTo>
                <a:cubicBezTo>
                  <a:pt x="7393" y="2761"/>
                  <a:pt x="7186" y="2636"/>
                  <a:pt x="7097" y="2406"/>
                </a:cubicBezTo>
                <a:cubicBezTo>
                  <a:pt x="7050" y="2334"/>
                  <a:pt x="7026" y="2239"/>
                  <a:pt x="7073" y="2168"/>
                </a:cubicBezTo>
                <a:cubicBezTo>
                  <a:pt x="7121" y="2096"/>
                  <a:pt x="7193" y="2049"/>
                  <a:pt x="7288" y="2025"/>
                </a:cubicBezTo>
                <a:cubicBezTo>
                  <a:pt x="7705" y="1937"/>
                  <a:pt x="7596" y="1344"/>
                  <a:pt x="7223" y="1344"/>
                </a:cubicBezTo>
                <a:cubicBezTo>
                  <a:pt x="7191" y="1344"/>
                  <a:pt x="7157" y="1349"/>
                  <a:pt x="7121" y="1358"/>
                </a:cubicBezTo>
                <a:cubicBezTo>
                  <a:pt x="6835" y="1406"/>
                  <a:pt x="6573" y="1596"/>
                  <a:pt x="6454" y="1882"/>
                </a:cubicBezTo>
                <a:cubicBezTo>
                  <a:pt x="6430" y="1930"/>
                  <a:pt x="6407" y="1977"/>
                  <a:pt x="6383" y="2025"/>
                </a:cubicBezTo>
                <a:lnTo>
                  <a:pt x="2882" y="2025"/>
                </a:lnTo>
                <a:cubicBezTo>
                  <a:pt x="2858" y="1977"/>
                  <a:pt x="2858" y="1930"/>
                  <a:pt x="2834" y="1882"/>
                </a:cubicBezTo>
                <a:cubicBezTo>
                  <a:pt x="2692" y="1596"/>
                  <a:pt x="2430" y="1406"/>
                  <a:pt x="2144" y="1358"/>
                </a:cubicBezTo>
                <a:cubicBezTo>
                  <a:pt x="2108" y="1349"/>
                  <a:pt x="2074" y="1344"/>
                  <a:pt x="2042" y="1344"/>
                </a:cubicBezTo>
                <a:cubicBezTo>
                  <a:pt x="1669" y="1344"/>
                  <a:pt x="1560" y="1937"/>
                  <a:pt x="1977" y="2025"/>
                </a:cubicBezTo>
                <a:cubicBezTo>
                  <a:pt x="2072" y="2049"/>
                  <a:pt x="2144" y="2096"/>
                  <a:pt x="2215" y="2168"/>
                </a:cubicBezTo>
                <a:cubicBezTo>
                  <a:pt x="2239" y="2239"/>
                  <a:pt x="2215" y="2334"/>
                  <a:pt x="2191" y="2406"/>
                </a:cubicBezTo>
                <a:cubicBezTo>
                  <a:pt x="2085" y="2636"/>
                  <a:pt x="1874" y="2761"/>
                  <a:pt x="1655" y="2761"/>
                </a:cubicBezTo>
                <a:cubicBezTo>
                  <a:pt x="1579" y="2761"/>
                  <a:pt x="1503" y="2746"/>
                  <a:pt x="1429" y="2715"/>
                </a:cubicBezTo>
                <a:cubicBezTo>
                  <a:pt x="953" y="2549"/>
                  <a:pt x="715" y="2025"/>
                  <a:pt x="882" y="1572"/>
                </a:cubicBezTo>
                <a:cubicBezTo>
                  <a:pt x="1020" y="1018"/>
                  <a:pt x="1518" y="643"/>
                  <a:pt x="2091" y="643"/>
                </a:cubicBezTo>
                <a:close/>
                <a:moveTo>
                  <a:pt x="3933" y="3422"/>
                </a:moveTo>
                <a:cubicBezTo>
                  <a:pt x="4120" y="3422"/>
                  <a:pt x="4287" y="3574"/>
                  <a:pt x="4287" y="3763"/>
                </a:cubicBezTo>
                <a:lnTo>
                  <a:pt x="4287" y="7407"/>
                </a:lnTo>
                <a:cubicBezTo>
                  <a:pt x="4287" y="7574"/>
                  <a:pt x="4168" y="7716"/>
                  <a:pt x="4001" y="7764"/>
                </a:cubicBezTo>
                <a:cubicBezTo>
                  <a:pt x="3976" y="7770"/>
                  <a:pt x="3952" y="7772"/>
                  <a:pt x="3928" y="7772"/>
                </a:cubicBezTo>
                <a:cubicBezTo>
                  <a:pt x="3745" y="7772"/>
                  <a:pt x="3597" y="7620"/>
                  <a:pt x="3597" y="7431"/>
                </a:cubicBezTo>
                <a:lnTo>
                  <a:pt x="3597" y="3763"/>
                </a:lnTo>
                <a:cubicBezTo>
                  <a:pt x="3597" y="3597"/>
                  <a:pt x="3716" y="3477"/>
                  <a:pt x="3859" y="3430"/>
                </a:cubicBezTo>
                <a:cubicBezTo>
                  <a:pt x="3883" y="3424"/>
                  <a:pt x="3908" y="3422"/>
                  <a:pt x="3933" y="3422"/>
                </a:cubicBezTo>
                <a:close/>
                <a:moveTo>
                  <a:pt x="5314" y="3422"/>
                </a:moveTo>
                <a:cubicBezTo>
                  <a:pt x="5501" y="3422"/>
                  <a:pt x="5668" y="3574"/>
                  <a:pt x="5668" y="3763"/>
                </a:cubicBezTo>
                <a:lnTo>
                  <a:pt x="5668" y="7407"/>
                </a:lnTo>
                <a:cubicBezTo>
                  <a:pt x="5668" y="7574"/>
                  <a:pt x="5549" y="7716"/>
                  <a:pt x="5383" y="7764"/>
                </a:cubicBezTo>
                <a:cubicBezTo>
                  <a:pt x="5358" y="7770"/>
                  <a:pt x="5333" y="7772"/>
                  <a:pt x="5309" y="7772"/>
                </a:cubicBezTo>
                <a:cubicBezTo>
                  <a:pt x="5127" y="7772"/>
                  <a:pt x="4978" y="7620"/>
                  <a:pt x="4978" y="7431"/>
                </a:cubicBezTo>
                <a:lnTo>
                  <a:pt x="4978" y="3763"/>
                </a:lnTo>
                <a:cubicBezTo>
                  <a:pt x="4978" y="3597"/>
                  <a:pt x="5073" y="3477"/>
                  <a:pt x="5240" y="3430"/>
                </a:cubicBezTo>
                <a:cubicBezTo>
                  <a:pt x="5265" y="3424"/>
                  <a:pt x="5290" y="3422"/>
                  <a:pt x="5314" y="3422"/>
                </a:cubicBezTo>
                <a:close/>
                <a:moveTo>
                  <a:pt x="6716" y="9121"/>
                </a:moveTo>
                <a:cubicBezTo>
                  <a:pt x="6883" y="9145"/>
                  <a:pt x="7050" y="9288"/>
                  <a:pt x="7050" y="9479"/>
                </a:cubicBezTo>
                <a:lnTo>
                  <a:pt x="7050" y="9812"/>
                </a:lnTo>
                <a:lnTo>
                  <a:pt x="2263" y="9812"/>
                </a:lnTo>
                <a:lnTo>
                  <a:pt x="2263" y="9479"/>
                </a:lnTo>
                <a:cubicBezTo>
                  <a:pt x="2263" y="9288"/>
                  <a:pt x="2406" y="9121"/>
                  <a:pt x="2596" y="9121"/>
                </a:cubicBezTo>
                <a:close/>
                <a:moveTo>
                  <a:pt x="1834" y="1"/>
                </a:moveTo>
                <a:cubicBezTo>
                  <a:pt x="1072" y="96"/>
                  <a:pt x="429" y="667"/>
                  <a:pt x="263" y="1406"/>
                </a:cubicBezTo>
                <a:cubicBezTo>
                  <a:pt x="1" y="2215"/>
                  <a:pt x="429" y="3073"/>
                  <a:pt x="1215" y="3358"/>
                </a:cubicBezTo>
                <a:cubicBezTo>
                  <a:pt x="1358" y="3406"/>
                  <a:pt x="1525" y="3454"/>
                  <a:pt x="1691" y="3454"/>
                </a:cubicBezTo>
                <a:cubicBezTo>
                  <a:pt x="1882" y="3454"/>
                  <a:pt x="2072" y="3406"/>
                  <a:pt x="2239" y="3311"/>
                </a:cubicBezTo>
                <a:lnTo>
                  <a:pt x="2239" y="8502"/>
                </a:lnTo>
                <a:cubicBezTo>
                  <a:pt x="1834" y="8645"/>
                  <a:pt x="1549" y="9050"/>
                  <a:pt x="1549" y="9479"/>
                </a:cubicBezTo>
                <a:lnTo>
                  <a:pt x="1549" y="10169"/>
                </a:lnTo>
                <a:cubicBezTo>
                  <a:pt x="1549" y="10360"/>
                  <a:pt x="1715" y="10503"/>
                  <a:pt x="1906" y="10503"/>
                </a:cubicBezTo>
                <a:lnTo>
                  <a:pt x="7383" y="10503"/>
                </a:lnTo>
                <a:cubicBezTo>
                  <a:pt x="7574" y="10503"/>
                  <a:pt x="7716" y="10360"/>
                  <a:pt x="7716" y="10169"/>
                </a:cubicBezTo>
                <a:lnTo>
                  <a:pt x="7716" y="9479"/>
                </a:lnTo>
                <a:cubicBezTo>
                  <a:pt x="7716" y="9050"/>
                  <a:pt x="7454" y="8645"/>
                  <a:pt x="7050" y="8502"/>
                </a:cubicBezTo>
                <a:lnTo>
                  <a:pt x="7050" y="3311"/>
                </a:lnTo>
                <a:cubicBezTo>
                  <a:pt x="7217" y="3401"/>
                  <a:pt x="7406" y="3443"/>
                  <a:pt x="7597" y="3443"/>
                </a:cubicBezTo>
                <a:cubicBezTo>
                  <a:pt x="7758" y="3443"/>
                  <a:pt x="7921" y="3413"/>
                  <a:pt x="8074" y="3358"/>
                </a:cubicBezTo>
                <a:cubicBezTo>
                  <a:pt x="8860" y="3049"/>
                  <a:pt x="9264" y="2215"/>
                  <a:pt x="9026" y="1406"/>
                </a:cubicBezTo>
                <a:cubicBezTo>
                  <a:pt x="8836" y="667"/>
                  <a:pt x="8217" y="96"/>
                  <a:pt x="7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6" name="Google Shape;4026;p76"/>
          <p:cNvGrpSpPr/>
          <p:nvPr/>
        </p:nvGrpSpPr>
        <p:grpSpPr>
          <a:xfrm>
            <a:off x="5523337" y="2253084"/>
            <a:ext cx="279886" cy="322258"/>
            <a:chOff x="5523337" y="2253084"/>
            <a:chExt cx="279886" cy="322258"/>
          </a:xfrm>
        </p:grpSpPr>
        <p:sp>
          <p:nvSpPr>
            <p:cNvPr id="4027" name="Google Shape;4027;p76"/>
            <p:cNvSpPr/>
            <p:nvPr/>
          </p:nvSpPr>
          <p:spPr>
            <a:xfrm>
              <a:off x="5673865" y="2253084"/>
              <a:ext cx="33628" cy="41667"/>
            </a:xfrm>
            <a:custGeom>
              <a:rect b="b" l="l" r="r" t="t"/>
              <a:pathLst>
                <a:path extrusionOk="0" h="1358" w="1096">
                  <a:moveTo>
                    <a:pt x="0" y="1"/>
                  </a:moveTo>
                  <a:lnTo>
                    <a:pt x="0" y="1358"/>
                  </a:lnTo>
                  <a:lnTo>
                    <a:pt x="1096" y="1358"/>
                  </a:lnTo>
                  <a:cubicBezTo>
                    <a:pt x="929" y="906"/>
                    <a:pt x="738" y="429"/>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6"/>
            <p:cNvSpPr/>
            <p:nvPr/>
          </p:nvSpPr>
          <p:spPr>
            <a:xfrm>
              <a:off x="5744006" y="2358294"/>
              <a:ext cx="59217" cy="111838"/>
            </a:xfrm>
            <a:custGeom>
              <a:rect b="b" l="l" r="r" t="t"/>
              <a:pathLst>
                <a:path extrusionOk="0" h="3645" w="1930">
                  <a:moveTo>
                    <a:pt x="0" y="1"/>
                  </a:moveTo>
                  <a:cubicBezTo>
                    <a:pt x="167" y="1215"/>
                    <a:pt x="167" y="2430"/>
                    <a:pt x="0" y="3644"/>
                  </a:cubicBezTo>
                  <a:lnTo>
                    <a:pt x="1715" y="3644"/>
                  </a:lnTo>
                  <a:cubicBezTo>
                    <a:pt x="1929" y="2430"/>
                    <a:pt x="1929" y="1192"/>
                    <a:pt x="1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6"/>
            <p:cNvSpPr/>
            <p:nvPr/>
          </p:nvSpPr>
          <p:spPr>
            <a:xfrm>
              <a:off x="5619772" y="2253084"/>
              <a:ext cx="32922" cy="41667"/>
            </a:xfrm>
            <a:custGeom>
              <a:rect b="b" l="l" r="r" t="t"/>
              <a:pathLst>
                <a:path extrusionOk="0" h="1358" w="1073">
                  <a:moveTo>
                    <a:pt x="572" y="1"/>
                  </a:moveTo>
                  <a:cubicBezTo>
                    <a:pt x="358" y="429"/>
                    <a:pt x="168" y="906"/>
                    <a:pt x="1" y="1358"/>
                  </a:cubicBezTo>
                  <a:lnTo>
                    <a:pt x="1072" y="1358"/>
                  </a:lnTo>
                  <a:lnTo>
                    <a:pt x="10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6"/>
            <p:cNvSpPr/>
            <p:nvPr/>
          </p:nvSpPr>
          <p:spPr>
            <a:xfrm>
              <a:off x="5619772" y="2532939"/>
              <a:ext cx="32922" cy="42403"/>
            </a:xfrm>
            <a:custGeom>
              <a:rect b="b" l="l" r="r" t="t"/>
              <a:pathLst>
                <a:path extrusionOk="0" h="1382" w="1073">
                  <a:moveTo>
                    <a:pt x="1" y="0"/>
                  </a:moveTo>
                  <a:cubicBezTo>
                    <a:pt x="144" y="477"/>
                    <a:pt x="358" y="929"/>
                    <a:pt x="572" y="1382"/>
                  </a:cubicBezTo>
                  <a:lnTo>
                    <a:pt x="1072" y="1382"/>
                  </a:lnTo>
                  <a:lnTo>
                    <a:pt x="10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6"/>
            <p:cNvSpPr/>
            <p:nvPr/>
          </p:nvSpPr>
          <p:spPr>
            <a:xfrm>
              <a:off x="5535763" y="2315921"/>
              <a:ext cx="255769" cy="20496"/>
            </a:xfrm>
            <a:custGeom>
              <a:rect b="b" l="l" r="r" t="t"/>
              <a:pathLst>
                <a:path extrusionOk="0" h="668" w="8336">
                  <a:moveTo>
                    <a:pt x="214" y="1"/>
                  </a:moveTo>
                  <a:cubicBezTo>
                    <a:pt x="119" y="215"/>
                    <a:pt x="48" y="453"/>
                    <a:pt x="0" y="667"/>
                  </a:cubicBezTo>
                  <a:lnTo>
                    <a:pt x="8335" y="667"/>
                  </a:lnTo>
                  <a:cubicBezTo>
                    <a:pt x="8264" y="453"/>
                    <a:pt x="8192" y="215"/>
                    <a:pt x="8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6"/>
            <p:cNvSpPr/>
            <p:nvPr/>
          </p:nvSpPr>
          <p:spPr>
            <a:xfrm>
              <a:off x="5673865" y="2532939"/>
              <a:ext cx="33628" cy="42403"/>
            </a:xfrm>
            <a:custGeom>
              <a:rect b="b" l="l" r="r" t="t"/>
              <a:pathLst>
                <a:path extrusionOk="0" h="1382" w="1096">
                  <a:moveTo>
                    <a:pt x="0" y="0"/>
                  </a:moveTo>
                  <a:lnTo>
                    <a:pt x="0" y="1382"/>
                  </a:lnTo>
                  <a:lnTo>
                    <a:pt x="524" y="1382"/>
                  </a:lnTo>
                  <a:cubicBezTo>
                    <a:pt x="738" y="929"/>
                    <a:pt x="929" y="453"/>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6"/>
            <p:cNvSpPr/>
            <p:nvPr/>
          </p:nvSpPr>
          <p:spPr>
            <a:xfrm>
              <a:off x="5535763" y="2491302"/>
              <a:ext cx="255769" cy="21202"/>
            </a:xfrm>
            <a:custGeom>
              <a:rect b="b" l="l" r="r" t="t"/>
              <a:pathLst>
                <a:path extrusionOk="0" h="691" w="8336">
                  <a:moveTo>
                    <a:pt x="0" y="0"/>
                  </a:moveTo>
                  <a:cubicBezTo>
                    <a:pt x="48" y="238"/>
                    <a:pt x="119" y="453"/>
                    <a:pt x="214" y="691"/>
                  </a:cubicBezTo>
                  <a:lnTo>
                    <a:pt x="8121" y="691"/>
                  </a:lnTo>
                  <a:cubicBezTo>
                    <a:pt x="8192" y="453"/>
                    <a:pt x="8264" y="238"/>
                    <a:pt x="8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6"/>
            <p:cNvSpPr/>
            <p:nvPr/>
          </p:nvSpPr>
          <p:spPr>
            <a:xfrm>
              <a:off x="5599338" y="2358294"/>
              <a:ext cx="53357" cy="111838"/>
            </a:xfrm>
            <a:custGeom>
              <a:rect b="b" l="l" r="r" t="t"/>
              <a:pathLst>
                <a:path extrusionOk="0" h="3645" w="1739">
                  <a:moveTo>
                    <a:pt x="167" y="1"/>
                  </a:moveTo>
                  <a:cubicBezTo>
                    <a:pt x="0" y="1215"/>
                    <a:pt x="0" y="2430"/>
                    <a:pt x="167" y="3644"/>
                  </a:cubicBezTo>
                  <a:lnTo>
                    <a:pt x="1738" y="3644"/>
                  </a:lnTo>
                  <a:lnTo>
                    <a:pt x="1738" y="2787"/>
                  </a:lnTo>
                  <a:cubicBezTo>
                    <a:pt x="834" y="2478"/>
                    <a:pt x="834" y="1168"/>
                    <a:pt x="1738" y="858"/>
                  </a:cubicBezTo>
                  <a:lnTo>
                    <a:pt x="17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6"/>
            <p:cNvSpPr/>
            <p:nvPr/>
          </p:nvSpPr>
          <p:spPr>
            <a:xfrm>
              <a:off x="5550368" y="2532939"/>
              <a:ext cx="63605" cy="42403"/>
            </a:xfrm>
            <a:custGeom>
              <a:rect b="b" l="l" r="r" t="t"/>
              <a:pathLst>
                <a:path extrusionOk="0" h="1382" w="2073">
                  <a:moveTo>
                    <a:pt x="0" y="0"/>
                  </a:moveTo>
                  <a:cubicBezTo>
                    <a:pt x="143" y="310"/>
                    <a:pt x="286" y="596"/>
                    <a:pt x="453" y="882"/>
                  </a:cubicBezTo>
                  <a:cubicBezTo>
                    <a:pt x="620" y="1191"/>
                    <a:pt x="977" y="1382"/>
                    <a:pt x="1334" y="1382"/>
                  </a:cubicBezTo>
                  <a:lnTo>
                    <a:pt x="2072" y="1382"/>
                  </a:lnTo>
                  <a:cubicBezTo>
                    <a:pt x="1882" y="929"/>
                    <a:pt x="1691" y="477"/>
                    <a:pt x="15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6"/>
            <p:cNvSpPr/>
            <p:nvPr/>
          </p:nvSpPr>
          <p:spPr>
            <a:xfrm>
              <a:off x="5550368" y="2253084"/>
              <a:ext cx="63605" cy="41667"/>
            </a:xfrm>
            <a:custGeom>
              <a:rect b="b" l="l" r="r" t="t"/>
              <a:pathLst>
                <a:path extrusionOk="0" h="1358" w="2073">
                  <a:moveTo>
                    <a:pt x="1334" y="1"/>
                  </a:moveTo>
                  <a:cubicBezTo>
                    <a:pt x="977" y="1"/>
                    <a:pt x="620" y="191"/>
                    <a:pt x="453" y="501"/>
                  </a:cubicBezTo>
                  <a:cubicBezTo>
                    <a:pt x="286" y="786"/>
                    <a:pt x="143" y="1072"/>
                    <a:pt x="0" y="1358"/>
                  </a:cubicBezTo>
                  <a:lnTo>
                    <a:pt x="1548" y="1358"/>
                  </a:lnTo>
                  <a:cubicBezTo>
                    <a:pt x="1691" y="906"/>
                    <a:pt x="1882" y="429"/>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6"/>
            <p:cNvSpPr/>
            <p:nvPr/>
          </p:nvSpPr>
          <p:spPr>
            <a:xfrm>
              <a:off x="5713323" y="2532939"/>
              <a:ext cx="62868" cy="42403"/>
            </a:xfrm>
            <a:custGeom>
              <a:rect b="b" l="l" r="r" t="t"/>
              <a:pathLst>
                <a:path extrusionOk="0" h="1382" w="2049">
                  <a:moveTo>
                    <a:pt x="524" y="0"/>
                  </a:moveTo>
                  <a:cubicBezTo>
                    <a:pt x="381" y="477"/>
                    <a:pt x="191" y="929"/>
                    <a:pt x="0" y="1382"/>
                  </a:cubicBezTo>
                  <a:lnTo>
                    <a:pt x="738" y="1382"/>
                  </a:lnTo>
                  <a:cubicBezTo>
                    <a:pt x="1096" y="1382"/>
                    <a:pt x="1429" y="1191"/>
                    <a:pt x="1619" y="882"/>
                  </a:cubicBezTo>
                  <a:cubicBezTo>
                    <a:pt x="1786" y="596"/>
                    <a:pt x="1929" y="31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6"/>
            <p:cNvSpPr/>
            <p:nvPr/>
          </p:nvSpPr>
          <p:spPr>
            <a:xfrm>
              <a:off x="5523337" y="2358294"/>
              <a:ext cx="59954" cy="111838"/>
            </a:xfrm>
            <a:custGeom>
              <a:rect b="b" l="l" r="r" t="t"/>
              <a:pathLst>
                <a:path extrusionOk="0" h="3645" w="1954">
                  <a:moveTo>
                    <a:pt x="238" y="1"/>
                  </a:moveTo>
                  <a:cubicBezTo>
                    <a:pt x="0" y="1192"/>
                    <a:pt x="0" y="2430"/>
                    <a:pt x="238" y="3644"/>
                  </a:cubicBezTo>
                  <a:lnTo>
                    <a:pt x="1953" y="3644"/>
                  </a:lnTo>
                  <a:cubicBezTo>
                    <a:pt x="1786" y="2430"/>
                    <a:pt x="1786" y="1215"/>
                    <a:pt x="1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6"/>
            <p:cNvSpPr/>
            <p:nvPr/>
          </p:nvSpPr>
          <p:spPr>
            <a:xfrm>
              <a:off x="5713323" y="2253084"/>
              <a:ext cx="63574" cy="41667"/>
            </a:xfrm>
            <a:custGeom>
              <a:rect b="b" l="l" r="r" t="t"/>
              <a:pathLst>
                <a:path extrusionOk="0" h="1358" w="2072">
                  <a:moveTo>
                    <a:pt x="0" y="1"/>
                  </a:moveTo>
                  <a:cubicBezTo>
                    <a:pt x="191" y="429"/>
                    <a:pt x="381" y="906"/>
                    <a:pt x="524" y="1358"/>
                  </a:cubicBezTo>
                  <a:lnTo>
                    <a:pt x="2072" y="1358"/>
                  </a:lnTo>
                  <a:cubicBezTo>
                    <a:pt x="1929" y="1072"/>
                    <a:pt x="1786" y="786"/>
                    <a:pt x="1619" y="501"/>
                  </a:cubicBezTo>
                  <a:cubicBezTo>
                    <a:pt x="1429" y="191"/>
                    <a:pt x="1096" y="1"/>
                    <a:pt x="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6"/>
            <p:cNvSpPr/>
            <p:nvPr/>
          </p:nvSpPr>
          <p:spPr>
            <a:xfrm>
              <a:off x="5673865" y="2358294"/>
              <a:ext cx="54093" cy="111838"/>
            </a:xfrm>
            <a:custGeom>
              <a:rect b="b" l="l" r="r" t="t"/>
              <a:pathLst>
                <a:path extrusionOk="0" h="3645" w="1763">
                  <a:moveTo>
                    <a:pt x="0" y="1"/>
                  </a:moveTo>
                  <a:lnTo>
                    <a:pt x="0" y="858"/>
                  </a:lnTo>
                  <a:cubicBezTo>
                    <a:pt x="905" y="1168"/>
                    <a:pt x="905" y="2454"/>
                    <a:pt x="0" y="2787"/>
                  </a:cubicBezTo>
                  <a:lnTo>
                    <a:pt x="0" y="3644"/>
                  </a:lnTo>
                  <a:lnTo>
                    <a:pt x="1596" y="3644"/>
                  </a:lnTo>
                  <a:cubicBezTo>
                    <a:pt x="1762" y="2430"/>
                    <a:pt x="1762" y="1215"/>
                    <a:pt x="1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6"/>
            <p:cNvSpPr/>
            <p:nvPr/>
          </p:nvSpPr>
          <p:spPr>
            <a:xfrm>
              <a:off x="5649749" y="2403612"/>
              <a:ext cx="28504" cy="21202"/>
            </a:xfrm>
            <a:custGeom>
              <a:rect b="b" l="l" r="r" t="t"/>
              <a:pathLst>
                <a:path extrusionOk="0" h="691" w="929">
                  <a:moveTo>
                    <a:pt x="477" y="0"/>
                  </a:moveTo>
                  <a:cubicBezTo>
                    <a:pt x="0" y="0"/>
                    <a:pt x="0" y="691"/>
                    <a:pt x="477" y="691"/>
                  </a:cubicBezTo>
                  <a:cubicBezTo>
                    <a:pt x="929" y="691"/>
                    <a:pt x="929"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2" name="Google Shape;4042;p76"/>
          <p:cNvGrpSpPr/>
          <p:nvPr/>
        </p:nvGrpSpPr>
        <p:grpSpPr>
          <a:xfrm>
            <a:off x="6217866" y="2246978"/>
            <a:ext cx="295565" cy="323977"/>
            <a:chOff x="6217866" y="2246978"/>
            <a:chExt cx="295565" cy="323977"/>
          </a:xfrm>
        </p:grpSpPr>
        <p:sp>
          <p:nvSpPr>
            <p:cNvPr id="4043" name="Google Shape;4043;p76"/>
            <p:cNvSpPr/>
            <p:nvPr/>
          </p:nvSpPr>
          <p:spPr>
            <a:xfrm>
              <a:off x="6422089" y="2290363"/>
              <a:ext cx="91342" cy="189986"/>
            </a:xfrm>
            <a:custGeom>
              <a:rect b="b" l="l" r="r" t="t"/>
              <a:pathLst>
                <a:path extrusionOk="0" h="6192" w="2977">
                  <a:moveTo>
                    <a:pt x="0" y="0"/>
                  </a:moveTo>
                  <a:lnTo>
                    <a:pt x="0" y="6192"/>
                  </a:lnTo>
                  <a:lnTo>
                    <a:pt x="2644" y="6192"/>
                  </a:lnTo>
                  <a:cubicBezTo>
                    <a:pt x="2834" y="6192"/>
                    <a:pt x="2977" y="6025"/>
                    <a:pt x="2977" y="5835"/>
                  </a:cubicBezTo>
                  <a:lnTo>
                    <a:pt x="2977" y="357"/>
                  </a:lnTo>
                  <a:cubicBezTo>
                    <a:pt x="2977" y="167"/>
                    <a:pt x="2834" y="0"/>
                    <a:pt x="2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6"/>
            <p:cNvSpPr/>
            <p:nvPr/>
          </p:nvSpPr>
          <p:spPr>
            <a:xfrm>
              <a:off x="6331483" y="2290363"/>
              <a:ext cx="70171" cy="189986"/>
            </a:xfrm>
            <a:custGeom>
              <a:rect b="b" l="l" r="r" t="t"/>
              <a:pathLst>
                <a:path extrusionOk="0" h="6192" w="2287">
                  <a:moveTo>
                    <a:pt x="0" y="0"/>
                  </a:moveTo>
                  <a:lnTo>
                    <a:pt x="0" y="6192"/>
                  </a:lnTo>
                  <a:lnTo>
                    <a:pt x="2286" y="6192"/>
                  </a:lnTo>
                  <a:lnTo>
                    <a:pt x="22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6"/>
            <p:cNvSpPr/>
            <p:nvPr/>
          </p:nvSpPr>
          <p:spPr>
            <a:xfrm>
              <a:off x="6217866" y="2246978"/>
              <a:ext cx="92446" cy="323977"/>
            </a:xfrm>
            <a:custGeom>
              <a:rect b="b" l="l" r="r" t="t"/>
              <a:pathLst>
                <a:path extrusionOk="0" h="10559" w="3013">
                  <a:moveTo>
                    <a:pt x="1072" y="741"/>
                  </a:moveTo>
                  <a:cubicBezTo>
                    <a:pt x="1244" y="741"/>
                    <a:pt x="1417" y="854"/>
                    <a:pt x="1417" y="1081"/>
                  </a:cubicBezTo>
                  <a:lnTo>
                    <a:pt x="1417" y="1414"/>
                  </a:lnTo>
                  <a:lnTo>
                    <a:pt x="726" y="1414"/>
                  </a:lnTo>
                  <a:lnTo>
                    <a:pt x="726" y="1081"/>
                  </a:lnTo>
                  <a:cubicBezTo>
                    <a:pt x="726" y="854"/>
                    <a:pt x="899" y="741"/>
                    <a:pt x="1072" y="741"/>
                  </a:cubicBezTo>
                  <a:close/>
                  <a:moveTo>
                    <a:pt x="1417" y="7582"/>
                  </a:moveTo>
                  <a:lnTo>
                    <a:pt x="1417" y="9868"/>
                  </a:lnTo>
                  <a:lnTo>
                    <a:pt x="726" y="9868"/>
                  </a:lnTo>
                  <a:lnTo>
                    <a:pt x="726" y="7582"/>
                  </a:lnTo>
                  <a:close/>
                  <a:moveTo>
                    <a:pt x="1062" y="0"/>
                  </a:moveTo>
                  <a:cubicBezTo>
                    <a:pt x="531" y="0"/>
                    <a:pt x="0" y="357"/>
                    <a:pt x="36" y="1081"/>
                  </a:cubicBezTo>
                  <a:lnTo>
                    <a:pt x="36" y="10202"/>
                  </a:lnTo>
                  <a:cubicBezTo>
                    <a:pt x="36" y="10392"/>
                    <a:pt x="179" y="10559"/>
                    <a:pt x="369" y="10559"/>
                  </a:cubicBezTo>
                  <a:lnTo>
                    <a:pt x="1750" y="10559"/>
                  </a:lnTo>
                  <a:cubicBezTo>
                    <a:pt x="1941" y="10559"/>
                    <a:pt x="2084" y="10392"/>
                    <a:pt x="2084" y="10202"/>
                  </a:cubicBezTo>
                  <a:lnTo>
                    <a:pt x="2084" y="7606"/>
                  </a:lnTo>
                  <a:lnTo>
                    <a:pt x="3013" y="7606"/>
                  </a:lnTo>
                  <a:lnTo>
                    <a:pt x="3013" y="1414"/>
                  </a:lnTo>
                  <a:lnTo>
                    <a:pt x="2084" y="1414"/>
                  </a:lnTo>
                  <a:lnTo>
                    <a:pt x="2084" y="1081"/>
                  </a:lnTo>
                  <a:cubicBezTo>
                    <a:pt x="2132" y="363"/>
                    <a:pt x="1597" y="0"/>
                    <a:pt x="1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6" name="Google Shape;4046;p76"/>
          <p:cNvGrpSpPr/>
          <p:nvPr/>
        </p:nvGrpSpPr>
        <p:grpSpPr>
          <a:xfrm>
            <a:off x="6913101" y="2257471"/>
            <a:ext cx="322258" cy="315723"/>
            <a:chOff x="6913101" y="2257471"/>
            <a:chExt cx="322258" cy="315723"/>
          </a:xfrm>
        </p:grpSpPr>
        <p:sp>
          <p:nvSpPr>
            <p:cNvPr id="4047" name="Google Shape;4047;p76"/>
            <p:cNvSpPr/>
            <p:nvPr/>
          </p:nvSpPr>
          <p:spPr>
            <a:xfrm>
              <a:off x="6913101" y="2257471"/>
              <a:ext cx="190017" cy="147614"/>
            </a:xfrm>
            <a:custGeom>
              <a:rect b="b" l="l" r="r" t="t"/>
              <a:pathLst>
                <a:path extrusionOk="0" h="4811" w="6193">
                  <a:moveTo>
                    <a:pt x="3763" y="0"/>
                  </a:moveTo>
                  <a:cubicBezTo>
                    <a:pt x="2572" y="0"/>
                    <a:pt x="1572" y="882"/>
                    <a:pt x="1406" y="2049"/>
                  </a:cubicBezTo>
                  <a:lnTo>
                    <a:pt x="1024" y="2049"/>
                  </a:lnTo>
                  <a:cubicBezTo>
                    <a:pt x="834" y="2049"/>
                    <a:pt x="691" y="1906"/>
                    <a:pt x="691" y="1715"/>
                  </a:cubicBezTo>
                  <a:cubicBezTo>
                    <a:pt x="691" y="1537"/>
                    <a:pt x="545" y="1379"/>
                    <a:pt x="370" y="1379"/>
                  </a:cubicBezTo>
                  <a:cubicBezTo>
                    <a:pt x="358" y="1379"/>
                    <a:pt x="346" y="1380"/>
                    <a:pt x="334" y="1382"/>
                  </a:cubicBezTo>
                  <a:cubicBezTo>
                    <a:pt x="143" y="1382"/>
                    <a:pt x="0" y="1548"/>
                    <a:pt x="0" y="1739"/>
                  </a:cubicBezTo>
                  <a:cubicBezTo>
                    <a:pt x="24" y="1977"/>
                    <a:pt x="96" y="2215"/>
                    <a:pt x="262" y="2382"/>
                  </a:cubicBezTo>
                  <a:cubicBezTo>
                    <a:pt x="96" y="2572"/>
                    <a:pt x="24" y="2811"/>
                    <a:pt x="0" y="3049"/>
                  </a:cubicBezTo>
                  <a:cubicBezTo>
                    <a:pt x="0" y="3239"/>
                    <a:pt x="143" y="3406"/>
                    <a:pt x="334" y="3406"/>
                  </a:cubicBezTo>
                  <a:cubicBezTo>
                    <a:pt x="524" y="3406"/>
                    <a:pt x="691" y="3263"/>
                    <a:pt x="691" y="3073"/>
                  </a:cubicBezTo>
                  <a:cubicBezTo>
                    <a:pt x="691" y="2894"/>
                    <a:pt x="816" y="2737"/>
                    <a:pt x="988" y="2737"/>
                  </a:cubicBezTo>
                  <a:cubicBezTo>
                    <a:pt x="1000" y="2737"/>
                    <a:pt x="1012" y="2738"/>
                    <a:pt x="1024" y="2739"/>
                  </a:cubicBezTo>
                  <a:lnTo>
                    <a:pt x="1382" y="2739"/>
                  </a:lnTo>
                  <a:cubicBezTo>
                    <a:pt x="1548" y="3906"/>
                    <a:pt x="2572" y="4811"/>
                    <a:pt x="3763" y="4811"/>
                  </a:cubicBezTo>
                  <a:lnTo>
                    <a:pt x="6168" y="4811"/>
                  </a:lnTo>
                  <a:cubicBezTo>
                    <a:pt x="5454" y="4216"/>
                    <a:pt x="5025" y="3334"/>
                    <a:pt x="5025" y="2406"/>
                  </a:cubicBezTo>
                  <a:cubicBezTo>
                    <a:pt x="5025" y="1477"/>
                    <a:pt x="5454" y="572"/>
                    <a:pt x="6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6"/>
            <p:cNvSpPr/>
            <p:nvPr/>
          </p:nvSpPr>
          <p:spPr>
            <a:xfrm>
              <a:off x="7063629" y="2257471"/>
              <a:ext cx="171730" cy="147184"/>
            </a:xfrm>
            <a:custGeom>
              <a:rect b="b" l="l" r="r" t="t"/>
              <a:pathLst>
                <a:path extrusionOk="0" h="4797" w="5597">
                  <a:moveTo>
                    <a:pt x="3890" y="1375"/>
                  </a:moveTo>
                  <a:cubicBezTo>
                    <a:pt x="4068" y="1375"/>
                    <a:pt x="4239" y="1507"/>
                    <a:pt x="4239" y="1715"/>
                  </a:cubicBezTo>
                  <a:cubicBezTo>
                    <a:pt x="4239" y="1906"/>
                    <a:pt x="4073" y="2049"/>
                    <a:pt x="3906" y="2049"/>
                  </a:cubicBezTo>
                  <a:lnTo>
                    <a:pt x="3882" y="2049"/>
                  </a:lnTo>
                  <a:cubicBezTo>
                    <a:pt x="3596" y="2049"/>
                    <a:pt x="3430" y="1691"/>
                    <a:pt x="3644" y="1477"/>
                  </a:cubicBezTo>
                  <a:cubicBezTo>
                    <a:pt x="3714" y="1406"/>
                    <a:pt x="3803" y="1375"/>
                    <a:pt x="3890" y="1375"/>
                  </a:cubicBezTo>
                  <a:close/>
                  <a:moveTo>
                    <a:pt x="2513" y="2047"/>
                  </a:moveTo>
                  <a:cubicBezTo>
                    <a:pt x="2689" y="2047"/>
                    <a:pt x="2858" y="2193"/>
                    <a:pt x="2858" y="2406"/>
                  </a:cubicBezTo>
                  <a:cubicBezTo>
                    <a:pt x="2858" y="2596"/>
                    <a:pt x="2715" y="2739"/>
                    <a:pt x="2525" y="2739"/>
                  </a:cubicBezTo>
                  <a:cubicBezTo>
                    <a:pt x="2215" y="2739"/>
                    <a:pt x="2072" y="2382"/>
                    <a:pt x="2286" y="2144"/>
                  </a:cubicBezTo>
                  <a:cubicBezTo>
                    <a:pt x="2353" y="2077"/>
                    <a:pt x="2434" y="2047"/>
                    <a:pt x="2513" y="2047"/>
                  </a:cubicBezTo>
                  <a:close/>
                  <a:moveTo>
                    <a:pt x="3876" y="2738"/>
                  </a:moveTo>
                  <a:cubicBezTo>
                    <a:pt x="4059" y="2738"/>
                    <a:pt x="4239" y="2883"/>
                    <a:pt x="4239" y="3096"/>
                  </a:cubicBezTo>
                  <a:cubicBezTo>
                    <a:pt x="4239" y="3263"/>
                    <a:pt x="4073" y="3430"/>
                    <a:pt x="3906" y="3430"/>
                  </a:cubicBezTo>
                  <a:lnTo>
                    <a:pt x="3882" y="3430"/>
                  </a:lnTo>
                  <a:cubicBezTo>
                    <a:pt x="3572" y="3430"/>
                    <a:pt x="3430" y="3049"/>
                    <a:pt x="3644" y="2834"/>
                  </a:cubicBezTo>
                  <a:cubicBezTo>
                    <a:pt x="3711" y="2768"/>
                    <a:pt x="3794" y="2738"/>
                    <a:pt x="3876" y="2738"/>
                  </a:cubicBezTo>
                  <a:close/>
                  <a:moveTo>
                    <a:pt x="3215" y="0"/>
                  </a:moveTo>
                  <a:cubicBezTo>
                    <a:pt x="1072" y="0"/>
                    <a:pt x="0" y="2572"/>
                    <a:pt x="1501" y="4097"/>
                  </a:cubicBezTo>
                  <a:cubicBezTo>
                    <a:pt x="1992" y="4580"/>
                    <a:pt x="2593" y="4797"/>
                    <a:pt x="3181" y="4797"/>
                  </a:cubicBezTo>
                  <a:cubicBezTo>
                    <a:pt x="4416" y="4797"/>
                    <a:pt x="5597" y="3842"/>
                    <a:pt x="5597" y="2406"/>
                  </a:cubicBezTo>
                  <a:cubicBezTo>
                    <a:pt x="5597" y="1072"/>
                    <a:pt x="4525" y="0"/>
                    <a:pt x="3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6"/>
            <p:cNvSpPr/>
            <p:nvPr/>
          </p:nvSpPr>
          <p:spPr>
            <a:xfrm>
              <a:off x="7063629" y="2425519"/>
              <a:ext cx="171730" cy="147675"/>
            </a:xfrm>
            <a:custGeom>
              <a:rect b="b" l="l" r="r" t="t"/>
              <a:pathLst>
                <a:path extrusionOk="0" h="4813" w="5597">
                  <a:moveTo>
                    <a:pt x="3882" y="1382"/>
                  </a:moveTo>
                  <a:cubicBezTo>
                    <a:pt x="4358" y="1382"/>
                    <a:pt x="4358" y="2073"/>
                    <a:pt x="3882" y="2073"/>
                  </a:cubicBezTo>
                  <a:cubicBezTo>
                    <a:pt x="3430" y="2073"/>
                    <a:pt x="3430" y="1382"/>
                    <a:pt x="3882" y="1382"/>
                  </a:cubicBezTo>
                  <a:close/>
                  <a:moveTo>
                    <a:pt x="2520" y="2055"/>
                  </a:moveTo>
                  <a:cubicBezTo>
                    <a:pt x="2697" y="2055"/>
                    <a:pt x="2858" y="2198"/>
                    <a:pt x="2858" y="2406"/>
                  </a:cubicBezTo>
                  <a:cubicBezTo>
                    <a:pt x="2858" y="2597"/>
                    <a:pt x="2715" y="2739"/>
                    <a:pt x="2525" y="2739"/>
                  </a:cubicBezTo>
                  <a:cubicBezTo>
                    <a:pt x="2215" y="2739"/>
                    <a:pt x="2048" y="2382"/>
                    <a:pt x="2263" y="2168"/>
                  </a:cubicBezTo>
                  <a:cubicBezTo>
                    <a:pt x="2341" y="2089"/>
                    <a:pt x="2432" y="2055"/>
                    <a:pt x="2520" y="2055"/>
                  </a:cubicBezTo>
                  <a:close/>
                  <a:moveTo>
                    <a:pt x="3890" y="2756"/>
                  </a:moveTo>
                  <a:cubicBezTo>
                    <a:pt x="4068" y="2756"/>
                    <a:pt x="4239" y="2889"/>
                    <a:pt x="4239" y="3097"/>
                  </a:cubicBezTo>
                  <a:cubicBezTo>
                    <a:pt x="4239" y="3287"/>
                    <a:pt x="4073" y="3430"/>
                    <a:pt x="3906" y="3430"/>
                  </a:cubicBezTo>
                  <a:lnTo>
                    <a:pt x="3882" y="3430"/>
                  </a:lnTo>
                  <a:cubicBezTo>
                    <a:pt x="3596" y="3430"/>
                    <a:pt x="3430" y="3073"/>
                    <a:pt x="3644" y="2859"/>
                  </a:cubicBezTo>
                  <a:cubicBezTo>
                    <a:pt x="3714" y="2788"/>
                    <a:pt x="3803" y="2756"/>
                    <a:pt x="3890" y="2756"/>
                  </a:cubicBezTo>
                  <a:close/>
                  <a:moveTo>
                    <a:pt x="3215" y="1"/>
                  </a:moveTo>
                  <a:cubicBezTo>
                    <a:pt x="1072" y="1"/>
                    <a:pt x="0" y="2597"/>
                    <a:pt x="1501" y="4097"/>
                  </a:cubicBezTo>
                  <a:cubicBezTo>
                    <a:pt x="1995" y="4591"/>
                    <a:pt x="2600" y="4813"/>
                    <a:pt x="3192" y="4813"/>
                  </a:cubicBezTo>
                  <a:cubicBezTo>
                    <a:pt x="4423" y="4813"/>
                    <a:pt x="5597" y="3854"/>
                    <a:pt x="5597" y="2406"/>
                  </a:cubicBezTo>
                  <a:cubicBezTo>
                    <a:pt x="5597" y="1072"/>
                    <a:pt x="4525" y="1"/>
                    <a:pt x="3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6"/>
            <p:cNvSpPr/>
            <p:nvPr/>
          </p:nvSpPr>
          <p:spPr>
            <a:xfrm>
              <a:off x="7004443" y="2425519"/>
              <a:ext cx="95024" cy="147644"/>
            </a:xfrm>
            <a:custGeom>
              <a:rect b="b" l="l" r="r" t="t"/>
              <a:pathLst>
                <a:path extrusionOk="0" h="4812" w="3097">
                  <a:moveTo>
                    <a:pt x="1026" y="2055"/>
                  </a:moveTo>
                  <a:cubicBezTo>
                    <a:pt x="1197" y="2055"/>
                    <a:pt x="1358" y="2198"/>
                    <a:pt x="1358" y="2406"/>
                  </a:cubicBezTo>
                  <a:cubicBezTo>
                    <a:pt x="1358" y="2597"/>
                    <a:pt x="1215" y="2739"/>
                    <a:pt x="1024" y="2739"/>
                  </a:cubicBezTo>
                  <a:cubicBezTo>
                    <a:pt x="715" y="2739"/>
                    <a:pt x="548" y="2382"/>
                    <a:pt x="786" y="2168"/>
                  </a:cubicBezTo>
                  <a:cubicBezTo>
                    <a:pt x="857" y="2089"/>
                    <a:pt x="943" y="2055"/>
                    <a:pt x="1026" y="2055"/>
                  </a:cubicBezTo>
                  <a:close/>
                  <a:moveTo>
                    <a:pt x="2406" y="1"/>
                  </a:moveTo>
                  <a:cubicBezTo>
                    <a:pt x="1072" y="1"/>
                    <a:pt x="0" y="1072"/>
                    <a:pt x="0" y="2406"/>
                  </a:cubicBezTo>
                  <a:cubicBezTo>
                    <a:pt x="0" y="3740"/>
                    <a:pt x="1072" y="4811"/>
                    <a:pt x="2406" y="4811"/>
                  </a:cubicBezTo>
                  <a:cubicBezTo>
                    <a:pt x="2620" y="4811"/>
                    <a:pt x="2858" y="4764"/>
                    <a:pt x="3096" y="4692"/>
                  </a:cubicBezTo>
                  <a:cubicBezTo>
                    <a:pt x="2429" y="4121"/>
                    <a:pt x="2048" y="3287"/>
                    <a:pt x="2048" y="2406"/>
                  </a:cubicBezTo>
                  <a:cubicBezTo>
                    <a:pt x="2048" y="1525"/>
                    <a:pt x="2429" y="691"/>
                    <a:pt x="3096" y="120"/>
                  </a:cubicBezTo>
                  <a:cubicBezTo>
                    <a:pt x="2858" y="48"/>
                    <a:pt x="2620" y="1"/>
                    <a:pt x="24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6"/>
            <p:cNvSpPr/>
            <p:nvPr/>
          </p:nvSpPr>
          <p:spPr>
            <a:xfrm>
              <a:off x="6920403" y="2425519"/>
              <a:ext cx="94287" cy="147644"/>
            </a:xfrm>
            <a:custGeom>
              <a:rect b="b" l="l" r="r" t="t"/>
              <a:pathLst>
                <a:path extrusionOk="0" h="4812" w="3073">
                  <a:moveTo>
                    <a:pt x="1027" y="2055"/>
                  </a:moveTo>
                  <a:cubicBezTo>
                    <a:pt x="1197" y="2055"/>
                    <a:pt x="1358" y="2198"/>
                    <a:pt x="1358" y="2406"/>
                  </a:cubicBezTo>
                  <a:cubicBezTo>
                    <a:pt x="1358" y="2597"/>
                    <a:pt x="1215" y="2739"/>
                    <a:pt x="1025" y="2739"/>
                  </a:cubicBezTo>
                  <a:cubicBezTo>
                    <a:pt x="715" y="2739"/>
                    <a:pt x="548" y="2382"/>
                    <a:pt x="786" y="2168"/>
                  </a:cubicBezTo>
                  <a:cubicBezTo>
                    <a:pt x="857" y="2089"/>
                    <a:pt x="943" y="2055"/>
                    <a:pt x="1027" y="2055"/>
                  </a:cubicBezTo>
                  <a:close/>
                  <a:moveTo>
                    <a:pt x="2382" y="1"/>
                  </a:moveTo>
                  <a:cubicBezTo>
                    <a:pt x="1072" y="1"/>
                    <a:pt x="1" y="1072"/>
                    <a:pt x="1" y="2406"/>
                  </a:cubicBezTo>
                  <a:cubicBezTo>
                    <a:pt x="1" y="3740"/>
                    <a:pt x="1072" y="4811"/>
                    <a:pt x="2382" y="4811"/>
                  </a:cubicBezTo>
                  <a:cubicBezTo>
                    <a:pt x="2620" y="4811"/>
                    <a:pt x="2858" y="4764"/>
                    <a:pt x="3073" y="4692"/>
                  </a:cubicBezTo>
                  <a:cubicBezTo>
                    <a:pt x="2430" y="4121"/>
                    <a:pt x="2049" y="3287"/>
                    <a:pt x="2049" y="2406"/>
                  </a:cubicBezTo>
                  <a:cubicBezTo>
                    <a:pt x="2049" y="1525"/>
                    <a:pt x="2430" y="691"/>
                    <a:pt x="3073" y="120"/>
                  </a:cubicBezTo>
                  <a:cubicBezTo>
                    <a:pt x="2858" y="48"/>
                    <a:pt x="2620" y="1"/>
                    <a:pt x="2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2" name="Google Shape;4052;p76"/>
          <p:cNvGrpSpPr/>
          <p:nvPr/>
        </p:nvGrpSpPr>
        <p:grpSpPr>
          <a:xfrm>
            <a:off x="7610177" y="2252777"/>
            <a:ext cx="322995" cy="321123"/>
            <a:chOff x="7610177" y="2252777"/>
            <a:chExt cx="322995" cy="321123"/>
          </a:xfrm>
        </p:grpSpPr>
        <p:sp>
          <p:nvSpPr>
            <p:cNvPr id="4053" name="Google Shape;4053;p76"/>
            <p:cNvSpPr/>
            <p:nvPr/>
          </p:nvSpPr>
          <p:spPr>
            <a:xfrm>
              <a:off x="7778961" y="2252777"/>
              <a:ext cx="105977" cy="45656"/>
            </a:xfrm>
            <a:custGeom>
              <a:rect b="b" l="l" r="r" t="t"/>
              <a:pathLst>
                <a:path extrusionOk="0" h="1488" w="3454">
                  <a:moveTo>
                    <a:pt x="424" y="0"/>
                  </a:moveTo>
                  <a:cubicBezTo>
                    <a:pt x="280" y="0"/>
                    <a:pt x="136" y="107"/>
                    <a:pt x="96" y="249"/>
                  </a:cubicBezTo>
                  <a:lnTo>
                    <a:pt x="1" y="582"/>
                  </a:lnTo>
                  <a:lnTo>
                    <a:pt x="3311" y="1487"/>
                  </a:lnTo>
                  <a:lnTo>
                    <a:pt x="3406" y="1154"/>
                  </a:lnTo>
                  <a:cubicBezTo>
                    <a:pt x="3454" y="963"/>
                    <a:pt x="3335" y="773"/>
                    <a:pt x="3168" y="725"/>
                  </a:cubicBezTo>
                  <a:lnTo>
                    <a:pt x="501" y="11"/>
                  </a:lnTo>
                  <a:cubicBezTo>
                    <a:pt x="476" y="3"/>
                    <a:pt x="450" y="0"/>
                    <a:pt x="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6"/>
            <p:cNvSpPr/>
            <p:nvPr/>
          </p:nvSpPr>
          <p:spPr>
            <a:xfrm>
              <a:off x="7610177" y="2282600"/>
              <a:ext cx="322995" cy="291300"/>
            </a:xfrm>
            <a:custGeom>
              <a:rect b="b" l="l" r="r" t="t"/>
              <a:pathLst>
                <a:path extrusionOk="0" h="9494" w="10527">
                  <a:moveTo>
                    <a:pt x="5862" y="1852"/>
                  </a:moveTo>
                  <a:cubicBezTo>
                    <a:pt x="6064" y="1852"/>
                    <a:pt x="6273" y="2029"/>
                    <a:pt x="6216" y="2301"/>
                  </a:cubicBezTo>
                  <a:lnTo>
                    <a:pt x="6121" y="2611"/>
                  </a:lnTo>
                  <a:lnTo>
                    <a:pt x="5454" y="2444"/>
                  </a:lnTo>
                  <a:lnTo>
                    <a:pt x="5549" y="2111"/>
                  </a:lnTo>
                  <a:cubicBezTo>
                    <a:pt x="5597" y="1930"/>
                    <a:pt x="5728" y="1852"/>
                    <a:pt x="5862" y="1852"/>
                  </a:cubicBezTo>
                  <a:close/>
                  <a:moveTo>
                    <a:pt x="7190" y="2218"/>
                  </a:moveTo>
                  <a:cubicBezTo>
                    <a:pt x="7222" y="2218"/>
                    <a:pt x="7255" y="2222"/>
                    <a:pt x="7288" y="2230"/>
                  </a:cubicBezTo>
                  <a:cubicBezTo>
                    <a:pt x="7478" y="2277"/>
                    <a:pt x="7573" y="2468"/>
                    <a:pt x="7526" y="2635"/>
                  </a:cubicBezTo>
                  <a:lnTo>
                    <a:pt x="7431" y="2968"/>
                  </a:lnTo>
                  <a:lnTo>
                    <a:pt x="6764" y="2801"/>
                  </a:lnTo>
                  <a:lnTo>
                    <a:pt x="6859" y="2468"/>
                  </a:lnTo>
                  <a:cubicBezTo>
                    <a:pt x="6899" y="2310"/>
                    <a:pt x="7036" y="2218"/>
                    <a:pt x="7190" y="2218"/>
                  </a:cubicBezTo>
                  <a:close/>
                  <a:moveTo>
                    <a:pt x="5324" y="3839"/>
                  </a:moveTo>
                  <a:cubicBezTo>
                    <a:pt x="5530" y="3839"/>
                    <a:pt x="5740" y="4007"/>
                    <a:pt x="5668" y="4278"/>
                  </a:cubicBezTo>
                  <a:lnTo>
                    <a:pt x="5573" y="4611"/>
                  </a:lnTo>
                  <a:lnTo>
                    <a:pt x="4930" y="4421"/>
                  </a:lnTo>
                  <a:lnTo>
                    <a:pt x="5002" y="4087"/>
                  </a:lnTo>
                  <a:cubicBezTo>
                    <a:pt x="5049" y="3915"/>
                    <a:pt x="5186" y="3839"/>
                    <a:pt x="5324" y="3839"/>
                  </a:cubicBezTo>
                  <a:close/>
                  <a:moveTo>
                    <a:pt x="6689" y="4203"/>
                  </a:moveTo>
                  <a:cubicBezTo>
                    <a:pt x="6706" y="4203"/>
                    <a:pt x="6723" y="4204"/>
                    <a:pt x="6740" y="4206"/>
                  </a:cubicBezTo>
                  <a:cubicBezTo>
                    <a:pt x="6930" y="4278"/>
                    <a:pt x="7026" y="4444"/>
                    <a:pt x="7002" y="4635"/>
                  </a:cubicBezTo>
                  <a:lnTo>
                    <a:pt x="6907" y="4968"/>
                  </a:lnTo>
                  <a:lnTo>
                    <a:pt x="6240" y="4802"/>
                  </a:lnTo>
                  <a:lnTo>
                    <a:pt x="6335" y="4468"/>
                  </a:lnTo>
                  <a:cubicBezTo>
                    <a:pt x="6378" y="4297"/>
                    <a:pt x="6536" y="4203"/>
                    <a:pt x="6689" y="4203"/>
                  </a:cubicBezTo>
                  <a:close/>
                  <a:moveTo>
                    <a:pt x="4800" y="5839"/>
                  </a:moveTo>
                  <a:cubicBezTo>
                    <a:pt x="5006" y="5839"/>
                    <a:pt x="5216" y="6008"/>
                    <a:pt x="5144" y="6278"/>
                  </a:cubicBezTo>
                  <a:lnTo>
                    <a:pt x="5049" y="6612"/>
                  </a:lnTo>
                  <a:lnTo>
                    <a:pt x="4382" y="6421"/>
                  </a:lnTo>
                  <a:lnTo>
                    <a:pt x="4478" y="6088"/>
                  </a:lnTo>
                  <a:cubicBezTo>
                    <a:pt x="4525" y="5915"/>
                    <a:pt x="4662" y="5839"/>
                    <a:pt x="4800" y="5839"/>
                  </a:cubicBezTo>
                  <a:close/>
                  <a:moveTo>
                    <a:pt x="6120" y="6196"/>
                  </a:moveTo>
                  <a:cubicBezTo>
                    <a:pt x="6324" y="6196"/>
                    <a:pt x="6525" y="6365"/>
                    <a:pt x="6454" y="6635"/>
                  </a:cubicBezTo>
                  <a:lnTo>
                    <a:pt x="6359" y="6969"/>
                  </a:lnTo>
                  <a:lnTo>
                    <a:pt x="5716" y="6778"/>
                  </a:lnTo>
                  <a:lnTo>
                    <a:pt x="5787" y="6445"/>
                  </a:lnTo>
                  <a:cubicBezTo>
                    <a:pt x="5845" y="6273"/>
                    <a:pt x="5983" y="6196"/>
                    <a:pt x="6120" y="6196"/>
                  </a:cubicBezTo>
                  <a:close/>
                  <a:moveTo>
                    <a:pt x="4258" y="7828"/>
                  </a:moveTo>
                  <a:cubicBezTo>
                    <a:pt x="4459" y="7828"/>
                    <a:pt x="4668" y="7999"/>
                    <a:pt x="4597" y="8255"/>
                  </a:cubicBezTo>
                  <a:lnTo>
                    <a:pt x="4454" y="8802"/>
                  </a:lnTo>
                  <a:lnTo>
                    <a:pt x="3739" y="8802"/>
                  </a:lnTo>
                  <a:lnTo>
                    <a:pt x="3954" y="8088"/>
                  </a:lnTo>
                  <a:cubicBezTo>
                    <a:pt x="3992" y="7906"/>
                    <a:pt x="4123" y="7828"/>
                    <a:pt x="4258" y="7828"/>
                  </a:cubicBezTo>
                  <a:close/>
                  <a:moveTo>
                    <a:pt x="5592" y="8158"/>
                  </a:moveTo>
                  <a:cubicBezTo>
                    <a:pt x="5808" y="8158"/>
                    <a:pt x="6030" y="8343"/>
                    <a:pt x="5930" y="8612"/>
                  </a:cubicBezTo>
                  <a:lnTo>
                    <a:pt x="5883" y="8802"/>
                  </a:lnTo>
                  <a:lnTo>
                    <a:pt x="5168" y="8802"/>
                  </a:lnTo>
                  <a:lnTo>
                    <a:pt x="5263" y="8445"/>
                  </a:lnTo>
                  <a:cubicBezTo>
                    <a:pt x="5302" y="8243"/>
                    <a:pt x="5446" y="8158"/>
                    <a:pt x="5592" y="8158"/>
                  </a:cubicBezTo>
                  <a:close/>
                  <a:moveTo>
                    <a:pt x="4227" y="0"/>
                  </a:moveTo>
                  <a:cubicBezTo>
                    <a:pt x="3858" y="0"/>
                    <a:pt x="3752" y="549"/>
                    <a:pt x="4144" y="658"/>
                  </a:cubicBezTo>
                  <a:lnTo>
                    <a:pt x="4478" y="753"/>
                  </a:lnTo>
                  <a:lnTo>
                    <a:pt x="4144" y="2087"/>
                  </a:lnTo>
                  <a:lnTo>
                    <a:pt x="3811" y="1992"/>
                  </a:lnTo>
                  <a:cubicBezTo>
                    <a:pt x="3781" y="1985"/>
                    <a:pt x="3753" y="1982"/>
                    <a:pt x="3726" y="1982"/>
                  </a:cubicBezTo>
                  <a:cubicBezTo>
                    <a:pt x="3359" y="1982"/>
                    <a:pt x="3223" y="2547"/>
                    <a:pt x="3644" y="2658"/>
                  </a:cubicBezTo>
                  <a:lnTo>
                    <a:pt x="3977" y="2754"/>
                  </a:lnTo>
                  <a:lnTo>
                    <a:pt x="3620" y="4063"/>
                  </a:lnTo>
                  <a:lnTo>
                    <a:pt x="3287" y="3992"/>
                  </a:lnTo>
                  <a:cubicBezTo>
                    <a:pt x="3250" y="3982"/>
                    <a:pt x="3215" y="3978"/>
                    <a:pt x="3182" y="3978"/>
                  </a:cubicBezTo>
                  <a:cubicBezTo>
                    <a:pt x="2811" y="3978"/>
                    <a:pt x="2703" y="4549"/>
                    <a:pt x="3096" y="4659"/>
                  </a:cubicBezTo>
                  <a:lnTo>
                    <a:pt x="3430" y="4730"/>
                  </a:lnTo>
                  <a:lnTo>
                    <a:pt x="3073" y="6064"/>
                  </a:lnTo>
                  <a:lnTo>
                    <a:pt x="2739" y="5969"/>
                  </a:lnTo>
                  <a:cubicBezTo>
                    <a:pt x="2698" y="5956"/>
                    <a:pt x="2660" y="5950"/>
                    <a:pt x="2623" y="5950"/>
                  </a:cubicBezTo>
                  <a:cubicBezTo>
                    <a:pt x="2258" y="5950"/>
                    <a:pt x="2139" y="6549"/>
                    <a:pt x="2572" y="6635"/>
                  </a:cubicBezTo>
                  <a:lnTo>
                    <a:pt x="2906" y="6731"/>
                  </a:lnTo>
                  <a:lnTo>
                    <a:pt x="2334" y="8802"/>
                  </a:lnTo>
                  <a:lnTo>
                    <a:pt x="358" y="8802"/>
                  </a:lnTo>
                  <a:cubicBezTo>
                    <a:pt x="167" y="8802"/>
                    <a:pt x="0" y="8945"/>
                    <a:pt x="0" y="9136"/>
                  </a:cubicBezTo>
                  <a:cubicBezTo>
                    <a:pt x="0" y="9326"/>
                    <a:pt x="167" y="9493"/>
                    <a:pt x="358" y="9493"/>
                  </a:cubicBezTo>
                  <a:lnTo>
                    <a:pt x="10169" y="9493"/>
                  </a:lnTo>
                  <a:cubicBezTo>
                    <a:pt x="10360" y="9493"/>
                    <a:pt x="10526" y="9326"/>
                    <a:pt x="10526" y="9136"/>
                  </a:cubicBezTo>
                  <a:cubicBezTo>
                    <a:pt x="10526" y="8945"/>
                    <a:pt x="10360" y="8802"/>
                    <a:pt x="10169" y="8802"/>
                  </a:cubicBezTo>
                  <a:lnTo>
                    <a:pt x="7288" y="8802"/>
                  </a:lnTo>
                  <a:lnTo>
                    <a:pt x="7526" y="7969"/>
                  </a:lnTo>
                  <a:lnTo>
                    <a:pt x="7859" y="8064"/>
                  </a:lnTo>
                  <a:cubicBezTo>
                    <a:pt x="7889" y="8071"/>
                    <a:pt x="7917" y="8074"/>
                    <a:pt x="7944" y="8074"/>
                  </a:cubicBezTo>
                  <a:cubicBezTo>
                    <a:pt x="8308" y="8074"/>
                    <a:pt x="8425" y="7508"/>
                    <a:pt x="8026" y="7397"/>
                  </a:cubicBezTo>
                  <a:lnTo>
                    <a:pt x="7693" y="7302"/>
                  </a:lnTo>
                  <a:lnTo>
                    <a:pt x="8050" y="5969"/>
                  </a:lnTo>
                  <a:lnTo>
                    <a:pt x="8383" y="6064"/>
                  </a:lnTo>
                  <a:cubicBezTo>
                    <a:pt x="8420" y="6074"/>
                    <a:pt x="8455" y="6078"/>
                    <a:pt x="8488" y="6078"/>
                  </a:cubicBezTo>
                  <a:cubicBezTo>
                    <a:pt x="8859" y="6078"/>
                    <a:pt x="8967" y="5506"/>
                    <a:pt x="8574" y="5397"/>
                  </a:cubicBezTo>
                  <a:lnTo>
                    <a:pt x="8240" y="5302"/>
                  </a:lnTo>
                  <a:lnTo>
                    <a:pt x="8574" y="3992"/>
                  </a:lnTo>
                  <a:lnTo>
                    <a:pt x="8907" y="4087"/>
                  </a:lnTo>
                  <a:cubicBezTo>
                    <a:pt x="8944" y="4097"/>
                    <a:pt x="8979" y="4101"/>
                    <a:pt x="9012" y="4101"/>
                  </a:cubicBezTo>
                  <a:cubicBezTo>
                    <a:pt x="9383" y="4101"/>
                    <a:pt x="9491" y="3530"/>
                    <a:pt x="9098" y="3420"/>
                  </a:cubicBezTo>
                  <a:lnTo>
                    <a:pt x="8764" y="3325"/>
                  </a:lnTo>
                  <a:lnTo>
                    <a:pt x="9121" y="1992"/>
                  </a:lnTo>
                  <a:lnTo>
                    <a:pt x="9455" y="2087"/>
                  </a:lnTo>
                  <a:cubicBezTo>
                    <a:pt x="9497" y="2100"/>
                    <a:pt x="9537" y="2106"/>
                    <a:pt x="9574" y="2106"/>
                  </a:cubicBezTo>
                  <a:cubicBezTo>
                    <a:pt x="9937" y="2106"/>
                    <a:pt x="10054" y="1528"/>
                    <a:pt x="9622" y="1420"/>
                  </a:cubicBezTo>
                  <a:lnTo>
                    <a:pt x="4335" y="15"/>
                  </a:lnTo>
                  <a:cubicBezTo>
                    <a:pt x="4297" y="5"/>
                    <a:pt x="4261" y="0"/>
                    <a:pt x="42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76"/>
          <p:cNvSpPr/>
          <p:nvPr/>
        </p:nvSpPr>
        <p:spPr>
          <a:xfrm>
            <a:off x="1273280" y="2781085"/>
            <a:ext cx="195846" cy="322320"/>
          </a:xfrm>
          <a:custGeom>
            <a:rect b="b" l="l" r="r" t="t"/>
            <a:pathLst>
              <a:path extrusionOk="0" h="10505" w="6383">
                <a:moveTo>
                  <a:pt x="2834" y="0"/>
                </a:moveTo>
                <a:cubicBezTo>
                  <a:pt x="2263" y="0"/>
                  <a:pt x="1810" y="477"/>
                  <a:pt x="1810" y="1048"/>
                </a:cubicBezTo>
                <a:lnTo>
                  <a:pt x="1810" y="1524"/>
                </a:lnTo>
                <a:lnTo>
                  <a:pt x="1382" y="1715"/>
                </a:lnTo>
                <a:cubicBezTo>
                  <a:pt x="786" y="2001"/>
                  <a:pt x="429" y="2596"/>
                  <a:pt x="429" y="3263"/>
                </a:cubicBezTo>
                <a:cubicBezTo>
                  <a:pt x="429" y="3977"/>
                  <a:pt x="643" y="4239"/>
                  <a:pt x="1001" y="4858"/>
                </a:cubicBezTo>
                <a:cubicBezTo>
                  <a:pt x="1310" y="5406"/>
                  <a:pt x="1263" y="6097"/>
                  <a:pt x="905" y="6597"/>
                </a:cubicBezTo>
                <a:cubicBezTo>
                  <a:pt x="0" y="7811"/>
                  <a:pt x="524" y="8931"/>
                  <a:pt x="1453" y="8931"/>
                </a:cubicBezTo>
                <a:lnTo>
                  <a:pt x="2834" y="8931"/>
                </a:lnTo>
                <a:lnTo>
                  <a:pt x="2834" y="9836"/>
                </a:lnTo>
                <a:lnTo>
                  <a:pt x="1810" y="9836"/>
                </a:lnTo>
                <a:cubicBezTo>
                  <a:pt x="1620" y="9836"/>
                  <a:pt x="1453" y="10002"/>
                  <a:pt x="1477" y="10217"/>
                </a:cubicBezTo>
                <a:cubicBezTo>
                  <a:pt x="1501" y="10383"/>
                  <a:pt x="1644" y="10502"/>
                  <a:pt x="1810" y="10502"/>
                </a:cubicBezTo>
                <a:lnTo>
                  <a:pt x="4501" y="10502"/>
                </a:lnTo>
                <a:cubicBezTo>
                  <a:pt x="4516" y="10504"/>
                  <a:pt x="4531" y="10505"/>
                  <a:pt x="4545" y="10505"/>
                </a:cubicBezTo>
                <a:cubicBezTo>
                  <a:pt x="4987" y="10505"/>
                  <a:pt x="4987" y="9833"/>
                  <a:pt x="4545" y="9833"/>
                </a:cubicBezTo>
                <a:cubicBezTo>
                  <a:pt x="4531" y="9833"/>
                  <a:pt x="4516" y="9834"/>
                  <a:pt x="4501" y="9836"/>
                </a:cubicBezTo>
                <a:lnTo>
                  <a:pt x="3501" y="9836"/>
                </a:lnTo>
                <a:lnTo>
                  <a:pt x="3501" y="8907"/>
                </a:lnTo>
                <a:lnTo>
                  <a:pt x="4882" y="8907"/>
                </a:lnTo>
                <a:cubicBezTo>
                  <a:pt x="5859" y="8907"/>
                  <a:pt x="6383" y="7811"/>
                  <a:pt x="5454" y="6597"/>
                </a:cubicBezTo>
                <a:cubicBezTo>
                  <a:pt x="5097" y="6073"/>
                  <a:pt x="5049" y="5406"/>
                  <a:pt x="5359" y="4858"/>
                </a:cubicBezTo>
                <a:cubicBezTo>
                  <a:pt x="5740" y="4239"/>
                  <a:pt x="5954" y="3977"/>
                  <a:pt x="5954" y="3263"/>
                </a:cubicBezTo>
                <a:cubicBezTo>
                  <a:pt x="5954" y="2596"/>
                  <a:pt x="5573" y="2001"/>
                  <a:pt x="4978" y="1715"/>
                </a:cubicBezTo>
                <a:lnTo>
                  <a:pt x="4549" y="1524"/>
                </a:lnTo>
                <a:lnTo>
                  <a:pt x="4549" y="1048"/>
                </a:lnTo>
                <a:cubicBezTo>
                  <a:pt x="4549" y="477"/>
                  <a:pt x="4073"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6"/>
          <p:cNvSpPr/>
          <p:nvPr/>
        </p:nvSpPr>
        <p:spPr>
          <a:xfrm>
            <a:off x="1942965" y="2774717"/>
            <a:ext cx="314219" cy="322350"/>
          </a:xfrm>
          <a:custGeom>
            <a:rect b="b" l="l" r="r" t="t"/>
            <a:pathLst>
              <a:path extrusionOk="0" h="10506" w="10241">
                <a:moveTo>
                  <a:pt x="4150" y="2237"/>
                </a:moveTo>
                <a:cubicBezTo>
                  <a:pt x="4366" y="2237"/>
                  <a:pt x="4584" y="2280"/>
                  <a:pt x="4787" y="2361"/>
                </a:cubicBezTo>
                <a:lnTo>
                  <a:pt x="4787" y="2575"/>
                </a:lnTo>
                <a:cubicBezTo>
                  <a:pt x="4787" y="2742"/>
                  <a:pt x="4906" y="2885"/>
                  <a:pt x="5073" y="2908"/>
                </a:cubicBezTo>
                <a:cubicBezTo>
                  <a:pt x="5085" y="2910"/>
                  <a:pt x="5097" y="2911"/>
                  <a:pt x="5109" y="2911"/>
                </a:cubicBezTo>
                <a:cubicBezTo>
                  <a:pt x="5263" y="2911"/>
                  <a:pt x="5406" y="2775"/>
                  <a:pt x="5406" y="2599"/>
                </a:cubicBezTo>
                <a:lnTo>
                  <a:pt x="5406" y="2361"/>
                </a:lnTo>
                <a:cubicBezTo>
                  <a:pt x="5593" y="2286"/>
                  <a:pt x="5786" y="2250"/>
                  <a:pt x="5979" y="2250"/>
                </a:cubicBezTo>
                <a:cubicBezTo>
                  <a:pt x="6155" y="2250"/>
                  <a:pt x="6331" y="2280"/>
                  <a:pt x="6502" y="2337"/>
                </a:cubicBezTo>
                <a:cubicBezTo>
                  <a:pt x="6811" y="2480"/>
                  <a:pt x="7049" y="2742"/>
                  <a:pt x="7192" y="3051"/>
                </a:cubicBezTo>
                <a:cubicBezTo>
                  <a:pt x="7048" y="3091"/>
                  <a:pt x="6897" y="3108"/>
                  <a:pt x="6746" y="3108"/>
                </a:cubicBezTo>
                <a:cubicBezTo>
                  <a:pt x="6623" y="3108"/>
                  <a:pt x="6500" y="3097"/>
                  <a:pt x="6383" y="3075"/>
                </a:cubicBezTo>
                <a:cubicBezTo>
                  <a:pt x="6351" y="3066"/>
                  <a:pt x="6319" y="3061"/>
                  <a:pt x="6289" y="3061"/>
                </a:cubicBezTo>
                <a:cubicBezTo>
                  <a:pt x="6092" y="3061"/>
                  <a:pt x="5940" y="3247"/>
                  <a:pt x="6002" y="3432"/>
                </a:cubicBezTo>
                <a:cubicBezTo>
                  <a:pt x="6049" y="3718"/>
                  <a:pt x="6025" y="4004"/>
                  <a:pt x="5954" y="4266"/>
                </a:cubicBezTo>
                <a:cubicBezTo>
                  <a:pt x="5716" y="4123"/>
                  <a:pt x="5501" y="3932"/>
                  <a:pt x="5335" y="3718"/>
                </a:cubicBezTo>
                <a:cubicBezTo>
                  <a:pt x="5275" y="3611"/>
                  <a:pt x="5174" y="3557"/>
                  <a:pt x="5073" y="3557"/>
                </a:cubicBezTo>
                <a:cubicBezTo>
                  <a:pt x="4972" y="3557"/>
                  <a:pt x="4870" y="3611"/>
                  <a:pt x="4811" y="3718"/>
                </a:cubicBezTo>
                <a:cubicBezTo>
                  <a:pt x="4644" y="3932"/>
                  <a:pt x="4430" y="4123"/>
                  <a:pt x="4192" y="4266"/>
                </a:cubicBezTo>
                <a:cubicBezTo>
                  <a:pt x="4120" y="3980"/>
                  <a:pt x="4096" y="3718"/>
                  <a:pt x="4144" y="3432"/>
                </a:cubicBezTo>
                <a:cubicBezTo>
                  <a:pt x="4206" y="3247"/>
                  <a:pt x="4053" y="3061"/>
                  <a:pt x="3872" y="3061"/>
                </a:cubicBezTo>
                <a:cubicBezTo>
                  <a:pt x="3844" y="3061"/>
                  <a:pt x="3816" y="3066"/>
                  <a:pt x="3787" y="3075"/>
                </a:cubicBezTo>
                <a:cubicBezTo>
                  <a:pt x="3692" y="3091"/>
                  <a:pt x="3596" y="3099"/>
                  <a:pt x="3502" y="3099"/>
                </a:cubicBezTo>
                <a:cubicBezTo>
                  <a:pt x="3313" y="3099"/>
                  <a:pt x="3128" y="3067"/>
                  <a:pt x="2953" y="3004"/>
                </a:cubicBezTo>
                <a:cubicBezTo>
                  <a:pt x="3120" y="2718"/>
                  <a:pt x="3358" y="2456"/>
                  <a:pt x="3668" y="2313"/>
                </a:cubicBezTo>
                <a:cubicBezTo>
                  <a:pt x="3822" y="2262"/>
                  <a:pt x="3985" y="2237"/>
                  <a:pt x="4150" y="2237"/>
                </a:cubicBezTo>
                <a:close/>
                <a:moveTo>
                  <a:pt x="1667" y="5748"/>
                </a:moveTo>
                <a:cubicBezTo>
                  <a:pt x="1822" y="5748"/>
                  <a:pt x="1977" y="5849"/>
                  <a:pt x="1977" y="6052"/>
                </a:cubicBezTo>
                <a:cubicBezTo>
                  <a:pt x="1977" y="8338"/>
                  <a:pt x="4382" y="8505"/>
                  <a:pt x="5120" y="8505"/>
                </a:cubicBezTo>
                <a:cubicBezTo>
                  <a:pt x="5525" y="8505"/>
                  <a:pt x="5525" y="9124"/>
                  <a:pt x="5120" y="9124"/>
                </a:cubicBezTo>
                <a:cubicBezTo>
                  <a:pt x="3382" y="9124"/>
                  <a:pt x="1358" y="8314"/>
                  <a:pt x="1358" y="6052"/>
                </a:cubicBezTo>
                <a:cubicBezTo>
                  <a:pt x="1358" y="5849"/>
                  <a:pt x="1513" y="5748"/>
                  <a:pt x="1667" y="5748"/>
                </a:cubicBezTo>
                <a:close/>
                <a:moveTo>
                  <a:pt x="6514" y="1"/>
                </a:moveTo>
                <a:cubicBezTo>
                  <a:pt x="6502" y="1"/>
                  <a:pt x="6490" y="2"/>
                  <a:pt x="6478" y="3"/>
                </a:cubicBezTo>
                <a:cubicBezTo>
                  <a:pt x="5549" y="3"/>
                  <a:pt x="4787" y="741"/>
                  <a:pt x="4787" y="1670"/>
                </a:cubicBezTo>
                <a:lnTo>
                  <a:pt x="4787" y="1718"/>
                </a:lnTo>
                <a:cubicBezTo>
                  <a:pt x="4570" y="1649"/>
                  <a:pt x="4346" y="1613"/>
                  <a:pt x="4126" y="1613"/>
                </a:cubicBezTo>
                <a:cubicBezTo>
                  <a:pt x="3888" y="1613"/>
                  <a:pt x="3652" y="1655"/>
                  <a:pt x="3430" y="1741"/>
                </a:cubicBezTo>
                <a:cubicBezTo>
                  <a:pt x="3311" y="1789"/>
                  <a:pt x="3215" y="1837"/>
                  <a:pt x="3120" y="1908"/>
                </a:cubicBezTo>
                <a:cubicBezTo>
                  <a:pt x="1143" y="2527"/>
                  <a:pt x="0" y="4051"/>
                  <a:pt x="0" y="6052"/>
                </a:cubicBezTo>
                <a:cubicBezTo>
                  <a:pt x="0" y="8719"/>
                  <a:pt x="2048" y="10505"/>
                  <a:pt x="5120" y="10505"/>
                </a:cubicBezTo>
                <a:cubicBezTo>
                  <a:pt x="8193" y="10505"/>
                  <a:pt x="10241" y="8719"/>
                  <a:pt x="10241" y="6052"/>
                </a:cubicBezTo>
                <a:cubicBezTo>
                  <a:pt x="10241" y="4004"/>
                  <a:pt x="9002" y="2432"/>
                  <a:pt x="6930" y="1861"/>
                </a:cubicBezTo>
                <a:cubicBezTo>
                  <a:pt x="6859" y="1813"/>
                  <a:pt x="6787" y="1789"/>
                  <a:pt x="6716" y="1765"/>
                </a:cubicBezTo>
                <a:cubicBezTo>
                  <a:pt x="6477" y="1672"/>
                  <a:pt x="6231" y="1624"/>
                  <a:pt x="5985" y="1624"/>
                </a:cubicBezTo>
                <a:cubicBezTo>
                  <a:pt x="5790" y="1624"/>
                  <a:pt x="5596" y="1654"/>
                  <a:pt x="5406" y="1718"/>
                </a:cubicBezTo>
                <a:lnTo>
                  <a:pt x="5406" y="1670"/>
                </a:lnTo>
                <a:cubicBezTo>
                  <a:pt x="5406" y="1099"/>
                  <a:pt x="5859" y="622"/>
                  <a:pt x="6454" y="598"/>
                </a:cubicBezTo>
                <a:cubicBezTo>
                  <a:pt x="6468" y="600"/>
                  <a:pt x="6482" y="601"/>
                  <a:pt x="6496" y="601"/>
                </a:cubicBezTo>
                <a:cubicBezTo>
                  <a:pt x="6644" y="601"/>
                  <a:pt x="6764" y="489"/>
                  <a:pt x="6764" y="336"/>
                </a:cubicBezTo>
                <a:cubicBezTo>
                  <a:pt x="6808" y="158"/>
                  <a:pt x="6686" y="1"/>
                  <a:pt x="6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7" name="Google Shape;4057;p76"/>
          <p:cNvGrpSpPr/>
          <p:nvPr/>
        </p:nvGrpSpPr>
        <p:grpSpPr>
          <a:xfrm>
            <a:off x="2669251" y="2779902"/>
            <a:ext cx="316429" cy="322995"/>
            <a:chOff x="2669251" y="2779902"/>
            <a:chExt cx="316429" cy="322995"/>
          </a:xfrm>
        </p:grpSpPr>
        <p:sp>
          <p:nvSpPr>
            <p:cNvPr id="4058" name="Google Shape;4058;p76"/>
            <p:cNvSpPr/>
            <p:nvPr/>
          </p:nvSpPr>
          <p:spPr>
            <a:xfrm>
              <a:off x="2669251" y="2779902"/>
              <a:ext cx="316429" cy="322995"/>
            </a:xfrm>
            <a:custGeom>
              <a:rect b="b" l="l" r="r" t="t"/>
              <a:pathLst>
                <a:path extrusionOk="0" h="10527" w="10313">
                  <a:moveTo>
                    <a:pt x="2049" y="1"/>
                  </a:moveTo>
                  <a:cubicBezTo>
                    <a:pt x="1358" y="1"/>
                    <a:pt x="882" y="620"/>
                    <a:pt x="1049" y="1287"/>
                  </a:cubicBezTo>
                  <a:lnTo>
                    <a:pt x="1501" y="3001"/>
                  </a:lnTo>
                  <a:cubicBezTo>
                    <a:pt x="1477" y="3097"/>
                    <a:pt x="1335" y="3192"/>
                    <a:pt x="1120" y="3335"/>
                  </a:cubicBezTo>
                  <a:cubicBezTo>
                    <a:pt x="572" y="3644"/>
                    <a:pt x="215" y="4192"/>
                    <a:pt x="144" y="4811"/>
                  </a:cubicBezTo>
                  <a:cubicBezTo>
                    <a:pt x="1" y="6026"/>
                    <a:pt x="954" y="7097"/>
                    <a:pt x="2192" y="7097"/>
                  </a:cubicBezTo>
                  <a:cubicBezTo>
                    <a:pt x="2225" y="7095"/>
                    <a:pt x="2258" y="7094"/>
                    <a:pt x="2291" y="7094"/>
                  </a:cubicBezTo>
                  <a:cubicBezTo>
                    <a:pt x="3037" y="7094"/>
                    <a:pt x="3699" y="7607"/>
                    <a:pt x="3859" y="8360"/>
                  </a:cubicBezTo>
                  <a:cubicBezTo>
                    <a:pt x="4145" y="9646"/>
                    <a:pt x="5288" y="10527"/>
                    <a:pt x="6598" y="10527"/>
                  </a:cubicBezTo>
                  <a:lnTo>
                    <a:pt x="8217" y="10527"/>
                  </a:lnTo>
                  <a:cubicBezTo>
                    <a:pt x="9932" y="10479"/>
                    <a:pt x="10313" y="8074"/>
                    <a:pt x="8693" y="7526"/>
                  </a:cubicBezTo>
                  <a:lnTo>
                    <a:pt x="8669" y="7478"/>
                  </a:lnTo>
                  <a:lnTo>
                    <a:pt x="7788" y="7193"/>
                  </a:lnTo>
                  <a:cubicBezTo>
                    <a:pt x="7669" y="7145"/>
                    <a:pt x="7574" y="7050"/>
                    <a:pt x="7526" y="6931"/>
                  </a:cubicBezTo>
                  <a:lnTo>
                    <a:pt x="5716" y="6931"/>
                  </a:lnTo>
                  <a:cubicBezTo>
                    <a:pt x="5526" y="6931"/>
                    <a:pt x="5359" y="6764"/>
                    <a:pt x="5383" y="6550"/>
                  </a:cubicBezTo>
                  <a:cubicBezTo>
                    <a:pt x="5407" y="6383"/>
                    <a:pt x="5550" y="6264"/>
                    <a:pt x="5716" y="6264"/>
                  </a:cubicBezTo>
                  <a:lnTo>
                    <a:pt x="7336" y="6264"/>
                  </a:lnTo>
                  <a:lnTo>
                    <a:pt x="7121" y="5597"/>
                  </a:lnTo>
                  <a:lnTo>
                    <a:pt x="5335" y="5597"/>
                  </a:lnTo>
                  <a:cubicBezTo>
                    <a:pt x="4883" y="5597"/>
                    <a:pt x="4883" y="4907"/>
                    <a:pt x="5335" y="4907"/>
                  </a:cubicBezTo>
                  <a:lnTo>
                    <a:pt x="6931" y="4907"/>
                  </a:lnTo>
                  <a:lnTo>
                    <a:pt x="6740" y="4216"/>
                  </a:lnTo>
                  <a:lnTo>
                    <a:pt x="4954" y="4216"/>
                  </a:lnTo>
                  <a:cubicBezTo>
                    <a:pt x="4740" y="4216"/>
                    <a:pt x="4573" y="4049"/>
                    <a:pt x="4597" y="3835"/>
                  </a:cubicBezTo>
                  <a:cubicBezTo>
                    <a:pt x="4621" y="3668"/>
                    <a:pt x="4764" y="3549"/>
                    <a:pt x="4931" y="3549"/>
                  </a:cubicBezTo>
                  <a:lnTo>
                    <a:pt x="6550" y="3549"/>
                  </a:lnTo>
                  <a:lnTo>
                    <a:pt x="6359" y="2858"/>
                  </a:lnTo>
                  <a:lnTo>
                    <a:pt x="4549" y="2858"/>
                  </a:lnTo>
                  <a:cubicBezTo>
                    <a:pt x="4383" y="2858"/>
                    <a:pt x="4264" y="2763"/>
                    <a:pt x="4216" y="2620"/>
                  </a:cubicBezTo>
                  <a:cubicBezTo>
                    <a:pt x="4145" y="2382"/>
                    <a:pt x="4311" y="2168"/>
                    <a:pt x="4549" y="2168"/>
                  </a:cubicBezTo>
                  <a:lnTo>
                    <a:pt x="6145" y="2168"/>
                  </a:lnTo>
                  <a:lnTo>
                    <a:pt x="5740" y="739"/>
                  </a:lnTo>
                  <a:cubicBezTo>
                    <a:pt x="5621" y="287"/>
                    <a:pt x="5216" y="1"/>
                    <a:pt x="4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6"/>
            <p:cNvSpPr/>
            <p:nvPr/>
          </p:nvSpPr>
          <p:spPr>
            <a:xfrm>
              <a:off x="2680235" y="2996183"/>
              <a:ext cx="65783" cy="105272"/>
            </a:xfrm>
            <a:custGeom>
              <a:rect b="b" l="l" r="r" t="t"/>
              <a:pathLst>
                <a:path extrusionOk="0" h="3431" w="2144">
                  <a:moveTo>
                    <a:pt x="0" y="1"/>
                  </a:moveTo>
                  <a:lnTo>
                    <a:pt x="453" y="3144"/>
                  </a:lnTo>
                  <a:cubicBezTo>
                    <a:pt x="453" y="3311"/>
                    <a:pt x="619" y="3430"/>
                    <a:pt x="786" y="3430"/>
                  </a:cubicBezTo>
                  <a:lnTo>
                    <a:pt x="1477" y="3430"/>
                  </a:lnTo>
                  <a:cubicBezTo>
                    <a:pt x="1643" y="3430"/>
                    <a:pt x="1786" y="3311"/>
                    <a:pt x="1810" y="3144"/>
                  </a:cubicBezTo>
                  <a:lnTo>
                    <a:pt x="2143" y="739"/>
                  </a:lnTo>
                  <a:cubicBezTo>
                    <a:pt x="2048" y="715"/>
                    <a:pt x="1929" y="691"/>
                    <a:pt x="1810" y="691"/>
                  </a:cubicBezTo>
                  <a:cubicBezTo>
                    <a:pt x="1143" y="691"/>
                    <a:pt x="500" y="45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0" name="Google Shape;4060;p76"/>
          <p:cNvSpPr/>
          <p:nvPr/>
        </p:nvSpPr>
        <p:spPr>
          <a:xfrm>
            <a:off x="3365038" y="2774778"/>
            <a:ext cx="312593" cy="321553"/>
          </a:xfrm>
          <a:custGeom>
            <a:rect b="b" l="l" r="r" t="t"/>
            <a:pathLst>
              <a:path extrusionOk="0" h="10480" w="10188">
                <a:moveTo>
                  <a:pt x="6211" y="2025"/>
                </a:moveTo>
                <a:cubicBezTo>
                  <a:pt x="6949" y="2025"/>
                  <a:pt x="7664" y="2240"/>
                  <a:pt x="8283" y="2597"/>
                </a:cubicBezTo>
                <a:lnTo>
                  <a:pt x="7759" y="3121"/>
                </a:lnTo>
                <a:cubicBezTo>
                  <a:pt x="7259" y="2859"/>
                  <a:pt x="6687" y="2716"/>
                  <a:pt x="6116" y="2716"/>
                </a:cubicBezTo>
                <a:cubicBezTo>
                  <a:pt x="4639" y="2716"/>
                  <a:pt x="3306" y="3692"/>
                  <a:pt x="2853" y="5121"/>
                </a:cubicBezTo>
                <a:lnTo>
                  <a:pt x="2234" y="5121"/>
                </a:lnTo>
                <a:cubicBezTo>
                  <a:pt x="2710" y="3311"/>
                  <a:pt x="4353" y="2049"/>
                  <a:pt x="6211" y="2025"/>
                </a:cubicBezTo>
                <a:close/>
                <a:moveTo>
                  <a:pt x="8521" y="5002"/>
                </a:moveTo>
                <a:cubicBezTo>
                  <a:pt x="8711" y="5002"/>
                  <a:pt x="8878" y="5145"/>
                  <a:pt x="8878" y="5335"/>
                </a:cubicBezTo>
                <a:lnTo>
                  <a:pt x="8878" y="6383"/>
                </a:lnTo>
                <a:lnTo>
                  <a:pt x="5806" y="6383"/>
                </a:lnTo>
                <a:cubicBezTo>
                  <a:pt x="5473" y="6359"/>
                  <a:pt x="5187" y="6121"/>
                  <a:pt x="5115" y="5788"/>
                </a:cubicBezTo>
                <a:cubicBezTo>
                  <a:pt x="5068" y="5359"/>
                  <a:pt x="5377" y="5002"/>
                  <a:pt x="5806" y="5002"/>
                </a:cubicBezTo>
                <a:close/>
                <a:moveTo>
                  <a:pt x="6234" y="0"/>
                </a:moveTo>
                <a:cubicBezTo>
                  <a:pt x="3351" y="0"/>
                  <a:pt x="599" y="2042"/>
                  <a:pt x="138" y="5264"/>
                </a:cubicBezTo>
                <a:cubicBezTo>
                  <a:pt x="1" y="5493"/>
                  <a:pt x="128" y="5789"/>
                  <a:pt x="393" y="5789"/>
                </a:cubicBezTo>
                <a:cubicBezTo>
                  <a:pt x="403" y="5789"/>
                  <a:pt x="414" y="5789"/>
                  <a:pt x="424" y="5788"/>
                </a:cubicBezTo>
                <a:lnTo>
                  <a:pt x="2710" y="5788"/>
                </a:lnTo>
                <a:cubicBezTo>
                  <a:pt x="2710" y="5907"/>
                  <a:pt x="2710" y="6026"/>
                  <a:pt x="2710" y="6145"/>
                </a:cubicBezTo>
                <a:lnTo>
                  <a:pt x="2710" y="8765"/>
                </a:lnTo>
                <a:cubicBezTo>
                  <a:pt x="2710" y="9336"/>
                  <a:pt x="2258" y="9789"/>
                  <a:pt x="1686" y="9789"/>
                </a:cubicBezTo>
                <a:cubicBezTo>
                  <a:pt x="1543" y="9789"/>
                  <a:pt x="1400" y="9884"/>
                  <a:pt x="1353" y="10027"/>
                </a:cubicBezTo>
                <a:cubicBezTo>
                  <a:pt x="1281" y="10241"/>
                  <a:pt x="1448" y="10479"/>
                  <a:pt x="1686" y="10479"/>
                </a:cubicBezTo>
                <a:lnTo>
                  <a:pt x="4425" y="10479"/>
                </a:lnTo>
                <a:cubicBezTo>
                  <a:pt x="4615" y="10479"/>
                  <a:pt x="4758" y="10336"/>
                  <a:pt x="4758" y="10146"/>
                </a:cubicBezTo>
                <a:lnTo>
                  <a:pt x="4758" y="8312"/>
                </a:lnTo>
                <a:cubicBezTo>
                  <a:pt x="4782" y="7836"/>
                  <a:pt x="5044" y="7383"/>
                  <a:pt x="5473" y="7145"/>
                </a:cubicBezTo>
                <a:lnTo>
                  <a:pt x="5473" y="8765"/>
                </a:lnTo>
                <a:cubicBezTo>
                  <a:pt x="5473" y="9717"/>
                  <a:pt x="6235" y="10479"/>
                  <a:pt x="7187" y="10479"/>
                </a:cubicBezTo>
                <a:cubicBezTo>
                  <a:pt x="7378" y="10479"/>
                  <a:pt x="7521" y="10336"/>
                  <a:pt x="7521" y="10146"/>
                </a:cubicBezTo>
                <a:lnTo>
                  <a:pt x="7521" y="7050"/>
                </a:lnTo>
                <a:lnTo>
                  <a:pt x="9235" y="7050"/>
                </a:lnTo>
                <a:cubicBezTo>
                  <a:pt x="9426" y="7050"/>
                  <a:pt x="9569" y="6907"/>
                  <a:pt x="9569" y="6717"/>
                </a:cubicBezTo>
                <a:lnTo>
                  <a:pt x="9569" y="5359"/>
                </a:lnTo>
                <a:cubicBezTo>
                  <a:pt x="9569" y="5026"/>
                  <a:pt x="9426" y="4740"/>
                  <a:pt x="9164" y="4550"/>
                </a:cubicBezTo>
                <a:cubicBezTo>
                  <a:pt x="8973" y="4145"/>
                  <a:pt x="8688" y="3811"/>
                  <a:pt x="8354" y="3526"/>
                </a:cubicBezTo>
                <a:lnTo>
                  <a:pt x="10045" y="1835"/>
                </a:lnTo>
                <a:cubicBezTo>
                  <a:pt x="10188" y="1668"/>
                  <a:pt x="10164" y="1430"/>
                  <a:pt x="9997" y="1311"/>
                </a:cubicBezTo>
                <a:cubicBezTo>
                  <a:pt x="8847" y="411"/>
                  <a:pt x="7527" y="0"/>
                  <a:pt x="6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1" name="Google Shape;4061;p76"/>
          <p:cNvGrpSpPr/>
          <p:nvPr/>
        </p:nvGrpSpPr>
        <p:grpSpPr>
          <a:xfrm>
            <a:off x="4774377" y="2779687"/>
            <a:ext cx="317134" cy="322473"/>
            <a:chOff x="4774377" y="2779687"/>
            <a:chExt cx="317134" cy="322473"/>
          </a:xfrm>
        </p:grpSpPr>
        <p:sp>
          <p:nvSpPr>
            <p:cNvPr id="4062" name="Google Shape;4062;p76"/>
            <p:cNvSpPr/>
            <p:nvPr/>
          </p:nvSpPr>
          <p:spPr>
            <a:xfrm>
              <a:off x="4774377" y="2779687"/>
              <a:ext cx="211188" cy="238280"/>
            </a:xfrm>
            <a:custGeom>
              <a:rect b="b" l="l" r="r" t="t"/>
              <a:pathLst>
                <a:path extrusionOk="0" h="7766" w="6883">
                  <a:moveTo>
                    <a:pt x="2763" y="2270"/>
                  </a:moveTo>
                  <a:cubicBezTo>
                    <a:pt x="3215" y="2270"/>
                    <a:pt x="3215" y="2961"/>
                    <a:pt x="2763" y="2961"/>
                  </a:cubicBezTo>
                  <a:lnTo>
                    <a:pt x="1739" y="2961"/>
                  </a:lnTo>
                  <a:cubicBezTo>
                    <a:pt x="1286" y="2961"/>
                    <a:pt x="1286" y="2270"/>
                    <a:pt x="1739" y="2270"/>
                  </a:cubicBezTo>
                  <a:close/>
                  <a:moveTo>
                    <a:pt x="5168" y="2294"/>
                  </a:moveTo>
                  <a:cubicBezTo>
                    <a:pt x="5359" y="2294"/>
                    <a:pt x="5525" y="2461"/>
                    <a:pt x="5525" y="2651"/>
                  </a:cubicBezTo>
                  <a:cubicBezTo>
                    <a:pt x="5502" y="2842"/>
                    <a:pt x="5335" y="2961"/>
                    <a:pt x="5168" y="2961"/>
                  </a:cubicBezTo>
                  <a:lnTo>
                    <a:pt x="4168" y="2961"/>
                  </a:lnTo>
                  <a:cubicBezTo>
                    <a:pt x="3977" y="2961"/>
                    <a:pt x="3811" y="2794"/>
                    <a:pt x="3811" y="2580"/>
                  </a:cubicBezTo>
                  <a:cubicBezTo>
                    <a:pt x="3835" y="2413"/>
                    <a:pt x="3977" y="2294"/>
                    <a:pt x="4168" y="2294"/>
                  </a:cubicBezTo>
                  <a:close/>
                  <a:moveTo>
                    <a:pt x="4485" y="4331"/>
                  </a:moveTo>
                  <a:cubicBezTo>
                    <a:pt x="4706" y="4331"/>
                    <a:pt x="4935" y="4539"/>
                    <a:pt x="4811" y="4818"/>
                  </a:cubicBezTo>
                  <a:cubicBezTo>
                    <a:pt x="4549" y="5390"/>
                    <a:pt x="4007" y="5676"/>
                    <a:pt x="3468" y="5676"/>
                  </a:cubicBezTo>
                  <a:cubicBezTo>
                    <a:pt x="2930" y="5676"/>
                    <a:pt x="2394" y="5390"/>
                    <a:pt x="2144" y="4818"/>
                  </a:cubicBezTo>
                  <a:cubicBezTo>
                    <a:pt x="2020" y="4539"/>
                    <a:pt x="2249" y="4331"/>
                    <a:pt x="2470" y="4331"/>
                  </a:cubicBezTo>
                  <a:cubicBezTo>
                    <a:pt x="2588" y="4331"/>
                    <a:pt x="2705" y="4391"/>
                    <a:pt x="2763" y="4532"/>
                  </a:cubicBezTo>
                  <a:cubicBezTo>
                    <a:pt x="2894" y="4854"/>
                    <a:pt x="3186" y="5015"/>
                    <a:pt x="3477" y="5015"/>
                  </a:cubicBezTo>
                  <a:cubicBezTo>
                    <a:pt x="3769" y="5015"/>
                    <a:pt x="4061" y="4854"/>
                    <a:pt x="4192" y="4532"/>
                  </a:cubicBezTo>
                  <a:cubicBezTo>
                    <a:pt x="4250" y="4391"/>
                    <a:pt x="4366" y="4331"/>
                    <a:pt x="4485" y="4331"/>
                  </a:cubicBezTo>
                  <a:close/>
                  <a:moveTo>
                    <a:pt x="688" y="1"/>
                  </a:moveTo>
                  <a:cubicBezTo>
                    <a:pt x="332" y="1"/>
                    <a:pt x="24" y="291"/>
                    <a:pt x="24" y="675"/>
                  </a:cubicBezTo>
                  <a:lnTo>
                    <a:pt x="24" y="3580"/>
                  </a:lnTo>
                  <a:cubicBezTo>
                    <a:pt x="0" y="5580"/>
                    <a:pt x="1406" y="7319"/>
                    <a:pt x="3382" y="7747"/>
                  </a:cubicBezTo>
                  <a:cubicBezTo>
                    <a:pt x="3406" y="7759"/>
                    <a:pt x="3430" y="7765"/>
                    <a:pt x="3454" y="7765"/>
                  </a:cubicBezTo>
                  <a:cubicBezTo>
                    <a:pt x="3477" y="7765"/>
                    <a:pt x="3501" y="7759"/>
                    <a:pt x="3525" y="7747"/>
                  </a:cubicBezTo>
                  <a:cubicBezTo>
                    <a:pt x="5478" y="7319"/>
                    <a:pt x="6883" y="5580"/>
                    <a:pt x="6883" y="3580"/>
                  </a:cubicBezTo>
                  <a:lnTo>
                    <a:pt x="6883" y="675"/>
                  </a:lnTo>
                  <a:cubicBezTo>
                    <a:pt x="6883" y="291"/>
                    <a:pt x="6559" y="1"/>
                    <a:pt x="6197" y="1"/>
                  </a:cubicBezTo>
                  <a:cubicBezTo>
                    <a:pt x="6109" y="1"/>
                    <a:pt x="6019" y="18"/>
                    <a:pt x="5930" y="55"/>
                  </a:cubicBezTo>
                  <a:cubicBezTo>
                    <a:pt x="5132" y="365"/>
                    <a:pt x="4287" y="520"/>
                    <a:pt x="3442" y="520"/>
                  </a:cubicBezTo>
                  <a:cubicBezTo>
                    <a:pt x="2596" y="520"/>
                    <a:pt x="1751" y="365"/>
                    <a:pt x="953" y="55"/>
                  </a:cubicBezTo>
                  <a:cubicBezTo>
                    <a:pt x="864" y="18"/>
                    <a:pt x="775" y="1"/>
                    <a:pt x="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6"/>
            <p:cNvSpPr/>
            <p:nvPr/>
          </p:nvSpPr>
          <p:spPr>
            <a:xfrm>
              <a:off x="4895665" y="2863328"/>
              <a:ext cx="195846" cy="238833"/>
            </a:xfrm>
            <a:custGeom>
              <a:rect b="b" l="l" r="r" t="t"/>
              <a:pathLst>
                <a:path extrusionOk="0" h="7784" w="6383">
                  <a:moveTo>
                    <a:pt x="5311" y="2307"/>
                  </a:moveTo>
                  <a:cubicBezTo>
                    <a:pt x="5502" y="2307"/>
                    <a:pt x="5669" y="2473"/>
                    <a:pt x="5669" y="2688"/>
                  </a:cubicBezTo>
                  <a:cubicBezTo>
                    <a:pt x="5645" y="2854"/>
                    <a:pt x="5502" y="2973"/>
                    <a:pt x="5335" y="2973"/>
                  </a:cubicBezTo>
                  <a:lnTo>
                    <a:pt x="4311" y="2973"/>
                  </a:lnTo>
                  <a:cubicBezTo>
                    <a:pt x="4121" y="2973"/>
                    <a:pt x="3954" y="2807"/>
                    <a:pt x="3978" y="2616"/>
                  </a:cubicBezTo>
                  <a:cubicBezTo>
                    <a:pt x="4002" y="2449"/>
                    <a:pt x="4144" y="2307"/>
                    <a:pt x="4311" y="2307"/>
                  </a:cubicBezTo>
                  <a:close/>
                  <a:moveTo>
                    <a:pt x="3609" y="4361"/>
                  </a:moveTo>
                  <a:cubicBezTo>
                    <a:pt x="4150" y="4361"/>
                    <a:pt x="4692" y="4652"/>
                    <a:pt x="4954" y="5236"/>
                  </a:cubicBezTo>
                  <a:cubicBezTo>
                    <a:pt x="5026" y="5402"/>
                    <a:pt x="4954" y="5617"/>
                    <a:pt x="4787" y="5688"/>
                  </a:cubicBezTo>
                  <a:cubicBezTo>
                    <a:pt x="4739" y="5706"/>
                    <a:pt x="4690" y="5715"/>
                    <a:pt x="4643" y="5715"/>
                  </a:cubicBezTo>
                  <a:cubicBezTo>
                    <a:pt x="4507" y="5715"/>
                    <a:pt x="4388" y="5640"/>
                    <a:pt x="4335" y="5498"/>
                  </a:cubicBezTo>
                  <a:cubicBezTo>
                    <a:pt x="4192" y="5188"/>
                    <a:pt x="3900" y="5033"/>
                    <a:pt x="3612" y="5033"/>
                  </a:cubicBezTo>
                  <a:cubicBezTo>
                    <a:pt x="3323" y="5033"/>
                    <a:pt x="3037" y="5188"/>
                    <a:pt x="2906" y="5498"/>
                  </a:cubicBezTo>
                  <a:cubicBezTo>
                    <a:pt x="2838" y="5652"/>
                    <a:pt x="2714" y="5717"/>
                    <a:pt x="2591" y="5717"/>
                  </a:cubicBezTo>
                  <a:cubicBezTo>
                    <a:pt x="2372" y="5717"/>
                    <a:pt x="2156" y="5510"/>
                    <a:pt x="2263" y="5236"/>
                  </a:cubicBezTo>
                  <a:cubicBezTo>
                    <a:pt x="2525" y="4652"/>
                    <a:pt x="3067" y="4361"/>
                    <a:pt x="3609" y="4361"/>
                  </a:cubicBezTo>
                  <a:close/>
                  <a:moveTo>
                    <a:pt x="5672" y="1"/>
                  </a:moveTo>
                  <a:cubicBezTo>
                    <a:pt x="5592" y="1"/>
                    <a:pt x="5511" y="15"/>
                    <a:pt x="5430" y="44"/>
                  </a:cubicBezTo>
                  <a:cubicBezTo>
                    <a:pt x="4859" y="282"/>
                    <a:pt x="4240" y="425"/>
                    <a:pt x="3620" y="497"/>
                  </a:cubicBezTo>
                  <a:lnTo>
                    <a:pt x="3620" y="830"/>
                  </a:lnTo>
                  <a:cubicBezTo>
                    <a:pt x="3620" y="3069"/>
                    <a:pt x="2144" y="5021"/>
                    <a:pt x="1" y="5617"/>
                  </a:cubicBezTo>
                  <a:cubicBezTo>
                    <a:pt x="596" y="6712"/>
                    <a:pt x="1644" y="7522"/>
                    <a:pt x="2858" y="7784"/>
                  </a:cubicBezTo>
                  <a:lnTo>
                    <a:pt x="3001" y="7784"/>
                  </a:lnTo>
                  <a:cubicBezTo>
                    <a:pt x="4978" y="7355"/>
                    <a:pt x="6383" y="5593"/>
                    <a:pt x="6383" y="3593"/>
                  </a:cubicBezTo>
                  <a:lnTo>
                    <a:pt x="6383" y="687"/>
                  </a:lnTo>
                  <a:cubicBezTo>
                    <a:pt x="6363" y="296"/>
                    <a:pt x="6038" y="1"/>
                    <a:pt x="5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4" name="Google Shape;4064;p76"/>
          <p:cNvSpPr/>
          <p:nvPr/>
        </p:nvSpPr>
        <p:spPr>
          <a:xfrm>
            <a:off x="4137961" y="2770973"/>
            <a:ext cx="194680" cy="322074"/>
          </a:xfrm>
          <a:custGeom>
            <a:rect b="b" l="l" r="r" t="t"/>
            <a:pathLst>
              <a:path extrusionOk="0" h="10497" w="6345">
                <a:moveTo>
                  <a:pt x="3127" y="657"/>
                </a:moveTo>
                <a:cubicBezTo>
                  <a:pt x="3657" y="657"/>
                  <a:pt x="4168" y="1062"/>
                  <a:pt x="4168" y="1673"/>
                </a:cubicBezTo>
                <a:cubicBezTo>
                  <a:pt x="4168" y="2245"/>
                  <a:pt x="3691" y="2721"/>
                  <a:pt x="3120" y="2721"/>
                </a:cubicBezTo>
                <a:lnTo>
                  <a:pt x="3144" y="2697"/>
                </a:lnTo>
                <a:cubicBezTo>
                  <a:pt x="2215" y="2697"/>
                  <a:pt x="1762" y="1602"/>
                  <a:pt x="2405" y="959"/>
                </a:cubicBezTo>
                <a:cubicBezTo>
                  <a:pt x="2614" y="750"/>
                  <a:pt x="2873" y="657"/>
                  <a:pt x="3127" y="657"/>
                </a:cubicBezTo>
                <a:close/>
                <a:moveTo>
                  <a:pt x="3132" y="6376"/>
                </a:moveTo>
                <a:cubicBezTo>
                  <a:pt x="3536" y="6376"/>
                  <a:pt x="3941" y="6603"/>
                  <a:pt x="4096" y="7055"/>
                </a:cubicBezTo>
                <a:lnTo>
                  <a:pt x="2167" y="7055"/>
                </a:lnTo>
                <a:cubicBezTo>
                  <a:pt x="2322" y="6603"/>
                  <a:pt x="2727" y="6376"/>
                  <a:pt x="3132" y="6376"/>
                </a:cubicBezTo>
                <a:close/>
                <a:moveTo>
                  <a:pt x="3477" y="7746"/>
                </a:moveTo>
                <a:lnTo>
                  <a:pt x="3477" y="9436"/>
                </a:lnTo>
                <a:cubicBezTo>
                  <a:pt x="3501" y="9687"/>
                  <a:pt x="3322" y="9812"/>
                  <a:pt x="3144" y="9812"/>
                </a:cubicBezTo>
                <a:cubicBezTo>
                  <a:pt x="2965" y="9812"/>
                  <a:pt x="2786" y="9687"/>
                  <a:pt x="2810" y="9436"/>
                </a:cubicBezTo>
                <a:lnTo>
                  <a:pt x="2810" y="7746"/>
                </a:lnTo>
                <a:close/>
                <a:moveTo>
                  <a:pt x="3108" y="0"/>
                </a:moveTo>
                <a:cubicBezTo>
                  <a:pt x="2370" y="0"/>
                  <a:pt x="1631" y="447"/>
                  <a:pt x="1429" y="1340"/>
                </a:cubicBezTo>
                <a:lnTo>
                  <a:pt x="381" y="1340"/>
                </a:lnTo>
                <a:cubicBezTo>
                  <a:pt x="167" y="1340"/>
                  <a:pt x="0" y="1506"/>
                  <a:pt x="24" y="1721"/>
                </a:cubicBezTo>
                <a:cubicBezTo>
                  <a:pt x="48" y="1887"/>
                  <a:pt x="191" y="2006"/>
                  <a:pt x="357" y="2006"/>
                </a:cubicBezTo>
                <a:lnTo>
                  <a:pt x="1429" y="2006"/>
                </a:lnTo>
                <a:cubicBezTo>
                  <a:pt x="1453" y="2149"/>
                  <a:pt x="1500" y="2292"/>
                  <a:pt x="1572" y="2435"/>
                </a:cubicBezTo>
                <a:cubicBezTo>
                  <a:pt x="619" y="2983"/>
                  <a:pt x="24" y="4007"/>
                  <a:pt x="24" y="5102"/>
                </a:cubicBezTo>
                <a:lnTo>
                  <a:pt x="24" y="7912"/>
                </a:lnTo>
                <a:cubicBezTo>
                  <a:pt x="24" y="8579"/>
                  <a:pt x="572" y="9127"/>
                  <a:pt x="1238" y="9127"/>
                </a:cubicBezTo>
                <a:lnTo>
                  <a:pt x="2072" y="9127"/>
                </a:lnTo>
                <a:lnTo>
                  <a:pt x="2072" y="9460"/>
                </a:lnTo>
                <a:cubicBezTo>
                  <a:pt x="2072" y="10151"/>
                  <a:pt x="2596" y="10496"/>
                  <a:pt x="3120" y="10496"/>
                </a:cubicBezTo>
                <a:cubicBezTo>
                  <a:pt x="3644" y="10496"/>
                  <a:pt x="4168" y="10151"/>
                  <a:pt x="4168" y="9460"/>
                </a:cubicBezTo>
                <a:lnTo>
                  <a:pt x="4168" y="9127"/>
                </a:lnTo>
                <a:lnTo>
                  <a:pt x="4977" y="9127"/>
                </a:lnTo>
                <a:cubicBezTo>
                  <a:pt x="5668" y="9127"/>
                  <a:pt x="6216" y="8579"/>
                  <a:pt x="6216" y="7912"/>
                </a:cubicBezTo>
                <a:lnTo>
                  <a:pt x="6216" y="5150"/>
                </a:lnTo>
                <a:cubicBezTo>
                  <a:pt x="6216" y="4031"/>
                  <a:pt x="5620" y="2983"/>
                  <a:pt x="4668" y="2435"/>
                </a:cubicBezTo>
                <a:cubicBezTo>
                  <a:pt x="4739" y="2316"/>
                  <a:pt x="4787" y="2173"/>
                  <a:pt x="4811" y="2030"/>
                </a:cubicBezTo>
                <a:lnTo>
                  <a:pt x="5858" y="2030"/>
                </a:lnTo>
                <a:cubicBezTo>
                  <a:pt x="5873" y="2032"/>
                  <a:pt x="5887" y="2032"/>
                  <a:pt x="5901" y="2032"/>
                </a:cubicBezTo>
                <a:cubicBezTo>
                  <a:pt x="6344" y="2032"/>
                  <a:pt x="6344" y="1337"/>
                  <a:pt x="5901" y="1337"/>
                </a:cubicBezTo>
                <a:cubicBezTo>
                  <a:pt x="5887" y="1337"/>
                  <a:pt x="5873" y="1338"/>
                  <a:pt x="5858" y="1340"/>
                </a:cubicBezTo>
                <a:lnTo>
                  <a:pt x="4787" y="1340"/>
                </a:lnTo>
                <a:cubicBezTo>
                  <a:pt x="4584" y="447"/>
                  <a:pt x="3846" y="0"/>
                  <a:pt x="3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6"/>
          <p:cNvSpPr/>
          <p:nvPr/>
        </p:nvSpPr>
        <p:spPr>
          <a:xfrm>
            <a:off x="5500693" y="2774441"/>
            <a:ext cx="315662" cy="322688"/>
          </a:xfrm>
          <a:custGeom>
            <a:rect b="b" l="l" r="r" t="t"/>
            <a:pathLst>
              <a:path extrusionOk="0" h="10517" w="10288">
                <a:moveTo>
                  <a:pt x="2148" y="1801"/>
                </a:moveTo>
                <a:cubicBezTo>
                  <a:pt x="2756" y="1877"/>
                  <a:pt x="3317" y="2113"/>
                  <a:pt x="3787" y="2489"/>
                </a:cubicBezTo>
                <a:cubicBezTo>
                  <a:pt x="3763" y="3084"/>
                  <a:pt x="3882" y="3679"/>
                  <a:pt x="4144" y="4227"/>
                </a:cubicBezTo>
                <a:cubicBezTo>
                  <a:pt x="3670" y="3990"/>
                  <a:pt x="2464" y="3824"/>
                  <a:pt x="2148" y="1801"/>
                </a:cubicBezTo>
                <a:close/>
                <a:moveTo>
                  <a:pt x="8192" y="1798"/>
                </a:moveTo>
                <a:lnTo>
                  <a:pt x="8192" y="1798"/>
                </a:lnTo>
                <a:cubicBezTo>
                  <a:pt x="7859" y="3799"/>
                  <a:pt x="6692" y="3965"/>
                  <a:pt x="6168" y="4227"/>
                </a:cubicBezTo>
                <a:cubicBezTo>
                  <a:pt x="6430" y="3703"/>
                  <a:pt x="6549" y="3084"/>
                  <a:pt x="6525" y="2489"/>
                </a:cubicBezTo>
                <a:cubicBezTo>
                  <a:pt x="7002" y="2108"/>
                  <a:pt x="7573" y="1870"/>
                  <a:pt x="8192" y="1798"/>
                </a:cubicBezTo>
                <a:close/>
                <a:moveTo>
                  <a:pt x="5144" y="893"/>
                </a:moveTo>
                <a:cubicBezTo>
                  <a:pt x="6073" y="2179"/>
                  <a:pt x="6049" y="3394"/>
                  <a:pt x="5168" y="4608"/>
                </a:cubicBezTo>
                <a:lnTo>
                  <a:pt x="5144" y="4608"/>
                </a:lnTo>
                <a:cubicBezTo>
                  <a:pt x="4215" y="3322"/>
                  <a:pt x="4263" y="2132"/>
                  <a:pt x="5144" y="893"/>
                </a:cubicBezTo>
                <a:close/>
                <a:moveTo>
                  <a:pt x="8566" y="5106"/>
                </a:moveTo>
                <a:cubicBezTo>
                  <a:pt x="8761" y="5106"/>
                  <a:pt x="8907" y="5265"/>
                  <a:pt x="8907" y="5466"/>
                </a:cubicBezTo>
                <a:lnTo>
                  <a:pt x="8907" y="6180"/>
                </a:lnTo>
                <a:cubicBezTo>
                  <a:pt x="8930" y="6752"/>
                  <a:pt x="8454" y="7204"/>
                  <a:pt x="7906" y="7204"/>
                </a:cubicBezTo>
                <a:lnTo>
                  <a:pt x="7883" y="7204"/>
                </a:lnTo>
                <a:cubicBezTo>
                  <a:pt x="7192" y="7204"/>
                  <a:pt x="6811" y="6823"/>
                  <a:pt x="5858" y="6680"/>
                </a:cubicBezTo>
                <a:cubicBezTo>
                  <a:pt x="4906" y="6561"/>
                  <a:pt x="6120" y="5894"/>
                  <a:pt x="6359" y="5704"/>
                </a:cubicBezTo>
                <a:cubicBezTo>
                  <a:pt x="6787" y="5370"/>
                  <a:pt x="7335" y="5180"/>
                  <a:pt x="7883" y="5156"/>
                </a:cubicBezTo>
                <a:cubicBezTo>
                  <a:pt x="8097" y="5156"/>
                  <a:pt x="8311" y="5132"/>
                  <a:pt x="8526" y="5108"/>
                </a:cubicBezTo>
                <a:cubicBezTo>
                  <a:pt x="8539" y="5107"/>
                  <a:pt x="8553" y="5106"/>
                  <a:pt x="8566" y="5106"/>
                </a:cubicBezTo>
                <a:close/>
                <a:moveTo>
                  <a:pt x="1721" y="5130"/>
                </a:moveTo>
                <a:cubicBezTo>
                  <a:pt x="1735" y="5130"/>
                  <a:pt x="1748" y="5130"/>
                  <a:pt x="1762" y="5132"/>
                </a:cubicBezTo>
                <a:cubicBezTo>
                  <a:pt x="1977" y="5156"/>
                  <a:pt x="2191" y="5156"/>
                  <a:pt x="2405" y="5156"/>
                </a:cubicBezTo>
                <a:cubicBezTo>
                  <a:pt x="2977" y="5180"/>
                  <a:pt x="3501" y="5370"/>
                  <a:pt x="3953" y="5727"/>
                </a:cubicBezTo>
                <a:cubicBezTo>
                  <a:pt x="4191" y="5894"/>
                  <a:pt x="5335" y="6561"/>
                  <a:pt x="4453" y="6680"/>
                </a:cubicBezTo>
                <a:cubicBezTo>
                  <a:pt x="3528" y="6819"/>
                  <a:pt x="3119" y="7205"/>
                  <a:pt x="2464" y="7205"/>
                </a:cubicBezTo>
                <a:cubicBezTo>
                  <a:pt x="2444" y="7205"/>
                  <a:pt x="2425" y="7205"/>
                  <a:pt x="2405" y="7204"/>
                </a:cubicBezTo>
                <a:cubicBezTo>
                  <a:pt x="1834" y="7204"/>
                  <a:pt x="1381" y="6752"/>
                  <a:pt x="1381" y="6180"/>
                </a:cubicBezTo>
                <a:lnTo>
                  <a:pt x="1381" y="5466"/>
                </a:lnTo>
                <a:cubicBezTo>
                  <a:pt x="1381" y="5267"/>
                  <a:pt x="1545" y="5130"/>
                  <a:pt x="1721" y="5130"/>
                </a:cubicBezTo>
                <a:close/>
                <a:moveTo>
                  <a:pt x="5156" y="0"/>
                </a:moveTo>
                <a:cubicBezTo>
                  <a:pt x="5067" y="0"/>
                  <a:pt x="4977" y="36"/>
                  <a:pt x="4906" y="107"/>
                </a:cubicBezTo>
                <a:cubicBezTo>
                  <a:pt x="4477" y="584"/>
                  <a:pt x="4144" y="1131"/>
                  <a:pt x="3953" y="1727"/>
                </a:cubicBezTo>
                <a:cubicBezTo>
                  <a:pt x="3286" y="1322"/>
                  <a:pt x="2524" y="1084"/>
                  <a:pt x="1762" y="1036"/>
                </a:cubicBezTo>
                <a:cubicBezTo>
                  <a:pt x="1548" y="1036"/>
                  <a:pt x="1405" y="1203"/>
                  <a:pt x="1405" y="1393"/>
                </a:cubicBezTo>
                <a:cubicBezTo>
                  <a:pt x="1429" y="2251"/>
                  <a:pt x="1715" y="3084"/>
                  <a:pt x="2215" y="3775"/>
                </a:cubicBezTo>
                <a:cubicBezTo>
                  <a:pt x="2185" y="3776"/>
                  <a:pt x="2155" y="3777"/>
                  <a:pt x="2125" y="3777"/>
                </a:cubicBezTo>
                <a:cubicBezTo>
                  <a:pt x="1562" y="3777"/>
                  <a:pt x="1025" y="3565"/>
                  <a:pt x="595" y="3203"/>
                </a:cubicBezTo>
                <a:cubicBezTo>
                  <a:pt x="525" y="3125"/>
                  <a:pt x="436" y="3090"/>
                  <a:pt x="349" y="3090"/>
                </a:cubicBezTo>
                <a:cubicBezTo>
                  <a:pt x="172" y="3090"/>
                  <a:pt x="0" y="3234"/>
                  <a:pt x="0" y="3441"/>
                </a:cubicBezTo>
                <a:lnTo>
                  <a:pt x="0" y="10181"/>
                </a:lnTo>
                <a:cubicBezTo>
                  <a:pt x="0" y="10359"/>
                  <a:pt x="146" y="10516"/>
                  <a:pt x="340" y="10516"/>
                </a:cubicBezTo>
                <a:cubicBezTo>
                  <a:pt x="354" y="10516"/>
                  <a:pt x="367" y="10516"/>
                  <a:pt x="381" y="10514"/>
                </a:cubicBezTo>
                <a:cubicBezTo>
                  <a:pt x="548" y="10490"/>
                  <a:pt x="667" y="10347"/>
                  <a:pt x="667" y="10181"/>
                </a:cubicBezTo>
                <a:lnTo>
                  <a:pt x="667" y="7871"/>
                </a:lnTo>
                <a:cubicBezTo>
                  <a:pt x="1172" y="8376"/>
                  <a:pt x="1748" y="8584"/>
                  <a:pt x="2362" y="8584"/>
                </a:cubicBezTo>
                <a:cubicBezTo>
                  <a:pt x="2820" y="8584"/>
                  <a:pt x="3299" y="8469"/>
                  <a:pt x="3787" y="8276"/>
                </a:cubicBezTo>
                <a:cubicBezTo>
                  <a:pt x="4215" y="8109"/>
                  <a:pt x="4674" y="8026"/>
                  <a:pt x="5132" y="8026"/>
                </a:cubicBezTo>
                <a:cubicBezTo>
                  <a:pt x="5591" y="8026"/>
                  <a:pt x="6049" y="8109"/>
                  <a:pt x="6478" y="8276"/>
                </a:cubicBezTo>
                <a:cubicBezTo>
                  <a:pt x="6995" y="8473"/>
                  <a:pt x="7461" y="8559"/>
                  <a:pt x="7875" y="8559"/>
                </a:cubicBezTo>
                <a:cubicBezTo>
                  <a:pt x="9464" y="8559"/>
                  <a:pt x="10288" y="7294"/>
                  <a:pt x="10288" y="6180"/>
                </a:cubicBezTo>
                <a:lnTo>
                  <a:pt x="10288" y="3441"/>
                </a:lnTo>
                <a:cubicBezTo>
                  <a:pt x="10288" y="3246"/>
                  <a:pt x="10121" y="3106"/>
                  <a:pt x="9946" y="3106"/>
                </a:cubicBezTo>
                <a:cubicBezTo>
                  <a:pt x="9866" y="3106"/>
                  <a:pt x="9784" y="3136"/>
                  <a:pt x="9716" y="3203"/>
                </a:cubicBezTo>
                <a:cubicBezTo>
                  <a:pt x="9287" y="3565"/>
                  <a:pt x="8750" y="3777"/>
                  <a:pt x="8187" y="3777"/>
                </a:cubicBezTo>
                <a:cubicBezTo>
                  <a:pt x="8157" y="3777"/>
                  <a:pt x="8127" y="3776"/>
                  <a:pt x="8097" y="3775"/>
                </a:cubicBezTo>
                <a:cubicBezTo>
                  <a:pt x="8597" y="3084"/>
                  <a:pt x="8883" y="2251"/>
                  <a:pt x="8907" y="1393"/>
                </a:cubicBezTo>
                <a:cubicBezTo>
                  <a:pt x="8907" y="1203"/>
                  <a:pt x="8764" y="1036"/>
                  <a:pt x="8549" y="1036"/>
                </a:cubicBezTo>
                <a:cubicBezTo>
                  <a:pt x="7787" y="1084"/>
                  <a:pt x="7025" y="1322"/>
                  <a:pt x="6359" y="1727"/>
                </a:cubicBezTo>
                <a:cubicBezTo>
                  <a:pt x="6144" y="1131"/>
                  <a:pt x="5835" y="584"/>
                  <a:pt x="5406" y="107"/>
                </a:cubicBezTo>
                <a:cubicBezTo>
                  <a:pt x="5335" y="36"/>
                  <a:pt x="5245" y="0"/>
                  <a:pt x="5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6"/>
          <p:cNvSpPr/>
          <p:nvPr/>
        </p:nvSpPr>
        <p:spPr>
          <a:xfrm>
            <a:off x="6181691" y="2774962"/>
            <a:ext cx="336863" cy="322197"/>
          </a:xfrm>
          <a:custGeom>
            <a:rect b="b" l="l" r="r" t="t"/>
            <a:pathLst>
              <a:path extrusionOk="0" h="10501" w="10979">
                <a:moveTo>
                  <a:pt x="4918" y="686"/>
                </a:moveTo>
                <a:cubicBezTo>
                  <a:pt x="5013" y="686"/>
                  <a:pt x="5108" y="733"/>
                  <a:pt x="5168" y="829"/>
                </a:cubicBezTo>
                <a:lnTo>
                  <a:pt x="7025" y="3662"/>
                </a:lnTo>
                <a:lnTo>
                  <a:pt x="2810" y="3662"/>
                </a:lnTo>
                <a:lnTo>
                  <a:pt x="4668" y="829"/>
                </a:lnTo>
                <a:cubicBezTo>
                  <a:pt x="4727" y="733"/>
                  <a:pt x="4823" y="686"/>
                  <a:pt x="4918" y="686"/>
                </a:cubicBezTo>
                <a:close/>
                <a:moveTo>
                  <a:pt x="3191" y="4329"/>
                </a:moveTo>
                <a:lnTo>
                  <a:pt x="3191" y="4758"/>
                </a:lnTo>
                <a:cubicBezTo>
                  <a:pt x="3191" y="5187"/>
                  <a:pt x="2906" y="5568"/>
                  <a:pt x="2501" y="5687"/>
                </a:cubicBezTo>
                <a:lnTo>
                  <a:pt x="2501" y="5663"/>
                </a:lnTo>
                <a:lnTo>
                  <a:pt x="2501" y="4329"/>
                </a:lnTo>
                <a:close/>
                <a:moveTo>
                  <a:pt x="4914" y="5013"/>
                </a:moveTo>
                <a:cubicBezTo>
                  <a:pt x="5092" y="5013"/>
                  <a:pt x="5263" y="5145"/>
                  <a:pt x="5263" y="5353"/>
                </a:cubicBezTo>
                <a:cubicBezTo>
                  <a:pt x="5263" y="5544"/>
                  <a:pt x="5096" y="5710"/>
                  <a:pt x="4906" y="5710"/>
                </a:cubicBezTo>
                <a:cubicBezTo>
                  <a:pt x="4596" y="5710"/>
                  <a:pt x="4453" y="5329"/>
                  <a:pt x="4668" y="5115"/>
                </a:cubicBezTo>
                <a:cubicBezTo>
                  <a:pt x="4738" y="5045"/>
                  <a:pt x="4827" y="5013"/>
                  <a:pt x="4914" y="5013"/>
                </a:cubicBezTo>
                <a:close/>
                <a:moveTo>
                  <a:pt x="6287" y="5020"/>
                </a:moveTo>
                <a:cubicBezTo>
                  <a:pt x="6478" y="5020"/>
                  <a:pt x="6621" y="5187"/>
                  <a:pt x="6621" y="5377"/>
                </a:cubicBezTo>
                <a:cubicBezTo>
                  <a:pt x="6621" y="5585"/>
                  <a:pt x="6460" y="5718"/>
                  <a:pt x="6282" y="5718"/>
                </a:cubicBezTo>
                <a:cubicBezTo>
                  <a:pt x="6195" y="5718"/>
                  <a:pt x="6104" y="5686"/>
                  <a:pt x="6025" y="5615"/>
                </a:cubicBezTo>
                <a:cubicBezTo>
                  <a:pt x="5811" y="5401"/>
                  <a:pt x="5978" y="5020"/>
                  <a:pt x="6287" y="5020"/>
                </a:cubicBezTo>
                <a:close/>
                <a:moveTo>
                  <a:pt x="1834" y="5710"/>
                </a:moveTo>
                <a:lnTo>
                  <a:pt x="1834" y="6068"/>
                </a:lnTo>
                <a:lnTo>
                  <a:pt x="1834" y="7092"/>
                </a:lnTo>
                <a:cubicBezTo>
                  <a:pt x="929" y="7092"/>
                  <a:pt x="929" y="5710"/>
                  <a:pt x="1834" y="5710"/>
                </a:cubicBezTo>
                <a:close/>
                <a:moveTo>
                  <a:pt x="6287" y="7068"/>
                </a:moveTo>
                <a:lnTo>
                  <a:pt x="10074" y="7187"/>
                </a:lnTo>
                <a:cubicBezTo>
                  <a:pt x="10193" y="7187"/>
                  <a:pt x="10288" y="7306"/>
                  <a:pt x="10288" y="7425"/>
                </a:cubicBezTo>
                <a:cubicBezTo>
                  <a:pt x="10288" y="7544"/>
                  <a:pt x="10193" y="7639"/>
                  <a:pt x="10074" y="7663"/>
                </a:cubicBezTo>
                <a:lnTo>
                  <a:pt x="10074" y="7639"/>
                </a:lnTo>
                <a:lnTo>
                  <a:pt x="6287" y="7759"/>
                </a:lnTo>
                <a:cubicBezTo>
                  <a:pt x="5835" y="7759"/>
                  <a:pt x="5835" y="7068"/>
                  <a:pt x="6287" y="7068"/>
                </a:cubicBezTo>
                <a:close/>
                <a:moveTo>
                  <a:pt x="3537" y="7104"/>
                </a:moveTo>
                <a:cubicBezTo>
                  <a:pt x="3697" y="7104"/>
                  <a:pt x="3858" y="7211"/>
                  <a:pt x="3882" y="7425"/>
                </a:cubicBezTo>
                <a:cubicBezTo>
                  <a:pt x="3882" y="7997"/>
                  <a:pt x="4334" y="8449"/>
                  <a:pt x="4906" y="8449"/>
                </a:cubicBezTo>
                <a:cubicBezTo>
                  <a:pt x="5358" y="8449"/>
                  <a:pt x="5358" y="9140"/>
                  <a:pt x="4906" y="9140"/>
                </a:cubicBezTo>
                <a:cubicBezTo>
                  <a:pt x="3977" y="9140"/>
                  <a:pt x="3191" y="8354"/>
                  <a:pt x="3191" y="7425"/>
                </a:cubicBezTo>
                <a:cubicBezTo>
                  <a:pt x="3215" y="7211"/>
                  <a:pt x="3376" y="7104"/>
                  <a:pt x="3537" y="7104"/>
                </a:cubicBezTo>
                <a:close/>
                <a:moveTo>
                  <a:pt x="4909" y="1"/>
                </a:moveTo>
                <a:cubicBezTo>
                  <a:pt x="4596" y="1"/>
                  <a:pt x="4287" y="150"/>
                  <a:pt x="4096" y="448"/>
                </a:cubicBezTo>
                <a:lnTo>
                  <a:pt x="1977" y="3662"/>
                </a:lnTo>
                <a:lnTo>
                  <a:pt x="1500" y="3662"/>
                </a:lnTo>
                <a:cubicBezTo>
                  <a:pt x="1286" y="3662"/>
                  <a:pt x="1119" y="3829"/>
                  <a:pt x="1143" y="4020"/>
                </a:cubicBezTo>
                <a:cubicBezTo>
                  <a:pt x="1167" y="4186"/>
                  <a:pt x="1310" y="4329"/>
                  <a:pt x="1477" y="4329"/>
                </a:cubicBezTo>
                <a:lnTo>
                  <a:pt x="1834" y="4329"/>
                </a:lnTo>
                <a:lnTo>
                  <a:pt x="1834" y="5020"/>
                </a:lnTo>
                <a:cubicBezTo>
                  <a:pt x="0" y="5020"/>
                  <a:pt x="0" y="7759"/>
                  <a:pt x="1834" y="7759"/>
                </a:cubicBezTo>
                <a:cubicBezTo>
                  <a:pt x="2028" y="9545"/>
                  <a:pt x="3474" y="10501"/>
                  <a:pt x="4922" y="10501"/>
                </a:cubicBezTo>
                <a:cubicBezTo>
                  <a:pt x="6139" y="10501"/>
                  <a:pt x="7357" y="9826"/>
                  <a:pt x="7835" y="8402"/>
                </a:cubicBezTo>
                <a:lnTo>
                  <a:pt x="10074" y="8330"/>
                </a:lnTo>
                <a:cubicBezTo>
                  <a:pt x="10550" y="8306"/>
                  <a:pt x="10931" y="7925"/>
                  <a:pt x="10955" y="7449"/>
                </a:cubicBezTo>
                <a:cubicBezTo>
                  <a:pt x="10979" y="6949"/>
                  <a:pt x="10598" y="6544"/>
                  <a:pt x="10098" y="6520"/>
                </a:cubicBezTo>
                <a:lnTo>
                  <a:pt x="8026" y="6449"/>
                </a:lnTo>
                <a:lnTo>
                  <a:pt x="8026" y="4329"/>
                </a:lnTo>
                <a:lnTo>
                  <a:pt x="8359" y="4329"/>
                </a:lnTo>
                <a:cubicBezTo>
                  <a:pt x="8526" y="4329"/>
                  <a:pt x="8645" y="4234"/>
                  <a:pt x="8692" y="4091"/>
                </a:cubicBezTo>
                <a:cubicBezTo>
                  <a:pt x="8764" y="3853"/>
                  <a:pt x="8597" y="3639"/>
                  <a:pt x="8359" y="3639"/>
                </a:cubicBezTo>
                <a:lnTo>
                  <a:pt x="7835" y="3639"/>
                </a:lnTo>
                <a:lnTo>
                  <a:pt x="5739" y="448"/>
                </a:lnTo>
                <a:cubicBezTo>
                  <a:pt x="5537" y="150"/>
                  <a:pt x="5221"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7" name="Google Shape;4067;p76"/>
          <p:cNvGrpSpPr/>
          <p:nvPr/>
        </p:nvGrpSpPr>
        <p:grpSpPr>
          <a:xfrm>
            <a:off x="6931357" y="2779902"/>
            <a:ext cx="296700" cy="322258"/>
            <a:chOff x="6931357" y="2779902"/>
            <a:chExt cx="296700" cy="322258"/>
          </a:xfrm>
        </p:grpSpPr>
        <p:sp>
          <p:nvSpPr>
            <p:cNvPr id="4068" name="Google Shape;4068;p76"/>
            <p:cNvSpPr/>
            <p:nvPr/>
          </p:nvSpPr>
          <p:spPr>
            <a:xfrm>
              <a:off x="6936481" y="3081695"/>
              <a:ext cx="285010" cy="20465"/>
            </a:xfrm>
            <a:custGeom>
              <a:rect b="b" l="l" r="r" t="t"/>
              <a:pathLst>
                <a:path extrusionOk="0" h="667" w="9289">
                  <a:moveTo>
                    <a:pt x="1" y="0"/>
                  </a:moveTo>
                  <a:cubicBezTo>
                    <a:pt x="239" y="405"/>
                    <a:pt x="691" y="667"/>
                    <a:pt x="1191" y="667"/>
                  </a:cubicBezTo>
                  <a:lnTo>
                    <a:pt x="8097" y="667"/>
                  </a:lnTo>
                  <a:cubicBezTo>
                    <a:pt x="8598" y="667"/>
                    <a:pt x="9050" y="405"/>
                    <a:pt x="9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6"/>
            <p:cNvSpPr/>
            <p:nvPr/>
          </p:nvSpPr>
          <p:spPr>
            <a:xfrm>
              <a:off x="6931357" y="2779902"/>
              <a:ext cx="296700" cy="279886"/>
            </a:xfrm>
            <a:custGeom>
              <a:rect b="b" l="l" r="r" t="t"/>
              <a:pathLst>
                <a:path extrusionOk="0" h="9122" w="9670">
                  <a:moveTo>
                    <a:pt x="4811" y="668"/>
                  </a:moveTo>
                  <a:cubicBezTo>
                    <a:pt x="5692" y="668"/>
                    <a:pt x="6502" y="1930"/>
                    <a:pt x="6526" y="3644"/>
                  </a:cubicBezTo>
                  <a:lnTo>
                    <a:pt x="3121" y="3644"/>
                  </a:lnTo>
                  <a:cubicBezTo>
                    <a:pt x="3144" y="1930"/>
                    <a:pt x="3954" y="668"/>
                    <a:pt x="4811" y="668"/>
                  </a:cubicBezTo>
                  <a:close/>
                  <a:moveTo>
                    <a:pt x="4100" y="5023"/>
                  </a:moveTo>
                  <a:cubicBezTo>
                    <a:pt x="4115" y="5023"/>
                    <a:pt x="4129" y="5024"/>
                    <a:pt x="4145" y="5026"/>
                  </a:cubicBezTo>
                  <a:lnTo>
                    <a:pt x="5502" y="5026"/>
                  </a:lnTo>
                  <a:cubicBezTo>
                    <a:pt x="5692" y="5026"/>
                    <a:pt x="5859" y="5192"/>
                    <a:pt x="5835" y="5383"/>
                  </a:cubicBezTo>
                  <a:cubicBezTo>
                    <a:pt x="5835" y="5573"/>
                    <a:pt x="5669" y="5692"/>
                    <a:pt x="5478" y="5692"/>
                  </a:cubicBezTo>
                  <a:lnTo>
                    <a:pt x="4145" y="5692"/>
                  </a:lnTo>
                  <a:cubicBezTo>
                    <a:pt x="4129" y="5694"/>
                    <a:pt x="4115" y="5695"/>
                    <a:pt x="4100" y="5695"/>
                  </a:cubicBezTo>
                  <a:cubicBezTo>
                    <a:pt x="3659" y="5695"/>
                    <a:pt x="3659" y="5023"/>
                    <a:pt x="4100" y="5023"/>
                  </a:cubicBezTo>
                  <a:close/>
                  <a:moveTo>
                    <a:pt x="4835" y="1"/>
                  </a:moveTo>
                  <a:cubicBezTo>
                    <a:pt x="3502" y="1"/>
                    <a:pt x="2478" y="1668"/>
                    <a:pt x="2454" y="3644"/>
                  </a:cubicBezTo>
                  <a:lnTo>
                    <a:pt x="1835" y="3644"/>
                  </a:lnTo>
                  <a:cubicBezTo>
                    <a:pt x="1715" y="3644"/>
                    <a:pt x="1620" y="3692"/>
                    <a:pt x="1549" y="3787"/>
                  </a:cubicBezTo>
                  <a:cubicBezTo>
                    <a:pt x="525" y="5264"/>
                    <a:pt x="1" y="7002"/>
                    <a:pt x="1" y="8788"/>
                  </a:cubicBezTo>
                  <a:cubicBezTo>
                    <a:pt x="1" y="8979"/>
                    <a:pt x="144" y="9122"/>
                    <a:pt x="334" y="9122"/>
                  </a:cubicBezTo>
                  <a:lnTo>
                    <a:pt x="9360" y="9122"/>
                  </a:lnTo>
                  <a:cubicBezTo>
                    <a:pt x="9527" y="9098"/>
                    <a:pt x="9646" y="8979"/>
                    <a:pt x="9670" y="8812"/>
                  </a:cubicBezTo>
                  <a:cubicBezTo>
                    <a:pt x="9670" y="7002"/>
                    <a:pt x="9122" y="5264"/>
                    <a:pt x="8122" y="3787"/>
                  </a:cubicBezTo>
                  <a:cubicBezTo>
                    <a:pt x="8050" y="3692"/>
                    <a:pt x="7931" y="3644"/>
                    <a:pt x="7812" y="3644"/>
                  </a:cubicBezTo>
                  <a:lnTo>
                    <a:pt x="7217" y="3644"/>
                  </a:lnTo>
                  <a:cubicBezTo>
                    <a:pt x="7169" y="1668"/>
                    <a:pt x="6169" y="1"/>
                    <a:pt x="4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0" name="Google Shape;4070;p76"/>
          <p:cNvGrpSpPr/>
          <p:nvPr/>
        </p:nvGrpSpPr>
        <p:grpSpPr>
          <a:xfrm>
            <a:off x="7641595" y="2779902"/>
            <a:ext cx="279886" cy="321890"/>
            <a:chOff x="7641595" y="2779902"/>
            <a:chExt cx="279886" cy="321890"/>
          </a:xfrm>
        </p:grpSpPr>
        <p:sp>
          <p:nvSpPr>
            <p:cNvPr id="4071" name="Google Shape;4071;p76"/>
            <p:cNvSpPr/>
            <p:nvPr/>
          </p:nvSpPr>
          <p:spPr>
            <a:xfrm>
              <a:off x="7846186" y="2870507"/>
              <a:ext cx="75295" cy="105241"/>
            </a:xfrm>
            <a:custGeom>
              <a:rect b="b" l="l" r="r" t="t"/>
              <a:pathLst>
                <a:path extrusionOk="0" h="3430" w="2454">
                  <a:moveTo>
                    <a:pt x="739" y="1"/>
                  </a:moveTo>
                  <a:cubicBezTo>
                    <a:pt x="620" y="1"/>
                    <a:pt x="524" y="25"/>
                    <a:pt x="405" y="48"/>
                  </a:cubicBezTo>
                  <a:cubicBezTo>
                    <a:pt x="977" y="1096"/>
                    <a:pt x="810" y="2382"/>
                    <a:pt x="1" y="3263"/>
                  </a:cubicBezTo>
                  <a:cubicBezTo>
                    <a:pt x="239" y="3382"/>
                    <a:pt x="477" y="3430"/>
                    <a:pt x="739" y="3430"/>
                  </a:cubicBezTo>
                  <a:cubicBezTo>
                    <a:pt x="1691" y="3430"/>
                    <a:pt x="2453" y="2668"/>
                    <a:pt x="2453" y="1715"/>
                  </a:cubicBezTo>
                  <a:cubicBezTo>
                    <a:pt x="2453" y="763"/>
                    <a:pt x="1691"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6"/>
            <p:cNvSpPr/>
            <p:nvPr/>
          </p:nvSpPr>
          <p:spPr>
            <a:xfrm>
              <a:off x="7733674" y="3046594"/>
              <a:ext cx="103032" cy="55198"/>
            </a:xfrm>
            <a:custGeom>
              <a:rect b="b" l="l" r="r" t="t"/>
              <a:pathLst>
                <a:path extrusionOk="0" h="1799" w="3358">
                  <a:moveTo>
                    <a:pt x="1667" y="1"/>
                  </a:moveTo>
                  <a:cubicBezTo>
                    <a:pt x="1281" y="272"/>
                    <a:pt x="800" y="432"/>
                    <a:pt x="327" y="432"/>
                  </a:cubicBezTo>
                  <a:cubicBezTo>
                    <a:pt x="217" y="432"/>
                    <a:pt x="108" y="424"/>
                    <a:pt x="0" y="406"/>
                  </a:cubicBezTo>
                  <a:lnTo>
                    <a:pt x="0" y="406"/>
                  </a:lnTo>
                  <a:cubicBezTo>
                    <a:pt x="179" y="1335"/>
                    <a:pt x="929" y="1799"/>
                    <a:pt x="1679" y="1799"/>
                  </a:cubicBezTo>
                  <a:cubicBezTo>
                    <a:pt x="2429" y="1799"/>
                    <a:pt x="3179" y="1335"/>
                    <a:pt x="3358" y="406"/>
                  </a:cubicBezTo>
                  <a:lnTo>
                    <a:pt x="3358" y="406"/>
                  </a:lnTo>
                  <a:cubicBezTo>
                    <a:pt x="3246" y="424"/>
                    <a:pt x="3134" y="432"/>
                    <a:pt x="3022" y="432"/>
                  </a:cubicBezTo>
                  <a:cubicBezTo>
                    <a:pt x="2542" y="432"/>
                    <a:pt x="2073" y="272"/>
                    <a:pt x="16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6"/>
            <p:cNvSpPr/>
            <p:nvPr/>
          </p:nvSpPr>
          <p:spPr>
            <a:xfrm>
              <a:off x="7697806" y="2779902"/>
              <a:ext cx="169613" cy="197227"/>
            </a:xfrm>
            <a:custGeom>
              <a:rect b="b" l="l" r="r" t="t"/>
              <a:pathLst>
                <a:path extrusionOk="0" h="6428" w="5528">
                  <a:moveTo>
                    <a:pt x="4217" y="1"/>
                  </a:moveTo>
                  <a:cubicBezTo>
                    <a:pt x="3622" y="1"/>
                    <a:pt x="3074" y="310"/>
                    <a:pt x="2765" y="787"/>
                  </a:cubicBezTo>
                  <a:cubicBezTo>
                    <a:pt x="2455" y="429"/>
                    <a:pt x="2003" y="215"/>
                    <a:pt x="1503" y="215"/>
                  </a:cubicBezTo>
                  <a:lnTo>
                    <a:pt x="788" y="215"/>
                  </a:lnTo>
                  <a:cubicBezTo>
                    <a:pt x="598" y="215"/>
                    <a:pt x="431" y="382"/>
                    <a:pt x="431" y="572"/>
                  </a:cubicBezTo>
                  <a:lnTo>
                    <a:pt x="431" y="1287"/>
                  </a:lnTo>
                  <a:cubicBezTo>
                    <a:pt x="431" y="1954"/>
                    <a:pt x="836" y="2573"/>
                    <a:pt x="1455" y="2835"/>
                  </a:cubicBezTo>
                  <a:cubicBezTo>
                    <a:pt x="1" y="4161"/>
                    <a:pt x="1062" y="6428"/>
                    <a:pt x="2812" y="6428"/>
                  </a:cubicBezTo>
                  <a:cubicBezTo>
                    <a:pt x="3010" y="6428"/>
                    <a:pt x="3218" y="6398"/>
                    <a:pt x="3432" y="6335"/>
                  </a:cubicBezTo>
                  <a:cubicBezTo>
                    <a:pt x="5527" y="5716"/>
                    <a:pt x="5337" y="2668"/>
                    <a:pt x="3193" y="2311"/>
                  </a:cubicBezTo>
                  <a:lnTo>
                    <a:pt x="3193" y="1715"/>
                  </a:lnTo>
                  <a:cubicBezTo>
                    <a:pt x="3193" y="1144"/>
                    <a:pt x="3646" y="691"/>
                    <a:pt x="4217" y="691"/>
                  </a:cubicBezTo>
                  <a:cubicBezTo>
                    <a:pt x="4360" y="691"/>
                    <a:pt x="4503" y="596"/>
                    <a:pt x="4551" y="453"/>
                  </a:cubicBezTo>
                  <a:cubicBezTo>
                    <a:pt x="4622" y="239"/>
                    <a:pt x="4456" y="1"/>
                    <a:pt x="4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6"/>
            <p:cNvSpPr/>
            <p:nvPr/>
          </p:nvSpPr>
          <p:spPr>
            <a:xfrm>
              <a:off x="7691270" y="2984493"/>
              <a:ext cx="187838" cy="54400"/>
            </a:xfrm>
            <a:custGeom>
              <a:rect b="b" l="l" r="r" t="t"/>
              <a:pathLst>
                <a:path extrusionOk="0" h="1773" w="6122">
                  <a:moveTo>
                    <a:pt x="1644" y="1"/>
                  </a:moveTo>
                  <a:cubicBezTo>
                    <a:pt x="1249" y="258"/>
                    <a:pt x="771" y="400"/>
                    <a:pt x="294" y="400"/>
                  </a:cubicBezTo>
                  <a:cubicBezTo>
                    <a:pt x="196" y="400"/>
                    <a:pt x="98" y="394"/>
                    <a:pt x="1" y="382"/>
                  </a:cubicBezTo>
                  <a:lnTo>
                    <a:pt x="1" y="382"/>
                  </a:lnTo>
                  <a:cubicBezTo>
                    <a:pt x="174" y="1260"/>
                    <a:pt x="929" y="1772"/>
                    <a:pt x="1700" y="1772"/>
                  </a:cubicBezTo>
                  <a:cubicBezTo>
                    <a:pt x="2204" y="1772"/>
                    <a:pt x="2715" y="1553"/>
                    <a:pt x="3073" y="1072"/>
                  </a:cubicBezTo>
                  <a:cubicBezTo>
                    <a:pt x="3422" y="1553"/>
                    <a:pt x="3927" y="1772"/>
                    <a:pt x="4428" y="1772"/>
                  </a:cubicBezTo>
                  <a:cubicBezTo>
                    <a:pt x="5193" y="1772"/>
                    <a:pt x="5948" y="1260"/>
                    <a:pt x="6121" y="382"/>
                  </a:cubicBezTo>
                  <a:lnTo>
                    <a:pt x="6121" y="382"/>
                  </a:lnTo>
                  <a:cubicBezTo>
                    <a:pt x="6015" y="395"/>
                    <a:pt x="5909" y="402"/>
                    <a:pt x="5802" y="402"/>
                  </a:cubicBezTo>
                  <a:cubicBezTo>
                    <a:pt x="5333" y="402"/>
                    <a:pt x="4866" y="272"/>
                    <a:pt x="4478" y="1"/>
                  </a:cubicBezTo>
                  <a:cubicBezTo>
                    <a:pt x="4037" y="275"/>
                    <a:pt x="3543" y="412"/>
                    <a:pt x="3052" y="412"/>
                  </a:cubicBezTo>
                  <a:cubicBezTo>
                    <a:pt x="2561" y="412"/>
                    <a:pt x="2073" y="275"/>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6"/>
            <p:cNvSpPr/>
            <p:nvPr/>
          </p:nvSpPr>
          <p:spPr>
            <a:xfrm>
              <a:off x="7641595" y="2870507"/>
              <a:ext cx="82597" cy="105456"/>
            </a:xfrm>
            <a:custGeom>
              <a:rect b="b" l="l" r="r" t="t"/>
              <a:pathLst>
                <a:path extrusionOk="0" h="3437" w="2692">
                  <a:moveTo>
                    <a:pt x="1929" y="1"/>
                  </a:moveTo>
                  <a:cubicBezTo>
                    <a:pt x="834" y="1"/>
                    <a:pt x="1" y="1025"/>
                    <a:pt x="262" y="2120"/>
                  </a:cubicBezTo>
                  <a:cubicBezTo>
                    <a:pt x="442" y="2927"/>
                    <a:pt x="1160" y="3436"/>
                    <a:pt x="1931" y="3436"/>
                  </a:cubicBezTo>
                  <a:cubicBezTo>
                    <a:pt x="2185" y="3436"/>
                    <a:pt x="2444" y="3381"/>
                    <a:pt x="2692" y="3263"/>
                  </a:cubicBezTo>
                  <a:cubicBezTo>
                    <a:pt x="2191" y="2763"/>
                    <a:pt x="1929" y="2073"/>
                    <a:pt x="1929" y="1382"/>
                  </a:cubicBezTo>
                  <a:cubicBezTo>
                    <a:pt x="1929" y="906"/>
                    <a:pt x="2049" y="453"/>
                    <a:pt x="2287" y="48"/>
                  </a:cubicBezTo>
                  <a:cubicBezTo>
                    <a:pt x="2168" y="25"/>
                    <a:pt x="2049" y="1"/>
                    <a:pt x="1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6" name="Google Shape;4076;p76"/>
          <p:cNvSpPr/>
          <p:nvPr/>
        </p:nvSpPr>
        <p:spPr>
          <a:xfrm>
            <a:off x="1210083" y="3309144"/>
            <a:ext cx="334685" cy="322780"/>
          </a:xfrm>
          <a:custGeom>
            <a:rect b="b" l="l" r="r" t="t"/>
            <a:pathLst>
              <a:path extrusionOk="0" h="10520" w="10908">
                <a:moveTo>
                  <a:pt x="1573" y="664"/>
                </a:moveTo>
                <a:cubicBezTo>
                  <a:pt x="1798" y="664"/>
                  <a:pt x="2155" y="758"/>
                  <a:pt x="2668" y="1160"/>
                </a:cubicBezTo>
                <a:cubicBezTo>
                  <a:pt x="2691" y="1851"/>
                  <a:pt x="2691" y="2446"/>
                  <a:pt x="2287" y="2899"/>
                </a:cubicBezTo>
                <a:cubicBezTo>
                  <a:pt x="1763" y="2637"/>
                  <a:pt x="1358" y="2208"/>
                  <a:pt x="1096" y="1708"/>
                </a:cubicBezTo>
                <a:cubicBezTo>
                  <a:pt x="810" y="1065"/>
                  <a:pt x="1143" y="755"/>
                  <a:pt x="1405" y="684"/>
                </a:cubicBezTo>
                <a:cubicBezTo>
                  <a:pt x="1450" y="673"/>
                  <a:pt x="1505" y="664"/>
                  <a:pt x="1573" y="664"/>
                </a:cubicBezTo>
                <a:close/>
                <a:moveTo>
                  <a:pt x="9287" y="688"/>
                </a:moveTo>
                <a:cubicBezTo>
                  <a:pt x="9355" y="688"/>
                  <a:pt x="9411" y="697"/>
                  <a:pt x="9455" y="708"/>
                </a:cubicBezTo>
                <a:cubicBezTo>
                  <a:pt x="9741" y="779"/>
                  <a:pt x="10074" y="1089"/>
                  <a:pt x="9764" y="1708"/>
                </a:cubicBezTo>
                <a:cubicBezTo>
                  <a:pt x="9526" y="2208"/>
                  <a:pt x="9098" y="2637"/>
                  <a:pt x="8597" y="2899"/>
                </a:cubicBezTo>
                <a:cubicBezTo>
                  <a:pt x="8240" y="2422"/>
                  <a:pt x="8193" y="1732"/>
                  <a:pt x="8193" y="1184"/>
                </a:cubicBezTo>
                <a:cubicBezTo>
                  <a:pt x="8705" y="782"/>
                  <a:pt x="9063" y="688"/>
                  <a:pt x="9287" y="688"/>
                </a:cubicBezTo>
                <a:close/>
                <a:moveTo>
                  <a:pt x="3430" y="3661"/>
                </a:moveTo>
                <a:cubicBezTo>
                  <a:pt x="3501" y="4613"/>
                  <a:pt x="3715" y="5566"/>
                  <a:pt x="4096" y="6471"/>
                </a:cubicBezTo>
                <a:cubicBezTo>
                  <a:pt x="3358" y="5709"/>
                  <a:pt x="2882" y="4709"/>
                  <a:pt x="2739" y="3661"/>
                </a:cubicBezTo>
                <a:close/>
                <a:moveTo>
                  <a:pt x="8145" y="3661"/>
                </a:moveTo>
                <a:cubicBezTo>
                  <a:pt x="8002" y="4709"/>
                  <a:pt x="7526" y="5709"/>
                  <a:pt x="6788" y="6471"/>
                </a:cubicBezTo>
                <a:lnTo>
                  <a:pt x="6764" y="6471"/>
                </a:lnTo>
                <a:cubicBezTo>
                  <a:pt x="7145" y="5566"/>
                  <a:pt x="7383" y="4613"/>
                  <a:pt x="7454" y="3661"/>
                </a:cubicBezTo>
                <a:close/>
                <a:moveTo>
                  <a:pt x="5073" y="3661"/>
                </a:moveTo>
                <a:lnTo>
                  <a:pt x="5073" y="6828"/>
                </a:lnTo>
                <a:cubicBezTo>
                  <a:pt x="4668" y="6257"/>
                  <a:pt x="4192" y="4875"/>
                  <a:pt x="4120" y="3661"/>
                </a:cubicBezTo>
                <a:close/>
                <a:moveTo>
                  <a:pt x="6764" y="3661"/>
                </a:moveTo>
                <a:cubicBezTo>
                  <a:pt x="6692" y="4875"/>
                  <a:pt x="6216" y="6257"/>
                  <a:pt x="5787" y="6828"/>
                </a:cubicBezTo>
                <a:lnTo>
                  <a:pt x="5787" y="3661"/>
                </a:lnTo>
                <a:close/>
                <a:moveTo>
                  <a:pt x="5787" y="7733"/>
                </a:moveTo>
                <a:lnTo>
                  <a:pt x="5787" y="8447"/>
                </a:lnTo>
                <a:lnTo>
                  <a:pt x="5073" y="8447"/>
                </a:lnTo>
                <a:lnTo>
                  <a:pt x="5073" y="7733"/>
                </a:lnTo>
                <a:cubicBezTo>
                  <a:pt x="5192" y="7757"/>
                  <a:pt x="5311" y="7769"/>
                  <a:pt x="5430" y="7769"/>
                </a:cubicBezTo>
                <a:cubicBezTo>
                  <a:pt x="5549" y="7769"/>
                  <a:pt x="5668" y="7757"/>
                  <a:pt x="5787" y="7733"/>
                </a:cubicBezTo>
                <a:close/>
                <a:moveTo>
                  <a:pt x="1610" y="1"/>
                </a:moveTo>
                <a:cubicBezTo>
                  <a:pt x="1480" y="1"/>
                  <a:pt x="1364" y="17"/>
                  <a:pt x="1263" y="41"/>
                </a:cubicBezTo>
                <a:cubicBezTo>
                  <a:pt x="667" y="184"/>
                  <a:pt x="0" y="922"/>
                  <a:pt x="524" y="2018"/>
                </a:cubicBezTo>
                <a:cubicBezTo>
                  <a:pt x="834" y="2684"/>
                  <a:pt x="1382" y="3208"/>
                  <a:pt x="2048" y="3542"/>
                </a:cubicBezTo>
                <a:cubicBezTo>
                  <a:pt x="2144" y="4947"/>
                  <a:pt x="3096" y="6828"/>
                  <a:pt x="4430" y="7519"/>
                </a:cubicBezTo>
                <a:lnTo>
                  <a:pt x="4430" y="8447"/>
                </a:lnTo>
                <a:cubicBezTo>
                  <a:pt x="3477" y="8447"/>
                  <a:pt x="2715" y="9233"/>
                  <a:pt x="2715" y="10162"/>
                </a:cubicBezTo>
                <a:cubicBezTo>
                  <a:pt x="2715" y="10353"/>
                  <a:pt x="2858" y="10519"/>
                  <a:pt x="3049" y="10519"/>
                </a:cubicBezTo>
                <a:lnTo>
                  <a:pt x="7883" y="10519"/>
                </a:lnTo>
                <a:cubicBezTo>
                  <a:pt x="8074" y="10519"/>
                  <a:pt x="8216" y="10353"/>
                  <a:pt x="8216" y="10162"/>
                </a:cubicBezTo>
                <a:cubicBezTo>
                  <a:pt x="8216" y="9233"/>
                  <a:pt x="7454" y="8447"/>
                  <a:pt x="6502" y="8447"/>
                </a:cubicBezTo>
                <a:lnTo>
                  <a:pt x="6502" y="7519"/>
                </a:lnTo>
                <a:cubicBezTo>
                  <a:pt x="7859" y="6828"/>
                  <a:pt x="8812" y="4947"/>
                  <a:pt x="8883" y="3542"/>
                </a:cubicBezTo>
                <a:cubicBezTo>
                  <a:pt x="9550" y="3208"/>
                  <a:pt x="10098" y="2684"/>
                  <a:pt x="10431" y="2018"/>
                </a:cubicBezTo>
                <a:cubicBezTo>
                  <a:pt x="10907" y="898"/>
                  <a:pt x="10241" y="184"/>
                  <a:pt x="9645" y="41"/>
                </a:cubicBezTo>
                <a:cubicBezTo>
                  <a:pt x="9544" y="17"/>
                  <a:pt x="9428" y="1"/>
                  <a:pt x="9297" y="1"/>
                </a:cubicBezTo>
                <a:cubicBezTo>
                  <a:pt x="8906" y="1"/>
                  <a:pt x="8383" y="148"/>
                  <a:pt x="7740" y="684"/>
                </a:cubicBezTo>
                <a:lnTo>
                  <a:pt x="3168" y="684"/>
                </a:lnTo>
                <a:cubicBezTo>
                  <a:pt x="2525" y="148"/>
                  <a:pt x="2002" y="1"/>
                  <a:pt x="16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7" name="Google Shape;4077;p76"/>
          <p:cNvGrpSpPr/>
          <p:nvPr/>
        </p:nvGrpSpPr>
        <p:grpSpPr>
          <a:xfrm>
            <a:off x="1907190" y="3310985"/>
            <a:ext cx="356561" cy="322013"/>
            <a:chOff x="1907190" y="3310985"/>
            <a:chExt cx="356561" cy="322013"/>
          </a:xfrm>
        </p:grpSpPr>
        <p:sp>
          <p:nvSpPr>
            <p:cNvPr id="4078" name="Google Shape;4078;p76"/>
            <p:cNvSpPr/>
            <p:nvPr/>
          </p:nvSpPr>
          <p:spPr>
            <a:xfrm>
              <a:off x="2109786" y="3421412"/>
              <a:ext cx="24638" cy="20741"/>
            </a:xfrm>
            <a:custGeom>
              <a:rect b="b" l="l" r="r" t="t"/>
              <a:pathLst>
                <a:path extrusionOk="0" h="676" w="803">
                  <a:moveTo>
                    <a:pt x="442" y="1"/>
                  </a:moveTo>
                  <a:cubicBezTo>
                    <a:pt x="150" y="1"/>
                    <a:pt x="0" y="365"/>
                    <a:pt x="231" y="573"/>
                  </a:cubicBezTo>
                  <a:cubicBezTo>
                    <a:pt x="302" y="644"/>
                    <a:pt x="388" y="676"/>
                    <a:pt x="471" y="676"/>
                  </a:cubicBezTo>
                  <a:cubicBezTo>
                    <a:pt x="642" y="676"/>
                    <a:pt x="803" y="543"/>
                    <a:pt x="803" y="335"/>
                  </a:cubicBezTo>
                  <a:cubicBezTo>
                    <a:pt x="803" y="145"/>
                    <a:pt x="660" y="2"/>
                    <a:pt x="469" y="2"/>
                  </a:cubicBezTo>
                  <a:cubicBezTo>
                    <a:pt x="460" y="1"/>
                    <a:pt x="451" y="1"/>
                    <a:pt x="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6"/>
            <p:cNvSpPr/>
            <p:nvPr/>
          </p:nvSpPr>
          <p:spPr>
            <a:xfrm>
              <a:off x="1907190" y="3310985"/>
              <a:ext cx="356561" cy="322013"/>
            </a:xfrm>
            <a:custGeom>
              <a:rect b="b" l="l" r="r" t="t"/>
              <a:pathLst>
                <a:path extrusionOk="0" h="10495" w="11621">
                  <a:moveTo>
                    <a:pt x="7074" y="1311"/>
                  </a:moveTo>
                  <a:cubicBezTo>
                    <a:pt x="7121" y="1311"/>
                    <a:pt x="7168" y="1312"/>
                    <a:pt x="7215" y="1315"/>
                  </a:cubicBezTo>
                  <a:cubicBezTo>
                    <a:pt x="8811" y="1410"/>
                    <a:pt x="10073" y="2672"/>
                    <a:pt x="10144" y="4268"/>
                  </a:cubicBezTo>
                  <a:cubicBezTo>
                    <a:pt x="10216" y="5863"/>
                    <a:pt x="9073" y="7244"/>
                    <a:pt x="7501" y="7459"/>
                  </a:cubicBezTo>
                  <a:cubicBezTo>
                    <a:pt x="6429" y="7602"/>
                    <a:pt x="5429" y="8078"/>
                    <a:pt x="4619" y="8768"/>
                  </a:cubicBezTo>
                  <a:cubicBezTo>
                    <a:pt x="4381" y="8967"/>
                    <a:pt x="4094" y="9066"/>
                    <a:pt x="3784" y="9066"/>
                  </a:cubicBezTo>
                  <a:cubicBezTo>
                    <a:pt x="3722" y="9066"/>
                    <a:pt x="3659" y="9062"/>
                    <a:pt x="3595" y="9054"/>
                  </a:cubicBezTo>
                  <a:cubicBezTo>
                    <a:pt x="2976" y="8983"/>
                    <a:pt x="2476" y="8483"/>
                    <a:pt x="2405" y="7864"/>
                  </a:cubicBezTo>
                  <a:cubicBezTo>
                    <a:pt x="2357" y="7482"/>
                    <a:pt x="2452" y="7125"/>
                    <a:pt x="2690" y="6840"/>
                  </a:cubicBezTo>
                  <a:cubicBezTo>
                    <a:pt x="3381" y="6030"/>
                    <a:pt x="3857" y="5030"/>
                    <a:pt x="4024" y="3958"/>
                  </a:cubicBezTo>
                  <a:cubicBezTo>
                    <a:pt x="4232" y="2433"/>
                    <a:pt x="5539" y="1311"/>
                    <a:pt x="7074" y="1311"/>
                  </a:cubicBezTo>
                  <a:close/>
                  <a:moveTo>
                    <a:pt x="7097" y="1"/>
                  </a:moveTo>
                  <a:cubicBezTo>
                    <a:pt x="4913" y="1"/>
                    <a:pt x="3014" y="1592"/>
                    <a:pt x="2667" y="3767"/>
                  </a:cubicBezTo>
                  <a:cubicBezTo>
                    <a:pt x="2524" y="4601"/>
                    <a:pt x="2167" y="5363"/>
                    <a:pt x="1619" y="5982"/>
                  </a:cubicBezTo>
                  <a:cubicBezTo>
                    <a:pt x="0" y="7991"/>
                    <a:pt x="1725" y="10495"/>
                    <a:pt x="3771" y="10495"/>
                  </a:cubicBezTo>
                  <a:cubicBezTo>
                    <a:pt x="4345" y="10495"/>
                    <a:pt x="4943" y="10299"/>
                    <a:pt x="5501" y="9840"/>
                  </a:cubicBezTo>
                  <a:cubicBezTo>
                    <a:pt x="6120" y="9292"/>
                    <a:pt x="6882" y="8935"/>
                    <a:pt x="7692" y="8816"/>
                  </a:cubicBezTo>
                  <a:cubicBezTo>
                    <a:pt x="9954" y="8507"/>
                    <a:pt x="11621" y="6506"/>
                    <a:pt x="11526" y="4220"/>
                  </a:cubicBezTo>
                  <a:cubicBezTo>
                    <a:pt x="11407" y="1934"/>
                    <a:pt x="9573" y="124"/>
                    <a:pt x="7287" y="5"/>
                  </a:cubicBezTo>
                  <a:cubicBezTo>
                    <a:pt x="7223" y="2"/>
                    <a:pt x="7160" y="1"/>
                    <a:pt x="7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6"/>
            <p:cNvSpPr/>
            <p:nvPr/>
          </p:nvSpPr>
          <p:spPr>
            <a:xfrm>
              <a:off x="2000679" y="3371706"/>
              <a:ext cx="198792" cy="196092"/>
            </a:xfrm>
            <a:custGeom>
              <a:rect b="b" l="l" r="r" t="t"/>
              <a:pathLst>
                <a:path extrusionOk="0" h="6391" w="6479">
                  <a:moveTo>
                    <a:pt x="4005" y="916"/>
                  </a:moveTo>
                  <a:cubicBezTo>
                    <a:pt x="4536" y="916"/>
                    <a:pt x="5049" y="1326"/>
                    <a:pt x="5049" y="1955"/>
                  </a:cubicBezTo>
                  <a:cubicBezTo>
                    <a:pt x="5049" y="2527"/>
                    <a:pt x="4597" y="2979"/>
                    <a:pt x="4025" y="2979"/>
                  </a:cubicBezTo>
                  <a:cubicBezTo>
                    <a:pt x="3097" y="2979"/>
                    <a:pt x="2644" y="1860"/>
                    <a:pt x="3287" y="1217"/>
                  </a:cubicBezTo>
                  <a:cubicBezTo>
                    <a:pt x="3495" y="1009"/>
                    <a:pt x="3752" y="916"/>
                    <a:pt x="4005" y="916"/>
                  </a:cubicBezTo>
                  <a:close/>
                  <a:moveTo>
                    <a:pt x="4027" y="1"/>
                  </a:moveTo>
                  <a:cubicBezTo>
                    <a:pt x="2850" y="1"/>
                    <a:pt x="1806" y="868"/>
                    <a:pt x="1644" y="2074"/>
                  </a:cubicBezTo>
                  <a:cubicBezTo>
                    <a:pt x="1453" y="3265"/>
                    <a:pt x="953" y="4360"/>
                    <a:pt x="167" y="5289"/>
                  </a:cubicBezTo>
                  <a:cubicBezTo>
                    <a:pt x="48" y="5432"/>
                    <a:pt x="1" y="5623"/>
                    <a:pt x="24" y="5789"/>
                  </a:cubicBezTo>
                  <a:cubicBezTo>
                    <a:pt x="72" y="6099"/>
                    <a:pt x="310" y="6361"/>
                    <a:pt x="620" y="6385"/>
                  </a:cubicBezTo>
                  <a:cubicBezTo>
                    <a:pt x="652" y="6389"/>
                    <a:pt x="683" y="6391"/>
                    <a:pt x="715" y="6391"/>
                  </a:cubicBezTo>
                  <a:cubicBezTo>
                    <a:pt x="873" y="6391"/>
                    <a:pt x="1025" y="6341"/>
                    <a:pt x="1144" y="6242"/>
                  </a:cubicBezTo>
                  <a:cubicBezTo>
                    <a:pt x="2049" y="5456"/>
                    <a:pt x="3168" y="4956"/>
                    <a:pt x="4359" y="4789"/>
                  </a:cubicBezTo>
                  <a:cubicBezTo>
                    <a:pt x="5573" y="4622"/>
                    <a:pt x="6478" y="3551"/>
                    <a:pt x="6431" y="2312"/>
                  </a:cubicBezTo>
                  <a:cubicBezTo>
                    <a:pt x="6359" y="1074"/>
                    <a:pt x="5359" y="74"/>
                    <a:pt x="4121" y="2"/>
                  </a:cubicBezTo>
                  <a:cubicBezTo>
                    <a:pt x="4089" y="1"/>
                    <a:pt x="4058" y="1"/>
                    <a:pt x="4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1" name="Google Shape;4081;p76"/>
          <p:cNvSpPr/>
          <p:nvPr/>
        </p:nvSpPr>
        <p:spPr>
          <a:xfrm>
            <a:off x="2648816" y="3304542"/>
            <a:ext cx="321062" cy="322320"/>
          </a:xfrm>
          <a:custGeom>
            <a:rect b="b" l="l" r="r" t="t"/>
            <a:pathLst>
              <a:path extrusionOk="0" h="10505" w="10464">
                <a:moveTo>
                  <a:pt x="6930" y="4335"/>
                </a:moveTo>
                <a:cubicBezTo>
                  <a:pt x="6906" y="4597"/>
                  <a:pt x="6883" y="4835"/>
                  <a:pt x="6859" y="5001"/>
                </a:cubicBezTo>
                <a:lnTo>
                  <a:pt x="6263" y="5001"/>
                </a:lnTo>
                <a:lnTo>
                  <a:pt x="6263" y="4335"/>
                </a:lnTo>
                <a:close/>
                <a:moveTo>
                  <a:pt x="1691" y="715"/>
                </a:moveTo>
                <a:cubicBezTo>
                  <a:pt x="2143" y="1239"/>
                  <a:pt x="2715" y="4501"/>
                  <a:pt x="2715" y="5359"/>
                </a:cubicBezTo>
                <a:cubicBezTo>
                  <a:pt x="2679" y="6014"/>
                  <a:pt x="2185" y="6341"/>
                  <a:pt x="1691" y="6341"/>
                </a:cubicBezTo>
                <a:cubicBezTo>
                  <a:pt x="1197" y="6341"/>
                  <a:pt x="703" y="6014"/>
                  <a:pt x="667" y="5359"/>
                </a:cubicBezTo>
                <a:cubicBezTo>
                  <a:pt x="667" y="4501"/>
                  <a:pt x="1238" y="1215"/>
                  <a:pt x="1691" y="715"/>
                </a:cubicBezTo>
                <a:close/>
                <a:moveTo>
                  <a:pt x="8550" y="715"/>
                </a:moveTo>
                <a:cubicBezTo>
                  <a:pt x="9002" y="1215"/>
                  <a:pt x="9574" y="4501"/>
                  <a:pt x="9574" y="5359"/>
                </a:cubicBezTo>
                <a:cubicBezTo>
                  <a:pt x="9538" y="6014"/>
                  <a:pt x="9044" y="6341"/>
                  <a:pt x="8550" y="6341"/>
                </a:cubicBezTo>
                <a:cubicBezTo>
                  <a:pt x="8055" y="6341"/>
                  <a:pt x="7561" y="6014"/>
                  <a:pt x="7526" y="5359"/>
                </a:cubicBezTo>
                <a:cubicBezTo>
                  <a:pt x="7526" y="4501"/>
                  <a:pt x="8097" y="1215"/>
                  <a:pt x="8550" y="715"/>
                </a:cubicBezTo>
                <a:close/>
                <a:moveTo>
                  <a:pt x="6859" y="5716"/>
                </a:moveTo>
                <a:cubicBezTo>
                  <a:pt x="6906" y="5954"/>
                  <a:pt x="7002" y="6192"/>
                  <a:pt x="7144" y="6383"/>
                </a:cubicBezTo>
                <a:lnTo>
                  <a:pt x="3096" y="6383"/>
                </a:lnTo>
                <a:cubicBezTo>
                  <a:pt x="3239" y="6168"/>
                  <a:pt x="3334" y="5954"/>
                  <a:pt x="3406" y="5716"/>
                </a:cubicBezTo>
                <a:close/>
                <a:moveTo>
                  <a:pt x="4543" y="7739"/>
                </a:moveTo>
                <a:cubicBezTo>
                  <a:pt x="4725" y="7739"/>
                  <a:pt x="4906" y="7884"/>
                  <a:pt x="4906" y="8097"/>
                </a:cubicBezTo>
                <a:cubicBezTo>
                  <a:pt x="4882" y="8288"/>
                  <a:pt x="4739" y="8431"/>
                  <a:pt x="4549" y="8431"/>
                </a:cubicBezTo>
                <a:cubicBezTo>
                  <a:pt x="4239" y="8431"/>
                  <a:pt x="4096" y="8074"/>
                  <a:pt x="4311" y="7835"/>
                </a:cubicBezTo>
                <a:cubicBezTo>
                  <a:pt x="4377" y="7769"/>
                  <a:pt x="4460" y="7739"/>
                  <a:pt x="4543" y="7739"/>
                </a:cubicBezTo>
                <a:close/>
                <a:moveTo>
                  <a:pt x="5914" y="7746"/>
                </a:moveTo>
                <a:cubicBezTo>
                  <a:pt x="6092" y="7746"/>
                  <a:pt x="6263" y="7890"/>
                  <a:pt x="6263" y="8097"/>
                </a:cubicBezTo>
                <a:cubicBezTo>
                  <a:pt x="6263" y="8288"/>
                  <a:pt x="6120" y="8431"/>
                  <a:pt x="5930" y="8431"/>
                </a:cubicBezTo>
                <a:cubicBezTo>
                  <a:pt x="5620" y="8431"/>
                  <a:pt x="5454" y="8074"/>
                  <a:pt x="5668" y="7859"/>
                </a:cubicBezTo>
                <a:cubicBezTo>
                  <a:pt x="5739" y="7781"/>
                  <a:pt x="5827" y="7746"/>
                  <a:pt x="5914" y="7746"/>
                </a:cubicBezTo>
                <a:close/>
                <a:moveTo>
                  <a:pt x="7296" y="7746"/>
                </a:moveTo>
                <a:cubicBezTo>
                  <a:pt x="7473" y="7746"/>
                  <a:pt x="7645" y="7890"/>
                  <a:pt x="7645" y="8097"/>
                </a:cubicBezTo>
                <a:cubicBezTo>
                  <a:pt x="7645" y="8288"/>
                  <a:pt x="7478" y="8431"/>
                  <a:pt x="7287" y="8431"/>
                </a:cubicBezTo>
                <a:cubicBezTo>
                  <a:pt x="6978" y="8431"/>
                  <a:pt x="6835" y="8074"/>
                  <a:pt x="7049" y="7859"/>
                </a:cubicBezTo>
                <a:cubicBezTo>
                  <a:pt x="7120" y="7781"/>
                  <a:pt x="7208" y="7746"/>
                  <a:pt x="7296" y="7746"/>
                </a:cubicBezTo>
                <a:close/>
                <a:moveTo>
                  <a:pt x="2263" y="6978"/>
                </a:moveTo>
                <a:cubicBezTo>
                  <a:pt x="2365" y="7063"/>
                  <a:pt x="2467" y="7075"/>
                  <a:pt x="2621" y="7075"/>
                </a:cubicBezTo>
                <a:cubicBezTo>
                  <a:pt x="2682" y="7075"/>
                  <a:pt x="2752" y="7073"/>
                  <a:pt x="2834" y="7073"/>
                </a:cubicBezTo>
                <a:lnTo>
                  <a:pt x="2834" y="9812"/>
                </a:lnTo>
                <a:lnTo>
                  <a:pt x="2143" y="9812"/>
                </a:lnTo>
                <a:lnTo>
                  <a:pt x="2143" y="7002"/>
                </a:lnTo>
                <a:lnTo>
                  <a:pt x="2263" y="6978"/>
                </a:lnTo>
                <a:close/>
                <a:moveTo>
                  <a:pt x="1715" y="0"/>
                </a:moveTo>
                <a:cubicBezTo>
                  <a:pt x="429" y="0"/>
                  <a:pt x="0" y="5335"/>
                  <a:pt x="0" y="5383"/>
                </a:cubicBezTo>
                <a:cubicBezTo>
                  <a:pt x="0" y="6240"/>
                  <a:pt x="643" y="6954"/>
                  <a:pt x="1500" y="7073"/>
                </a:cubicBezTo>
                <a:lnTo>
                  <a:pt x="1500" y="9836"/>
                </a:lnTo>
                <a:lnTo>
                  <a:pt x="500" y="9836"/>
                </a:lnTo>
                <a:cubicBezTo>
                  <a:pt x="310" y="9836"/>
                  <a:pt x="143" y="10002"/>
                  <a:pt x="167" y="10217"/>
                </a:cubicBezTo>
                <a:cubicBezTo>
                  <a:pt x="191" y="10384"/>
                  <a:pt x="334" y="10503"/>
                  <a:pt x="500" y="10503"/>
                </a:cubicBezTo>
                <a:lnTo>
                  <a:pt x="4215" y="10503"/>
                </a:lnTo>
                <a:lnTo>
                  <a:pt x="4215" y="9502"/>
                </a:lnTo>
                <a:cubicBezTo>
                  <a:pt x="4191" y="9288"/>
                  <a:pt x="4382" y="9145"/>
                  <a:pt x="4573" y="9145"/>
                </a:cubicBezTo>
                <a:cubicBezTo>
                  <a:pt x="4739" y="9169"/>
                  <a:pt x="4858" y="9312"/>
                  <a:pt x="4882" y="9479"/>
                </a:cubicBezTo>
                <a:lnTo>
                  <a:pt x="4882" y="10503"/>
                </a:lnTo>
                <a:lnTo>
                  <a:pt x="5573" y="10503"/>
                </a:lnTo>
                <a:lnTo>
                  <a:pt x="5573" y="9479"/>
                </a:lnTo>
                <a:cubicBezTo>
                  <a:pt x="5573" y="9252"/>
                  <a:pt x="5739" y="9139"/>
                  <a:pt x="5906" y="9139"/>
                </a:cubicBezTo>
                <a:cubicBezTo>
                  <a:pt x="6073" y="9139"/>
                  <a:pt x="6240" y="9252"/>
                  <a:pt x="6240" y="9479"/>
                </a:cubicBezTo>
                <a:lnTo>
                  <a:pt x="6240" y="10503"/>
                </a:lnTo>
                <a:lnTo>
                  <a:pt x="6930" y="10503"/>
                </a:lnTo>
                <a:lnTo>
                  <a:pt x="6930" y="9502"/>
                </a:lnTo>
                <a:cubicBezTo>
                  <a:pt x="6930" y="9312"/>
                  <a:pt x="7121" y="9145"/>
                  <a:pt x="7311" y="9145"/>
                </a:cubicBezTo>
                <a:cubicBezTo>
                  <a:pt x="7478" y="9169"/>
                  <a:pt x="7621" y="9312"/>
                  <a:pt x="7597" y="9502"/>
                </a:cubicBezTo>
                <a:lnTo>
                  <a:pt x="7597" y="10503"/>
                </a:lnTo>
                <a:lnTo>
                  <a:pt x="9978" y="10503"/>
                </a:lnTo>
                <a:cubicBezTo>
                  <a:pt x="9994" y="10504"/>
                  <a:pt x="10008" y="10505"/>
                  <a:pt x="10023" y="10505"/>
                </a:cubicBezTo>
                <a:cubicBezTo>
                  <a:pt x="10464" y="10505"/>
                  <a:pt x="10464" y="9834"/>
                  <a:pt x="10023" y="9834"/>
                </a:cubicBezTo>
                <a:cubicBezTo>
                  <a:pt x="10008" y="9834"/>
                  <a:pt x="9994" y="9834"/>
                  <a:pt x="9978" y="9836"/>
                </a:cubicBezTo>
                <a:lnTo>
                  <a:pt x="9002" y="9836"/>
                </a:lnTo>
                <a:lnTo>
                  <a:pt x="9002" y="7026"/>
                </a:lnTo>
                <a:cubicBezTo>
                  <a:pt x="9764" y="6811"/>
                  <a:pt x="10264" y="6145"/>
                  <a:pt x="10264" y="5383"/>
                </a:cubicBezTo>
                <a:cubicBezTo>
                  <a:pt x="10264" y="5335"/>
                  <a:pt x="9836" y="24"/>
                  <a:pt x="8550" y="24"/>
                </a:cubicBezTo>
                <a:cubicBezTo>
                  <a:pt x="8335" y="24"/>
                  <a:pt x="8121" y="191"/>
                  <a:pt x="7954" y="477"/>
                </a:cubicBezTo>
                <a:cubicBezTo>
                  <a:pt x="7835" y="215"/>
                  <a:pt x="7597" y="48"/>
                  <a:pt x="7311" y="24"/>
                </a:cubicBezTo>
                <a:cubicBezTo>
                  <a:pt x="7049" y="24"/>
                  <a:pt x="6359" y="24"/>
                  <a:pt x="5787" y="3715"/>
                </a:cubicBezTo>
                <a:cubicBezTo>
                  <a:pt x="5668" y="3763"/>
                  <a:pt x="5597" y="3882"/>
                  <a:pt x="5597" y="4001"/>
                </a:cubicBezTo>
                <a:lnTo>
                  <a:pt x="5597" y="5025"/>
                </a:lnTo>
                <a:lnTo>
                  <a:pt x="4882" y="5025"/>
                </a:lnTo>
                <a:cubicBezTo>
                  <a:pt x="4763" y="3835"/>
                  <a:pt x="4287" y="0"/>
                  <a:pt x="3191" y="0"/>
                </a:cubicBezTo>
                <a:cubicBezTo>
                  <a:pt x="2858" y="0"/>
                  <a:pt x="2620" y="310"/>
                  <a:pt x="2453" y="667"/>
                </a:cubicBezTo>
                <a:cubicBezTo>
                  <a:pt x="2239" y="262"/>
                  <a:pt x="2001" y="0"/>
                  <a:pt x="1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2" name="Google Shape;4082;p76"/>
          <p:cNvGrpSpPr/>
          <p:nvPr/>
        </p:nvGrpSpPr>
        <p:grpSpPr>
          <a:xfrm>
            <a:off x="3357797" y="3318411"/>
            <a:ext cx="329162" cy="322442"/>
            <a:chOff x="3357797" y="3318411"/>
            <a:chExt cx="329162" cy="322442"/>
          </a:xfrm>
        </p:grpSpPr>
        <p:sp>
          <p:nvSpPr>
            <p:cNvPr id="4083" name="Google Shape;4083;p76"/>
            <p:cNvSpPr/>
            <p:nvPr/>
          </p:nvSpPr>
          <p:spPr>
            <a:xfrm>
              <a:off x="3359024" y="3598665"/>
              <a:ext cx="327935" cy="42188"/>
            </a:xfrm>
            <a:custGeom>
              <a:rect b="b" l="l" r="r" t="t"/>
              <a:pathLst>
                <a:path extrusionOk="0" h="1375" w="10688">
                  <a:moveTo>
                    <a:pt x="1159" y="1"/>
                  </a:moveTo>
                  <a:cubicBezTo>
                    <a:pt x="839" y="1"/>
                    <a:pt x="516" y="75"/>
                    <a:pt x="215" y="226"/>
                  </a:cubicBezTo>
                  <a:cubicBezTo>
                    <a:pt x="48" y="321"/>
                    <a:pt x="1" y="536"/>
                    <a:pt x="72" y="702"/>
                  </a:cubicBezTo>
                  <a:cubicBezTo>
                    <a:pt x="138" y="818"/>
                    <a:pt x="250" y="888"/>
                    <a:pt x="369" y="888"/>
                  </a:cubicBezTo>
                  <a:cubicBezTo>
                    <a:pt x="421" y="888"/>
                    <a:pt x="474" y="874"/>
                    <a:pt x="525" y="845"/>
                  </a:cubicBezTo>
                  <a:cubicBezTo>
                    <a:pt x="730" y="732"/>
                    <a:pt x="952" y="677"/>
                    <a:pt x="1173" y="677"/>
                  </a:cubicBezTo>
                  <a:cubicBezTo>
                    <a:pt x="1466" y="677"/>
                    <a:pt x="1757" y="774"/>
                    <a:pt x="2001" y="964"/>
                  </a:cubicBezTo>
                  <a:cubicBezTo>
                    <a:pt x="2370" y="1238"/>
                    <a:pt x="2805" y="1375"/>
                    <a:pt x="3237" y="1375"/>
                  </a:cubicBezTo>
                  <a:cubicBezTo>
                    <a:pt x="3668" y="1375"/>
                    <a:pt x="4097" y="1238"/>
                    <a:pt x="4454" y="964"/>
                  </a:cubicBezTo>
                  <a:cubicBezTo>
                    <a:pt x="4704" y="786"/>
                    <a:pt x="4996" y="696"/>
                    <a:pt x="5288" y="696"/>
                  </a:cubicBezTo>
                  <a:cubicBezTo>
                    <a:pt x="5579" y="696"/>
                    <a:pt x="5871" y="786"/>
                    <a:pt x="6121" y="964"/>
                  </a:cubicBezTo>
                  <a:cubicBezTo>
                    <a:pt x="6478" y="1238"/>
                    <a:pt x="6907" y="1375"/>
                    <a:pt x="7339" y="1375"/>
                  </a:cubicBezTo>
                  <a:cubicBezTo>
                    <a:pt x="7770" y="1375"/>
                    <a:pt x="8205" y="1238"/>
                    <a:pt x="8574" y="964"/>
                  </a:cubicBezTo>
                  <a:cubicBezTo>
                    <a:pt x="8818" y="774"/>
                    <a:pt x="9109" y="677"/>
                    <a:pt x="9402" y="677"/>
                  </a:cubicBezTo>
                  <a:cubicBezTo>
                    <a:pt x="9623" y="677"/>
                    <a:pt x="9846" y="732"/>
                    <a:pt x="10051" y="845"/>
                  </a:cubicBezTo>
                  <a:cubicBezTo>
                    <a:pt x="10094" y="879"/>
                    <a:pt x="10139" y="893"/>
                    <a:pt x="10184" y="893"/>
                  </a:cubicBezTo>
                  <a:cubicBezTo>
                    <a:pt x="10453" y="893"/>
                    <a:pt x="10687" y="352"/>
                    <a:pt x="10360" y="250"/>
                  </a:cubicBezTo>
                  <a:lnTo>
                    <a:pt x="10360" y="226"/>
                  </a:lnTo>
                  <a:cubicBezTo>
                    <a:pt x="10069" y="75"/>
                    <a:pt x="9748" y="1"/>
                    <a:pt x="9426" y="1"/>
                  </a:cubicBezTo>
                  <a:cubicBezTo>
                    <a:pt x="8985" y="1"/>
                    <a:pt x="8541" y="141"/>
                    <a:pt x="8169" y="416"/>
                  </a:cubicBezTo>
                  <a:cubicBezTo>
                    <a:pt x="7931" y="595"/>
                    <a:pt x="7639" y="684"/>
                    <a:pt x="7348" y="684"/>
                  </a:cubicBezTo>
                  <a:cubicBezTo>
                    <a:pt x="7056" y="684"/>
                    <a:pt x="6764" y="595"/>
                    <a:pt x="6526" y="416"/>
                  </a:cubicBezTo>
                  <a:cubicBezTo>
                    <a:pt x="6157" y="143"/>
                    <a:pt x="5722" y="6"/>
                    <a:pt x="5291" y="6"/>
                  </a:cubicBezTo>
                  <a:cubicBezTo>
                    <a:pt x="4859" y="6"/>
                    <a:pt x="4430" y="143"/>
                    <a:pt x="4073" y="416"/>
                  </a:cubicBezTo>
                  <a:cubicBezTo>
                    <a:pt x="3823" y="595"/>
                    <a:pt x="3531" y="684"/>
                    <a:pt x="3240" y="684"/>
                  </a:cubicBezTo>
                  <a:cubicBezTo>
                    <a:pt x="2948" y="684"/>
                    <a:pt x="2656" y="595"/>
                    <a:pt x="2406" y="416"/>
                  </a:cubicBezTo>
                  <a:cubicBezTo>
                    <a:pt x="2034" y="141"/>
                    <a:pt x="1599" y="1"/>
                    <a:pt x="11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6"/>
            <p:cNvSpPr/>
            <p:nvPr/>
          </p:nvSpPr>
          <p:spPr>
            <a:xfrm>
              <a:off x="3357797" y="3556445"/>
              <a:ext cx="325695" cy="42035"/>
            </a:xfrm>
            <a:custGeom>
              <a:rect b="b" l="l" r="r" t="t"/>
              <a:pathLst>
                <a:path extrusionOk="0" h="1370" w="10615">
                  <a:moveTo>
                    <a:pt x="5331" y="0"/>
                  </a:moveTo>
                  <a:cubicBezTo>
                    <a:pt x="4899" y="0"/>
                    <a:pt x="4470" y="137"/>
                    <a:pt x="4113" y="411"/>
                  </a:cubicBezTo>
                  <a:cubicBezTo>
                    <a:pt x="3863" y="590"/>
                    <a:pt x="3571" y="679"/>
                    <a:pt x="3280" y="679"/>
                  </a:cubicBezTo>
                  <a:cubicBezTo>
                    <a:pt x="2988" y="679"/>
                    <a:pt x="2696" y="590"/>
                    <a:pt x="2446" y="411"/>
                  </a:cubicBezTo>
                  <a:cubicBezTo>
                    <a:pt x="2083" y="142"/>
                    <a:pt x="1660" y="10"/>
                    <a:pt x="1231" y="10"/>
                  </a:cubicBezTo>
                  <a:cubicBezTo>
                    <a:pt x="900" y="10"/>
                    <a:pt x="566" y="89"/>
                    <a:pt x="255" y="245"/>
                  </a:cubicBezTo>
                  <a:cubicBezTo>
                    <a:pt x="0" y="457"/>
                    <a:pt x="162" y="859"/>
                    <a:pt x="453" y="859"/>
                  </a:cubicBezTo>
                  <a:cubicBezTo>
                    <a:pt x="489" y="859"/>
                    <a:pt x="526" y="853"/>
                    <a:pt x="565" y="840"/>
                  </a:cubicBezTo>
                  <a:cubicBezTo>
                    <a:pt x="770" y="727"/>
                    <a:pt x="992" y="672"/>
                    <a:pt x="1213" y="672"/>
                  </a:cubicBezTo>
                  <a:cubicBezTo>
                    <a:pt x="1506" y="672"/>
                    <a:pt x="1797" y="769"/>
                    <a:pt x="2041" y="959"/>
                  </a:cubicBezTo>
                  <a:cubicBezTo>
                    <a:pt x="2410" y="1233"/>
                    <a:pt x="2845" y="1370"/>
                    <a:pt x="3277" y="1370"/>
                  </a:cubicBezTo>
                  <a:cubicBezTo>
                    <a:pt x="3708" y="1370"/>
                    <a:pt x="4137" y="1233"/>
                    <a:pt x="4494" y="959"/>
                  </a:cubicBezTo>
                  <a:cubicBezTo>
                    <a:pt x="4744" y="768"/>
                    <a:pt x="5036" y="673"/>
                    <a:pt x="5328" y="673"/>
                  </a:cubicBezTo>
                  <a:cubicBezTo>
                    <a:pt x="5619" y="673"/>
                    <a:pt x="5911" y="768"/>
                    <a:pt x="6161" y="959"/>
                  </a:cubicBezTo>
                  <a:cubicBezTo>
                    <a:pt x="6518" y="1221"/>
                    <a:pt x="6947" y="1352"/>
                    <a:pt x="7379" y="1352"/>
                  </a:cubicBezTo>
                  <a:cubicBezTo>
                    <a:pt x="7810" y="1352"/>
                    <a:pt x="8245" y="1221"/>
                    <a:pt x="8614" y="959"/>
                  </a:cubicBezTo>
                  <a:cubicBezTo>
                    <a:pt x="8858" y="769"/>
                    <a:pt x="9149" y="672"/>
                    <a:pt x="9442" y="672"/>
                  </a:cubicBezTo>
                  <a:cubicBezTo>
                    <a:pt x="9663" y="672"/>
                    <a:pt x="9886" y="727"/>
                    <a:pt x="10091" y="840"/>
                  </a:cubicBezTo>
                  <a:cubicBezTo>
                    <a:pt x="10141" y="861"/>
                    <a:pt x="10193" y="872"/>
                    <a:pt x="10244" y="872"/>
                  </a:cubicBezTo>
                  <a:cubicBezTo>
                    <a:pt x="10363" y="872"/>
                    <a:pt x="10476" y="814"/>
                    <a:pt x="10543" y="697"/>
                  </a:cubicBezTo>
                  <a:cubicBezTo>
                    <a:pt x="10614" y="530"/>
                    <a:pt x="10567" y="340"/>
                    <a:pt x="10400" y="245"/>
                  </a:cubicBezTo>
                  <a:cubicBezTo>
                    <a:pt x="10099" y="89"/>
                    <a:pt x="9767" y="10"/>
                    <a:pt x="9434" y="10"/>
                  </a:cubicBezTo>
                  <a:cubicBezTo>
                    <a:pt x="9003" y="10"/>
                    <a:pt x="8572" y="142"/>
                    <a:pt x="8209" y="411"/>
                  </a:cubicBezTo>
                  <a:cubicBezTo>
                    <a:pt x="7971" y="590"/>
                    <a:pt x="7679" y="679"/>
                    <a:pt x="7388" y="679"/>
                  </a:cubicBezTo>
                  <a:cubicBezTo>
                    <a:pt x="7096" y="679"/>
                    <a:pt x="6804" y="590"/>
                    <a:pt x="6566" y="411"/>
                  </a:cubicBezTo>
                  <a:cubicBezTo>
                    <a:pt x="6197" y="137"/>
                    <a:pt x="5762" y="0"/>
                    <a:pt x="53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6"/>
            <p:cNvSpPr/>
            <p:nvPr/>
          </p:nvSpPr>
          <p:spPr>
            <a:xfrm>
              <a:off x="3360497" y="3318411"/>
              <a:ext cx="321522" cy="125706"/>
            </a:xfrm>
            <a:custGeom>
              <a:rect b="b" l="l" r="r" t="t"/>
              <a:pathLst>
                <a:path extrusionOk="0" h="4097" w="10479">
                  <a:moveTo>
                    <a:pt x="2025" y="668"/>
                  </a:moveTo>
                  <a:lnTo>
                    <a:pt x="2048" y="1358"/>
                  </a:lnTo>
                  <a:lnTo>
                    <a:pt x="667" y="1358"/>
                  </a:lnTo>
                  <a:lnTo>
                    <a:pt x="667" y="668"/>
                  </a:lnTo>
                  <a:close/>
                  <a:moveTo>
                    <a:pt x="4906" y="668"/>
                  </a:moveTo>
                  <a:lnTo>
                    <a:pt x="4906" y="1358"/>
                  </a:lnTo>
                  <a:lnTo>
                    <a:pt x="2715" y="1358"/>
                  </a:lnTo>
                  <a:lnTo>
                    <a:pt x="2715" y="668"/>
                  </a:lnTo>
                  <a:close/>
                  <a:moveTo>
                    <a:pt x="7740" y="668"/>
                  </a:moveTo>
                  <a:lnTo>
                    <a:pt x="7740" y="1358"/>
                  </a:lnTo>
                  <a:lnTo>
                    <a:pt x="5573" y="1358"/>
                  </a:lnTo>
                  <a:lnTo>
                    <a:pt x="5573" y="668"/>
                  </a:lnTo>
                  <a:close/>
                  <a:moveTo>
                    <a:pt x="9836" y="668"/>
                  </a:moveTo>
                  <a:lnTo>
                    <a:pt x="9836" y="1358"/>
                  </a:lnTo>
                  <a:lnTo>
                    <a:pt x="8455" y="1358"/>
                  </a:lnTo>
                  <a:lnTo>
                    <a:pt x="8455" y="668"/>
                  </a:lnTo>
                  <a:close/>
                  <a:moveTo>
                    <a:pt x="334" y="1"/>
                  </a:moveTo>
                  <a:cubicBezTo>
                    <a:pt x="143" y="1"/>
                    <a:pt x="0" y="144"/>
                    <a:pt x="0" y="334"/>
                  </a:cubicBezTo>
                  <a:lnTo>
                    <a:pt x="0" y="4097"/>
                  </a:lnTo>
                  <a:lnTo>
                    <a:pt x="667" y="4097"/>
                  </a:lnTo>
                  <a:lnTo>
                    <a:pt x="667" y="3430"/>
                  </a:lnTo>
                  <a:cubicBezTo>
                    <a:pt x="667" y="3073"/>
                    <a:pt x="929" y="2787"/>
                    <a:pt x="1263" y="2740"/>
                  </a:cubicBezTo>
                  <a:cubicBezTo>
                    <a:pt x="1290" y="2736"/>
                    <a:pt x="1318" y="2735"/>
                    <a:pt x="1345" y="2735"/>
                  </a:cubicBezTo>
                  <a:cubicBezTo>
                    <a:pt x="1715" y="2735"/>
                    <a:pt x="2025" y="3029"/>
                    <a:pt x="2025" y="3406"/>
                  </a:cubicBezTo>
                  <a:lnTo>
                    <a:pt x="2025" y="4097"/>
                  </a:lnTo>
                  <a:lnTo>
                    <a:pt x="3049" y="4097"/>
                  </a:lnTo>
                  <a:lnTo>
                    <a:pt x="3049" y="3430"/>
                  </a:lnTo>
                  <a:cubicBezTo>
                    <a:pt x="3073" y="3073"/>
                    <a:pt x="3334" y="2787"/>
                    <a:pt x="3668" y="2740"/>
                  </a:cubicBezTo>
                  <a:cubicBezTo>
                    <a:pt x="3696" y="2736"/>
                    <a:pt x="3723" y="2735"/>
                    <a:pt x="3750" y="2735"/>
                  </a:cubicBezTo>
                  <a:cubicBezTo>
                    <a:pt x="4120" y="2735"/>
                    <a:pt x="4430" y="3029"/>
                    <a:pt x="4430" y="3406"/>
                  </a:cubicBezTo>
                  <a:lnTo>
                    <a:pt x="4430" y="4097"/>
                  </a:lnTo>
                  <a:lnTo>
                    <a:pt x="6025" y="4097"/>
                  </a:lnTo>
                  <a:lnTo>
                    <a:pt x="6025" y="3430"/>
                  </a:lnTo>
                  <a:cubicBezTo>
                    <a:pt x="6049" y="3073"/>
                    <a:pt x="6311" y="2787"/>
                    <a:pt x="6645" y="2740"/>
                  </a:cubicBezTo>
                  <a:cubicBezTo>
                    <a:pt x="6672" y="2736"/>
                    <a:pt x="6700" y="2735"/>
                    <a:pt x="6727" y="2735"/>
                  </a:cubicBezTo>
                  <a:cubicBezTo>
                    <a:pt x="7097" y="2735"/>
                    <a:pt x="7407" y="3029"/>
                    <a:pt x="7407" y="3406"/>
                  </a:cubicBezTo>
                  <a:lnTo>
                    <a:pt x="7407" y="4097"/>
                  </a:lnTo>
                  <a:lnTo>
                    <a:pt x="8431" y="4097"/>
                  </a:lnTo>
                  <a:lnTo>
                    <a:pt x="8431" y="3430"/>
                  </a:lnTo>
                  <a:cubicBezTo>
                    <a:pt x="8431" y="3073"/>
                    <a:pt x="8693" y="2787"/>
                    <a:pt x="9050" y="2740"/>
                  </a:cubicBezTo>
                  <a:cubicBezTo>
                    <a:pt x="9078" y="2736"/>
                    <a:pt x="9105" y="2735"/>
                    <a:pt x="9132" y="2735"/>
                  </a:cubicBezTo>
                  <a:cubicBezTo>
                    <a:pt x="9502" y="2735"/>
                    <a:pt x="9812" y="3029"/>
                    <a:pt x="9812" y="3406"/>
                  </a:cubicBezTo>
                  <a:lnTo>
                    <a:pt x="9812" y="4097"/>
                  </a:lnTo>
                  <a:lnTo>
                    <a:pt x="10479" y="4097"/>
                  </a:lnTo>
                  <a:lnTo>
                    <a:pt x="10479" y="334"/>
                  </a:lnTo>
                  <a:cubicBezTo>
                    <a:pt x="10479" y="144"/>
                    <a:pt x="10336" y="1"/>
                    <a:pt x="101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6"/>
            <p:cNvSpPr/>
            <p:nvPr/>
          </p:nvSpPr>
          <p:spPr>
            <a:xfrm>
              <a:off x="3359761" y="3465288"/>
              <a:ext cx="322258" cy="90636"/>
            </a:xfrm>
            <a:custGeom>
              <a:rect b="b" l="l" r="r" t="t"/>
              <a:pathLst>
                <a:path extrusionOk="0" h="2954" w="10503">
                  <a:moveTo>
                    <a:pt x="1" y="1"/>
                  </a:moveTo>
                  <a:lnTo>
                    <a:pt x="1" y="2549"/>
                  </a:lnTo>
                  <a:cubicBezTo>
                    <a:pt x="215" y="2430"/>
                    <a:pt x="453" y="2358"/>
                    <a:pt x="691" y="2334"/>
                  </a:cubicBezTo>
                  <a:lnTo>
                    <a:pt x="691" y="1382"/>
                  </a:lnTo>
                  <a:cubicBezTo>
                    <a:pt x="691" y="1048"/>
                    <a:pt x="953" y="739"/>
                    <a:pt x="1287" y="691"/>
                  </a:cubicBezTo>
                  <a:cubicBezTo>
                    <a:pt x="1324" y="685"/>
                    <a:pt x="1361" y="682"/>
                    <a:pt x="1397" y="682"/>
                  </a:cubicBezTo>
                  <a:cubicBezTo>
                    <a:pt x="1758" y="682"/>
                    <a:pt x="2072" y="990"/>
                    <a:pt x="2072" y="1358"/>
                  </a:cubicBezTo>
                  <a:lnTo>
                    <a:pt x="2072" y="2453"/>
                  </a:lnTo>
                  <a:cubicBezTo>
                    <a:pt x="2334" y="2549"/>
                    <a:pt x="2573" y="2668"/>
                    <a:pt x="2787" y="2835"/>
                  </a:cubicBezTo>
                  <a:cubicBezTo>
                    <a:pt x="2882" y="2882"/>
                    <a:pt x="2977" y="2930"/>
                    <a:pt x="3097" y="2954"/>
                  </a:cubicBezTo>
                  <a:lnTo>
                    <a:pt x="3097" y="1382"/>
                  </a:lnTo>
                  <a:cubicBezTo>
                    <a:pt x="3097" y="1048"/>
                    <a:pt x="3335" y="763"/>
                    <a:pt x="3668" y="691"/>
                  </a:cubicBezTo>
                  <a:cubicBezTo>
                    <a:pt x="3707" y="685"/>
                    <a:pt x="3746" y="682"/>
                    <a:pt x="3784" y="682"/>
                  </a:cubicBezTo>
                  <a:cubicBezTo>
                    <a:pt x="4159" y="682"/>
                    <a:pt x="4456" y="990"/>
                    <a:pt x="4478" y="1358"/>
                  </a:cubicBezTo>
                  <a:lnTo>
                    <a:pt x="4478" y="2406"/>
                  </a:lnTo>
                  <a:cubicBezTo>
                    <a:pt x="4728" y="2323"/>
                    <a:pt x="4996" y="2281"/>
                    <a:pt x="5267" y="2281"/>
                  </a:cubicBezTo>
                  <a:cubicBezTo>
                    <a:pt x="5537" y="2281"/>
                    <a:pt x="5811" y="2323"/>
                    <a:pt x="6073" y="2406"/>
                  </a:cubicBezTo>
                  <a:lnTo>
                    <a:pt x="6073" y="1382"/>
                  </a:lnTo>
                  <a:cubicBezTo>
                    <a:pt x="6073" y="1048"/>
                    <a:pt x="6311" y="763"/>
                    <a:pt x="6645" y="691"/>
                  </a:cubicBezTo>
                  <a:cubicBezTo>
                    <a:pt x="6684" y="685"/>
                    <a:pt x="6723" y="682"/>
                    <a:pt x="6761" y="682"/>
                  </a:cubicBezTo>
                  <a:cubicBezTo>
                    <a:pt x="7136" y="682"/>
                    <a:pt x="7433" y="990"/>
                    <a:pt x="7455" y="1358"/>
                  </a:cubicBezTo>
                  <a:lnTo>
                    <a:pt x="7455" y="2954"/>
                  </a:lnTo>
                  <a:cubicBezTo>
                    <a:pt x="7550" y="2930"/>
                    <a:pt x="7645" y="2882"/>
                    <a:pt x="7740" y="2835"/>
                  </a:cubicBezTo>
                  <a:cubicBezTo>
                    <a:pt x="7955" y="2668"/>
                    <a:pt x="8193" y="2549"/>
                    <a:pt x="8455" y="2453"/>
                  </a:cubicBezTo>
                  <a:lnTo>
                    <a:pt x="8455" y="1382"/>
                  </a:lnTo>
                  <a:cubicBezTo>
                    <a:pt x="8455" y="1048"/>
                    <a:pt x="8717" y="763"/>
                    <a:pt x="9050" y="691"/>
                  </a:cubicBezTo>
                  <a:cubicBezTo>
                    <a:pt x="9087" y="685"/>
                    <a:pt x="9124" y="682"/>
                    <a:pt x="9161" y="682"/>
                  </a:cubicBezTo>
                  <a:cubicBezTo>
                    <a:pt x="9522" y="682"/>
                    <a:pt x="9836" y="990"/>
                    <a:pt x="9836" y="1358"/>
                  </a:cubicBezTo>
                  <a:lnTo>
                    <a:pt x="9836" y="2334"/>
                  </a:lnTo>
                  <a:cubicBezTo>
                    <a:pt x="10074" y="2358"/>
                    <a:pt x="10288" y="2430"/>
                    <a:pt x="10503" y="2549"/>
                  </a:cubicBezTo>
                  <a:lnTo>
                    <a:pt x="105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7" name="Google Shape;4087;p76"/>
          <p:cNvGrpSpPr/>
          <p:nvPr/>
        </p:nvGrpSpPr>
        <p:grpSpPr>
          <a:xfrm>
            <a:off x="4063402" y="3327186"/>
            <a:ext cx="325940" cy="273320"/>
            <a:chOff x="4063402" y="3327186"/>
            <a:chExt cx="325940" cy="273320"/>
          </a:xfrm>
        </p:grpSpPr>
        <p:sp>
          <p:nvSpPr>
            <p:cNvPr id="4088" name="Google Shape;4088;p76"/>
            <p:cNvSpPr/>
            <p:nvPr/>
          </p:nvSpPr>
          <p:spPr>
            <a:xfrm>
              <a:off x="4063402" y="3327186"/>
              <a:ext cx="325940" cy="230947"/>
            </a:xfrm>
            <a:custGeom>
              <a:rect b="b" l="l" r="r" t="t"/>
              <a:pathLst>
                <a:path extrusionOk="0" h="7527" w="10623">
                  <a:moveTo>
                    <a:pt x="7002" y="668"/>
                  </a:moveTo>
                  <a:cubicBezTo>
                    <a:pt x="7479" y="668"/>
                    <a:pt x="7907" y="1001"/>
                    <a:pt x="8003" y="1477"/>
                  </a:cubicBezTo>
                  <a:lnTo>
                    <a:pt x="8360" y="2716"/>
                  </a:lnTo>
                  <a:cubicBezTo>
                    <a:pt x="8265" y="2716"/>
                    <a:pt x="8193" y="2716"/>
                    <a:pt x="8122" y="2739"/>
                  </a:cubicBezTo>
                  <a:lnTo>
                    <a:pt x="8098" y="2716"/>
                  </a:lnTo>
                  <a:lnTo>
                    <a:pt x="7312" y="2716"/>
                  </a:lnTo>
                  <a:lnTo>
                    <a:pt x="7312" y="2406"/>
                  </a:lnTo>
                  <a:cubicBezTo>
                    <a:pt x="7348" y="1674"/>
                    <a:pt x="6809" y="1304"/>
                    <a:pt x="6275" y="1304"/>
                  </a:cubicBezTo>
                  <a:cubicBezTo>
                    <a:pt x="5749" y="1304"/>
                    <a:pt x="5229" y="1662"/>
                    <a:pt x="5264" y="2382"/>
                  </a:cubicBezTo>
                  <a:lnTo>
                    <a:pt x="5264" y="2716"/>
                  </a:lnTo>
                  <a:lnTo>
                    <a:pt x="2192" y="2716"/>
                  </a:lnTo>
                  <a:cubicBezTo>
                    <a:pt x="2192" y="2692"/>
                    <a:pt x="2525" y="1501"/>
                    <a:pt x="2525" y="1477"/>
                  </a:cubicBezTo>
                  <a:cubicBezTo>
                    <a:pt x="2621" y="1001"/>
                    <a:pt x="3049" y="668"/>
                    <a:pt x="3549" y="668"/>
                  </a:cubicBezTo>
                  <a:close/>
                  <a:moveTo>
                    <a:pt x="6739" y="4120"/>
                  </a:moveTo>
                  <a:cubicBezTo>
                    <a:pt x="7169" y="4120"/>
                    <a:pt x="7161" y="4787"/>
                    <a:pt x="6717" y="4787"/>
                  </a:cubicBezTo>
                  <a:lnTo>
                    <a:pt x="3811" y="4787"/>
                  </a:lnTo>
                  <a:cubicBezTo>
                    <a:pt x="3597" y="4787"/>
                    <a:pt x="3430" y="4597"/>
                    <a:pt x="3454" y="4406"/>
                  </a:cubicBezTo>
                  <a:cubicBezTo>
                    <a:pt x="3478" y="4240"/>
                    <a:pt x="3621" y="4121"/>
                    <a:pt x="3787" y="4121"/>
                  </a:cubicBezTo>
                  <a:lnTo>
                    <a:pt x="6717" y="4121"/>
                  </a:lnTo>
                  <a:cubicBezTo>
                    <a:pt x="6724" y="4120"/>
                    <a:pt x="6732" y="4120"/>
                    <a:pt x="6739" y="4120"/>
                  </a:cubicBezTo>
                  <a:close/>
                  <a:moveTo>
                    <a:pt x="1025" y="4811"/>
                  </a:moveTo>
                  <a:cubicBezTo>
                    <a:pt x="1454" y="4811"/>
                    <a:pt x="1835" y="5073"/>
                    <a:pt x="1978" y="5478"/>
                  </a:cubicBezTo>
                  <a:lnTo>
                    <a:pt x="692" y="5478"/>
                  </a:lnTo>
                  <a:cubicBezTo>
                    <a:pt x="692" y="5264"/>
                    <a:pt x="692" y="5026"/>
                    <a:pt x="739" y="4811"/>
                  </a:cubicBezTo>
                  <a:close/>
                  <a:moveTo>
                    <a:pt x="9789" y="4787"/>
                  </a:moveTo>
                  <a:cubicBezTo>
                    <a:pt x="9813" y="5026"/>
                    <a:pt x="9836" y="5264"/>
                    <a:pt x="9813" y="5478"/>
                  </a:cubicBezTo>
                  <a:lnTo>
                    <a:pt x="8527" y="5478"/>
                  </a:lnTo>
                  <a:cubicBezTo>
                    <a:pt x="8669" y="5073"/>
                    <a:pt x="9050" y="4787"/>
                    <a:pt x="9479" y="4787"/>
                  </a:cubicBezTo>
                  <a:close/>
                  <a:moveTo>
                    <a:pt x="6050" y="6192"/>
                  </a:moveTo>
                  <a:cubicBezTo>
                    <a:pt x="6479" y="6192"/>
                    <a:pt x="6860" y="6454"/>
                    <a:pt x="7002" y="6859"/>
                  </a:cubicBezTo>
                  <a:lnTo>
                    <a:pt x="3502" y="6859"/>
                  </a:lnTo>
                  <a:cubicBezTo>
                    <a:pt x="3645" y="6454"/>
                    <a:pt x="4026" y="6192"/>
                    <a:pt x="4478" y="6192"/>
                  </a:cubicBezTo>
                  <a:close/>
                  <a:moveTo>
                    <a:pt x="3549" y="1"/>
                  </a:moveTo>
                  <a:cubicBezTo>
                    <a:pt x="2740" y="1"/>
                    <a:pt x="2049" y="572"/>
                    <a:pt x="1882" y="1358"/>
                  </a:cubicBezTo>
                  <a:lnTo>
                    <a:pt x="1573" y="2477"/>
                  </a:lnTo>
                  <a:lnTo>
                    <a:pt x="1311" y="2168"/>
                  </a:lnTo>
                  <a:cubicBezTo>
                    <a:pt x="1239" y="2096"/>
                    <a:pt x="1144" y="2049"/>
                    <a:pt x="1049" y="2049"/>
                  </a:cubicBezTo>
                  <a:lnTo>
                    <a:pt x="358" y="2049"/>
                  </a:lnTo>
                  <a:cubicBezTo>
                    <a:pt x="168" y="2049"/>
                    <a:pt x="1" y="2215"/>
                    <a:pt x="25" y="2430"/>
                  </a:cubicBezTo>
                  <a:cubicBezTo>
                    <a:pt x="25" y="2596"/>
                    <a:pt x="168" y="2716"/>
                    <a:pt x="358" y="2716"/>
                  </a:cubicBezTo>
                  <a:lnTo>
                    <a:pt x="882" y="2716"/>
                  </a:lnTo>
                  <a:lnTo>
                    <a:pt x="1168" y="3073"/>
                  </a:lnTo>
                  <a:cubicBezTo>
                    <a:pt x="453" y="3525"/>
                    <a:pt x="25" y="4287"/>
                    <a:pt x="25" y="5121"/>
                  </a:cubicBezTo>
                  <a:lnTo>
                    <a:pt x="25" y="5811"/>
                  </a:lnTo>
                  <a:cubicBezTo>
                    <a:pt x="25" y="6764"/>
                    <a:pt x="787" y="7526"/>
                    <a:pt x="1739" y="7526"/>
                  </a:cubicBezTo>
                  <a:lnTo>
                    <a:pt x="8789" y="7526"/>
                  </a:lnTo>
                  <a:cubicBezTo>
                    <a:pt x="9741" y="7526"/>
                    <a:pt x="10503" y="6764"/>
                    <a:pt x="10503" y="5811"/>
                  </a:cubicBezTo>
                  <a:lnTo>
                    <a:pt x="10503" y="5121"/>
                  </a:lnTo>
                  <a:cubicBezTo>
                    <a:pt x="10503" y="4311"/>
                    <a:pt x="10098" y="3573"/>
                    <a:pt x="9408" y="3120"/>
                  </a:cubicBezTo>
                  <a:lnTo>
                    <a:pt x="9789" y="2739"/>
                  </a:lnTo>
                  <a:lnTo>
                    <a:pt x="10170" y="2739"/>
                  </a:lnTo>
                  <a:cubicBezTo>
                    <a:pt x="10622" y="2739"/>
                    <a:pt x="10622" y="2049"/>
                    <a:pt x="10170" y="2049"/>
                  </a:cubicBezTo>
                  <a:lnTo>
                    <a:pt x="9646" y="2049"/>
                  </a:lnTo>
                  <a:cubicBezTo>
                    <a:pt x="9551" y="2049"/>
                    <a:pt x="9455" y="2073"/>
                    <a:pt x="9384" y="2144"/>
                  </a:cubicBezTo>
                  <a:lnTo>
                    <a:pt x="9003" y="2549"/>
                  </a:lnTo>
                  <a:lnTo>
                    <a:pt x="8669" y="1358"/>
                  </a:lnTo>
                  <a:cubicBezTo>
                    <a:pt x="8503" y="572"/>
                    <a:pt x="7812" y="1"/>
                    <a:pt x="70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6"/>
            <p:cNvSpPr/>
            <p:nvPr/>
          </p:nvSpPr>
          <p:spPr>
            <a:xfrm>
              <a:off x="4107248" y="3580010"/>
              <a:ext cx="80419" cy="20496"/>
            </a:xfrm>
            <a:custGeom>
              <a:rect b="b" l="l" r="r" t="t"/>
              <a:pathLst>
                <a:path extrusionOk="0" h="668" w="2621">
                  <a:moveTo>
                    <a:pt x="1" y="0"/>
                  </a:moveTo>
                  <a:cubicBezTo>
                    <a:pt x="120" y="381"/>
                    <a:pt x="501" y="667"/>
                    <a:pt x="906" y="667"/>
                  </a:cubicBezTo>
                  <a:lnTo>
                    <a:pt x="1715" y="667"/>
                  </a:lnTo>
                  <a:cubicBezTo>
                    <a:pt x="2144" y="667"/>
                    <a:pt x="2501" y="381"/>
                    <a:pt x="2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6"/>
            <p:cNvSpPr/>
            <p:nvPr/>
          </p:nvSpPr>
          <p:spPr>
            <a:xfrm>
              <a:off x="4261427" y="3580010"/>
              <a:ext cx="80419" cy="20496"/>
            </a:xfrm>
            <a:custGeom>
              <a:rect b="b" l="l" r="r" t="t"/>
              <a:pathLst>
                <a:path extrusionOk="0" h="668" w="2621">
                  <a:moveTo>
                    <a:pt x="1" y="0"/>
                  </a:moveTo>
                  <a:cubicBezTo>
                    <a:pt x="120" y="381"/>
                    <a:pt x="477" y="667"/>
                    <a:pt x="906" y="667"/>
                  </a:cubicBezTo>
                  <a:lnTo>
                    <a:pt x="1715" y="667"/>
                  </a:lnTo>
                  <a:cubicBezTo>
                    <a:pt x="2120" y="667"/>
                    <a:pt x="2501" y="381"/>
                    <a:pt x="2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1" name="Google Shape;4091;p76"/>
          <p:cNvSpPr/>
          <p:nvPr/>
        </p:nvSpPr>
        <p:spPr>
          <a:xfrm>
            <a:off x="4786067" y="3322645"/>
            <a:ext cx="331770" cy="272000"/>
          </a:xfrm>
          <a:custGeom>
            <a:rect b="b" l="l" r="r" t="t"/>
            <a:pathLst>
              <a:path extrusionOk="0" h="8865" w="10813">
                <a:moveTo>
                  <a:pt x="6264" y="911"/>
                </a:moveTo>
                <a:cubicBezTo>
                  <a:pt x="6764" y="1316"/>
                  <a:pt x="7050" y="1911"/>
                  <a:pt x="7050" y="2554"/>
                </a:cubicBezTo>
                <a:lnTo>
                  <a:pt x="7050" y="2744"/>
                </a:lnTo>
                <a:lnTo>
                  <a:pt x="1453" y="2744"/>
                </a:lnTo>
                <a:cubicBezTo>
                  <a:pt x="1596" y="2316"/>
                  <a:pt x="1977" y="2054"/>
                  <a:pt x="2406" y="2054"/>
                </a:cubicBezTo>
                <a:lnTo>
                  <a:pt x="4668" y="2054"/>
                </a:lnTo>
                <a:cubicBezTo>
                  <a:pt x="5383" y="2054"/>
                  <a:pt x="6026" y="1601"/>
                  <a:pt x="6264" y="911"/>
                </a:cubicBezTo>
                <a:close/>
                <a:moveTo>
                  <a:pt x="9002" y="4102"/>
                </a:moveTo>
                <a:cubicBezTo>
                  <a:pt x="9717" y="4102"/>
                  <a:pt x="9979" y="4650"/>
                  <a:pt x="9693" y="5340"/>
                </a:cubicBezTo>
                <a:cubicBezTo>
                  <a:pt x="9336" y="6174"/>
                  <a:pt x="8550" y="6745"/>
                  <a:pt x="7645" y="6841"/>
                </a:cubicBezTo>
                <a:cubicBezTo>
                  <a:pt x="8097" y="6031"/>
                  <a:pt x="8336" y="5126"/>
                  <a:pt x="8407" y="4221"/>
                </a:cubicBezTo>
                <a:cubicBezTo>
                  <a:pt x="8598" y="4150"/>
                  <a:pt x="8788" y="4102"/>
                  <a:pt x="9002" y="4102"/>
                </a:cubicBezTo>
                <a:close/>
                <a:moveTo>
                  <a:pt x="1739" y="4078"/>
                </a:moveTo>
                <a:cubicBezTo>
                  <a:pt x="1901" y="4078"/>
                  <a:pt x="2061" y="4183"/>
                  <a:pt x="2072" y="4411"/>
                </a:cubicBezTo>
                <a:cubicBezTo>
                  <a:pt x="2191" y="5269"/>
                  <a:pt x="2525" y="5983"/>
                  <a:pt x="3263" y="6936"/>
                </a:cubicBezTo>
                <a:cubicBezTo>
                  <a:pt x="3358" y="7031"/>
                  <a:pt x="3382" y="7174"/>
                  <a:pt x="3335" y="7293"/>
                </a:cubicBezTo>
                <a:cubicBezTo>
                  <a:pt x="3281" y="7439"/>
                  <a:pt x="3154" y="7519"/>
                  <a:pt x="3022" y="7519"/>
                </a:cubicBezTo>
                <a:cubicBezTo>
                  <a:pt x="2919" y="7519"/>
                  <a:pt x="2813" y="7469"/>
                  <a:pt x="2739" y="7364"/>
                </a:cubicBezTo>
                <a:cubicBezTo>
                  <a:pt x="1929" y="6317"/>
                  <a:pt x="1525" y="5483"/>
                  <a:pt x="1406" y="4483"/>
                </a:cubicBezTo>
                <a:cubicBezTo>
                  <a:pt x="1354" y="4225"/>
                  <a:pt x="1547" y="4078"/>
                  <a:pt x="1739" y="4078"/>
                </a:cubicBezTo>
                <a:close/>
                <a:moveTo>
                  <a:pt x="6017" y="0"/>
                </a:moveTo>
                <a:cubicBezTo>
                  <a:pt x="5831" y="0"/>
                  <a:pt x="5668" y="133"/>
                  <a:pt x="5668" y="339"/>
                </a:cubicBezTo>
                <a:cubicBezTo>
                  <a:pt x="5668" y="911"/>
                  <a:pt x="5216" y="1363"/>
                  <a:pt x="4644" y="1363"/>
                </a:cubicBezTo>
                <a:lnTo>
                  <a:pt x="2358" y="1363"/>
                </a:lnTo>
                <a:cubicBezTo>
                  <a:pt x="1525" y="1363"/>
                  <a:pt x="691" y="2721"/>
                  <a:pt x="691" y="2721"/>
                </a:cubicBezTo>
                <a:lnTo>
                  <a:pt x="334" y="2721"/>
                </a:lnTo>
                <a:cubicBezTo>
                  <a:pt x="143" y="2721"/>
                  <a:pt x="0" y="2887"/>
                  <a:pt x="0" y="3078"/>
                </a:cubicBezTo>
                <a:lnTo>
                  <a:pt x="0" y="3673"/>
                </a:lnTo>
                <a:cubicBezTo>
                  <a:pt x="0" y="5388"/>
                  <a:pt x="477" y="6698"/>
                  <a:pt x="1668" y="8198"/>
                </a:cubicBezTo>
                <a:cubicBezTo>
                  <a:pt x="2001" y="8627"/>
                  <a:pt x="2501" y="8865"/>
                  <a:pt x="3025" y="8865"/>
                </a:cubicBezTo>
                <a:lnTo>
                  <a:pt x="5383" y="8865"/>
                </a:lnTo>
                <a:cubicBezTo>
                  <a:pt x="5930" y="8865"/>
                  <a:pt x="6430" y="8627"/>
                  <a:pt x="6740" y="8198"/>
                </a:cubicBezTo>
                <a:cubicBezTo>
                  <a:pt x="6954" y="7960"/>
                  <a:pt x="7121" y="7722"/>
                  <a:pt x="7288" y="7460"/>
                </a:cubicBezTo>
                <a:cubicBezTo>
                  <a:pt x="7407" y="7484"/>
                  <a:pt x="7526" y="7507"/>
                  <a:pt x="7645" y="7507"/>
                </a:cubicBezTo>
                <a:cubicBezTo>
                  <a:pt x="8740" y="7507"/>
                  <a:pt x="9931" y="6650"/>
                  <a:pt x="10360" y="5578"/>
                </a:cubicBezTo>
                <a:cubicBezTo>
                  <a:pt x="10812" y="4435"/>
                  <a:pt x="10193" y="3411"/>
                  <a:pt x="9002" y="3411"/>
                </a:cubicBezTo>
                <a:cubicBezTo>
                  <a:pt x="8788" y="3411"/>
                  <a:pt x="8598" y="3435"/>
                  <a:pt x="8407" y="3507"/>
                </a:cubicBezTo>
                <a:lnTo>
                  <a:pt x="8407" y="3078"/>
                </a:lnTo>
                <a:cubicBezTo>
                  <a:pt x="8407" y="3078"/>
                  <a:pt x="8240" y="2744"/>
                  <a:pt x="8050" y="2744"/>
                </a:cubicBezTo>
                <a:lnTo>
                  <a:pt x="7716" y="2744"/>
                </a:lnTo>
                <a:lnTo>
                  <a:pt x="7716" y="2554"/>
                </a:lnTo>
                <a:cubicBezTo>
                  <a:pt x="7716" y="1482"/>
                  <a:pt x="7121" y="506"/>
                  <a:pt x="6168" y="30"/>
                </a:cubicBezTo>
                <a:cubicBezTo>
                  <a:pt x="6118" y="10"/>
                  <a:pt x="6067" y="0"/>
                  <a:pt x="60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6"/>
          <p:cNvSpPr/>
          <p:nvPr/>
        </p:nvSpPr>
        <p:spPr>
          <a:xfrm>
            <a:off x="5512383" y="3308930"/>
            <a:ext cx="287894" cy="323547"/>
          </a:xfrm>
          <a:custGeom>
            <a:rect b="b" l="l" r="r" t="t"/>
            <a:pathLst>
              <a:path extrusionOk="0" h="10545" w="9383">
                <a:moveTo>
                  <a:pt x="1834" y="691"/>
                </a:moveTo>
                <a:lnTo>
                  <a:pt x="1834" y="2048"/>
                </a:lnTo>
                <a:cubicBezTo>
                  <a:pt x="929" y="2048"/>
                  <a:pt x="929" y="691"/>
                  <a:pt x="1834" y="691"/>
                </a:cubicBezTo>
                <a:close/>
                <a:moveTo>
                  <a:pt x="8002" y="691"/>
                </a:moveTo>
                <a:cubicBezTo>
                  <a:pt x="8907" y="691"/>
                  <a:pt x="8907" y="2048"/>
                  <a:pt x="8002" y="2048"/>
                </a:cubicBezTo>
                <a:lnTo>
                  <a:pt x="8002" y="691"/>
                </a:lnTo>
                <a:close/>
                <a:moveTo>
                  <a:pt x="1834" y="0"/>
                </a:moveTo>
                <a:cubicBezTo>
                  <a:pt x="0" y="0"/>
                  <a:pt x="0" y="2763"/>
                  <a:pt x="1834" y="2763"/>
                </a:cubicBezTo>
                <a:lnTo>
                  <a:pt x="3906" y="2763"/>
                </a:lnTo>
                <a:lnTo>
                  <a:pt x="3906" y="3763"/>
                </a:lnTo>
                <a:cubicBezTo>
                  <a:pt x="3906" y="3954"/>
                  <a:pt x="4072" y="4096"/>
                  <a:pt x="4263" y="4096"/>
                </a:cubicBezTo>
                <a:lnTo>
                  <a:pt x="4620" y="4096"/>
                </a:lnTo>
                <a:lnTo>
                  <a:pt x="4620" y="4811"/>
                </a:lnTo>
                <a:lnTo>
                  <a:pt x="4120" y="5049"/>
                </a:lnTo>
                <a:cubicBezTo>
                  <a:pt x="3882" y="5192"/>
                  <a:pt x="3882" y="5549"/>
                  <a:pt x="4120" y="5668"/>
                </a:cubicBezTo>
                <a:lnTo>
                  <a:pt x="4882" y="6049"/>
                </a:lnTo>
                <a:lnTo>
                  <a:pt x="4096" y="6454"/>
                </a:lnTo>
                <a:cubicBezTo>
                  <a:pt x="3858" y="6573"/>
                  <a:pt x="3858" y="6930"/>
                  <a:pt x="4096" y="7049"/>
                </a:cubicBezTo>
                <a:lnTo>
                  <a:pt x="4834" y="7430"/>
                </a:lnTo>
                <a:lnTo>
                  <a:pt x="4096" y="7811"/>
                </a:lnTo>
                <a:cubicBezTo>
                  <a:pt x="3858" y="7954"/>
                  <a:pt x="3858" y="8288"/>
                  <a:pt x="4096" y="8431"/>
                </a:cubicBezTo>
                <a:lnTo>
                  <a:pt x="4834" y="8812"/>
                </a:lnTo>
                <a:cubicBezTo>
                  <a:pt x="4692" y="8883"/>
                  <a:pt x="4596" y="8955"/>
                  <a:pt x="4596" y="9145"/>
                </a:cubicBezTo>
                <a:lnTo>
                  <a:pt x="4596" y="10169"/>
                </a:lnTo>
                <a:cubicBezTo>
                  <a:pt x="4572" y="10419"/>
                  <a:pt x="4751" y="10544"/>
                  <a:pt x="4930" y="10544"/>
                </a:cubicBezTo>
                <a:cubicBezTo>
                  <a:pt x="5108" y="10544"/>
                  <a:pt x="5287" y="10419"/>
                  <a:pt x="5263" y="10169"/>
                </a:cubicBezTo>
                <a:lnTo>
                  <a:pt x="5263" y="9359"/>
                </a:lnTo>
                <a:lnTo>
                  <a:pt x="5763" y="9097"/>
                </a:lnTo>
                <a:cubicBezTo>
                  <a:pt x="6001" y="8978"/>
                  <a:pt x="6001" y="8621"/>
                  <a:pt x="5763" y="8502"/>
                </a:cubicBezTo>
                <a:lnTo>
                  <a:pt x="5001" y="8121"/>
                </a:lnTo>
                <a:lnTo>
                  <a:pt x="5763" y="7740"/>
                </a:lnTo>
                <a:cubicBezTo>
                  <a:pt x="6001" y="7597"/>
                  <a:pt x="6001" y="7240"/>
                  <a:pt x="5763" y="7121"/>
                </a:cubicBezTo>
                <a:lnTo>
                  <a:pt x="5001" y="6740"/>
                </a:lnTo>
                <a:lnTo>
                  <a:pt x="5763" y="6359"/>
                </a:lnTo>
                <a:cubicBezTo>
                  <a:pt x="6001" y="6240"/>
                  <a:pt x="6001" y="5882"/>
                  <a:pt x="5763" y="5740"/>
                </a:cubicBezTo>
                <a:lnTo>
                  <a:pt x="5001" y="5359"/>
                </a:lnTo>
                <a:cubicBezTo>
                  <a:pt x="5144" y="5287"/>
                  <a:pt x="5263" y="5216"/>
                  <a:pt x="5263" y="5025"/>
                </a:cubicBezTo>
                <a:lnTo>
                  <a:pt x="5263" y="4120"/>
                </a:lnTo>
                <a:lnTo>
                  <a:pt x="5596" y="4120"/>
                </a:lnTo>
                <a:cubicBezTo>
                  <a:pt x="5787" y="4120"/>
                  <a:pt x="5954" y="3954"/>
                  <a:pt x="5954" y="3763"/>
                </a:cubicBezTo>
                <a:lnTo>
                  <a:pt x="5954" y="2763"/>
                </a:lnTo>
                <a:lnTo>
                  <a:pt x="8002" y="2763"/>
                </a:lnTo>
                <a:cubicBezTo>
                  <a:pt x="8764" y="2763"/>
                  <a:pt x="9383" y="2144"/>
                  <a:pt x="9383" y="1382"/>
                </a:cubicBezTo>
                <a:cubicBezTo>
                  <a:pt x="9383" y="620"/>
                  <a:pt x="8764" y="0"/>
                  <a:pt x="8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6"/>
          <p:cNvSpPr/>
          <p:nvPr/>
        </p:nvSpPr>
        <p:spPr>
          <a:xfrm>
            <a:off x="6196296" y="3327186"/>
            <a:ext cx="322258" cy="273320"/>
          </a:xfrm>
          <a:custGeom>
            <a:rect b="b" l="l" r="r" t="t"/>
            <a:pathLst>
              <a:path extrusionOk="0" h="8908" w="10503">
                <a:moveTo>
                  <a:pt x="1953" y="691"/>
                </a:moveTo>
                <a:cubicBezTo>
                  <a:pt x="2096" y="691"/>
                  <a:pt x="2191" y="763"/>
                  <a:pt x="2263" y="882"/>
                </a:cubicBezTo>
                <a:lnTo>
                  <a:pt x="3192" y="2739"/>
                </a:lnTo>
                <a:lnTo>
                  <a:pt x="2025" y="2739"/>
                </a:lnTo>
                <a:lnTo>
                  <a:pt x="2025" y="2382"/>
                </a:lnTo>
                <a:cubicBezTo>
                  <a:pt x="2025" y="1834"/>
                  <a:pt x="1572" y="1358"/>
                  <a:pt x="1001" y="1358"/>
                </a:cubicBezTo>
                <a:cubicBezTo>
                  <a:pt x="882" y="1358"/>
                  <a:pt x="763" y="1382"/>
                  <a:pt x="643" y="1430"/>
                </a:cubicBezTo>
                <a:lnTo>
                  <a:pt x="643" y="691"/>
                </a:lnTo>
                <a:close/>
                <a:moveTo>
                  <a:pt x="4478" y="3430"/>
                </a:moveTo>
                <a:cubicBezTo>
                  <a:pt x="4620" y="3430"/>
                  <a:pt x="4716" y="3501"/>
                  <a:pt x="4787" y="3620"/>
                </a:cubicBezTo>
                <a:lnTo>
                  <a:pt x="5716" y="5478"/>
                </a:lnTo>
                <a:lnTo>
                  <a:pt x="4787" y="5478"/>
                </a:lnTo>
                <a:lnTo>
                  <a:pt x="4787" y="5168"/>
                </a:lnTo>
                <a:cubicBezTo>
                  <a:pt x="4787" y="4597"/>
                  <a:pt x="4335" y="4121"/>
                  <a:pt x="3787" y="4121"/>
                </a:cubicBezTo>
                <a:cubicBezTo>
                  <a:pt x="3773" y="4120"/>
                  <a:pt x="3758" y="4120"/>
                  <a:pt x="3744" y="4120"/>
                </a:cubicBezTo>
                <a:cubicBezTo>
                  <a:pt x="3170" y="4120"/>
                  <a:pt x="2739" y="4587"/>
                  <a:pt x="2739" y="5145"/>
                </a:cubicBezTo>
                <a:lnTo>
                  <a:pt x="2739" y="5478"/>
                </a:lnTo>
                <a:lnTo>
                  <a:pt x="2025" y="5478"/>
                </a:lnTo>
                <a:lnTo>
                  <a:pt x="2025" y="5145"/>
                </a:lnTo>
                <a:cubicBezTo>
                  <a:pt x="2044" y="4562"/>
                  <a:pt x="1572" y="4121"/>
                  <a:pt x="1035" y="4121"/>
                </a:cubicBezTo>
                <a:cubicBezTo>
                  <a:pt x="914" y="4121"/>
                  <a:pt x="790" y="4144"/>
                  <a:pt x="667" y="4192"/>
                </a:cubicBezTo>
                <a:lnTo>
                  <a:pt x="667" y="3430"/>
                </a:lnTo>
                <a:close/>
                <a:moveTo>
                  <a:pt x="6835" y="4121"/>
                </a:moveTo>
                <a:cubicBezTo>
                  <a:pt x="7216" y="4121"/>
                  <a:pt x="7526" y="4430"/>
                  <a:pt x="7526" y="4811"/>
                </a:cubicBezTo>
                <a:lnTo>
                  <a:pt x="7526" y="5478"/>
                </a:lnTo>
                <a:lnTo>
                  <a:pt x="6692" y="5478"/>
                </a:lnTo>
                <a:cubicBezTo>
                  <a:pt x="6573" y="5478"/>
                  <a:pt x="6454" y="5407"/>
                  <a:pt x="6383" y="5287"/>
                </a:cubicBezTo>
                <a:lnTo>
                  <a:pt x="6168" y="4835"/>
                </a:lnTo>
                <a:cubicBezTo>
                  <a:pt x="6145" y="4454"/>
                  <a:pt x="6454" y="4121"/>
                  <a:pt x="6835" y="4121"/>
                </a:cubicBezTo>
                <a:close/>
                <a:moveTo>
                  <a:pt x="9160" y="4111"/>
                </a:moveTo>
                <a:cubicBezTo>
                  <a:pt x="9521" y="4111"/>
                  <a:pt x="9836" y="4422"/>
                  <a:pt x="9836" y="4811"/>
                </a:cubicBezTo>
                <a:lnTo>
                  <a:pt x="9836" y="5478"/>
                </a:lnTo>
                <a:lnTo>
                  <a:pt x="8455" y="5478"/>
                </a:lnTo>
                <a:lnTo>
                  <a:pt x="8455" y="4811"/>
                </a:lnTo>
                <a:cubicBezTo>
                  <a:pt x="8455" y="4478"/>
                  <a:pt x="8693" y="4168"/>
                  <a:pt x="9050" y="4121"/>
                </a:cubicBezTo>
                <a:cubicBezTo>
                  <a:pt x="9087" y="4114"/>
                  <a:pt x="9124" y="4111"/>
                  <a:pt x="9160" y="4111"/>
                </a:cubicBezTo>
                <a:close/>
                <a:moveTo>
                  <a:pt x="9836" y="6192"/>
                </a:moveTo>
                <a:lnTo>
                  <a:pt x="9836" y="6931"/>
                </a:lnTo>
                <a:lnTo>
                  <a:pt x="9812" y="6931"/>
                </a:lnTo>
                <a:cubicBezTo>
                  <a:pt x="9717" y="6883"/>
                  <a:pt x="9598" y="6859"/>
                  <a:pt x="9479" y="6859"/>
                </a:cubicBezTo>
                <a:cubicBezTo>
                  <a:pt x="8907" y="6859"/>
                  <a:pt x="8455" y="7312"/>
                  <a:pt x="8455" y="7883"/>
                </a:cubicBezTo>
                <a:lnTo>
                  <a:pt x="8455" y="8240"/>
                </a:lnTo>
                <a:lnTo>
                  <a:pt x="7740" y="8240"/>
                </a:lnTo>
                <a:lnTo>
                  <a:pt x="7740" y="7907"/>
                </a:lnTo>
                <a:cubicBezTo>
                  <a:pt x="7752" y="7213"/>
                  <a:pt x="7242" y="6868"/>
                  <a:pt x="6727" y="6868"/>
                </a:cubicBezTo>
                <a:cubicBezTo>
                  <a:pt x="6217" y="6868"/>
                  <a:pt x="5704" y="7207"/>
                  <a:pt x="5692" y="7883"/>
                </a:cubicBezTo>
                <a:lnTo>
                  <a:pt x="5692" y="8240"/>
                </a:lnTo>
                <a:lnTo>
                  <a:pt x="4811" y="8240"/>
                </a:lnTo>
                <a:lnTo>
                  <a:pt x="4811" y="7883"/>
                </a:lnTo>
                <a:cubicBezTo>
                  <a:pt x="4811" y="7205"/>
                  <a:pt x="4293" y="6865"/>
                  <a:pt x="3775" y="6865"/>
                </a:cubicBezTo>
                <a:cubicBezTo>
                  <a:pt x="3257" y="6865"/>
                  <a:pt x="2739" y="7205"/>
                  <a:pt x="2739" y="7883"/>
                </a:cubicBezTo>
                <a:lnTo>
                  <a:pt x="2739" y="8240"/>
                </a:lnTo>
                <a:lnTo>
                  <a:pt x="2048" y="8240"/>
                </a:lnTo>
                <a:lnTo>
                  <a:pt x="2048" y="7883"/>
                </a:lnTo>
                <a:cubicBezTo>
                  <a:pt x="2048" y="7349"/>
                  <a:pt x="1595" y="6882"/>
                  <a:pt x="1064" y="6882"/>
                </a:cubicBezTo>
                <a:cubicBezTo>
                  <a:pt x="1051" y="6882"/>
                  <a:pt x="1038" y="6882"/>
                  <a:pt x="1024" y="6883"/>
                </a:cubicBezTo>
                <a:cubicBezTo>
                  <a:pt x="905" y="6883"/>
                  <a:pt x="786" y="6883"/>
                  <a:pt x="667" y="6931"/>
                </a:cubicBezTo>
                <a:lnTo>
                  <a:pt x="667" y="6192"/>
                </a:lnTo>
                <a:close/>
                <a:moveTo>
                  <a:pt x="334" y="1"/>
                </a:moveTo>
                <a:cubicBezTo>
                  <a:pt x="143" y="1"/>
                  <a:pt x="0" y="167"/>
                  <a:pt x="0" y="334"/>
                </a:cubicBezTo>
                <a:lnTo>
                  <a:pt x="0" y="8574"/>
                </a:lnTo>
                <a:cubicBezTo>
                  <a:pt x="0" y="8764"/>
                  <a:pt x="143" y="8907"/>
                  <a:pt x="334" y="8907"/>
                </a:cubicBezTo>
                <a:lnTo>
                  <a:pt x="10169" y="8907"/>
                </a:lnTo>
                <a:cubicBezTo>
                  <a:pt x="10336" y="8907"/>
                  <a:pt x="10503" y="8764"/>
                  <a:pt x="10503" y="8574"/>
                </a:cubicBezTo>
                <a:lnTo>
                  <a:pt x="10503" y="3787"/>
                </a:lnTo>
                <a:cubicBezTo>
                  <a:pt x="10503" y="3216"/>
                  <a:pt x="10026" y="2763"/>
                  <a:pt x="9479" y="2763"/>
                </a:cubicBezTo>
                <a:lnTo>
                  <a:pt x="4192" y="2763"/>
                </a:lnTo>
                <a:cubicBezTo>
                  <a:pt x="4073" y="2763"/>
                  <a:pt x="3954" y="2668"/>
                  <a:pt x="3906" y="2573"/>
                </a:cubicBezTo>
                <a:lnTo>
                  <a:pt x="2906" y="572"/>
                </a:lnTo>
                <a:cubicBezTo>
                  <a:pt x="2715" y="215"/>
                  <a:pt x="2358" y="1"/>
                  <a:pt x="1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4" name="Google Shape;4094;p76"/>
          <p:cNvGrpSpPr/>
          <p:nvPr/>
        </p:nvGrpSpPr>
        <p:grpSpPr>
          <a:xfrm>
            <a:off x="6908713" y="3318104"/>
            <a:ext cx="322258" cy="291883"/>
            <a:chOff x="6908713" y="3318104"/>
            <a:chExt cx="322258" cy="291883"/>
          </a:xfrm>
        </p:grpSpPr>
        <p:sp>
          <p:nvSpPr>
            <p:cNvPr id="4095" name="Google Shape;4095;p76"/>
            <p:cNvSpPr/>
            <p:nvPr/>
          </p:nvSpPr>
          <p:spPr>
            <a:xfrm>
              <a:off x="7059242" y="3420706"/>
              <a:ext cx="24884" cy="21048"/>
            </a:xfrm>
            <a:custGeom>
              <a:rect b="b" l="l" r="r" t="t"/>
              <a:pathLst>
                <a:path extrusionOk="0" h="686" w="811">
                  <a:moveTo>
                    <a:pt x="453" y="1"/>
                  </a:moveTo>
                  <a:cubicBezTo>
                    <a:pt x="143" y="1"/>
                    <a:pt x="0" y="358"/>
                    <a:pt x="215" y="572"/>
                  </a:cubicBezTo>
                  <a:cubicBezTo>
                    <a:pt x="285" y="651"/>
                    <a:pt x="374" y="685"/>
                    <a:pt x="461" y="685"/>
                  </a:cubicBezTo>
                  <a:cubicBezTo>
                    <a:pt x="639" y="685"/>
                    <a:pt x="810" y="542"/>
                    <a:pt x="810" y="334"/>
                  </a:cubicBezTo>
                  <a:cubicBezTo>
                    <a:pt x="810" y="144"/>
                    <a:pt x="643"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6"/>
            <p:cNvSpPr/>
            <p:nvPr/>
          </p:nvSpPr>
          <p:spPr>
            <a:xfrm>
              <a:off x="6908713" y="3318104"/>
              <a:ext cx="322258" cy="291883"/>
            </a:xfrm>
            <a:custGeom>
              <a:rect b="b" l="l" r="r" t="t"/>
              <a:pathLst>
                <a:path extrusionOk="0" h="9513" w="10503">
                  <a:moveTo>
                    <a:pt x="5363" y="2639"/>
                  </a:moveTo>
                  <a:cubicBezTo>
                    <a:pt x="5894" y="2639"/>
                    <a:pt x="6407" y="3050"/>
                    <a:pt x="6407" y="3678"/>
                  </a:cubicBezTo>
                  <a:cubicBezTo>
                    <a:pt x="6407" y="4246"/>
                    <a:pt x="5937" y="4696"/>
                    <a:pt x="5371" y="4702"/>
                  </a:cubicBezTo>
                  <a:lnTo>
                    <a:pt x="5371" y="4702"/>
                  </a:lnTo>
                  <a:cubicBezTo>
                    <a:pt x="4450" y="4693"/>
                    <a:pt x="4004" y="3580"/>
                    <a:pt x="4644" y="2940"/>
                  </a:cubicBezTo>
                  <a:cubicBezTo>
                    <a:pt x="4852" y="2732"/>
                    <a:pt x="5109" y="2639"/>
                    <a:pt x="5363" y="2639"/>
                  </a:cubicBezTo>
                  <a:close/>
                  <a:moveTo>
                    <a:pt x="3081" y="4028"/>
                  </a:moveTo>
                  <a:cubicBezTo>
                    <a:pt x="3258" y="4028"/>
                    <a:pt x="3430" y="4161"/>
                    <a:pt x="3430" y="4369"/>
                  </a:cubicBezTo>
                  <a:cubicBezTo>
                    <a:pt x="3430" y="4559"/>
                    <a:pt x="3263" y="4702"/>
                    <a:pt x="3073" y="4702"/>
                  </a:cubicBezTo>
                  <a:cubicBezTo>
                    <a:pt x="2763" y="4702"/>
                    <a:pt x="2620" y="4345"/>
                    <a:pt x="2834" y="4131"/>
                  </a:cubicBezTo>
                  <a:cubicBezTo>
                    <a:pt x="2905" y="4060"/>
                    <a:pt x="2993" y="4028"/>
                    <a:pt x="3081" y="4028"/>
                  </a:cubicBezTo>
                  <a:close/>
                  <a:moveTo>
                    <a:pt x="7312" y="4012"/>
                  </a:moveTo>
                  <a:cubicBezTo>
                    <a:pt x="7502" y="4012"/>
                    <a:pt x="7669" y="4178"/>
                    <a:pt x="7669" y="4369"/>
                  </a:cubicBezTo>
                  <a:cubicBezTo>
                    <a:pt x="7669" y="4565"/>
                    <a:pt x="7490" y="4704"/>
                    <a:pt x="7309" y="4704"/>
                  </a:cubicBezTo>
                  <a:cubicBezTo>
                    <a:pt x="7225" y="4704"/>
                    <a:pt x="7141" y="4675"/>
                    <a:pt x="7073" y="4607"/>
                  </a:cubicBezTo>
                  <a:cubicBezTo>
                    <a:pt x="6859" y="4393"/>
                    <a:pt x="7002" y="4012"/>
                    <a:pt x="7312" y="4012"/>
                  </a:cubicBezTo>
                  <a:close/>
                  <a:moveTo>
                    <a:pt x="5584" y="695"/>
                  </a:moveTo>
                  <a:cubicBezTo>
                    <a:pt x="5604" y="695"/>
                    <a:pt x="5624" y="697"/>
                    <a:pt x="5645" y="702"/>
                  </a:cubicBezTo>
                  <a:cubicBezTo>
                    <a:pt x="7931" y="1130"/>
                    <a:pt x="9645" y="3059"/>
                    <a:pt x="9812" y="5393"/>
                  </a:cubicBezTo>
                  <a:lnTo>
                    <a:pt x="9098" y="5393"/>
                  </a:lnTo>
                  <a:cubicBezTo>
                    <a:pt x="8907" y="3178"/>
                    <a:pt x="7073" y="1416"/>
                    <a:pt x="4859" y="1345"/>
                  </a:cubicBezTo>
                  <a:lnTo>
                    <a:pt x="5335" y="821"/>
                  </a:lnTo>
                  <a:cubicBezTo>
                    <a:pt x="5394" y="742"/>
                    <a:pt x="5486" y="695"/>
                    <a:pt x="5584" y="695"/>
                  </a:cubicBezTo>
                  <a:close/>
                  <a:moveTo>
                    <a:pt x="1715" y="6084"/>
                  </a:moveTo>
                  <a:cubicBezTo>
                    <a:pt x="1882" y="6084"/>
                    <a:pt x="2049" y="6226"/>
                    <a:pt x="2049" y="6417"/>
                  </a:cubicBezTo>
                  <a:lnTo>
                    <a:pt x="2049" y="6750"/>
                  </a:lnTo>
                  <a:lnTo>
                    <a:pt x="882" y="6750"/>
                  </a:lnTo>
                  <a:cubicBezTo>
                    <a:pt x="763" y="6750"/>
                    <a:pt x="667" y="6655"/>
                    <a:pt x="667" y="6536"/>
                  </a:cubicBezTo>
                  <a:lnTo>
                    <a:pt x="667" y="6084"/>
                  </a:lnTo>
                  <a:close/>
                  <a:moveTo>
                    <a:pt x="9812" y="6107"/>
                  </a:moveTo>
                  <a:cubicBezTo>
                    <a:pt x="9860" y="6465"/>
                    <a:pt x="9574" y="6774"/>
                    <a:pt x="9217" y="6774"/>
                  </a:cubicBezTo>
                  <a:lnTo>
                    <a:pt x="5478" y="6774"/>
                  </a:lnTo>
                  <a:lnTo>
                    <a:pt x="5478" y="6441"/>
                  </a:lnTo>
                  <a:cubicBezTo>
                    <a:pt x="5478" y="6250"/>
                    <a:pt x="5621" y="6107"/>
                    <a:pt x="5811" y="6107"/>
                  </a:cubicBezTo>
                  <a:close/>
                  <a:moveTo>
                    <a:pt x="5609" y="1"/>
                  </a:moveTo>
                  <a:cubicBezTo>
                    <a:pt x="5306" y="1"/>
                    <a:pt x="5018" y="120"/>
                    <a:pt x="4835" y="344"/>
                  </a:cubicBezTo>
                  <a:cubicBezTo>
                    <a:pt x="358" y="5226"/>
                    <a:pt x="1" y="5512"/>
                    <a:pt x="1" y="5750"/>
                  </a:cubicBezTo>
                  <a:lnTo>
                    <a:pt x="1" y="6560"/>
                  </a:lnTo>
                  <a:cubicBezTo>
                    <a:pt x="1" y="7036"/>
                    <a:pt x="382" y="7441"/>
                    <a:pt x="882" y="7441"/>
                  </a:cubicBezTo>
                  <a:lnTo>
                    <a:pt x="2049" y="7441"/>
                  </a:lnTo>
                  <a:lnTo>
                    <a:pt x="2049" y="8465"/>
                  </a:lnTo>
                  <a:cubicBezTo>
                    <a:pt x="2025" y="9037"/>
                    <a:pt x="2501" y="9513"/>
                    <a:pt x="3073" y="9513"/>
                  </a:cubicBezTo>
                  <a:cubicBezTo>
                    <a:pt x="3644" y="9489"/>
                    <a:pt x="4097" y="9013"/>
                    <a:pt x="4097" y="8441"/>
                  </a:cubicBezTo>
                  <a:lnTo>
                    <a:pt x="4097" y="8060"/>
                  </a:lnTo>
                  <a:cubicBezTo>
                    <a:pt x="4209" y="8105"/>
                    <a:pt x="4326" y="8127"/>
                    <a:pt x="4443" y="8127"/>
                  </a:cubicBezTo>
                  <a:cubicBezTo>
                    <a:pt x="4697" y="8127"/>
                    <a:pt x="4949" y="8025"/>
                    <a:pt x="5145" y="7846"/>
                  </a:cubicBezTo>
                  <a:cubicBezTo>
                    <a:pt x="5264" y="7727"/>
                    <a:pt x="5335" y="7608"/>
                    <a:pt x="5406" y="7441"/>
                  </a:cubicBezTo>
                  <a:lnTo>
                    <a:pt x="9217" y="7441"/>
                  </a:lnTo>
                  <a:cubicBezTo>
                    <a:pt x="9931" y="7441"/>
                    <a:pt x="10503" y="6869"/>
                    <a:pt x="10503" y="6155"/>
                  </a:cubicBezTo>
                  <a:lnTo>
                    <a:pt x="10503" y="5726"/>
                  </a:lnTo>
                  <a:cubicBezTo>
                    <a:pt x="10503" y="2940"/>
                    <a:pt x="8502" y="535"/>
                    <a:pt x="5764" y="11"/>
                  </a:cubicBezTo>
                  <a:cubicBezTo>
                    <a:pt x="5712" y="4"/>
                    <a:pt x="5661" y="1"/>
                    <a:pt x="5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76"/>
          <p:cNvGrpSpPr/>
          <p:nvPr/>
        </p:nvGrpSpPr>
        <p:grpSpPr>
          <a:xfrm>
            <a:off x="7618215" y="3309666"/>
            <a:ext cx="323731" cy="322258"/>
            <a:chOff x="7618215" y="3309666"/>
            <a:chExt cx="323731" cy="322258"/>
          </a:xfrm>
        </p:grpSpPr>
        <p:sp>
          <p:nvSpPr>
            <p:cNvPr id="4098" name="Google Shape;4098;p76"/>
            <p:cNvSpPr/>
            <p:nvPr/>
          </p:nvSpPr>
          <p:spPr>
            <a:xfrm>
              <a:off x="7618215" y="3309666"/>
              <a:ext cx="315692" cy="322258"/>
            </a:xfrm>
            <a:custGeom>
              <a:rect b="b" l="l" r="r" t="t"/>
              <a:pathLst>
                <a:path extrusionOk="0" h="10503" w="10289">
                  <a:moveTo>
                    <a:pt x="4835" y="667"/>
                  </a:moveTo>
                  <a:lnTo>
                    <a:pt x="4835" y="4453"/>
                  </a:lnTo>
                  <a:cubicBezTo>
                    <a:pt x="4597" y="4501"/>
                    <a:pt x="4382" y="4573"/>
                    <a:pt x="4168" y="4668"/>
                  </a:cubicBezTo>
                  <a:lnTo>
                    <a:pt x="4168" y="667"/>
                  </a:lnTo>
                  <a:close/>
                  <a:moveTo>
                    <a:pt x="3454" y="667"/>
                  </a:moveTo>
                  <a:lnTo>
                    <a:pt x="3454" y="5025"/>
                  </a:lnTo>
                  <a:cubicBezTo>
                    <a:pt x="3215" y="5192"/>
                    <a:pt x="2977" y="5382"/>
                    <a:pt x="2787" y="5573"/>
                  </a:cubicBezTo>
                  <a:lnTo>
                    <a:pt x="2787" y="667"/>
                  </a:lnTo>
                  <a:close/>
                  <a:moveTo>
                    <a:pt x="3117" y="7758"/>
                  </a:moveTo>
                  <a:cubicBezTo>
                    <a:pt x="3519" y="7758"/>
                    <a:pt x="3918" y="7990"/>
                    <a:pt x="4073" y="8454"/>
                  </a:cubicBezTo>
                  <a:lnTo>
                    <a:pt x="2144" y="8454"/>
                  </a:lnTo>
                  <a:cubicBezTo>
                    <a:pt x="2310" y="7990"/>
                    <a:pt x="2715" y="7758"/>
                    <a:pt x="3117" y="7758"/>
                  </a:cubicBezTo>
                  <a:close/>
                  <a:moveTo>
                    <a:pt x="3120" y="6287"/>
                  </a:moveTo>
                  <a:cubicBezTo>
                    <a:pt x="4335" y="6287"/>
                    <a:pt x="5383" y="7216"/>
                    <a:pt x="5478" y="8454"/>
                  </a:cubicBezTo>
                  <a:lnTo>
                    <a:pt x="4787" y="8454"/>
                  </a:lnTo>
                  <a:cubicBezTo>
                    <a:pt x="4609" y="7537"/>
                    <a:pt x="3864" y="7079"/>
                    <a:pt x="3117" y="7079"/>
                  </a:cubicBezTo>
                  <a:cubicBezTo>
                    <a:pt x="2370" y="7079"/>
                    <a:pt x="1620" y="7537"/>
                    <a:pt x="1429" y="8454"/>
                  </a:cubicBezTo>
                  <a:lnTo>
                    <a:pt x="739" y="8454"/>
                  </a:lnTo>
                  <a:cubicBezTo>
                    <a:pt x="858" y="7216"/>
                    <a:pt x="1882" y="6287"/>
                    <a:pt x="3120" y="6287"/>
                  </a:cubicBezTo>
                  <a:close/>
                  <a:moveTo>
                    <a:pt x="6026" y="7787"/>
                  </a:moveTo>
                  <a:lnTo>
                    <a:pt x="6026" y="7787"/>
                  </a:lnTo>
                  <a:cubicBezTo>
                    <a:pt x="6383" y="7835"/>
                    <a:pt x="6692" y="8097"/>
                    <a:pt x="6811" y="8454"/>
                  </a:cubicBezTo>
                  <a:lnTo>
                    <a:pt x="6168" y="8454"/>
                  </a:lnTo>
                  <a:cubicBezTo>
                    <a:pt x="6145" y="8216"/>
                    <a:pt x="6097" y="8002"/>
                    <a:pt x="6026" y="7787"/>
                  </a:cubicBezTo>
                  <a:close/>
                  <a:moveTo>
                    <a:pt x="5859" y="6382"/>
                  </a:moveTo>
                  <a:cubicBezTo>
                    <a:pt x="7050" y="6382"/>
                    <a:pt x="8074" y="7264"/>
                    <a:pt x="8240" y="8454"/>
                  </a:cubicBezTo>
                  <a:lnTo>
                    <a:pt x="7526" y="8454"/>
                  </a:lnTo>
                  <a:cubicBezTo>
                    <a:pt x="7371" y="7657"/>
                    <a:pt x="6660" y="7087"/>
                    <a:pt x="5873" y="7087"/>
                  </a:cubicBezTo>
                  <a:cubicBezTo>
                    <a:pt x="5813" y="7087"/>
                    <a:pt x="5753" y="7090"/>
                    <a:pt x="5692" y="7097"/>
                  </a:cubicBezTo>
                  <a:cubicBezTo>
                    <a:pt x="5549" y="6859"/>
                    <a:pt x="5359" y="6668"/>
                    <a:pt x="5168" y="6501"/>
                  </a:cubicBezTo>
                  <a:cubicBezTo>
                    <a:pt x="5383" y="6430"/>
                    <a:pt x="5621" y="6382"/>
                    <a:pt x="5859" y="6382"/>
                  </a:cubicBezTo>
                  <a:close/>
                  <a:moveTo>
                    <a:pt x="5841" y="5000"/>
                  </a:moveTo>
                  <a:cubicBezTo>
                    <a:pt x="7676" y="5000"/>
                    <a:pt x="9412" y="6357"/>
                    <a:pt x="9598" y="8430"/>
                  </a:cubicBezTo>
                  <a:lnTo>
                    <a:pt x="8931" y="8454"/>
                  </a:lnTo>
                  <a:cubicBezTo>
                    <a:pt x="8749" y="6814"/>
                    <a:pt x="7367" y="5690"/>
                    <a:pt x="5864" y="5690"/>
                  </a:cubicBezTo>
                  <a:cubicBezTo>
                    <a:pt x="5403" y="5690"/>
                    <a:pt x="4930" y="5796"/>
                    <a:pt x="4478" y="6025"/>
                  </a:cubicBezTo>
                  <a:cubicBezTo>
                    <a:pt x="4216" y="5882"/>
                    <a:pt x="3930" y="5787"/>
                    <a:pt x="3620" y="5739"/>
                  </a:cubicBezTo>
                  <a:cubicBezTo>
                    <a:pt x="4309" y="5231"/>
                    <a:pt x="5084" y="5000"/>
                    <a:pt x="5841" y="5000"/>
                  </a:cubicBezTo>
                  <a:close/>
                  <a:moveTo>
                    <a:pt x="858" y="0"/>
                  </a:moveTo>
                  <a:cubicBezTo>
                    <a:pt x="572" y="191"/>
                    <a:pt x="691" y="667"/>
                    <a:pt x="1048" y="667"/>
                  </a:cubicBezTo>
                  <a:lnTo>
                    <a:pt x="2096" y="667"/>
                  </a:lnTo>
                  <a:lnTo>
                    <a:pt x="2096" y="1358"/>
                  </a:lnTo>
                  <a:lnTo>
                    <a:pt x="1096" y="1358"/>
                  </a:lnTo>
                  <a:cubicBezTo>
                    <a:pt x="882" y="1358"/>
                    <a:pt x="739" y="1524"/>
                    <a:pt x="739" y="1715"/>
                  </a:cubicBezTo>
                  <a:cubicBezTo>
                    <a:pt x="763" y="1905"/>
                    <a:pt x="905" y="2024"/>
                    <a:pt x="1072" y="2024"/>
                  </a:cubicBezTo>
                  <a:lnTo>
                    <a:pt x="2096" y="2024"/>
                  </a:lnTo>
                  <a:lnTo>
                    <a:pt x="2096" y="2715"/>
                  </a:lnTo>
                  <a:lnTo>
                    <a:pt x="1096" y="2715"/>
                  </a:lnTo>
                  <a:cubicBezTo>
                    <a:pt x="882" y="2715"/>
                    <a:pt x="739" y="2882"/>
                    <a:pt x="739" y="3096"/>
                  </a:cubicBezTo>
                  <a:cubicBezTo>
                    <a:pt x="763" y="3263"/>
                    <a:pt x="905" y="3406"/>
                    <a:pt x="1072" y="3406"/>
                  </a:cubicBezTo>
                  <a:lnTo>
                    <a:pt x="2096" y="3406"/>
                  </a:lnTo>
                  <a:lnTo>
                    <a:pt x="2096" y="5858"/>
                  </a:lnTo>
                  <a:cubicBezTo>
                    <a:pt x="834" y="6287"/>
                    <a:pt x="0" y="7478"/>
                    <a:pt x="24" y="8811"/>
                  </a:cubicBezTo>
                  <a:cubicBezTo>
                    <a:pt x="24" y="9740"/>
                    <a:pt x="786" y="10502"/>
                    <a:pt x="1739" y="10502"/>
                  </a:cubicBezTo>
                  <a:lnTo>
                    <a:pt x="8574" y="10502"/>
                  </a:lnTo>
                  <a:cubicBezTo>
                    <a:pt x="9526" y="10502"/>
                    <a:pt x="10288" y="9740"/>
                    <a:pt x="10288" y="8788"/>
                  </a:cubicBezTo>
                  <a:cubicBezTo>
                    <a:pt x="10288" y="6335"/>
                    <a:pt x="8312" y="4358"/>
                    <a:pt x="5859" y="4334"/>
                  </a:cubicBezTo>
                  <a:cubicBezTo>
                    <a:pt x="5740" y="4334"/>
                    <a:pt x="5621" y="4334"/>
                    <a:pt x="5502" y="4358"/>
                  </a:cubicBezTo>
                  <a:lnTo>
                    <a:pt x="5502" y="3334"/>
                  </a:lnTo>
                  <a:cubicBezTo>
                    <a:pt x="6788" y="3096"/>
                    <a:pt x="7550" y="1429"/>
                    <a:pt x="6097" y="95"/>
                  </a:cubicBezTo>
                  <a:cubicBezTo>
                    <a:pt x="6026" y="24"/>
                    <a:pt x="5930" y="0"/>
                    <a:pt x="5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6"/>
            <p:cNvSpPr/>
            <p:nvPr/>
          </p:nvSpPr>
          <p:spPr>
            <a:xfrm>
              <a:off x="7843272" y="3330101"/>
              <a:ext cx="98675" cy="62868"/>
            </a:xfrm>
            <a:custGeom>
              <a:rect b="b" l="l" r="r" t="t"/>
              <a:pathLst>
                <a:path extrusionOk="0" h="2049" w="3216">
                  <a:moveTo>
                    <a:pt x="0" y="1"/>
                  </a:moveTo>
                  <a:cubicBezTo>
                    <a:pt x="167" y="311"/>
                    <a:pt x="238" y="668"/>
                    <a:pt x="238" y="1025"/>
                  </a:cubicBezTo>
                  <a:cubicBezTo>
                    <a:pt x="238" y="1382"/>
                    <a:pt x="167" y="1716"/>
                    <a:pt x="0" y="2049"/>
                  </a:cubicBezTo>
                  <a:lnTo>
                    <a:pt x="2858" y="2049"/>
                  </a:lnTo>
                  <a:cubicBezTo>
                    <a:pt x="3049" y="2049"/>
                    <a:pt x="3215" y="1882"/>
                    <a:pt x="3215" y="1692"/>
                  </a:cubicBezTo>
                  <a:lnTo>
                    <a:pt x="3215" y="334"/>
                  </a:lnTo>
                  <a:cubicBezTo>
                    <a:pt x="3215" y="144"/>
                    <a:pt x="3049" y="1"/>
                    <a:pt x="2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0" name="Google Shape;4100;p76"/>
          <p:cNvSpPr/>
          <p:nvPr/>
        </p:nvSpPr>
        <p:spPr>
          <a:xfrm>
            <a:off x="1258316" y="3837405"/>
            <a:ext cx="274025" cy="324069"/>
          </a:xfrm>
          <a:custGeom>
            <a:rect b="b" l="l" r="r" t="t"/>
            <a:pathLst>
              <a:path extrusionOk="0" h="10562" w="8931">
                <a:moveTo>
                  <a:pt x="2382" y="5638"/>
                </a:moveTo>
                <a:cubicBezTo>
                  <a:pt x="2572" y="5638"/>
                  <a:pt x="2739" y="5781"/>
                  <a:pt x="2739" y="5972"/>
                </a:cubicBezTo>
                <a:cubicBezTo>
                  <a:pt x="2739" y="7115"/>
                  <a:pt x="3239" y="8305"/>
                  <a:pt x="4120" y="8472"/>
                </a:cubicBezTo>
                <a:lnTo>
                  <a:pt x="4120" y="6567"/>
                </a:lnTo>
                <a:cubicBezTo>
                  <a:pt x="4120" y="6400"/>
                  <a:pt x="4215" y="6257"/>
                  <a:pt x="4382" y="6233"/>
                </a:cubicBezTo>
                <a:cubicBezTo>
                  <a:pt x="4410" y="6227"/>
                  <a:pt x="4437" y="6224"/>
                  <a:pt x="4465" y="6224"/>
                </a:cubicBezTo>
                <a:cubicBezTo>
                  <a:pt x="4648" y="6224"/>
                  <a:pt x="4811" y="6360"/>
                  <a:pt x="4811" y="6567"/>
                </a:cubicBezTo>
                <a:lnTo>
                  <a:pt x="4811" y="8472"/>
                </a:lnTo>
                <a:cubicBezTo>
                  <a:pt x="5859" y="8234"/>
                  <a:pt x="6192" y="7043"/>
                  <a:pt x="6192" y="5995"/>
                </a:cubicBezTo>
                <a:cubicBezTo>
                  <a:pt x="6192" y="5829"/>
                  <a:pt x="6311" y="5686"/>
                  <a:pt x="6478" y="5662"/>
                </a:cubicBezTo>
                <a:cubicBezTo>
                  <a:pt x="6505" y="5656"/>
                  <a:pt x="6533" y="5653"/>
                  <a:pt x="6559" y="5653"/>
                </a:cubicBezTo>
                <a:cubicBezTo>
                  <a:pt x="6738" y="5653"/>
                  <a:pt x="6883" y="5788"/>
                  <a:pt x="6883" y="5995"/>
                </a:cubicBezTo>
                <a:cubicBezTo>
                  <a:pt x="6906" y="7686"/>
                  <a:pt x="6120" y="9186"/>
                  <a:pt x="4453" y="9186"/>
                </a:cubicBezTo>
                <a:cubicBezTo>
                  <a:pt x="2834" y="9186"/>
                  <a:pt x="2024" y="7567"/>
                  <a:pt x="2048" y="5972"/>
                </a:cubicBezTo>
                <a:cubicBezTo>
                  <a:pt x="2048" y="5781"/>
                  <a:pt x="2191" y="5638"/>
                  <a:pt x="2382" y="5638"/>
                </a:cubicBezTo>
                <a:close/>
                <a:moveTo>
                  <a:pt x="4465" y="0"/>
                </a:moveTo>
                <a:cubicBezTo>
                  <a:pt x="3930" y="0"/>
                  <a:pt x="3394" y="363"/>
                  <a:pt x="3429" y="1090"/>
                </a:cubicBezTo>
                <a:cubicBezTo>
                  <a:pt x="3429" y="1780"/>
                  <a:pt x="3048" y="2447"/>
                  <a:pt x="2453" y="2804"/>
                </a:cubicBezTo>
                <a:cubicBezTo>
                  <a:pt x="1215" y="3423"/>
                  <a:pt x="24" y="4209"/>
                  <a:pt x="0" y="6091"/>
                </a:cubicBezTo>
                <a:cubicBezTo>
                  <a:pt x="0" y="7853"/>
                  <a:pt x="1358" y="9591"/>
                  <a:pt x="3691" y="9829"/>
                </a:cubicBezTo>
                <a:lnTo>
                  <a:pt x="3525" y="9972"/>
                </a:lnTo>
                <a:cubicBezTo>
                  <a:pt x="3289" y="10226"/>
                  <a:pt x="3508" y="10562"/>
                  <a:pt x="3773" y="10562"/>
                </a:cubicBezTo>
                <a:cubicBezTo>
                  <a:pt x="3857" y="10562"/>
                  <a:pt x="3945" y="10529"/>
                  <a:pt x="4025" y="10449"/>
                </a:cubicBezTo>
                <a:lnTo>
                  <a:pt x="4453" y="10020"/>
                </a:lnTo>
                <a:lnTo>
                  <a:pt x="4906" y="10449"/>
                </a:lnTo>
                <a:cubicBezTo>
                  <a:pt x="4986" y="10529"/>
                  <a:pt x="5074" y="10562"/>
                  <a:pt x="5158" y="10562"/>
                </a:cubicBezTo>
                <a:cubicBezTo>
                  <a:pt x="5423" y="10562"/>
                  <a:pt x="5641" y="10226"/>
                  <a:pt x="5406" y="9972"/>
                </a:cubicBezTo>
                <a:lnTo>
                  <a:pt x="5239" y="9829"/>
                </a:lnTo>
                <a:cubicBezTo>
                  <a:pt x="7430" y="9567"/>
                  <a:pt x="8931" y="8234"/>
                  <a:pt x="8931" y="6091"/>
                </a:cubicBezTo>
                <a:cubicBezTo>
                  <a:pt x="8931" y="4209"/>
                  <a:pt x="7716" y="3447"/>
                  <a:pt x="6478" y="2828"/>
                </a:cubicBezTo>
                <a:cubicBezTo>
                  <a:pt x="5882" y="2447"/>
                  <a:pt x="5501" y="1780"/>
                  <a:pt x="5501" y="1090"/>
                </a:cubicBezTo>
                <a:cubicBezTo>
                  <a:pt x="5537" y="363"/>
                  <a:pt x="5001" y="0"/>
                  <a:pt x="4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6"/>
          <p:cNvSpPr/>
          <p:nvPr/>
        </p:nvSpPr>
        <p:spPr>
          <a:xfrm>
            <a:off x="1959779" y="3838663"/>
            <a:ext cx="298142" cy="322657"/>
          </a:xfrm>
          <a:custGeom>
            <a:rect b="b" l="l" r="r" t="t"/>
            <a:pathLst>
              <a:path extrusionOk="0" h="10516" w="9717">
                <a:moveTo>
                  <a:pt x="4858" y="2722"/>
                </a:moveTo>
                <a:cubicBezTo>
                  <a:pt x="5037" y="2722"/>
                  <a:pt x="5215" y="2847"/>
                  <a:pt x="5192" y="3097"/>
                </a:cubicBezTo>
                <a:lnTo>
                  <a:pt x="5192" y="3478"/>
                </a:lnTo>
                <a:lnTo>
                  <a:pt x="5525" y="3478"/>
                </a:lnTo>
                <a:cubicBezTo>
                  <a:pt x="5739" y="3478"/>
                  <a:pt x="5906" y="3668"/>
                  <a:pt x="5858" y="3882"/>
                </a:cubicBezTo>
                <a:cubicBezTo>
                  <a:pt x="5811" y="4025"/>
                  <a:pt x="5692" y="4144"/>
                  <a:pt x="5525" y="4144"/>
                </a:cubicBezTo>
                <a:lnTo>
                  <a:pt x="5215" y="4144"/>
                </a:lnTo>
                <a:lnTo>
                  <a:pt x="5215" y="5883"/>
                </a:lnTo>
                <a:cubicBezTo>
                  <a:pt x="5227" y="6133"/>
                  <a:pt x="5043" y="6258"/>
                  <a:pt x="4861" y="6258"/>
                </a:cubicBezTo>
                <a:cubicBezTo>
                  <a:pt x="4680" y="6258"/>
                  <a:pt x="4501" y="6133"/>
                  <a:pt x="4525" y="5883"/>
                </a:cubicBezTo>
                <a:lnTo>
                  <a:pt x="4525" y="4144"/>
                </a:lnTo>
                <a:lnTo>
                  <a:pt x="4215" y="4144"/>
                </a:lnTo>
                <a:cubicBezTo>
                  <a:pt x="4049" y="4144"/>
                  <a:pt x="3906" y="4025"/>
                  <a:pt x="3858" y="3859"/>
                </a:cubicBezTo>
                <a:cubicBezTo>
                  <a:pt x="3810" y="3644"/>
                  <a:pt x="3977" y="3454"/>
                  <a:pt x="4191" y="3454"/>
                </a:cubicBezTo>
                <a:lnTo>
                  <a:pt x="4525" y="3454"/>
                </a:lnTo>
                <a:lnTo>
                  <a:pt x="4525" y="3097"/>
                </a:lnTo>
                <a:cubicBezTo>
                  <a:pt x="4501" y="2847"/>
                  <a:pt x="4680" y="2722"/>
                  <a:pt x="4858" y="2722"/>
                </a:cubicBezTo>
                <a:close/>
                <a:moveTo>
                  <a:pt x="2453" y="2477"/>
                </a:moveTo>
                <a:lnTo>
                  <a:pt x="2453" y="8193"/>
                </a:lnTo>
                <a:cubicBezTo>
                  <a:pt x="2286" y="8241"/>
                  <a:pt x="2096" y="8312"/>
                  <a:pt x="1905" y="8383"/>
                </a:cubicBezTo>
                <a:lnTo>
                  <a:pt x="1167" y="6050"/>
                </a:lnTo>
                <a:cubicBezTo>
                  <a:pt x="762" y="4811"/>
                  <a:pt x="1096" y="3454"/>
                  <a:pt x="2453" y="2477"/>
                </a:cubicBezTo>
                <a:close/>
                <a:moveTo>
                  <a:pt x="7287" y="2477"/>
                </a:moveTo>
                <a:cubicBezTo>
                  <a:pt x="8621" y="3454"/>
                  <a:pt x="8954" y="4811"/>
                  <a:pt x="8549" y="6050"/>
                </a:cubicBezTo>
                <a:lnTo>
                  <a:pt x="7835" y="8383"/>
                </a:lnTo>
                <a:cubicBezTo>
                  <a:pt x="7645" y="8312"/>
                  <a:pt x="7454" y="8241"/>
                  <a:pt x="7287" y="8193"/>
                </a:cubicBezTo>
                <a:lnTo>
                  <a:pt x="7287" y="2477"/>
                </a:lnTo>
                <a:close/>
                <a:moveTo>
                  <a:pt x="4849" y="1"/>
                </a:moveTo>
                <a:cubicBezTo>
                  <a:pt x="4781" y="1"/>
                  <a:pt x="4715" y="25"/>
                  <a:pt x="4668" y="72"/>
                </a:cubicBezTo>
                <a:lnTo>
                  <a:pt x="1905" y="2049"/>
                </a:lnTo>
                <a:cubicBezTo>
                  <a:pt x="548" y="2978"/>
                  <a:pt x="0" y="4692"/>
                  <a:pt x="524" y="6264"/>
                </a:cubicBezTo>
                <a:lnTo>
                  <a:pt x="1786" y="10265"/>
                </a:lnTo>
                <a:cubicBezTo>
                  <a:pt x="1839" y="10423"/>
                  <a:pt x="1969" y="10516"/>
                  <a:pt x="2110" y="10516"/>
                </a:cubicBezTo>
                <a:cubicBezTo>
                  <a:pt x="2161" y="10516"/>
                  <a:pt x="2212" y="10504"/>
                  <a:pt x="2262" y="10479"/>
                </a:cubicBezTo>
                <a:cubicBezTo>
                  <a:pt x="3084" y="10074"/>
                  <a:pt x="3971" y="9872"/>
                  <a:pt x="4858" y="9872"/>
                </a:cubicBezTo>
                <a:cubicBezTo>
                  <a:pt x="5745" y="9872"/>
                  <a:pt x="6632" y="10074"/>
                  <a:pt x="7454" y="10479"/>
                </a:cubicBezTo>
                <a:cubicBezTo>
                  <a:pt x="7504" y="10504"/>
                  <a:pt x="7556" y="10516"/>
                  <a:pt x="7606" y="10516"/>
                </a:cubicBezTo>
                <a:cubicBezTo>
                  <a:pt x="7747" y="10516"/>
                  <a:pt x="7878" y="10423"/>
                  <a:pt x="7930" y="10265"/>
                </a:cubicBezTo>
                <a:lnTo>
                  <a:pt x="9192" y="6264"/>
                </a:lnTo>
                <a:cubicBezTo>
                  <a:pt x="9716" y="4692"/>
                  <a:pt x="9169" y="2978"/>
                  <a:pt x="7811" y="2049"/>
                </a:cubicBezTo>
                <a:lnTo>
                  <a:pt x="5049" y="72"/>
                </a:lnTo>
                <a:cubicBezTo>
                  <a:pt x="4989" y="25"/>
                  <a:pt x="4918" y="1"/>
                  <a:pt x="48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6"/>
          <p:cNvSpPr/>
          <p:nvPr/>
        </p:nvSpPr>
        <p:spPr>
          <a:xfrm>
            <a:off x="2647344" y="3843419"/>
            <a:ext cx="315692" cy="321890"/>
          </a:xfrm>
          <a:custGeom>
            <a:rect b="b" l="l" r="r" t="t"/>
            <a:pathLst>
              <a:path extrusionOk="0" h="10491" w="10289">
                <a:moveTo>
                  <a:pt x="4501" y="2037"/>
                </a:moveTo>
                <a:lnTo>
                  <a:pt x="4478" y="2060"/>
                </a:lnTo>
                <a:lnTo>
                  <a:pt x="5835" y="2060"/>
                </a:lnTo>
                <a:cubicBezTo>
                  <a:pt x="5846" y="2059"/>
                  <a:pt x="5857" y="2058"/>
                  <a:pt x="5867" y="2058"/>
                </a:cubicBezTo>
                <a:cubicBezTo>
                  <a:pt x="6044" y="2058"/>
                  <a:pt x="6191" y="2238"/>
                  <a:pt x="6168" y="2418"/>
                </a:cubicBezTo>
                <a:cubicBezTo>
                  <a:pt x="6145" y="2584"/>
                  <a:pt x="6002" y="2727"/>
                  <a:pt x="5835" y="2727"/>
                </a:cubicBezTo>
                <a:lnTo>
                  <a:pt x="4501" y="2727"/>
                </a:lnTo>
                <a:cubicBezTo>
                  <a:pt x="4049" y="2727"/>
                  <a:pt x="4049" y="2037"/>
                  <a:pt x="4501" y="2037"/>
                </a:cubicBezTo>
                <a:close/>
                <a:moveTo>
                  <a:pt x="8931" y="4109"/>
                </a:moveTo>
                <a:lnTo>
                  <a:pt x="8931" y="4799"/>
                </a:lnTo>
                <a:lnTo>
                  <a:pt x="1382" y="4799"/>
                </a:lnTo>
                <a:lnTo>
                  <a:pt x="1382" y="4132"/>
                </a:lnTo>
                <a:lnTo>
                  <a:pt x="8931" y="4109"/>
                </a:lnTo>
                <a:close/>
                <a:moveTo>
                  <a:pt x="2072" y="5490"/>
                </a:moveTo>
                <a:lnTo>
                  <a:pt x="2072" y="8467"/>
                </a:lnTo>
                <a:lnTo>
                  <a:pt x="1382" y="8467"/>
                </a:lnTo>
                <a:lnTo>
                  <a:pt x="1382" y="5490"/>
                </a:lnTo>
                <a:close/>
                <a:moveTo>
                  <a:pt x="5502" y="5490"/>
                </a:moveTo>
                <a:lnTo>
                  <a:pt x="5502" y="8467"/>
                </a:lnTo>
                <a:lnTo>
                  <a:pt x="4811" y="8467"/>
                </a:lnTo>
                <a:lnTo>
                  <a:pt x="4811" y="5490"/>
                </a:lnTo>
                <a:close/>
                <a:moveTo>
                  <a:pt x="8931" y="5490"/>
                </a:moveTo>
                <a:lnTo>
                  <a:pt x="8931" y="8467"/>
                </a:lnTo>
                <a:lnTo>
                  <a:pt x="8240" y="8467"/>
                </a:lnTo>
                <a:lnTo>
                  <a:pt x="8240" y="5490"/>
                </a:lnTo>
                <a:close/>
                <a:moveTo>
                  <a:pt x="9098" y="9133"/>
                </a:moveTo>
                <a:cubicBezTo>
                  <a:pt x="9383" y="9133"/>
                  <a:pt x="9598" y="9371"/>
                  <a:pt x="9622" y="9657"/>
                </a:cubicBezTo>
                <a:lnTo>
                  <a:pt x="9622" y="9824"/>
                </a:lnTo>
                <a:lnTo>
                  <a:pt x="715" y="9824"/>
                </a:lnTo>
                <a:lnTo>
                  <a:pt x="715" y="9657"/>
                </a:lnTo>
                <a:cubicBezTo>
                  <a:pt x="715" y="9371"/>
                  <a:pt x="953" y="9133"/>
                  <a:pt x="1215" y="9133"/>
                </a:cubicBezTo>
                <a:close/>
                <a:moveTo>
                  <a:pt x="5156" y="1"/>
                </a:moveTo>
                <a:cubicBezTo>
                  <a:pt x="5097" y="1"/>
                  <a:pt x="5037" y="12"/>
                  <a:pt x="4978" y="36"/>
                </a:cubicBezTo>
                <a:lnTo>
                  <a:pt x="191" y="2775"/>
                </a:lnTo>
                <a:cubicBezTo>
                  <a:pt x="72" y="2846"/>
                  <a:pt x="0" y="2965"/>
                  <a:pt x="24" y="3085"/>
                </a:cubicBezTo>
                <a:lnTo>
                  <a:pt x="24" y="3751"/>
                </a:lnTo>
                <a:cubicBezTo>
                  <a:pt x="24" y="3942"/>
                  <a:pt x="167" y="4109"/>
                  <a:pt x="358" y="4109"/>
                </a:cubicBezTo>
                <a:lnTo>
                  <a:pt x="691" y="4109"/>
                </a:lnTo>
                <a:lnTo>
                  <a:pt x="691" y="8562"/>
                </a:lnTo>
                <a:cubicBezTo>
                  <a:pt x="262" y="8776"/>
                  <a:pt x="0" y="9181"/>
                  <a:pt x="0" y="9657"/>
                </a:cubicBezTo>
                <a:lnTo>
                  <a:pt x="0" y="10157"/>
                </a:lnTo>
                <a:cubicBezTo>
                  <a:pt x="0" y="10348"/>
                  <a:pt x="143" y="10491"/>
                  <a:pt x="334" y="10491"/>
                </a:cubicBezTo>
                <a:lnTo>
                  <a:pt x="9955" y="10491"/>
                </a:lnTo>
                <a:cubicBezTo>
                  <a:pt x="9955" y="10491"/>
                  <a:pt x="10288" y="10348"/>
                  <a:pt x="10265" y="10157"/>
                </a:cubicBezTo>
                <a:lnTo>
                  <a:pt x="10265" y="9657"/>
                </a:lnTo>
                <a:cubicBezTo>
                  <a:pt x="10288" y="9181"/>
                  <a:pt x="10026" y="8752"/>
                  <a:pt x="9598" y="8562"/>
                </a:cubicBezTo>
                <a:lnTo>
                  <a:pt x="9598" y="4109"/>
                </a:lnTo>
                <a:lnTo>
                  <a:pt x="9955" y="4109"/>
                </a:lnTo>
                <a:cubicBezTo>
                  <a:pt x="10145" y="4109"/>
                  <a:pt x="10288" y="3775"/>
                  <a:pt x="10288" y="3775"/>
                </a:cubicBezTo>
                <a:lnTo>
                  <a:pt x="10288" y="3085"/>
                </a:lnTo>
                <a:cubicBezTo>
                  <a:pt x="10288" y="2965"/>
                  <a:pt x="10241" y="2846"/>
                  <a:pt x="10122" y="2775"/>
                </a:cubicBezTo>
                <a:lnTo>
                  <a:pt x="5335" y="36"/>
                </a:lnTo>
                <a:cubicBezTo>
                  <a:pt x="5275" y="12"/>
                  <a:pt x="5216" y="1"/>
                  <a:pt x="5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3" name="Google Shape;4103;p76"/>
          <p:cNvGrpSpPr/>
          <p:nvPr/>
        </p:nvGrpSpPr>
        <p:grpSpPr>
          <a:xfrm>
            <a:off x="3355373" y="3834644"/>
            <a:ext cx="322258" cy="321890"/>
            <a:chOff x="3355373" y="3834644"/>
            <a:chExt cx="322258" cy="321890"/>
          </a:xfrm>
        </p:grpSpPr>
        <p:sp>
          <p:nvSpPr>
            <p:cNvPr id="4104" name="Google Shape;4104;p76"/>
            <p:cNvSpPr/>
            <p:nvPr/>
          </p:nvSpPr>
          <p:spPr>
            <a:xfrm>
              <a:off x="3578956" y="3834644"/>
              <a:ext cx="92845" cy="116593"/>
            </a:xfrm>
            <a:custGeom>
              <a:rect b="b" l="l" r="r" t="t"/>
              <a:pathLst>
                <a:path extrusionOk="0" h="3800" w="3026">
                  <a:moveTo>
                    <a:pt x="1516" y="1"/>
                  </a:moveTo>
                  <a:cubicBezTo>
                    <a:pt x="1418" y="1"/>
                    <a:pt x="1323" y="36"/>
                    <a:pt x="1263" y="108"/>
                  </a:cubicBezTo>
                  <a:cubicBezTo>
                    <a:pt x="668" y="870"/>
                    <a:pt x="263" y="1727"/>
                    <a:pt x="1" y="2632"/>
                  </a:cubicBezTo>
                  <a:lnTo>
                    <a:pt x="1168" y="3799"/>
                  </a:lnTo>
                  <a:lnTo>
                    <a:pt x="1168" y="2370"/>
                  </a:lnTo>
                  <a:cubicBezTo>
                    <a:pt x="1168" y="2180"/>
                    <a:pt x="1335" y="2013"/>
                    <a:pt x="1549" y="2013"/>
                  </a:cubicBezTo>
                  <a:cubicBezTo>
                    <a:pt x="1716" y="2037"/>
                    <a:pt x="1835" y="2180"/>
                    <a:pt x="1835" y="2370"/>
                  </a:cubicBezTo>
                  <a:lnTo>
                    <a:pt x="1835" y="3799"/>
                  </a:lnTo>
                  <a:lnTo>
                    <a:pt x="3025" y="2632"/>
                  </a:lnTo>
                  <a:cubicBezTo>
                    <a:pt x="2763" y="1727"/>
                    <a:pt x="2359" y="870"/>
                    <a:pt x="1787" y="108"/>
                  </a:cubicBezTo>
                  <a:cubicBezTo>
                    <a:pt x="1716" y="36"/>
                    <a:pt x="1614" y="1"/>
                    <a:pt x="1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6"/>
            <p:cNvSpPr/>
            <p:nvPr/>
          </p:nvSpPr>
          <p:spPr>
            <a:xfrm>
              <a:off x="3355373" y="4071758"/>
              <a:ext cx="210482" cy="84776"/>
            </a:xfrm>
            <a:custGeom>
              <a:rect b="b" l="l" r="r" t="t"/>
              <a:pathLst>
                <a:path extrusionOk="0" h="2763" w="6860">
                  <a:moveTo>
                    <a:pt x="1" y="1"/>
                  </a:moveTo>
                  <a:lnTo>
                    <a:pt x="1" y="1739"/>
                  </a:lnTo>
                  <a:cubicBezTo>
                    <a:pt x="1" y="2311"/>
                    <a:pt x="453" y="2763"/>
                    <a:pt x="1025" y="2763"/>
                  </a:cubicBezTo>
                  <a:lnTo>
                    <a:pt x="5835" y="2763"/>
                  </a:lnTo>
                  <a:cubicBezTo>
                    <a:pt x="6407" y="2763"/>
                    <a:pt x="6859" y="2311"/>
                    <a:pt x="6859" y="1739"/>
                  </a:cubicBezTo>
                  <a:lnTo>
                    <a:pt x="68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6"/>
            <p:cNvSpPr/>
            <p:nvPr/>
          </p:nvSpPr>
          <p:spPr>
            <a:xfrm>
              <a:off x="3355373" y="3911012"/>
              <a:ext cx="210482" cy="140311"/>
            </a:xfrm>
            <a:custGeom>
              <a:rect b="b" l="l" r="r" t="t"/>
              <a:pathLst>
                <a:path extrusionOk="0" h="4573" w="6860">
                  <a:moveTo>
                    <a:pt x="4787" y="691"/>
                  </a:moveTo>
                  <a:cubicBezTo>
                    <a:pt x="5240" y="691"/>
                    <a:pt x="5240" y="1358"/>
                    <a:pt x="4787" y="1358"/>
                  </a:cubicBezTo>
                  <a:lnTo>
                    <a:pt x="2096" y="1358"/>
                  </a:lnTo>
                  <a:cubicBezTo>
                    <a:pt x="1882" y="1358"/>
                    <a:pt x="1715" y="1191"/>
                    <a:pt x="1739" y="977"/>
                  </a:cubicBezTo>
                  <a:cubicBezTo>
                    <a:pt x="1763" y="810"/>
                    <a:pt x="1906" y="691"/>
                    <a:pt x="2073" y="691"/>
                  </a:cubicBezTo>
                  <a:close/>
                  <a:moveTo>
                    <a:pt x="2048" y="0"/>
                  </a:moveTo>
                  <a:cubicBezTo>
                    <a:pt x="902" y="0"/>
                    <a:pt x="628" y="1622"/>
                    <a:pt x="1715" y="2001"/>
                  </a:cubicBezTo>
                  <a:lnTo>
                    <a:pt x="1715" y="2549"/>
                  </a:lnTo>
                  <a:cubicBezTo>
                    <a:pt x="715" y="2715"/>
                    <a:pt x="1" y="3573"/>
                    <a:pt x="1" y="4573"/>
                  </a:cubicBezTo>
                  <a:lnTo>
                    <a:pt x="6859" y="4573"/>
                  </a:lnTo>
                  <a:cubicBezTo>
                    <a:pt x="6859" y="3573"/>
                    <a:pt x="6145" y="2715"/>
                    <a:pt x="5168" y="2549"/>
                  </a:cubicBezTo>
                  <a:lnTo>
                    <a:pt x="5168" y="2001"/>
                  </a:lnTo>
                  <a:cubicBezTo>
                    <a:pt x="5573" y="1858"/>
                    <a:pt x="5835" y="1477"/>
                    <a:pt x="5835" y="1024"/>
                  </a:cubicBezTo>
                  <a:cubicBezTo>
                    <a:pt x="5835" y="477"/>
                    <a:pt x="5383" y="0"/>
                    <a:pt x="4811" y="0"/>
                  </a:cubicBezTo>
                  <a:lnTo>
                    <a:pt x="2073" y="0"/>
                  </a:lnTo>
                  <a:cubicBezTo>
                    <a:pt x="2064" y="0"/>
                    <a:pt x="2056" y="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6"/>
            <p:cNvSpPr/>
            <p:nvPr/>
          </p:nvSpPr>
          <p:spPr>
            <a:xfrm>
              <a:off x="3573127" y="3940959"/>
              <a:ext cx="104505" cy="214931"/>
            </a:xfrm>
            <a:custGeom>
              <a:rect b="b" l="l" r="r" t="t"/>
              <a:pathLst>
                <a:path extrusionOk="0" h="7005" w="3406">
                  <a:moveTo>
                    <a:pt x="24" y="1"/>
                  </a:moveTo>
                  <a:cubicBezTo>
                    <a:pt x="0" y="191"/>
                    <a:pt x="0" y="406"/>
                    <a:pt x="0" y="620"/>
                  </a:cubicBezTo>
                  <a:cubicBezTo>
                    <a:pt x="0" y="2525"/>
                    <a:pt x="1358" y="4502"/>
                    <a:pt x="1358" y="4502"/>
                  </a:cubicBezTo>
                  <a:lnTo>
                    <a:pt x="1358" y="6645"/>
                  </a:lnTo>
                  <a:cubicBezTo>
                    <a:pt x="1358" y="6846"/>
                    <a:pt x="1504" y="7004"/>
                    <a:pt x="1698" y="7004"/>
                  </a:cubicBezTo>
                  <a:cubicBezTo>
                    <a:pt x="1712" y="7004"/>
                    <a:pt x="1725" y="7004"/>
                    <a:pt x="1739" y="7002"/>
                  </a:cubicBezTo>
                  <a:cubicBezTo>
                    <a:pt x="1906" y="6978"/>
                    <a:pt x="2025" y="6835"/>
                    <a:pt x="2025" y="6669"/>
                  </a:cubicBezTo>
                  <a:lnTo>
                    <a:pt x="2025" y="4502"/>
                  </a:lnTo>
                  <a:cubicBezTo>
                    <a:pt x="2025" y="4502"/>
                    <a:pt x="3406" y="2525"/>
                    <a:pt x="3406" y="620"/>
                  </a:cubicBezTo>
                  <a:cubicBezTo>
                    <a:pt x="3406" y="406"/>
                    <a:pt x="3406" y="191"/>
                    <a:pt x="3382" y="1"/>
                  </a:cubicBezTo>
                  <a:lnTo>
                    <a:pt x="2072" y="1334"/>
                  </a:lnTo>
                  <a:lnTo>
                    <a:pt x="2072" y="3240"/>
                  </a:lnTo>
                  <a:cubicBezTo>
                    <a:pt x="2048" y="3382"/>
                    <a:pt x="1977" y="3501"/>
                    <a:pt x="1834" y="3573"/>
                  </a:cubicBezTo>
                  <a:cubicBezTo>
                    <a:pt x="1788" y="3591"/>
                    <a:pt x="1741" y="3600"/>
                    <a:pt x="1695" y="3600"/>
                  </a:cubicBezTo>
                  <a:cubicBezTo>
                    <a:pt x="1504" y="3600"/>
                    <a:pt x="1334" y="3451"/>
                    <a:pt x="1334" y="3240"/>
                  </a:cubicBezTo>
                  <a:lnTo>
                    <a:pt x="1334" y="1334"/>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8" name="Google Shape;4108;p76"/>
          <p:cNvGrpSpPr/>
          <p:nvPr/>
        </p:nvGrpSpPr>
        <p:grpSpPr>
          <a:xfrm>
            <a:off x="4064875" y="3838663"/>
            <a:ext cx="320816" cy="322258"/>
            <a:chOff x="4064875" y="3838663"/>
            <a:chExt cx="320816" cy="322258"/>
          </a:xfrm>
        </p:grpSpPr>
        <p:sp>
          <p:nvSpPr>
            <p:cNvPr id="4109" name="Google Shape;4109;p76"/>
            <p:cNvSpPr/>
            <p:nvPr/>
          </p:nvSpPr>
          <p:spPr>
            <a:xfrm>
              <a:off x="4064875" y="3839399"/>
              <a:ext cx="146171" cy="103799"/>
            </a:xfrm>
            <a:custGeom>
              <a:rect b="b" l="l" r="r" t="t"/>
              <a:pathLst>
                <a:path extrusionOk="0" h="3383" w="4764">
                  <a:moveTo>
                    <a:pt x="2049" y="1"/>
                  </a:moveTo>
                  <a:cubicBezTo>
                    <a:pt x="929" y="1"/>
                    <a:pt x="1" y="763"/>
                    <a:pt x="1" y="1691"/>
                  </a:cubicBezTo>
                  <a:cubicBezTo>
                    <a:pt x="1" y="2644"/>
                    <a:pt x="929" y="3382"/>
                    <a:pt x="2049" y="3382"/>
                  </a:cubicBezTo>
                  <a:cubicBezTo>
                    <a:pt x="3025" y="3382"/>
                    <a:pt x="3859" y="2787"/>
                    <a:pt x="4025" y="2025"/>
                  </a:cubicBezTo>
                  <a:lnTo>
                    <a:pt x="4763" y="2025"/>
                  </a:lnTo>
                  <a:lnTo>
                    <a:pt x="4763" y="1358"/>
                  </a:lnTo>
                  <a:lnTo>
                    <a:pt x="4025" y="1358"/>
                  </a:lnTo>
                  <a:cubicBezTo>
                    <a:pt x="3859" y="596"/>
                    <a:pt x="3025" y="1"/>
                    <a:pt x="2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6"/>
            <p:cNvSpPr/>
            <p:nvPr/>
          </p:nvSpPr>
          <p:spPr>
            <a:xfrm>
              <a:off x="4140139" y="3838663"/>
              <a:ext cx="245552" cy="322258"/>
            </a:xfrm>
            <a:custGeom>
              <a:rect b="b" l="l" r="r" t="t"/>
              <a:pathLst>
                <a:path extrusionOk="0" h="10503" w="8003">
                  <a:moveTo>
                    <a:pt x="3668" y="3478"/>
                  </a:moveTo>
                  <a:lnTo>
                    <a:pt x="3668" y="5502"/>
                  </a:lnTo>
                  <a:cubicBezTo>
                    <a:pt x="3120" y="5145"/>
                    <a:pt x="2501" y="4907"/>
                    <a:pt x="1858" y="4835"/>
                  </a:cubicBezTo>
                  <a:cubicBezTo>
                    <a:pt x="2382" y="4144"/>
                    <a:pt x="3025" y="3621"/>
                    <a:pt x="3668" y="3478"/>
                  </a:cubicBezTo>
                  <a:close/>
                  <a:moveTo>
                    <a:pt x="4359" y="3478"/>
                  </a:moveTo>
                  <a:cubicBezTo>
                    <a:pt x="5454" y="3716"/>
                    <a:pt x="6549" y="5073"/>
                    <a:pt x="7050" y="6454"/>
                  </a:cubicBezTo>
                  <a:cubicBezTo>
                    <a:pt x="6914" y="6454"/>
                    <a:pt x="6683" y="6551"/>
                    <a:pt x="6297" y="6551"/>
                  </a:cubicBezTo>
                  <a:cubicBezTo>
                    <a:pt x="5868" y="6551"/>
                    <a:pt x="5248" y="6432"/>
                    <a:pt x="4359" y="5931"/>
                  </a:cubicBezTo>
                  <a:lnTo>
                    <a:pt x="4359" y="3478"/>
                  </a:lnTo>
                  <a:close/>
                  <a:moveTo>
                    <a:pt x="4001" y="1"/>
                  </a:moveTo>
                  <a:cubicBezTo>
                    <a:pt x="3454" y="1"/>
                    <a:pt x="2977" y="453"/>
                    <a:pt x="2977" y="1025"/>
                  </a:cubicBezTo>
                  <a:lnTo>
                    <a:pt x="2977" y="2978"/>
                  </a:lnTo>
                  <a:cubicBezTo>
                    <a:pt x="1286" y="3740"/>
                    <a:pt x="0" y="6216"/>
                    <a:pt x="0" y="7883"/>
                  </a:cubicBezTo>
                  <a:cubicBezTo>
                    <a:pt x="0" y="10503"/>
                    <a:pt x="3001" y="10503"/>
                    <a:pt x="4001" y="10503"/>
                  </a:cubicBezTo>
                  <a:cubicBezTo>
                    <a:pt x="4978" y="10503"/>
                    <a:pt x="8002" y="10503"/>
                    <a:pt x="8002" y="7883"/>
                  </a:cubicBezTo>
                  <a:cubicBezTo>
                    <a:pt x="8002" y="6216"/>
                    <a:pt x="6740" y="3740"/>
                    <a:pt x="5025" y="2978"/>
                  </a:cubicBezTo>
                  <a:lnTo>
                    <a:pt x="5025" y="2049"/>
                  </a:lnTo>
                  <a:lnTo>
                    <a:pt x="5383" y="2049"/>
                  </a:lnTo>
                  <a:cubicBezTo>
                    <a:pt x="5573" y="2049"/>
                    <a:pt x="5716" y="1906"/>
                    <a:pt x="5716" y="1715"/>
                  </a:cubicBezTo>
                  <a:cubicBezTo>
                    <a:pt x="5716" y="1525"/>
                    <a:pt x="5573" y="1382"/>
                    <a:pt x="5383" y="1382"/>
                  </a:cubicBezTo>
                  <a:lnTo>
                    <a:pt x="5025" y="1382"/>
                  </a:lnTo>
                  <a:lnTo>
                    <a:pt x="5025" y="1025"/>
                  </a:lnTo>
                  <a:cubicBezTo>
                    <a:pt x="5049" y="453"/>
                    <a:pt x="4573" y="1"/>
                    <a:pt x="4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1" name="Google Shape;4111;p76"/>
          <p:cNvSpPr/>
          <p:nvPr/>
        </p:nvSpPr>
        <p:spPr>
          <a:xfrm>
            <a:off x="4764651" y="3834275"/>
            <a:ext cx="346099" cy="322626"/>
          </a:xfrm>
          <a:custGeom>
            <a:rect b="b" l="l" r="r" t="t"/>
            <a:pathLst>
              <a:path extrusionOk="0" h="10515" w="11280">
                <a:moveTo>
                  <a:pt x="5667" y="2332"/>
                </a:moveTo>
                <a:cubicBezTo>
                  <a:pt x="6216" y="2332"/>
                  <a:pt x="6765" y="2451"/>
                  <a:pt x="7271" y="2692"/>
                </a:cubicBezTo>
                <a:cubicBezTo>
                  <a:pt x="7663" y="2813"/>
                  <a:pt x="8062" y="2935"/>
                  <a:pt x="8504" y="2935"/>
                </a:cubicBezTo>
                <a:cubicBezTo>
                  <a:pt x="8841" y="2935"/>
                  <a:pt x="9203" y="2864"/>
                  <a:pt x="9605" y="2668"/>
                </a:cubicBezTo>
                <a:cubicBezTo>
                  <a:pt x="9645" y="2656"/>
                  <a:pt x="9683" y="2650"/>
                  <a:pt x="9719" y="2650"/>
                </a:cubicBezTo>
                <a:cubicBezTo>
                  <a:pt x="10034" y="2650"/>
                  <a:pt x="10213" y="3074"/>
                  <a:pt x="9915" y="3287"/>
                </a:cubicBezTo>
                <a:lnTo>
                  <a:pt x="9939" y="3287"/>
                </a:lnTo>
                <a:cubicBezTo>
                  <a:pt x="9629" y="3430"/>
                  <a:pt x="9296" y="3549"/>
                  <a:pt x="8962" y="3573"/>
                </a:cubicBezTo>
                <a:cubicBezTo>
                  <a:pt x="8438" y="3644"/>
                  <a:pt x="8057" y="4097"/>
                  <a:pt x="8057" y="4597"/>
                </a:cubicBezTo>
                <a:lnTo>
                  <a:pt x="8057" y="5050"/>
                </a:lnTo>
                <a:cubicBezTo>
                  <a:pt x="8057" y="5240"/>
                  <a:pt x="7890" y="5407"/>
                  <a:pt x="7700" y="5407"/>
                </a:cubicBezTo>
                <a:cubicBezTo>
                  <a:pt x="7509" y="5407"/>
                  <a:pt x="7367" y="5240"/>
                  <a:pt x="7367" y="5050"/>
                </a:cubicBezTo>
                <a:lnTo>
                  <a:pt x="7367" y="4216"/>
                </a:lnTo>
                <a:cubicBezTo>
                  <a:pt x="7367" y="3764"/>
                  <a:pt x="7081" y="3359"/>
                  <a:pt x="6652" y="3216"/>
                </a:cubicBezTo>
                <a:cubicBezTo>
                  <a:pt x="6311" y="3084"/>
                  <a:pt x="5961" y="3018"/>
                  <a:pt x="5611" y="3018"/>
                </a:cubicBezTo>
                <a:cubicBezTo>
                  <a:pt x="5204" y="3018"/>
                  <a:pt x="4798" y="3108"/>
                  <a:pt x="4414" y="3287"/>
                </a:cubicBezTo>
                <a:cubicBezTo>
                  <a:pt x="3925" y="3502"/>
                  <a:pt x="3401" y="3609"/>
                  <a:pt x="2878" y="3609"/>
                </a:cubicBezTo>
                <a:cubicBezTo>
                  <a:pt x="2354" y="3609"/>
                  <a:pt x="1830" y="3502"/>
                  <a:pt x="1341" y="3287"/>
                </a:cubicBezTo>
                <a:cubicBezTo>
                  <a:pt x="1030" y="3184"/>
                  <a:pt x="1243" y="2628"/>
                  <a:pt x="1523" y="2628"/>
                </a:cubicBezTo>
                <a:cubicBezTo>
                  <a:pt x="1565" y="2628"/>
                  <a:pt x="1608" y="2640"/>
                  <a:pt x="1651" y="2668"/>
                </a:cubicBezTo>
                <a:cubicBezTo>
                  <a:pt x="2044" y="2835"/>
                  <a:pt x="2461" y="2918"/>
                  <a:pt x="2878" y="2918"/>
                </a:cubicBezTo>
                <a:cubicBezTo>
                  <a:pt x="3294" y="2918"/>
                  <a:pt x="3711" y="2835"/>
                  <a:pt x="4104" y="2668"/>
                </a:cubicBezTo>
                <a:cubicBezTo>
                  <a:pt x="4598" y="2445"/>
                  <a:pt x="5132" y="2332"/>
                  <a:pt x="5667" y="2332"/>
                </a:cubicBezTo>
                <a:close/>
                <a:moveTo>
                  <a:pt x="5691" y="5428"/>
                </a:moveTo>
                <a:cubicBezTo>
                  <a:pt x="6052" y="5428"/>
                  <a:pt x="6446" y="5488"/>
                  <a:pt x="6890" y="5645"/>
                </a:cubicBezTo>
                <a:cubicBezTo>
                  <a:pt x="7079" y="5920"/>
                  <a:pt x="7393" y="6071"/>
                  <a:pt x="7713" y="6071"/>
                </a:cubicBezTo>
                <a:cubicBezTo>
                  <a:pt x="7837" y="6071"/>
                  <a:pt x="7962" y="6048"/>
                  <a:pt x="8081" y="6002"/>
                </a:cubicBezTo>
                <a:cubicBezTo>
                  <a:pt x="8184" y="6011"/>
                  <a:pt x="8287" y="6016"/>
                  <a:pt x="8391" y="6016"/>
                </a:cubicBezTo>
                <a:cubicBezTo>
                  <a:pt x="8817" y="6016"/>
                  <a:pt x="9246" y="5936"/>
                  <a:pt x="9629" y="5764"/>
                </a:cubicBezTo>
                <a:cubicBezTo>
                  <a:pt x="9680" y="5735"/>
                  <a:pt x="9735" y="5721"/>
                  <a:pt x="9790" y="5721"/>
                </a:cubicBezTo>
                <a:cubicBezTo>
                  <a:pt x="9913" y="5721"/>
                  <a:pt x="10032" y="5791"/>
                  <a:pt x="10081" y="5907"/>
                </a:cubicBezTo>
                <a:cubicBezTo>
                  <a:pt x="10177" y="6097"/>
                  <a:pt x="10105" y="6312"/>
                  <a:pt x="9939" y="6383"/>
                </a:cubicBezTo>
                <a:cubicBezTo>
                  <a:pt x="9450" y="6597"/>
                  <a:pt x="8926" y="6705"/>
                  <a:pt x="8402" y="6705"/>
                </a:cubicBezTo>
                <a:cubicBezTo>
                  <a:pt x="7879" y="6705"/>
                  <a:pt x="7355" y="6597"/>
                  <a:pt x="6866" y="6383"/>
                </a:cubicBezTo>
                <a:cubicBezTo>
                  <a:pt x="6488" y="6219"/>
                  <a:pt x="6089" y="6135"/>
                  <a:pt x="5688" y="6135"/>
                </a:cubicBezTo>
                <a:cubicBezTo>
                  <a:pt x="5332" y="6135"/>
                  <a:pt x="4975" y="6201"/>
                  <a:pt x="4628" y="6335"/>
                </a:cubicBezTo>
                <a:cubicBezTo>
                  <a:pt x="4199" y="6478"/>
                  <a:pt x="3913" y="6859"/>
                  <a:pt x="3913" y="7312"/>
                </a:cubicBezTo>
                <a:lnTo>
                  <a:pt x="3913" y="8145"/>
                </a:lnTo>
                <a:cubicBezTo>
                  <a:pt x="3913" y="8336"/>
                  <a:pt x="3771" y="8503"/>
                  <a:pt x="3580" y="8503"/>
                </a:cubicBezTo>
                <a:cubicBezTo>
                  <a:pt x="3390" y="8479"/>
                  <a:pt x="3223" y="8336"/>
                  <a:pt x="3223" y="8145"/>
                </a:cubicBezTo>
                <a:lnTo>
                  <a:pt x="3223" y="7693"/>
                </a:lnTo>
                <a:cubicBezTo>
                  <a:pt x="3223" y="7169"/>
                  <a:pt x="2842" y="6740"/>
                  <a:pt x="2318" y="6669"/>
                </a:cubicBezTo>
                <a:cubicBezTo>
                  <a:pt x="1984" y="6621"/>
                  <a:pt x="1651" y="6526"/>
                  <a:pt x="1365" y="6383"/>
                </a:cubicBezTo>
                <a:cubicBezTo>
                  <a:pt x="1175" y="6288"/>
                  <a:pt x="1127" y="6074"/>
                  <a:pt x="1199" y="5907"/>
                </a:cubicBezTo>
                <a:cubicBezTo>
                  <a:pt x="1265" y="5791"/>
                  <a:pt x="1377" y="5721"/>
                  <a:pt x="1503" y="5721"/>
                </a:cubicBezTo>
                <a:cubicBezTo>
                  <a:pt x="1558" y="5721"/>
                  <a:pt x="1617" y="5735"/>
                  <a:pt x="1675" y="5764"/>
                </a:cubicBezTo>
                <a:cubicBezTo>
                  <a:pt x="2074" y="5964"/>
                  <a:pt x="2432" y="6038"/>
                  <a:pt x="2770" y="6038"/>
                </a:cubicBezTo>
                <a:cubicBezTo>
                  <a:pt x="3738" y="6038"/>
                  <a:pt x="4541" y="5428"/>
                  <a:pt x="5691" y="5428"/>
                </a:cubicBezTo>
                <a:close/>
                <a:moveTo>
                  <a:pt x="5639" y="8553"/>
                </a:moveTo>
                <a:cubicBezTo>
                  <a:pt x="6154" y="8553"/>
                  <a:pt x="6667" y="8661"/>
                  <a:pt x="7152" y="8884"/>
                </a:cubicBezTo>
                <a:cubicBezTo>
                  <a:pt x="7545" y="9038"/>
                  <a:pt x="7962" y="9116"/>
                  <a:pt x="8379" y="9116"/>
                </a:cubicBezTo>
                <a:cubicBezTo>
                  <a:pt x="8795" y="9116"/>
                  <a:pt x="9212" y="9038"/>
                  <a:pt x="9605" y="8884"/>
                </a:cubicBezTo>
                <a:cubicBezTo>
                  <a:pt x="9650" y="8867"/>
                  <a:pt x="9693" y="8859"/>
                  <a:pt x="9733" y="8859"/>
                </a:cubicBezTo>
                <a:cubicBezTo>
                  <a:pt x="10039" y="8859"/>
                  <a:pt x="10209" y="9290"/>
                  <a:pt x="9915" y="9479"/>
                </a:cubicBezTo>
                <a:lnTo>
                  <a:pt x="9939" y="9479"/>
                </a:lnTo>
                <a:cubicBezTo>
                  <a:pt x="9450" y="9705"/>
                  <a:pt x="8926" y="9818"/>
                  <a:pt x="8402" y="9818"/>
                </a:cubicBezTo>
                <a:cubicBezTo>
                  <a:pt x="7879" y="9818"/>
                  <a:pt x="7355" y="9705"/>
                  <a:pt x="6866" y="9479"/>
                </a:cubicBezTo>
                <a:cubicBezTo>
                  <a:pt x="6474" y="9324"/>
                  <a:pt x="6057" y="9247"/>
                  <a:pt x="5640" y="9247"/>
                </a:cubicBezTo>
                <a:cubicBezTo>
                  <a:pt x="5223" y="9247"/>
                  <a:pt x="4806" y="9324"/>
                  <a:pt x="4414" y="9479"/>
                </a:cubicBezTo>
                <a:cubicBezTo>
                  <a:pt x="3925" y="9693"/>
                  <a:pt x="3401" y="9800"/>
                  <a:pt x="2878" y="9800"/>
                </a:cubicBezTo>
                <a:cubicBezTo>
                  <a:pt x="2354" y="9800"/>
                  <a:pt x="1830" y="9693"/>
                  <a:pt x="1341" y="9479"/>
                </a:cubicBezTo>
                <a:cubicBezTo>
                  <a:pt x="1035" y="9377"/>
                  <a:pt x="1237" y="8835"/>
                  <a:pt x="1512" y="8835"/>
                </a:cubicBezTo>
                <a:cubicBezTo>
                  <a:pt x="1557" y="8835"/>
                  <a:pt x="1604" y="8850"/>
                  <a:pt x="1651" y="8884"/>
                </a:cubicBezTo>
                <a:cubicBezTo>
                  <a:pt x="2020" y="9031"/>
                  <a:pt x="2418" y="9122"/>
                  <a:pt x="2822" y="9122"/>
                </a:cubicBezTo>
                <a:cubicBezTo>
                  <a:pt x="2939" y="9122"/>
                  <a:pt x="3057" y="9114"/>
                  <a:pt x="3175" y="9098"/>
                </a:cubicBezTo>
                <a:cubicBezTo>
                  <a:pt x="3294" y="9146"/>
                  <a:pt x="3437" y="9193"/>
                  <a:pt x="3556" y="9193"/>
                </a:cubicBezTo>
                <a:cubicBezTo>
                  <a:pt x="3890" y="9169"/>
                  <a:pt x="4199" y="9027"/>
                  <a:pt x="4390" y="8765"/>
                </a:cubicBezTo>
                <a:cubicBezTo>
                  <a:pt x="4797" y="8625"/>
                  <a:pt x="5218" y="8553"/>
                  <a:pt x="5639" y="8553"/>
                </a:cubicBezTo>
                <a:close/>
                <a:moveTo>
                  <a:pt x="3580" y="1"/>
                </a:moveTo>
                <a:cubicBezTo>
                  <a:pt x="3390" y="1"/>
                  <a:pt x="3223" y="144"/>
                  <a:pt x="3223" y="358"/>
                </a:cubicBezTo>
                <a:cubicBezTo>
                  <a:pt x="3223" y="977"/>
                  <a:pt x="3485" y="1573"/>
                  <a:pt x="3913" y="2025"/>
                </a:cubicBezTo>
                <a:cubicBezTo>
                  <a:pt x="3590" y="2162"/>
                  <a:pt x="3240" y="2234"/>
                  <a:pt x="2892" y="2234"/>
                </a:cubicBezTo>
                <a:cubicBezTo>
                  <a:pt x="2573" y="2234"/>
                  <a:pt x="2256" y="2174"/>
                  <a:pt x="1961" y="2049"/>
                </a:cubicBezTo>
                <a:cubicBezTo>
                  <a:pt x="1799" y="1971"/>
                  <a:pt x="1641" y="1937"/>
                  <a:pt x="1493" y="1937"/>
                </a:cubicBezTo>
                <a:cubicBezTo>
                  <a:pt x="556" y="1937"/>
                  <a:pt x="0" y="3327"/>
                  <a:pt x="1008" y="3883"/>
                </a:cubicBezTo>
                <a:cubicBezTo>
                  <a:pt x="818" y="4311"/>
                  <a:pt x="818" y="4764"/>
                  <a:pt x="984" y="5192"/>
                </a:cubicBezTo>
                <a:cubicBezTo>
                  <a:pt x="818" y="5288"/>
                  <a:pt x="675" y="5431"/>
                  <a:pt x="579" y="5621"/>
                </a:cubicBezTo>
                <a:cubicBezTo>
                  <a:pt x="341" y="6121"/>
                  <a:pt x="532" y="6717"/>
                  <a:pt x="1008" y="7002"/>
                </a:cubicBezTo>
                <a:cubicBezTo>
                  <a:pt x="818" y="7407"/>
                  <a:pt x="818" y="7860"/>
                  <a:pt x="984" y="8288"/>
                </a:cubicBezTo>
                <a:cubicBezTo>
                  <a:pt x="818" y="8384"/>
                  <a:pt x="675" y="8550"/>
                  <a:pt x="579" y="8717"/>
                </a:cubicBezTo>
                <a:cubicBezTo>
                  <a:pt x="317" y="9241"/>
                  <a:pt x="532" y="9860"/>
                  <a:pt x="1056" y="10122"/>
                </a:cubicBezTo>
                <a:cubicBezTo>
                  <a:pt x="1639" y="10384"/>
                  <a:pt x="2264" y="10515"/>
                  <a:pt x="2889" y="10515"/>
                </a:cubicBezTo>
                <a:cubicBezTo>
                  <a:pt x="3515" y="10515"/>
                  <a:pt x="4140" y="10384"/>
                  <a:pt x="4723" y="10122"/>
                </a:cubicBezTo>
                <a:cubicBezTo>
                  <a:pt x="5021" y="10003"/>
                  <a:pt x="5330" y="9943"/>
                  <a:pt x="5640" y="9943"/>
                </a:cubicBezTo>
                <a:cubicBezTo>
                  <a:pt x="5950" y="9943"/>
                  <a:pt x="6259" y="10003"/>
                  <a:pt x="6557" y="10122"/>
                </a:cubicBezTo>
                <a:cubicBezTo>
                  <a:pt x="7140" y="10384"/>
                  <a:pt x="7765" y="10515"/>
                  <a:pt x="8391" y="10515"/>
                </a:cubicBezTo>
                <a:cubicBezTo>
                  <a:pt x="9016" y="10515"/>
                  <a:pt x="9641" y="10384"/>
                  <a:pt x="10224" y="10122"/>
                </a:cubicBezTo>
                <a:cubicBezTo>
                  <a:pt x="10748" y="9860"/>
                  <a:pt x="10963" y="9241"/>
                  <a:pt x="10701" y="8717"/>
                </a:cubicBezTo>
                <a:cubicBezTo>
                  <a:pt x="10605" y="8550"/>
                  <a:pt x="10462" y="8384"/>
                  <a:pt x="10296" y="8288"/>
                </a:cubicBezTo>
                <a:cubicBezTo>
                  <a:pt x="10462" y="7860"/>
                  <a:pt x="10462" y="7407"/>
                  <a:pt x="10272" y="7002"/>
                </a:cubicBezTo>
                <a:cubicBezTo>
                  <a:pt x="10748" y="6717"/>
                  <a:pt x="10939" y="6121"/>
                  <a:pt x="10701" y="5621"/>
                </a:cubicBezTo>
                <a:cubicBezTo>
                  <a:pt x="10605" y="5431"/>
                  <a:pt x="10462" y="5288"/>
                  <a:pt x="10296" y="5192"/>
                </a:cubicBezTo>
                <a:cubicBezTo>
                  <a:pt x="10462" y="4764"/>
                  <a:pt x="10462" y="4311"/>
                  <a:pt x="10272" y="3883"/>
                </a:cubicBezTo>
                <a:cubicBezTo>
                  <a:pt x="11280" y="3327"/>
                  <a:pt x="10724" y="1937"/>
                  <a:pt x="9787" y="1937"/>
                </a:cubicBezTo>
                <a:cubicBezTo>
                  <a:pt x="9639" y="1937"/>
                  <a:pt x="9481" y="1971"/>
                  <a:pt x="9319" y="2049"/>
                </a:cubicBezTo>
                <a:cubicBezTo>
                  <a:pt x="9057" y="2192"/>
                  <a:pt x="8772" y="2263"/>
                  <a:pt x="8486" y="2263"/>
                </a:cubicBezTo>
                <a:cubicBezTo>
                  <a:pt x="9081" y="1811"/>
                  <a:pt x="9438" y="1096"/>
                  <a:pt x="9438" y="358"/>
                </a:cubicBezTo>
                <a:cubicBezTo>
                  <a:pt x="9438" y="144"/>
                  <a:pt x="9272" y="1"/>
                  <a:pt x="9081" y="1"/>
                </a:cubicBezTo>
                <a:lnTo>
                  <a:pt x="8391" y="1"/>
                </a:lnTo>
                <a:cubicBezTo>
                  <a:pt x="7557" y="1"/>
                  <a:pt x="6771" y="430"/>
                  <a:pt x="6319" y="1168"/>
                </a:cubicBezTo>
                <a:cubicBezTo>
                  <a:pt x="5890" y="430"/>
                  <a:pt x="5104" y="1"/>
                  <a:pt x="42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6"/>
          <p:cNvSpPr/>
          <p:nvPr/>
        </p:nvSpPr>
        <p:spPr>
          <a:xfrm>
            <a:off x="5434174" y="3829888"/>
            <a:ext cx="377088" cy="322381"/>
          </a:xfrm>
          <a:custGeom>
            <a:rect b="b" l="l" r="r" t="t"/>
            <a:pathLst>
              <a:path extrusionOk="0" h="10507" w="12290">
                <a:moveTo>
                  <a:pt x="5431" y="977"/>
                </a:moveTo>
                <a:lnTo>
                  <a:pt x="6669" y="1882"/>
                </a:lnTo>
                <a:lnTo>
                  <a:pt x="6669" y="3359"/>
                </a:lnTo>
                <a:lnTo>
                  <a:pt x="5335" y="4359"/>
                </a:lnTo>
                <a:lnTo>
                  <a:pt x="3930" y="3883"/>
                </a:lnTo>
                <a:lnTo>
                  <a:pt x="3430" y="2406"/>
                </a:lnTo>
                <a:cubicBezTo>
                  <a:pt x="3954" y="1763"/>
                  <a:pt x="4645" y="1263"/>
                  <a:pt x="5431" y="977"/>
                </a:cubicBezTo>
                <a:close/>
                <a:moveTo>
                  <a:pt x="8622" y="977"/>
                </a:moveTo>
                <a:cubicBezTo>
                  <a:pt x="9408" y="1263"/>
                  <a:pt x="10098" y="1763"/>
                  <a:pt x="10598" y="2406"/>
                </a:cubicBezTo>
                <a:lnTo>
                  <a:pt x="10122" y="3883"/>
                </a:lnTo>
                <a:lnTo>
                  <a:pt x="8717" y="4359"/>
                </a:lnTo>
                <a:lnTo>
                  <a:pt x="7383" y="3359"/>
                </a:lnTo>
                <a:lnTo>
                  <a:pt x="7383" y="1882"/>
                </a:lnTo>
                <a:lnTo>
                  <a:pt x="8622" y="977"/>
                </a:lnTo>
                <a:close/>
                <a:moveTo>
                  <a:pt x="3740" y="4526"/>
                </a:moveTo>
                <a:lnTo>
                  <a:pt x="5145" y="4978"/>
                </a:lnTo>
                <a:lnTo>
                  <a:pt x="5645" y="6574"/>
                </a:lnTo>
                <a:lnTo>
                  <a:pt x="4788" y="7764"/>
                </a:lnTo>
                <a:lnTo>
                  <a:pt x="3216" y="7764"/>
                </a:lnTo>
                <a:cubicBezTo>
                  <a:pt x="2763" y="7074"/>
                  <a:pt x="2501" y="6264"/>
                  <a:pt x="2478" y="5431"/>
                </a:cubicBezTo>
                <a:lnTo>
                  <a:pt x="3740" y="4526"/>
                </a:lnTo>
                <a:close/>
                <a:moveTo>
                  <a:pt x="10336" y="4526"/>
                </a:moveTo>
                <a:lnTo>
                  <a:pt x="11599" y="5431"/>
                </a:lnTo>
                <a:cubicBezTo>
                  <a:pt x="11551" y="6264"/>
                  <a:pt x="11289" y="7074"/>
                  <a:pt x="10837" y="7764"/>
                </a:cubicBezTo>
                <a:lnTo>
                  <a:pt x="9289" y="7764"/>
                </a:lnTo>
                <a:lnTo>
                  <a:pt x="8407" y="6574"/>
                </a:lnTo>
                <a:lnTo>
                  <a:pt x="8931" y="4978"/>
                </a:lnTo>
                <a:lnTo>
                  <a:pt x="10336" y="4526"/>
                </a:lnTo>
                <a:close/>
                <a:moveTo>
                  <a:pt x="7860" y="6979"/>
                </a:moveTo>
                <a:lnTo>
                  <a:pt x="8717" y="8169"/>
                </a:lnTo>
                <a:lnTo>
                  <a:pt x="8241" y="9646"/>
                </a:lnTo>
                <a:cubicBezTo>
                  <a:pt x="7848" y="9765"/>
                  <a:pt x="7437" y="9824"/>
                  <a:pt x="7026" y="9824"/>
                </a:cubicBezTo>
                <a:cubicBezTo>
                  <a:pt x="6615" y="9824"/>
                  <a:pt x="6205" y="9765"/>
                  <a:pt x="5812" y="9646"/>
                </a:cubicBezTo>
                <a:lnTo>
                  <a:pt x="5335" y="8169"/>
                </a:lnTo>
                <a:lnTo>
                  <a:pt x="6193" y="6979"/>
                </a:lnTo>
                <a:close/>
                <a:moveTo>
                  <a:pt x="7026" y="1"/>
                </a:moveTo>
                <a:cubicBezTo>
                  <a:pt x="2335" y="1"/>
                  <a:pt x="1" y="5645"/>
                  <a:pt x="3311" y="8955"/>
                </a:cubicBezTo>
                <a:cubicBezTo>
                  <a:pt x="4383" y="10027"/>
                  <a:pt x="5702" y="10507"/>
                  <a:pt x="6995" y="10507"/>
                </a:cubicBezTo>
                <a:cubicBezTo>
                  <a:pt x="9697" y="10507"/>
                  <a:pt x="12289" y="8413"/>
                  <a:pt x="12289" y="5240"/>
                </a:cubicBezTo>
                <a:cubicBezTo>
                  <a:pt x="12265" y="2335"/>
                  <a:pt x="9932" y="1"/>
                  <a:pt x="7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6"/>
          <p:cNvSpPr/>
          <p:nvPr/>
        </p:nvSpPr>
        <p:spPr>
          <a:xfrm>
            <a:off x="6262785" y="3834153"/>
            <a:ext cx="234598" cy="322381"/>
          </a:xfrm>
          <a:custGeom>
            <a:rect b="b" l="l" r="r" t="t"/>
            <a:pathLst>
              <a:path extrusionOk="0" h="10507" w="7646">
                <a:moveTo>
                  <a:pt x="5526" y="4815"/>
                </a:moveTo>
                <a:lnTo>
                  <a:pt x="5526" y="5482"/>
                </a:lnTo>
                <a:lnTo>
                  <a:pt x="2096" y="5482"/>
                </a:lnTo>
                <a:lnTo>
                  <a:pt x="2096" y="4815"/>
                </a:lnTo>
                <a:close/>
                <a:moveTo>
                  <a:pt x="2475" y="0"/>
                </a:moveTo>
                <a:cubicBezTo>
                  <a:pt x="2461" y="0"/>
                  <a:pt x="2445" y="2"/>
                  <a:pt x="2430" y="5"/>
                </a:cubicBezTo>
                <a:lnTo>
                  <a:pt x="1048" y="5"/>
                </a:lnTo>
                <a:cubicBezTo>
                  <a:pt x="858" y="5"/>
                  <a:pt x="715" y="148"/>
                  <a:pt x="739" y="338"/>
                </a:cubicBezTo>
                <a:cubicBezTo>
                  <a:pt x="739" y="2458"/>
                  <a:pt x="763" y="2553"/>
                  <a:pt x="1287" y="4149"/>
                </a:cubicBezTo>
                <a:lnTo>
                  <a:pt x="1429" y="4506"/>
                </a:lnTo>
                <a:lnTo>
                  <a:pt x="1429" y="5768"/>
                </a:lnTo>
                <a:lnTo>
                  <a:pt x="48" y="10055"/>
                </a:lnTo>
                <a:cubicBezTo>
                  <a:pt x="1" y="10293"/>
                  <a:pt x="143" y="10507"/>
                  <a:pt x="382" y="10507"/>
                </a:cubicBezTo>
                <a:lnTo>
                  <a:pt x="1572" y="10507"/>
                </a:lnTo>
                <a:lnTo>
                  <a:pt x="2096" y="8030"/>
                </a:lnTo>
                <a:cubicBezTo>
                  <a:pt x="2137" y="7839"/>
                  <a:pt x="2279" y="7754"/>
                  <a:pt x="2423" y="7754"/>
                </a:cubicBezTo>
                <a:cubicBezTo>
                  <a:pt x="2619" y="7754"/>
                  <a:pt x="2818" y="7912"/>
                  <a:pt x="2763" y="8173"/>
                </a:cubicBezTo>
                <a:lnTo>
                  <a:pt x="2287" y="10507"/>
                </a:lnTo>
                <a:lnTo>
                  <a:pt x="3477" y="10507"/>
                </a:lnTo>
                <a:lnTo>
                  <a:pt x="3477" y="8126"/>
                </a:lnTo>
                <a:cubicBezTo>
                  <a:pt x="3477" y="7959"/>
                  <a:pt x="3597" y="7816"/>
                  <a:pt x="3739" y="7792"/>
                </a:cubicBezTo>
                <a:cubicBezTo>
                  <a:pt x="3770" y="7786"/>
                  <a:pt x="3800" y="7783"/>
                  <a:pt x="3829" y="7783"/>
                </a:cubicBezTo>
                <a:cubicBezTo>
                  <a:pt x="4024" y="7783"/>
                  <a:pt x="4168" y="7918"/>
                  <a:pt x="4168" y="8126"/>
                </a:cubicBezTo>
                <a:lnTo>
                  <a:pt x="4168" y="10507"/>
                </a:lnTo>
                <a:lnTo>
                  <a:pt x="5430" y="10507"/>
                </a:lnTo>
                <a:lnTo>
                  <a:pt x="4763" y="8197"/>
                </a:lnTo>
                <a:cubicBezTo>
                  <a:pt x="4722" y="7936"/>
                  <a:pt x="4927" y="7778"/>
                  <a:pt x="5126" y="7778"/>
                </a:cubicBezTo>
                <a:cubicBezTo>
                  <a:pt x="5271" y="7778"/>
                  <a:pt x="5414" y="7863"/>
                  <a:pt x="5454" y="8054"/>
                </a:cubicBezTo>
                <a:lnTo>
                  <a:pt x="6121" y="10507"/>
                </a:lnTo>
                <a:lnTo>
                  <a:pt x="7264" y="10507"/>
                </a:lnTo>
                <a:cubicBezTo>
                  <a:pt x="7478" y="10507"/>
                  <a:pt x="7645" y="10293"/>
                  <a:pt x="7574" y="10078"/>
                </a:cubicBezTo>
                <a:lnTo>
                  <a:pt x="6216" y="5768"/>
                </a:lnTo>
                <a:lnTo>
                  <a:pt x="6216" y="4506"/>
                </a:lnTo>
                <a:lnTo>
                  <a:pt x="6335" y="4172"/>
                </a:lnTo>
                <a:cubicBezTo>
                  <a:pt x="6883" y="2482"/>
                  <a:pt x="6907" y="2410"/>
                  <a:pt x="6907" y="338"/>
                </a:cubicBezTo>
                <a:cubicBezTo>
                  <a:pt x="6907" y="148"/>
                  <a:pt x="6740" y="5"/>
                  <a:pt x="6550" y="5"/>
                </a:cubicBezTo>
                <a:lnTo>
                  <a:pt x="5192" y="5"/>
                </a:lnTo>
                <a:cubicBezTo>
                  <a:pt x="5176" y="2"/>
                  <a:pt x="5161" y="0"/>
                  <a:pt x="5145" y="0"/>
                </a:cubicBezTo>
                <a:cubicBezTo>
                  <a:pt x="5043" y="0"/>
                  <a:pt x="4948" y="65"/>
                  <a:pt x="4906" y="148"/>
                </a:cubicBezTo>
                <a:lnTo>
                  <a:pt x="3811" y="1767"/>
                </a:lnTo>
                <a:lnTo>
                  <a:pt x="2715" y="148"/>
                </a:lnTo>
                <a:cubicBezTo>
                  <a:pt x="2653" y="65"/>
                  <a:pt x="2573" y="0"/>
                  <a:pt x="24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6"/>
          <p:cNvSpPr/>
          <p:nvPr/>
        </p:nvSpPr>
        <p:spPr>
          <a:xfrm>
            <a:off x="6930651" y="3834214"/>
            <a:ext cx="294491" cy="323792"/>
          </a:xfrm>
          <a:custGeom>
            <a:rect b="b" l="l" r="r" t="t"/>
            <a:pathLst>
              <a:path extrusionOk="0" h="10553" w="9598">
                <a:moveTo>
                  <a:pt x="4334" y="2742"/>
                </a:moveTo>
                <a:lnTo>
                  <a:pt x="4620" y="6171"/>
                </a:lnTo>
                <a:lnTo>
                  <a:pt x="3929" y="6171"/>
                </a:lnTo>
                <a:lnTo>
                  <a:pt x="3644" y="2742"/>
                </a:lnTo>
                <a:close/>
                <a:moveTo>
                  <a:pt x="6573" y="2742"/>
                </a:moveTo>
                <a:lnTo>
                  <a:pt x="6311" y="6171"/>
                </a:lnTo>
                <a:lnTo>
                  <a:pt x="5620" y="6171"/>
                </a:lnTo>
                <a:lnTo>
                  <a:pt x="5882" y="2742"/>
                </a:lnTo>
                <a:close/>
                <a:moveTo>
                  <a:pt x="4596" y="8219"/>
                </a:moveTo>
                <a:lnTo>
                  <a:pt x="4191" y="9814"/>
                </a:lnTo>
                <a:lnTo>
                  <a:pt x="3477" y="9814"/>
                </a:lnTo>
                <a:lnTo>
                  <a:pt x="3882" y="8219"/>
                </a:lnTo>
                <a:close/>
                <a:moveTo>
                  <a:pt x="6358" y="8219"/>
                </a:moveTo>
                <a:lnTo>
                  <a:pt x="6763" y="9814"/>
                </a:lnTo>
                <a:lnTo>
                  <a:pt x="6049" y="9814"/>
                </a:lnTo>
                <a:lnTo>
                  <a:pt x="5668" y="8219"/>
                </a:lnTo>
                <a:close/>
                <a:moveTo>
                  <a:pt x="5156" y="1"/>
                </a:moveTo>
                <a:cubicBezTo>
                  <a:pt x="5144" y="1"/>
                  <a:pt x="5132" y="1"/>
                  <a:pt x="5120" y="3"/>
                </a:cubicBezTo>
                <a:cubicBezTo>
                  <a:pt x="4930" y="3"/>
                  <a:pt x="4787" y="146"/>
                  <a:pt x="4763" y="336"/>
                </a:cubicBezTo>
                <a:lnTo>
                  <a:pt x="4763" y="670"/>
                </a:lnTo>
                <a:lnTo>
                  <a:pt x="3739" y="670"/>
                </a:lnTo>
                <a:cubicBezTo>
                  <a:pt x="3667" y="670"/>
                  <a:pt x="3572" y="717"/>
                  <a:pt x="3501" y="789"/>
                </a:cubicBezTo>
                <a:lnTo>
                  <a:pt x="2239" y="2051"/>
                </a:lnTo>
                <a:lnTo>
                  <a:pt x="1691" y="2051"/>
                </a:lnTo>
                <a:cubicBezTo>
                  <a:pt x="1643" y="2051"/>
                  <a:pt x="1596" y="2075"/>
                  <a:pt x="1548" y="2099"/>
                </a:cubicBezTo>
                <a:lnTo>
                  <a:pt x="643" y="2527"/>
                </a:lnTo>
                <a:cubicBezTo>
                  <a:pt x="214" y="2742"/>
                  <a:pt x="0" y="3218"/>
                  <a:pt x="119" y="3694"/>
                </a:cubicBezTo>
                <a:lnTo>
                  <a:pt x="524" y="5337"/>
                </a:lnTo>
                <a:cubicBezTo>
                  <a:pt x="643" y="5814"/>
                  <a:pt x="1072" y="6171"/>
                  <a:pt x="1572" y="6171"/>
                </a:cubicBezTo>
                <a:lnTo>
                  <a:pt x="1667" y="6171"/>
                </a:lnTo>
                <a:cubicBezTo>
                  <a:pt x="1881" y="6171"/>
                  <a:pt x="2024" y="5980"/>
                  <a:pt x="2024" y="5790"/>
                </a:cubicBezTo>
                <a:cubicBezTo>
                  <a:pt x="2002" y="5635"/>
                  <a:pt x="1878" y="5501"/>
                  <a:pt x="1727" y="5501"/>
                </a:cubicBezTo>
                <a:cubicBezTo>
                  <a:pt x="1715" y="5501"/>
                  <a:pt x="1703" y="5502"/>
                  <a:pt x="1691" y="5504"/>
                </a:cubicBezTo>
                <a:lnTo>
                  <a:pt x="1596" y="5504"/>
                </a:lnTo>
                <a:cubicBezTo>
                  <a:pt x="1405" y="5504"/>
                  <a:pt x="1238" y="5361"/>
                  <a:pt x="1191" y="5194"/>
                </a:cubicBezTo>
                <a:lnTo>
                  <a:pt x="786" y="3551"/>
                </a:lnTo>
                <a:cubicBezTo>
                  <a:pt x="738" y="3385"/>
                  <a:pt x="834" y="3242"/>
                  <a:pt x="976" y="3170"/>
                </a:cubicBezTo>
                <a:lnTo>
                  <a:pt x="1762" y="2765"/>
                </a:lnTo>
                <a:lnTo>
                  <a:pt x="2072" y="2765"/>
                </a:lnTo>
                <a:lnTo>
                  <a:pt x="2715" y="6599"/>
                </a:lnTo>
                <a:cubicBezTo>
                  <a:pt x="2739" y="6766"/>
                  <a:pt x="2882" y="6885"/>
                  <a:pt x="3048" y="6885"/>
                </a:cubicBezTo>
                <a:lnTo>
                  <a:pt x="3405" y="6885"/>
                </a:lnTo>
                <a:lnTo>
                  <a:pt x="3405" y="7576"/>
                </a:lnTo>
                <a:lnTo>
                  <a:pt x="3048" y="7576"/>
                </a:lnTo>
                <a:cubicBezTo>
                  <a:pt x="3036" y="7574"/>
                  <a:pt x="3024" y="7573"/>
                  <a:pt x="3011" y="7573"/>
                </a:cubicBezTo>
                <a:cubicBezTo>
                  <a:pt x="2881" y="7573"/>
                  <a:pt x="2758" y="7683"/>
                  <a:pt x="2715" y="7814"/>
                </a:cubicBezTo>
                <a:lnTo>
                  <a:pt x="2048" y="10100"/>
                </a:lnTo>
                <a:cubicBezTo>
                  <a:pt x="1977" y="10314"/>
                  <a:pt x="2143" y="10529"/>
                  <a:pt x="2358" y="10553"/>
                </a:cubicBezTo>
                <a:lnTo>
                  <a:pt x="7859" y="10553"/>
                </a:lnTo>
                <a:cubicBezTo>
                  <a:pt x="8073" y="10529"/>
                  <a:pt x="8240" y="10314"/>
                  <a:pt x="8192" y="10100"/>
                </a:cubicBezTo>
                <a:lnTo>
                  <a:pt x="7502" y="7814"/>
                </a:lnTo>
                <a:cubicBezTo>
                  <a:pt x="7458" y="7683"/>
                  <a:pt x="7335" y="7573"/>
                  <a:pt x="7205" y="7573"/>
                </a:cubicBezTo>
                <a:cubicBezTo>
                  <a:pt x="7193" y="7573"/>
                  <a:pt x="7181" y="7574"/>
                  <a:pt x="7168" y="7576"/>
                </a:cubicBezTo>
                <a:lnTo>
                  <a:pt x="6835" y="7576"/>
                </a:lnTo>
                <a:lnTo>
                  <a:pt x="6835" y="6885"/>
                </a:lnTo>
                <a:lnTo>
                  <a:pt x="7168" y="6861"/>
                </a:lnTo>
                <a:cubicBezTo>
                  <a:pt x="7335" y="6861"/>
                  <a:pt x="7478" y="6719"/>
                  <a:pt x="7502" y="6552"/>
                </a:cubicBezTo>
                <a:lnTo>
                  <a:pt x="7906" y="4099"/>
                </a:lnTo>
                <a:cubicBezTo>
                  <a:pt x="8859" y="4099"/>
                  <a:pt x="9597" y="3313"/>
                  <a:pt x="9573" y="2384"/>
                </a:cubicBezTo>
                <a:cubicBezTo>
                  <a:pt x="9550" y="2194"/>
                  <a:pt x="9407" y="2051"/>
                  <a:pt x="9216" y="2051"/>
                </a:cubicBezTo>
                <a:lnTo>
                  <a:pt x="8002" y="2051"/>
                </a:lnTo>
                <a:lnTo>
                  <a:pt x="6716" y="765"/>
                </a:lnTo>
                <a:cubicBezTo>
                  <a:pt x="6644" y="717"/>
                  <a:pt x="6573" y="670"/>
                  <a:pt x="6478" y="670"/>
                </a:cubicBezTo>
                <a:lnTo>
                  <a:pt x="5454" y="670"/>
                </a:lnTo>
                <a:lnTo>
                  <a:pt x="5454" y="336"/>
                </a:lnTo>
                <a:cubicBezTo>
                  <a:pt x="5454" y="158"/>
                  <a:pt x="5328" y="1"/>
                  <a:pt x="5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5" name="Google Shape;4115;p76"/>
          <p:cNvGrpSpPr/>
          <p:nvPr/>
        </p:nvGrpSpPr>
        <p:grpSpPr>
          <a:xfrm>
            <a:off x="7618952" y="3834214"/>
            <a:ext cx="320786" cy="322320"/>
            <a:chOff x="7618952" y="3834214"/>
            <a:chExt cx="320786" cy="322320"/>
          </a:xfrm>
        </p:grpSpPr>
        <p:sp>
          <p:nvSpPr>
            <p:cNvPr id="4116" name="Google Shape;4116;p76"/>
            <p:cNvSpPr/>
            <p:nvPr/>
          </p:nvSpPr>
          <p:spPr>
            <a:xfrm>
              <a:off x="7784821" y="3924881"/>
              <a:ext cx="154916" cy="231653"/>
            </a:xfrm>
            <a:custGeom>
              <a:rect b="b" l="l" r="r" t="t"/>
              <a:pathLst>
                <a:path extrusionOk="0" h="7550" w="5049">
                  <a:moveTo>
                    <a:pt x="3644" y="691"/>
                  </a:moveTo>
                  <a:cubicBezTo>
                    <a:pt x="4072" y="2025"/>
                    <a:pt x="4096" y="2001"/>
                    <a:pt x="4120" y="2311"/>
                  </a:cubicBezTo>
                  <a:lnTo>
                    <a:pt x="905" y="2311"/>
                  </a:lnTo>
                  <a:cubicBezTo>
                    <a:pt x="929" y="2001"/>
                    <a:pt x="953" y="2025"/>
                    <a:pt x="1381" y="691"/>
                  </a:cubicBezTo>
                  <a:close/>
                  <a:moveTo>
                    <a:pt x="1167" y="1"/>
                  </a:moveTo>
                  <a:cubicBezTo>
                    <a:pt x="1024" y="1"/>
                    <a:pt x="881" y="96"/>
                    <a:pt x="834" y="239"/>
                  </a:cubicBezTo>
                  <a:lnTo>
                    <a:pt x="357" y="1692"/>
                  </a:lnTo>
                  <a:cubicBezTo>
                    <a:pt x="0" y="2739"/>
                    <a:pt x="381" y="3906"/>
                    <a:pt x="1310" y="4502"/>
                  </a:cubicBezTo>
                  <a:cubicBezTo>
                    <a:pt x="1572" y="4645"/>
                    <a:pt x="1858" y="4740"/>
                    <a:pt x="2167" y="4788"/>
                  </a:cubicBezTo>
                  <a:lnTo>
                    <a:pt x="2167" y="6883"/>
                  </a:lnTo>
                  <a:lnTo>
                    <a:pt x="1143" y="6883"/>
                  </a:lnTo>
                  <a:cubicBezTo>
                    <a:pt x="691" y="6883"/>
                    <a:pt x="691" y="7550"/>
                    <a:pt x="1143" y="7550"/>
                  </a:cubicBezTo>
                  <a:lnTo>
                    <a:pt x="3858" y="7550"/>
                  </a:lnTo>
                  <a:cubicBezTo>
                    <a:pt x="4311" y="7550"/>
                    <a:pt x="4311" y="6883"/>
                    <a:pt x="3858" y="6883"/>
                  </a:cubicBezTo>
                  <a:lnTo>
                    <a:pt x="2834" y="6883"/>
                  </a:lnTo>
                  <a:lnTo>
                    <a:pt x="2834" y="4788"/>
                  </a:lnTo>
                  <a:cubicBezTo>
                    <a:pt x="3144" y="4764"/>
                    <a:pt x="3453" y="4645"/>
                    <a:pt x="3739" y="4502"/>
                  </a:cubicBezTo>
                  <a:cubicBezTo>
                    <a:pt x="4668" y="3906"/>
                    <a:pt x="5049" y="2739"/>
                    <a:pt x="4692" y="1692"/>
                  </a:cubicBezTo>
                  <a:lnTo>
                    <a:pt x="4215" y="239"/>
                  </a:lnTo>
                  <a:cubicBezTo>
                    <a:pt x="4168" y="96"/>
                    <a:pt x="4025" y="1"/>
                    <a:pt x="3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6"/>
            <p:cNvSpPr/>
            <p:nvPr/>
          </p:nvSpPr>
          <p:spPr>
            <a:xfrm>
              <a:off x="7703697" y="4022789"/>
              <a:ext cx="62868" cy="70202"/>
            </a:xfrm>
            <a:custGeom>
              <a:rect b="b" l="l" r="r" t="t"/>
              <a:pathLst>
                <a:path extrusionOk="0" h="2288" w="2049">
                  <a:moveTo>
                    <a:pt x="1" y="1"/>
                  </a:moveTo>
                  <a:lnTo>
                    <a:pt x="1" y="2287"/>
                  </a:lnTo>
                  <a:lnTo>
                    <a:pt x="2049" y="2287"/>
                  </a:lnTo>
                  <a:lnTo>
                    <a:pt x="2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6"/>
            <p:cNvSpPr/>
            <p:nvPr/>
          </p:nvSpPr>
          <p:spPr>
            <a:xfrm>
              <a:off x="7618952" y="3834214"/>
              <a:ext cx="147614" cy="322320"/>
            </a:xfrm>
            <a:custGeom>
              <a:rect b="b" l="l" r="r" t="t"/>
              <a:pathLst>
                <a:path extrusionOk="0" h="10505" w="4811">
                  <a:moveTo>
                    <a:pt x="2763" y="670"/>
                  </a:moveTo>
                  <a:lnTo>
                    <a:pt x="2763" y="1360"/>
                  </a:lnTo>
                  <a:lnTo>
                    <a:pt x="2072" y="1360"/>
                  </a:lnTo>
                  <a:lnTo>
                    <a:pt x="2072" y="670"/>
                  </a:lnTo>
                  <a:close/>
                  <a:moveTo>
                    <a:pt x="1702" y="1"/>
                  </a:moveTo>
                  <a:cubicBezTo>
                    <a:pt x="1527" y="1"/>
                    <a:pt x="1381" y="158"/>
                    <a:pt x="1381" y="336"/>
                  </a:cubicBezTo>
                  <a:lnTo>
                    <a:pt x="1381" y="3646"/>
                  </a:lnTo>
                  <a:cubicBezTo>
                    <a:pt x="548" y="4051"/>
                    <a:pt x="24" y="4885"/>
                    <a:pt x="24" y="5814"/>
                  </a:cubicBezTo>
                  <a:lnTo>
                    <a:pt x="24" y="9481"/>
                  </a:lnTo>
                  <a:cubicBezTo>
                    <a:pt x="0" y="10053"/>
                    <a:pt x="477" y="10505"/>
                    <a:pt x="1048" y="10505"/>
                  </a:cubicBezTo>
                  <a:lnTo>
                    <a:pt x="3787" y="10505"/>
                  </a:lnTo>
                  <a:cubicBezTo>
                    <a:pt x="4358" y="10505"/>
                    <a:pt x="4811" y="10053"/>
                    <a:pt x="4811" y="9481"/>
                  </a:cubicBezTo>
                  <a:lnTo>
                    <a:pt x="4811" y="9124"/>
                  </a:lnTo>
                  <a:lnTo>
                    <a:pt x="2406" y="9148"/>
                  </a:lnTo>
                  <a:cubicBezTo>
                    <a:pt x="2215" y="9124"/>
                    <a:pt x="2072" y="8981"/>
                    <a:pt x="2072" y="8790"/>
                  </a:cubicBezTo>
                  <a:lnTo>
                    <a:pt x="2072" y="5814"/>
                  </a:lnTo>
                  <a:cubicBezTo>
                    <a:pt x="2072" y="5623"/>
                    <a:pt x="2215" y="5456"/>
                    <a:pt x="2429" y="5456"/>
                  </a:cubicBezTo>
                  <a:lnTo>
                    <a:pt x="4811" y="5456"/>
                  </a:lnTo>
                  <a:cubicBezTo>
                    <a:pt x="4692" y="4670"/>
                    <a:pt x="4168" y="3980"/>
                    <a:pt x="3453" y="3646"/>
                  </a:cubicBezTo>
                  <a:lnTo>
                    <a:pt x="3453" y="336"/>
                  </a:lnTo>
                  <a:cubicBezTo>
                    <a:pt x="3453" y="146"/>
                    <a:pt x="3287" y="3"/>
                    <a:pt x="3096" y="3"/>
                  </a:cubicBezTo>
                  <a:lnTo>
                    <a:pt x="1739" y="3"/>
                  </a:lnTo>
                  <a:cubicBezTo>
                    <a:pt x="1726" y="1"/>
                    <a:pt x="1714" y="1"/>
                    <a:pt x="1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9" name="Google Shape;4119;p76"/>
          <p:cNvGrpSpPr/>
          <p:nvPr/>
        </p:nvGrpSpPr>
        <p:grpSpPr>
          <a:xfrm>
            <a:off x="713233" y="815877"/>
            <a:ext cx="941186" cy="168547"/>
            <a:chOff x="6" y="276689"/>
            <a:chExt cx="733753" cy="131400"/>
          </a:xfrm>
        </p:grpSpPr>
        <p:grpSp>
          <p:nvGrpSpPr>
            <p:cNvPr id="4120" name="Google Shape;4120;p76"/>
            <p:cNvGrpSpPr/>
            <p:nvPr/>
          </p:nvGrpSpPr>
          <p:grpSpPr>
            <a:xfrm>
              <a:off x="6" y="276689"/>
              <a:ext cx="445357" cy="131256"/>
              <a:chOff x="888166" y="1663976"/>
              <a:chExt cx="991444" cy="292200"/>
            </a:xfrm>
          </p:grpSpPr>
          <p:sp>
            <p:nvSpPr>
              <p:cNvPr id="4121" name="Google Shape;4121;p76"/>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6"/>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6"/>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4" name="Google Shape;4124;p76"/>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6"/>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6" name="Google Shape;4126;p76"/>
          <p:cNvGrpSpPr/>
          <p:nvPr/>
        </p:nvGrpSpPr>
        <p:grpSpPr>
          <a:xfrm>
            <a:off x="7489583" y="815877"/>
            <a:ext cx="941186" cy="168547"/>
            <a:chOff x="6" y="276689"/>
            <a:chExt cx="733753" cy="131400"/>
          </a:xfrm>
        </p:grpSpPr>
        <p:grpSp>
          <p:nvGrpSpPr>
            <p:cNvPr id="4127" name="Google Shape;4127;p76"/>
            <p:cNvGrpSpPr/>
            <p:nvPr/>
          </p:nvGrpSpPr>
          <p:grpSpPr>
            <a:xfrm>
              <a:off x="6" y="276689"/>
              <a:ext cx="445357" cy="131256"/>
              <a:chOff x="888166" y="1663976"/>
              <a:chExt cx="991444" cy="292200"/>
            </a:xfrm>
          </p:grpSpPr>
          <p:sp>
            <p:nvSpPr>
              <p:cNvPr id="4128" name="Google Shape;4128;p76"/>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6"/>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6"/>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1" name="Google Shape;4131;p76"/>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6"/>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36" name="Shape 4136"/>
        <p:cNvGrpSpPr/>
        <p:nvPr/>
      </p:nvGrpSpPr>
      <p:grpSpPr>
        <a:xfrm>
          <a:off x="0" y="0"/>
          <a:ext cx="0" cy="0"/>
          <a:chOff x="0" y="0"/>
          <a:chExt cx="0" cy="0"/>
        </a:xfrm>
      </p:grpSpPr>
      <p:sp>
        <p:nvSpPr>
          <p:cNvPr id="4137" name="Google Shape;4137;p77"/>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Alternative resources</a:t>
            </a:r>
            <a:endParaRPr/>
          </a:p>
        </p:txBody>
      </p:sp>
      <p:grpSp>
        <p:nvGrpSpPr>
          <p:cNvPr id="4138" name="Google Shape;4138;p77"/>
          <p:cNvGrpSpPr/>
          <p:nvPr/>
        </p:nvGrpSpPr>
        <p:grpSpPr>
          <a:xfrm>
            <a:off x="1264600" y="1569275"/>
            <a:ext cx="2122702" cy="2727257"/>
            <a:chOff x="1264600" y="1523800"/>
            <a:chExt cx="2122702" cy="2727257"/>
          </a:xfrm>
        </p:grpSpPr>
        <p:sp>
          <p:nvSpPr>
            <p:cNvPr id="4139" name="Google Shape;4139;p77"/>
            <p:cNvSpPr/>
            <p:nvPr/>
          </p:nvSpPr>
          <p:spPr>
            <a:xfrm>
              <a:off x="2441767" y="2493432"/>
              <a:ext cx="791296" cy="1757625"/>
            </a:xfrm>
            <a:custGeom>
              <a:rect b="b" l="l" r="r" t="t"/>
              <a:pathLst>
                <a:path extrusionOk="0" h="12763" w="5746">
                  <a:moveTo>
                    <a:pt x="3006" y="0"/>
                  </a:moveTo>
                  <a:cubicBezTo>
                    <a:pt x="2330" y="0"/>
                    <a:pt x="1581" y="167"/>
                    <a:pt x="1581" y="167"/>
                  </a:cubicBezTo>
                  <a:cubicBezTo>
                    <a:pt x="1581" y="167"/>
                    <a:pt x="975" y="1420"/>
                    <a:pt x="905" y="3846"/>
                  </a:cubicBezTo>
                  <a:cubicBezTo>
                    <a:pt x="834" y="6271"/>
                    <a:pt x="739" y="9261"/>
                    <a:pt x="716" y="9711"/>
                  </a:cubicBezTo>
                  <a:cubicBezTo>
                    <a:pt x="692" y="10163"/>
                    <a:pt x="1" y="11319"/>
                    <a:pt x="14" y="11867"/>
                  </a:cubicBezTo>
                  <a:cubicBezTo>
                    <a:pt x="144" y="11994"/>
                    <a:pt x="315" y="12024"/>
                    <a:pt x="450" y="12024"/>
                  </a:cubicBezTo>
                  <a:cubicBezTo>
                    <a:pt x="575" y="12024"/>
                    <a:pt x="668" y="11998"/>
                    <a:pt x="668" y="11998"/>
                  </a:cubicBezTo>
                  <a:cubicBezTo>
                    <a:pt x="668" y="11998"/>
                    <a:pt x="702" y="12506"/>
                    <a:pt x="1026" y="12506"/>
                  </a:cubicBezTo>
                  <a:cubicBezTo>
                    <a:pt x="1054" y="12506"/>
                    <a:pt x="1083" y="12502"/>
                    <a:pt x="1115" y="12495"/>
                  </a:cubicBezTo>
                  <a:cubicBezTo>
                    <a:pt x="1405" y="12422"/>
                    <a:pt x="1524" y="12296"/>
                    <a:pt x="1698" y="12296"/>
                  </a:cubicBezTo>
                  <a:cubicBezTo>
                    <a:pt x="1768" y="12296"/>
                    <a:pt x="1847" y="12317"/>
                    <a:pt x="1949" y="12369"/>
                  </a:cubicBezTo>
                  <a:cubicBezTo>
                    <a:pt x="2122" y="12458"/>
                    <a:pt x="2210" y="12763"/>
                    <a:pt x="2457" y="12763"/>
                  </a:cubicBezTo>
                  <a:cubicBezTo>
                    <a:pt x="2491" y="12763"/>
                    <a:pt x="2527" y="12757"/>
                    <a:pt x="2567" y="12745"/>
                  </a:cubicBezTo>
                  <a:cubicBezTo>
                    <a:pt x="2866" y="12652"/>
                    <a:pt x="3060" y="12637"/>
                    <a:pt x="3281" y="12637"/>
                  </a:cubicBezTo>
                  <a:cubicBezTo>
                    <a:pt x="3393" y="12637"/>
                    <a:pt x="3512" y="12641"/>
                    <a:pt x="3656" y="12641"/>
                  </a:cubicBezTo>
                  <a:cubicBezTo>
                    <a:pt x="3979" y="12641"/>
                    <a:pt x="4251" y="12536"/>
                    <a:pt x="4406" y="12393"/>
                  </a:cubicBezTo>
                  <a:cubicBezTo>
                    <a:pt x="4420" y="12380"/>
                    <a:pt x="4440" y="12374"/>
                    <a:pt x="4465" y="12374"/>
                  </a:cubicBezTo>
                  <a:cubicBezTo>
                    <a:pt x="4617" y="12374"/>
                    <a:pt x="4953" y="12571"/>
                    <a:pt x="5254" y="12571"/>
                  </a:cubicBezTo>
                  <a:cubicBezTo>
                    <a:pt x="5456" y="12571"/>
                    <a:pt x="5642" y="12483"/>
                    <a:pt x="5746" y="12186"/>
                  </a:cubicBezTo>
                  <a:cubicBezTo>
                    <a:pt x="5705" y="11832"/>
                    <a:pt x="5437" y="11340"/>
                    <a:pt x="5319" y="10272"/>
                  </a:cubicBezTo>
                  <a:cubicBezTo>
                    <a:pt x="5129" y="8541"/>
                    <a:pt x="5073" y="5967"/>
                    <a:pt x="5058" y="4996"/>
                  </a:cubicBezTo>
                  <a:cubicBezTo>
                    <a:pt x="5034" y="3423"/>
                    <a:pt x="4459" y="654"/>
                    <a:pt x="3922" y="209"/>
                  </a:cubicBezTo>
                  <a:cubicBezTo>
                    <a:pt x="3730" y="51"/>
                    <a:pt x="3379" y="0"/>
                    <a:pt x="3006" y="0"/>
                  </a:cubicBezTo>
                  <a:close/>
                </a:path>
              </a:pathLst>
            </a:custGeom>
            <a:solidFill>
              <a:srgbClr val="FFE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2652055" y="2528687"/>
              <a:ext cx="99291" cy="762376"/>
            </a:xfrm>
            <a:custGeom>
              <a:rect b="b" l="l" r="r" t="t"/>
              <a:pathLst>
                <a:path extrusionOk="0" h="5536" w="721">
                  <a:moveTo>
                    <a:pt x="383" y="0"/>
                  </a:moveTo>
                  <a:cubicBezTo>
                    <a:pt x="383" y="0"/>
                    <a:pt x="1" y="1120"/>
                    <a:pt x="16" y="2451"/>
                  </a:cubicBezTo>
                  <a:cubicBezTo>
                    <a:pt x="31" y="3784"/>
                    <a:pt x="484" y="5536"/>
                    <a:pt x="484" y="5536"/>
                  </a:cubicBezTo>
                  <a:cubicBezTo>
                    <a:pt x="484" y="5536"/>
                    <a:pt x="259" y="3144"/>
                    <a:pt x="324" y="2182"/>
                  </a:cubicBezTo>
                  <a:cubicBezTo>
                    <a:pt x="387" y="1222"/>
                    <a:pt x="720" y="12"/>
                    <a:pt x="720" y="12"/>
                  </a:cubicBezTo>
                  <a:lnTo>
                    <a:pt x="383" y="0"/>
                  </a:ln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2774757" y="2911251"/>
              <a:ext cx="131929" cy="826688"/>
            </a:xfrm>
            <a:custGeom>
              <a:rect b="b" l="l" r="r" t="t"/>
              <a:pathLst>
                <a:path extrusionOk="0" h="6003" w="958">
                  <a:moveTo>
                    <a:pt x="0" y="1"/>
                  </a:moveTo>
                  <a:cubicBezTo>
                    <a:pt x="0" y="2"/>
                    <a:pt x="269" y="2494"/>
                    <a:pt x="562" y="3750"/>
                  </a:cubicBezTo>
                  <a:cubicBezTo>
                    <a:pt x="854" y="5005"/>
                    <a:pt x="957" y="6002"/>
                    <a:pt x="957" y="6002"/>
                  </a:cubicBezTo>
                  <a:cubicBezTo>
                    <a:pt x="957" y="6002"/>
                    <a:pt x="914" y="4270"/>
                    <a:pt x="707" y="3001"/>
                  </a:cubicBezTo>
                  <a:cubicBezTo>
                    <a:pt x="498" y="1732"/>
                    <a:pt x="0" y="1"/>
                    <a:pt x="0"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2783846" y="2518771"/>
              <a:ext cx="202988" cy="1210768"/>
            </a:xfrm>
            <a:custGeom>
              <a:rect b="b" l="l" r="r" t="t"/>
              <a:pathLst>
                <a:path extrusionOk="0" h="8792" w="1474">
                  <a:moveTo>
                    <a:pt x="421" y="1"/>
                  </a:moveTo>
                  <a:lnTo>
                    <a:pt x="1" y="84"/>
                  </a:lnTo>
                  <a:cubicBezTo>
                    <a:pt x="1" y="84"/>
                    <a:pt x="190" y="1611"/>
                    <a:pt x="594" y="3339"/>
                  </a:cubicBezTo>
                  <a:cubicBezTo>
                    <a:pt x="996" y="5066"/>
                    <a:pt x="1097" y="8791"/>
                    <a:pt x="1097" y="8791"/>
                  </a:cubicBezTo>
                  <a:cubicBezTo>
                    <a:pt x="1097" y="8791"/>
                    <a:pt x="1474" y="5837"/>
                    <a:pt x="1200" y="4438"/>
                  </a:cubicBezTo>
                  <a:cubicBezTo>
                    <a:pt x="926" y="3038"/>
                    <a:pt x="727" y="1518"/>
                    <a:pt x="594" y="856"/>
                  </a:cubicBezTo>
                  <a:cubicBezTo>
                    <a:pt x="462" y="194"/>
                    <a:pt x="421" y="1"/>
                    <a:pt x="421"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2951993" y="3601741"/>
              <a:ext cx="160022" cy="612407"/>
            </a:xfrm>
            <a:custGeom>
              <a:rect b="b" l="l" r="r" t="t"/>
              <a:pathLst>
                <a:path extrusionOk="0" h="4447" w="1162">
                  <a:moveTo>
                    <a:pt x="222" y="1"/>
                  </a:moveTo>
                  <a:cubicBezTo>
                    <a:pt x="222" y="1"/>
                    <a:pt x="0" y="1877"/>
                    <a:pt x="221" y="3029"/>
                  </a:cubicBezTo>
                  <a:cubicBezTo>
                    <a:pt x="331" y="3601"/>
                    <a:pt x="701" y="4345"/>
                    <a:pt x="701" y="4345"/>
                  </a:cubicBezTo>
                  <a:lnTo>
                    <a:pt x="1162" y="4447"/>
                  </a:lnTo>
                  <a:cubicBezTo>
                    <a:pt x="1162" y="4447"/>
                    <a:pt x="630" y="3573"/>
                    <a:pt x="523" y="2772"/>
                  </a:cubicBezTo>
                  <a:cubicBezTo>
                    <a:pt x="415" y="1972"/>
                    <a:pt x="222" y="1"/>
                    <a:pt x="222"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2930785" y="2663645"/>
              <a:ext cx="137437" cy="773393"/>
            </a:xfrm>
            <a:custGeom>
              <a:rect b="b" l="l" r="r" t="t"/>
              <a:pathLst>
                <a:path extrusionOk="0" h="5616" w="998">
                  <a:moveTo>
                    <a:pt x="1" y="1"/>
                  </a:moveTo>
                  <a:cubicBezTo>
                    <a:pt x="1" y="1"/>
                    <a:pt x="534" y="2078"/>
                    <a:pt x="606" y="3366"/>
                  </a:cubicBezTo>
                  <a:cubicBezTo>
                    <a:pt x="677" y="4655"/>
                    <a:pt x="606" y="5616"/>
                    <a:pt x="606" y="5616"/>
                  </a:cubicBezTo>
                  <a:cubicBezTo>
                    <a:pt x="606" y="5616"/>
                    <a:pt x="998" y="4221"/>
                    <a:pt x="855" y="2801"/>
                  </a:cubicBezTo>
                  <a:cubicBezTo>
                    <a:pt x="712" y="1380"/>
                    <a:pt x="1" y="1"/>
                    <a:pt x="1"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2629194" y="3652694"/>
              <a:ext cx="213179" cy="596157"/>
            </a:xfrm>
            <a:custGeom>
              <a:rect b="b" l="l" r="r" t="t"/>
              <a:pathLst>
                <a:path extrusionOk="0" h="4329" w="1548">
                  <a:moveTo>
                    <a:pt x="1408" y="0"/>
                  </a:moveTo>
                  <a:cubicBezTo>
                    <a:pt x="1408" y="0"/>
                    <a:pt x="1316" y="962"/>
                    <a:pt x="837" y="2670"/>
                  </a:cubicBezTo>
                  <a:cubicBezTo>
                    <a:pt x="645" y="3355"/>
                    <a:pt x="1" y="3991"/>
                    <a:pt x="1" y="3991"/>
                  </a:cubicBezTo>
                  <a:cubicBezTo>
                    <a:pt x="1" y="3991"/>
                    <a:pt x="119" y="3937"/>
                    <a:pt x="267" y="3937"/>
                  </a:cubicBezTo>
                  <a:cubicBezTo>
                    <a:pt x="378" y="3937"/>
                    <a:pt x="506" y="3968"/>
                    <a:pt x="612" y="4077"/>
                  </a:cubicBezTo>
                  <a:cubicBezTo>
                    <a:pt x="858" y="4328"/>
                    <a:pt x="997" y="4328"/>
                    <a:pt x="997" y="4328"/>
                  </a:cubicBezTo>
                  <a:cubicBezTo>
                    <a:pt x="997" y="4328"/>
                    <a:pt x="1483" y="3055"/>
                    <a:pt x="1511" y="2183"/>
                  </a:cubicBezTo>
                  <a:cubicBezTo>
                    <a:pt x="1547" y="1063"/>
                    <a:pt x="1408" y="0"/>
                    <a:pt x="1408"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2443695" y="3814369"/>
              <a:ext cx="235626" cy="335605"/>
            </a:xfrm>
            <a:custGeom>
              <a:rect b="b" l="l" r="r" t="t"/>
              <a:pathLst>
                <a:path extrusionOk="0" h="2437" w="1711">
                  <a:moveTo>
                    <a:pt x="1710" y="1"/>
                  </a:moveTo>
                  <a:cubicBezTo>
                    <a:pt x="1710" y="1"/>
                    <a:pt x="1283" y="1010"/>
                    <a:pt x="855" y="1591"/>
                  </a:cubicBezTo>
                  <a:cubicBezTo>
                    <a:pt x="486" y="2092"/>
                    <a:pt x="1" y="2275"/>
                    <a:pt x="1" y="2275"/>
                  </a:cubicBezTo>
                  <a:cubicBezTo>
                    <a:pt x="1" y="2275"/>
                    <a:pt x="197" y="2436"/>
                    <a:pt x="462" y="2436"/>
                  </a:cubicBezTo>
                  <a:cubicBezTo>
                    <a:pt x="523" y="2436"/>
                    <a:pt x="588" y="2428"/>
                    <a:pt x="655" y="2406"/>
                  </a:cubicBezTo>
                  <a:cubicBezTo>
                    <a:pt x="1347" y="1733"/>
                    <a:pt x="1710" y="1"/>
                    <a:pt x="1710"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2714714" y="1983621"/>
              <a:ext cx="200785" cy="159196"/>
            </a:xfrm>
            <a:custGeom>
              <a:rect b="b" l="l" r="r" t="t"/>
              <a:pathLst>
                <a:path extrusionOk="0" h="1156" w="1458">
                  <a:moveTo>
                    <a:pt x="255" y="0"/>
                  </a:moveTo>
                  <a:cubicBezTo>
                    <a:pt x="265" y="125"/>
                    <a:pt x="273" y="322"/>
                    <a:pt x="241" y="498"/>
                  </a:cubicBezTo>
                  <a:cubicBezTo>
                    <a:pt x="221" y="601"/>
                    <a:pt x="121" y="729"/>
                    <a:pt x="1" y="849"/>
                  </a:cubicBezTo>
                  <a:cubicBezTo>
                    <a:pt x="210" y="1031"/>
                    <a:pt x="421" y="1156"/>
                    <a:pt x="716" y="1156"/>
                  </a:cubicBezTo>
                  <a:cubicBezTo>
                    <a:pt x="755" y="1156"/>
                    <a:pt x="795" y="1154"/>
                    <a:pt x="837" y="1149"/>
                  </a:cubicBezTo>
                  <a:cubicBezTo>
                    <a:pt x="1090" y="1121"/>
                    <a:pt x="1281" y="1000"/>
                    <a:pt x="1457" y="842"/>
                  </a:cubicBezTo>
                  <a:cubicBezTo>
                    <a:pt x="1340" y="724"/>
                    <a:pt x="1245" y="599"/>
                    <a:pt x="1226" y="498"/>
                  </a:cubicBezTo>
                  <a:cubicBezTo>
                    <a:pt x="1192" y="323"/>
                    <a:pt x="1200" y="125"/>
                    <a:pt x="1211"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2647372" y="2099575"/>
              <a:ext cx="336569" cy="116367"/>
            </a:xfrm>
            <a:custGeom>
              <a:rect b="b" l="l" r="r" t="t"/>
              <a:pathLst>
                <a:path extrusionOk="0" h="845" w="2444">
                  <a:moveTo>
                    <a:pt x="1946" y="0"/>
                  </a:moveTo>
                  <a:cubicBezTo>
                    <a:pt x="1770" y="158"/>
                    <a:pt x="1578" y="279"/>
                    <a:pt x="1326" y="307"/>
                  </a:cubicBezTo>
                  <a:cubicBezTo>
                    <a:pt x="1284" y="312"/>
                    <a:pt x="1244" y="314"/>
                    <a:pt x="1205" y="314"/>
                  </a:cubicBezTo>
                  <a:cubicBezTo>
                    <a:pt x="910" y="314"/>
                    <a:pt x="698" y="189"/>
                    <a:pt x="490" y="9"/>
                  </a:cubicBezTo>
                  <a:cubicBezTo>
                    <a:pt x="277" y="224"/>
                    <a:pt x="1" y="420"/>
                    <a:pt x="1" y="420"/>
                  </a:cubicBezTo>
                  <a:cubicBezTo>
                    <a:pt x="1" y="420"/>
                    <a:pt x="517" y="845"/>
                    <a:pt x="1175" y="845"/>
                  </a:cubicBezTo>
                  <a:cubicBezTo>
                    <a:pt x="1191" y="845"/>
                    <a:pt x="1206" y="845"/>
                    <a:pt x="1222" y="844"/>
                  </a:cubicBezTo>
                  <a:cubicBezTo>
                    <a:pt x="1238" y="845"/>
                    <a:pt x="1254" y="845"/>
                    <a:pt x="1269" y="845"/>
                  </a:cubicBezTo>
                  <a:cubicBezTo>
                    <a:pt x="1928" y="845"/>
                    <a:pt x="2444" y="420"/>
                    <a:pt x="2444" y="420"/>
                  </a:cubicBezTo>
                  <a:cubicBezTo>
                    <a:pt x="2444" y="420"/>
                    <a:pt x="2161" y="219"/>
                    <a:pt x="1946"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2438738" y="2127255"/>
              <a:ext cx="255181" cy="453763"/>
            </a:xfrm>
            <a:custGeom>
              <a:rect b="b" l="l" r="r" t="t"/>
              <a:pathLst>
                <a:path extrusionOk="0" h="3295" w="1853">
                  <a:moveTo>
                    <a:pt x="1853" y="1"/>
                  </a:moveTo>
                  <a:cubicBezTo>
                    <a:pt x="1853" y="1"/>
                    <a:pt x="1296" y="1"/>
                    <a:pt x="1047" y="114"/>
                  </a:cubicBezTo>
                  <a:cubicBezTo>
                    <a:pt x="707" y="269"/>
                    <a:pt x="649" y="645"/>
                    <a:pt x="430" y="1254"/>
                  </a:cubicBezTo>
                  <a:cubicBezTo>
                    <a:pt x="144" y="2044"/>
                    <a:pt x="1" y="2646"/>
                    <a:pt x="1" y="2795"/>
                  </a:cubicBezTo>
                  <a:cubicBezTo>
                    <a:pt x="1" y="3175"/>
                    <a:pt x="6" y="3017"/>
                    <a:pt x="201" y="3294"/>
                  </a:cubicBezTo>
                  <a:cubicBezTo>
                    <a:pt x="287" y="3209"/>
                    <a:pt x="495" y="3278"/>
                    <a:pt x="582" y="3193"/>
                  </a:cubicBezTo>
                  <a:cubicBezTo>
                    <a:pt x="655" y="2923"/>
                    <a:pt x="787" y="2665"/>
                    <a:pt x="935" y="2428"/>
                  </a:cubicBezTo>
                  <a:cubicBezTo>
                    <a:pt x="1092" y="2155"/>
                    <a:pt x="1208" y="1668"/>
                    <a:pt x="1306" y="1254"/>
                  </a:cubicBezTo>
                  <a:cubicBezTo>
                    <a:pt x="1467" y="569"/>
                    <a:pt x="1853" y="1"/>
                    <a:pt x="1853"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2944143" y="2127255"/>
              <a:ext cx="443159" cy="933278"/>
            </a:xfrm>
            <a:custGeom>
              <a:rect b="b" l="l" r="r" t="t"/>
              <a:pathLst>
                <a:path extrusionOk="0" h="6777" w="3218">
                  <a:moveTo>
                    <a:pt x="1" y="1"/>
                  </a:moveTo>
                  <a:cubicBezTo>
                    <a:pt x="1" y="1"/>
                    <a:pt x="386" y="569"/>
                    <a:pt x="547" y="1254"/>
                  </a:cubicBezTo>
                  <a:cubicBezTo>
                    <a:pt x="646" y="1667"/>
                    <a:pt x="761" y="2155"/>
                    <a:pt x="918" y="2428"/>
                  </a:cubicBezTo>
                  <a:cubicBezTo>
                    <a:pt x="978" y="2522"/>
                    <a:pt x="1033" y="2620"/>
                    <a:pt x="1084" y="2721"/>
                  </a:cubicBezTo>
                  <a:cubicBezTo>
                    <a:pt x="1130" y="3123"/>
                    <a:pt x="1254" y="3749"/>
                    <a:pt x="1590" y="4352"/>
                  </a:cubicBezTo>
                  <a:cubicBezTo>
                    <a:pt x="1867" y="4852"/>
                    <a:pt x="2038" y="5081"/>
                    <a:pt x="2191" y="5420"/>
                  </a:cubicBezTo>
                  <a:cubicBezTo>
                    <a:pt x="2243" y="5675"/>
                    <a:pt x="2182" y="6225"/>
                    <a:pt x="2205" y="6398"/>
                  </a:cubicBezTo>
                  <a:cubicBezTo>
                    <a:pt x="2252" y="6745"/>
                    <a:pt x="2584" y="6662"/>
                    <a:pt x="2907" y="6760"/>
                  </a:cubicBezTo>
                  <a:cubicBezTo>
                    <a:pt x="2944" y="6771"/>
                    <a:pt x="2976" y="6777"/>
                    <a:pt x="3004" y="6777"/>
                  </a:cubicBezTo>
                  <a:cubicBezTo>
                    <a:pt x="3217" y="6777"/>
                    <a:pt x="3154" y="6439"/>
                    <a:pt x="2954" y="5839"/>
                  </a:cubicBezTo>
                  <a:cubicBezTo>
                    <a:pt x="2811" y="5412"/>
                    <a:pt x="2659" y="5276"/>
                    <a:pt x="2561" y="4826"/>
                  </a:cubicBezTo>
                  <a:cubicBezTo>
                    <a:pt x="2504" y="4567"/>
                    <a:pt x="2291" y="3493"/>
                    <a:pt x="2144" y="3146"/>
                  </a:cubicBezTo>
                  <a:cubicBezTo>
                    <a:pt x="2043" y="2900"/>
                    <a:pt x="1924" y="2662"/>
                    <a:pt x="1789" y="2434"/>
                  </a:cubicBezTo>
                  <a:cubicBezTo>
                    <a:pt x="1721" y="2152"/>
                    <a:pt x="1599" y="1738"/>
                    <a:pt x="1425" y="1254"/>
                  </a:cubicBezTo>
                  <a:cubicBezTo>
                    <a:pt x="1205" y="645"/>
                    <a:pt x="1146" y="269"/>
                    <a:pt x="807" y="114"/>
                  </a:cubicBezTo>
                  <a:cubicBezTo>
                    <a:pt x="559" y="1"/>
                    <a:pt x="1" y="1"/>
                    <a:pt x="1"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2700392" y="1721830"/>
              <a:ext cx="230531" cy="311368"/>
            </a:xfrm>
            <a:custGeom>
              <a:rect b="b" l="l" r="r" t="t"/>
              <a:pathLst>
                <a:path extrusionOk="0" h="2261" w="1674">
                  <a:moveTo>
                    <a:pt x="837" y="1"/>
                  </a:moveTo>
                  <a:cubicBezTo>
                    <a:pt x="375" y="1"/>
                    <a:pt x="1" y="506"/>
                    <a:pt x="1" y="1131"/>
                  </a:cubicBezTo>
                  <a:cubicBezTo>
                    <a:pt x="1" y="1755"/>
                    <a:pt x="375" y="2260"/>
                    <a:pt x="837" y="2260"/>
                  </a:cubicBezTo>
                  <a:cubicBezTo>
                    <a:pt x="1299" y="2260"/>
                    <a:pt x="1674" y="1755"/>
                    <a:pt x="1674" y="1131"/>
                  </a:cubicBezTo>
                  <a:cubicBezTo>
                    <a:pt x="1674" y="506"/>
                    <a:pt x="1299" y="1"/>
                    <a:pt x="837"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2667892" y="1663853"/>
              <a:ext cx="297734" cy="200785"/>
            </a:xfrm>
            <a:custGeom>
              <a:rect b="b" l="l" r="r" t="t"/>
              <a:pathLst>
                <a:path extrusionOk="0" h="1458" w="2162">
                  <a:moveTo>
                    <a:pt x="1122" y="0"/>
                  </a:moveTo>
                  <a:cubicBezTo>
                    <a:pt x="741" y="0"/>
                    <a:pt x="579" y="278"/>
                    <a:pt x="579" y="278"/>
                  </a:cubicBezTo>
                  <a:cubicBezTo>
                    <a:pt x="579" y="278"/>
                    <a:pt x="548" y="270"/>
                    <a:pt x="500" y="270"/>
                  </a:cubicBezTo>
                  <a:cubicBezTo>
                    <a:pt x="381" y="270"/>
                    <a:pt x="161" y="318"/>
                    <a:pt x="94" y="656"/>
                  </a:cubicBezTo>
                  <a:cubicBezTo>
                    <a:pt x="0" y="1127"/>
                    <a:pt x="207" y="1457"/>
                    <a:pt x="207" y="1457"/>
                  </a:cubicBezTo>
                  <a:lnTo>
                    <a:pt x="651" y="987"/>
                  </a:lnTo>
                  <a:cubicBezTo>
                    <a:pt x="651" y="987"/>
                    <a:pt x="785" y="1174"/>
                    <a:pt x="1234" y="1237"/>
                  </a:cubicBezTo>
                  <a:cubicBezTo>
                    <a:pt x="1478" y="1274"/>
                    <a:pt x="1719" y="1326"/>
                    <a:pt x="1957" y="1395"/>
                  </a:cubicBezTo>
                  <a:cubicBezTo>
                    <a:pt x="1957" y="1395"/>
                    <a:pt x="2161" y="345"/>
                    <a:pt x="1505" y="81"/>
                  </a:cubicBezTo>
                  <a:cubicBezTo>
                    <a:pt x="1359" y="23"/>
                    <a:pt x="1232" y="0"/>
                    <a:pt x="1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2657839" y="1846873"/>
              <a:ext cx="47511" cy="75604"/>
            </a:xfrm>
            <a:custGeom>
              <a:rect b="b" l="l" r="r" t="t"/>
              <a:pathLst>
                <a:path extrusionOk="0" h="549" w="345">
                  <a:moveTo>
                    <a:pt x="187" y="1"/>
                  </a:moveTo>
                  <a:cubicBezTo>
                    <a:pt x="144" y="1"/>
                    <a:pt x="100" y="31"/>
                    <a:pt x="72" y="128"/>
                  </a:cubicBezTo>
                  <a:cubicBezTo>
                    <a:pt x="1" y="382"/>
                    <a:pt x="345" y="548"/>
                    <a:pt x="345" y="548"/>
                  </a:cubicBezTo>
                  <a:lnTo>
                    <a:pt x="327" y="78"/>
                  </a:lnTo>
                  <a:cubicBezTo>
                    <a:pt x="327" y="78"/>
                    <a:pt x="258" y="1"/>
                    <a:pt x="187"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2924726" y="1846873"/>
              <a:ext cx="47511" cy="75604"/>
            </a:xfrm>
            <a:custGeom>
              <a:rect b="b" l="l" r="r" t="t"/>
              <a:pathLst>
                <a:path extrusionOk="0" h="549" w="345">
                  <a:moveTo>
                    <a:pt x="159" y="1"/>
                  </a:moveTo>
                  <a:cubicBezTo>
                    <a:pt x="89" y="1"/>
                    <a:pt x="19" y="78"/>
                    <a:pt x="19" y="78"/>
                  </a:cubicBezTo>
                  <a:lnTo>
                    <a:pt x="0" y="548"/>
                  </a:lnTo>
                  <a:cubicBezTo>
                    <a:pt x="0" y="548"/>
                    <a:pt x="344" y="382"/>
                    <a:pt x="273" y="128"/>
                  </a:cubicBezTo>
                  <a:cubicBezTo>
                    <a:pt x="246" y="31"/>
                    <a:pt x="202" y="1"/>
                    <a:pt x="159"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2582785" y="2127255"/>
              <a:ext cx="487089" cy="367692"/>
            </a:xfrm>
            <a:custGeom>
              <a:rect b="b" l="l" r="r" t="t"/>
              <a:pathLst>
                <a:path extrusionOk="0" h="2670" w="3537">
                  <a:moveTo>
                    <a:pt x="749" y="1"/>
                  </a:moveTo>
                  <a:cubicBezTo>
                    <a:pt x="749" y="1"/>
                    <a:pt x="213" y="680"/>
                    <a:pt x="107" y="1234"/>
                  </a:cubicBezTo>
                  <a:cubicBezTo>
                    <a:pt x="1" y="1787"/>
                    <a:pt x="470" y="2416"/>
                    <a:pt x="470" y="2416"/>
                  </a:cubicBezTo>
                  <a:cubicBezTo>
                    <a:pt x="470" y="2416"/>
                    <a:pt x="1180" y="2669"/>
                    <a:pt x="1587" y="2669"/>
                  </a:cubicBezTo>
                  <a:cubicBezTo>
                    <a:pt x="1624" y="2669"/>
                    <a:pt x="1660" y="2667"/>
                    <a:pt x="1691" y="2662"/>
                  </a:cubicBezTo>
                  <a:cubicBezTo>
                    <a:pt x="2064" y="2606"/>
                    <a:pt x="2913" y="2590"/>
                    <a:pt x="2913" y="2590"/>
                  </a:cubicBezTo>
                  <a:cubicBezTo>
                    <a:pt x="2913" y="2590"/>
                    <a:pt x="3536" y="1821"/>
                    <a:pt x="3346" y="1201"/>
                  </a:cubicBezTo>
                  <a:cubicBezTo>
                    <a:pt x="3205" y="740"/>
                    <a:pt x="2716" y="69"/>
                    <a:pt x="2716" y="69"/>
                  </a:cubicBezTo>
                  <a:cubicBezTo>
                    <a:pt x="2716" y="69"/>
                    <a:pt x="2352" y="648"/>
                    <a:pt x="1781" y="648"/>
                  </a:cubicBezTo>
                  <a:cubicBezTo>
                    <a:pt x="1751" y="648"/>
                    <a:pt x="1722" y="646"/>
                    <a:pt x="1691" y="643"/>
                  </a:cubicBezTo>
                  <a:cubicBezTo>
                    <a:pt x="1069" y="576"/>
                    <a:pt x="749" y="1"/>
                    <a:pt x="749" y="1"/>
                  </a:cubicBezTo>
                  <a:close/>
                </a:path>
              </a:pathLst>
            </a:custGeom>
            <a:solidFill>
              <a:srgbClr val="FFE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2900626" y="2401440"/>
              <a:ext cx="82903" cy="104248"/>
            </a:xfrm>
            <a:custGeom>
              <a:rect b="b" l="l" r="r" t="t"/>
              <a:pathLst>
                <a:path extrusionOk="0" h="757" w="602">
                  <a:moveTo>
                    <a:pt x="390" y="0"/>
                  </a:moveTo>
                  <a:cubicBezTo>
                    <a:pt x="373" y="0"/>
                    <a:pt x="354" y="3"/>
                    <a:pt x="332" y="9"/>
                  </a:cubicBezTo>
                  <a:cubicBezTo>
                    <a:pt x="41" y="91"/>
                    <a:pt x="1" y="755"/>
                    <a:pt x="1" y="755"/>
                  </a:cubicBezTo>
                  <a:cubicBezTo>
                    <a:pt x="1" y="755"/>
                    <a:pt x="6" y="756"/>
                    <a:pt x="17" y="756"/>
                  </a:cubicBezTo>
                  <a:cubicBezTo>
                    <a:pt x="52" y="756"/>
                    <a:pt x="145" y="740"/>
                    <a:pt x="291" y="604"/>
                  </a:cubicBezTo>
                  <a:cubicBezTo>
                    <a:pt x="469" y="438"/>
                    <a:pt x="601" y="0"/>
                    <a:pt x="390"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2647372" y="2459831"/>
              <a:ext cx="347449" cy="86346"/>
            </a:xfrm>
            <a:custGeom>
              <a:rect b="b" l="l" r="r" t="t"/>
              <a:pathLst>
                <a:path extrusionOk="0" h="627" w="2523">
                  <a:moveTo>
                    <a:pt x="1" y="1"/>
                  </a:moveTo>
                  <a:lnTo>
                    <a:pt x="88" y="411"/>
                  </a:lnTo>
                  <a:cubicBezTo>
                    <a:pt x="88" y="411"/>
                    <a:pt x="755" y="622"/>
                    <a:pt x="1261" y="627"/>
                  </a:cubicBezTo>
                  <a:cubicBezTo>
                    <a:pt x="1270" y="627"/>
                    <a:pt x="1279" y="627"/>
                    <a:pt x="1288" y="627"/>
                  </a:cubicBezTo>
                  <a:cubicBezTo>
                    <a:pt x="1851" y="627"/>
                    <a:pt x="2429" y="453"/>
                    <a:pt x="2429" y="453"/>
                  </a:cubicBezTo>
                  <a:lnTo>
                    <a:pt x="2522" y="1"/>
                  </a:lnTo>
                  <a:lnTo>
                    <a:pt x="2522" y="1"/>
                  </a:lnTo>
                  <a:cubicBezTo>
                    <a:pt x="2522" y="1"/>
                    <a:pt x="1998" y="167"/>
                    <a:pt x="1251" y="167"/>
                  </a:cubicBezTo>
                  <a:cubicBezTo>
                    <a:pt x="878" y="167"/>
                    <a:pt x="448" y="1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2435846" y="2354343"/>
              <a:ext cx="447841" cy="252565"/>
            </a:xfrm>
            <a:custGeom>
              <a:rect b="b" l="l" r="r" t="t"/>
              <a:pathLst>
                <a:path extrusionOk="0" h="1834" w="3252">
                  <a:moveTo>
                    <a:pt x="2813" y="1"/>
                  </a:moveTo>
                  <a:cubicBezTo>
                    <a:pt x="2686" y="1"/>
                    <a:pt x="2506" y="49"/>
                    <a:pt x="2254" y="150"/>
                  </a:cubicBezTo>
                  <a:cubicBezTo>
                    <a:pt x="1720" y="363"/>
                    <a:pt x="581" y="1004"/>
                    <a:pt x="546" y="1013"/>
                  </a:cubicBezTo>
                  <a:cubicBezTo>
                    <a:pt x="546" y="1013"/>
                    <a:pt x="0" y="1327"/>
                    <a:pt x="63" y="1452"/>
                  </a:cubicBezTo>
                  <a:cubicBezTo>
                    <a:pt x="206" y="1745"/>
                    <a:pt x="343" y="1834"/>
                    <a:pt x="496" y="1834"/>
                  </a:cubicBezTo>
                  <a:cubicBezTo>
                    <a:pt x="605" y="1834"/>
                    <a:pt x="723" y="1789"/>
                    <a:pt x="858" y="1739"/>
                  </a:cubicBezTo>
                  <a:cubicBezTo>
                    <a:pt x="1113" y="1645"/>
                    <a:pt x="1305" y="1408"/>
                    <a:pt x="1624" y="1177"/>
                  </a:cubicBezTo>
                  <a:cubicBezTo>
                    <a:pt x="1908" y="972"/>
                    <a:pt x="2090" y="781"/>
                    <a:pt x="2284" y="781"/>
                  </a:cubicBezTo>
                  <a:cubicBezTo>
                    <a:pt x="2309" y="781"/>
                    <a:pt x="2335" y="784"/>
                    <a:pt x="2360" y="791"/>
                  </a:cubicBezTo>
                  <a:cubicBezTo>
                    <a:pt x="2386" y="798"/>
                    <a:pt x="2411" y="801"/>
                    <a:pt x="2436" y="801"/>
                  </a:cubicBezTo>
                  <a:cubicBezTo>
                    <a:pt x="2632" y="801"/>
                    <a:pt x="2817" y="616"/>
                    <a:pt x="3060" y="542"/>
                  </a:cubicBezTo>
                  <a:cubicBezTo>
                    <a:pt x="3252" y="485"/>
                    <a:pt x="3160" y="385"/>
                    <a:pt x="3076" y="172"/>
                  </a:cubicBezTo>
                  <a:cubicBezTo>
                    <a:pt x="3033" y="60"/>
                    <a:pt x="2955" y="1"/>
                    <a:pt x="2813"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2652881" y="1774161"/>
              <a:ext cx="51229" cy="68994"/>
            </a:xfrm>
            <a:custGeom>
              <a:rect b="b" l="l" r="r" t="t"/>
              <a:pathLst>
                <a:path extrusionOk="0" h="501" w="372">
                  <a:moveTo>
                    <a:pt x="116" y="0"/>
                  </a:moveTo>
                  <a:cubicBezTo>
                    <a:pt x="116" y="0"/>
                    <a:pt x="85" y="37"/>
                    <a:pt x="43" y="193"/>
                  </a:cubicBezTo>
                  <a:cubicBezTo>
                    <a:pt x="1" y="348"/>
                    <a:pt x="146" y="501"/>
                    <a:pt x="146" y="501"/>
                  </a:cubicBezTo>
                  <a:cubicBezTo>
                    <a:pt x="371" y="211"/>
                    <a:pt x="116" y="0"/>
                    <a:pt x="116"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2665275" y="1731883"/>
              <a:ext cx="53846" cy="68581"/>
            </a:xfrm>
            <a:custGeom>
              <a:rect b="b" l="l" r="r" t="t"/>
              <a:pathLst>
                <a:path extrusionOk="0" h="498" w="391">
                  <a:moveTo>
                    <a:pt x="185" y="0"/>
                  </a:moveTo>
                  <a:cubicBezTo>
                    <a:pt x="185" y="0"/>
                    <a:pt x="147" y="32"/>
                    <a:pt x="73" y="175"/>
                  </a:cubicBezTo>
                  <a:cubicBezTo>
                    <a:pt x="1" y="318"/>
                    <a:pt x="111" y="498"/>
                    <a:pt x="111" y="498"/>
                  </a:cubicBezTo>
                  <a:cubicBezTo>
                    <a:pt x="390" y="259"/>
                    <a:pt x="185" y="1"/>
                    <a:pt x="185" y="0"/>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2690476" y="1695665"/>
              <a:ext cx="54259" cy="63761"/>
            </a:xfrm>
            <a:custGeom>
              <a:rect b="b" l="l" r="r" t="t"/>
              <a:pathLst>
                <a:path extrusionOk="0" h="463" w="394">
                  <a:moveTo>
                    <a:pt x="260" y="0"/>
                  </a:moveTo>
                  <a:cubicBezTo>
                    <a:pt x="260" y="0"/>
                    <a:pt x="214" y="21"/>
                    <a:pt x="108" y="141"/>
                  </a:cubicBezTo>
                  <a:cubicBezTo>
                    <a:pt x="0" y="260"/>
                    <a:pt x="61" y="462"/>
                    <a:pt x="61" y="462"/>
                  </a:cubicBezTo>
                  <a:cubicBezTo>
                    <a:pt x="393" y="303"/>
                    <a:pt x="260" y="0"/>
                    <a:pt x="260"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2731377" y="1674182"/>
              <a:ext cx="50540" cy="50265"/>
            </a:xfrm>
            <a:custGeom>
              <a:rect b="b" l="l" r="r" t="t"/>
              <a:pathLst>
                <a:path extrusionOk="0" h="365" w="367">
                  <a:moveTo>
                    <a:pt x="345" y="1"/>
                  </a:moveTo>
                  <a:lnTo>
                    <a:pt x="345" y="1"/>
                  </a:lnTo>
                  <a:cubicBezTo>
                    <a:pt x="345" y="1"/>
                    <a:pt x="296" y="4"/>
                    <a:pt x="155" y="79"/>
                  </a:cubicBezTo>
                  <a:cubicBezTo>
                    <a:pt x="13" y="154"/>
                    <a:pt x="0" y="364"/>
                    <a:pt x="0" y="364"/>
                  </a:cubicBezTo>
                  <a:cubicBezTo>
                    <a:pt x="367" y="329"/>
                    <a:pt x="345" y="1"/>
                    <a:pt x="345"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2718570" y="1708610"/>
              <a:ext cx="65413" cy="31812"/>
            </a:xfrm>
            <a:custGeom>
              <a:rect b="b" l="l" r="r" t="t"/>
              <a:pathLst>
                <a:path extrusionOk="0" h="231" w="475">
                  <a:moveTo>
                    <a:pt x="311" y="0"/>
                  </a:moveTo>
                  <a:cubicBezTo>
                    <a:pt x="214" y="0"/>
                    <a:pt x="93" y="40"/>
                    <a:pt x="1" y="203"/>
                  </a:cubicBezTo>
                  <a:cubicBezTo>
                    <a:pt x="1" y="203"/>
                    <a:pt x="72" y="230"/>
                    <a:pt x="157" y="230"/>
                  </a:cubicBezTo>
                  <a:cubicBezTo>
                    <a:pt x="213" y="230"/>
                    <a:pt x="275" y="219"/>
                    <a:pt x="325" y="179"/>
                  </a:cubicBezTo>
                  <a:cubicBezTo>
                    <a:pt x="451" y="81"/>
                    <a:pt x="475" y="37"/>
                    <a:pt x="475" y="37"/>
                  </a:cubicBezTo>
                  <a:cubicBezTo>
                    <a:pt x="475" y="37"/>
                    <a:pt x="404" y="0"/>
                    <a:pt x="311"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2691027" y="1730782"/>
              <a:ext cx="53570" cy="44481"/>
            </a:xfrm>
            <a:custGeom>
              <a:rect b="b" l="l" r="r" t="t"/>
              <a:pathLst>
                <a:path extrusionOk="0" h="323" w="389">
                  <a:moveTo>
                    <a:pt x="355" y="1"/>
                  </a:moveTo>
                  <a:cubicBezTo>
                    <a:pt x="270" y="1"/>
                    <a:pt x="50" y="30"/>
                    <a:pt x="1" y="322"/>
                  </a:cubicBezTo>
                  <a:cubicBezTo>
                    <a:pt x="1" y="322"/>
                    <a:pt x="1" y="322"/>
                    <a:pt x="1" y="322"/>
                  </a:cubicBezTo>
                  <a:cubicBezTo>
                    <a:pt x="15" y="322"/>
                    <a:pt x="215" y="320"/>
                    <a:pt x="297" y="187"/>
                  </a:cubicBezTo>
                  <a:cubicBezTo>
                    <a:pt x="381" y="52"/>
                    <a:pt x="388" y="3"/>
                    <a:pt x="388" y="3"/>
                  </a:cubicBezTo>
                  <a:cubicBezTo>
                    <a:pt x="388" y="3"/>
                    <a:pt x="375" y="1"/>
                    <a:pt x="355"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2672161" y="1761491"/>
              <a:ext cx="45996" cy="56187"/>
            </a:xfrm>
            <a:custGeom>
              <a:rect b="b" l="l" r="r" t="t"/>
              <a:pathLst>
                <a:path extrusionOk="0" h="408" w="334">
                  <a:moveTo>
                    <a:pt x="329" y="1"/>
                  </a:moveTo>
                  <a:lnTo>
                    <a:pt x="329" y="1"/>
                  </a:lnTo>
                  <a:cubicBezTo>
                    <a:pt x="328" y="1"/>
                    <a:pt x="1" y="41"/>
                    <a:pt x="35" y="408"/>
                  </a:cubicBezTo>
                  <a:cubicBezTo>
                    <a:pt x="35" y="408"/>
                    <a:pt x="240" y="356"/>
                    <a:pt x="286" y="203"/>
                  </a:cubicBezTo>
                  <a:cubicBezTo>
                    <a:pt x="333" y="50"/>
                    <a:pt x="329" y="1"/>
                    <a:pt x="329" y="1"/>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2660180" y="1799362"/>
              <a:ext cx="45858" cy="59767"/>
            </a:xfrm>
            <a:custGeom>
              <a:rect b="b" l="l" r="r" t="t"/>
              <a:pathLst>
                <a:path extrusionOk="0" h="434" w="333">
                  <a:moveTo>
                    <a:pt x="322" y="1"/>
                  </a:moveTo>
                  <a:cubicBezTo>
                    <a:pt x="322" y="1"/>
                    <a:pt x="0" y="71"/>
                    <a:pt x="68" y="434"/>
                  </a:cubicBezTo>
                  <a:cubicBezTo>
                    <a:pt x="68" y="434"/>
                    <a:pt x="267" y="363"/>
                    <a:pt x="300" y="205"/>
                  </a:cubicBezTo>
                  <a:cubicBezTo>
                    <a:pt x="332" y="49"/>
                    <a:pt x="322" y="1"/>
                    <a:pt x="322"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2916601" y="1774161"/>
              <a:ext cx="51229" cy="68994"/>
            </a:xfrm>
            <a:custGeom>
              <a:rect b="b" l="l" r="r" t="t"/>
              <a:pathLst>
                <a:path extrusionOk="0" h="501" w="372">
                  <a:moveTo>
                    <a:pt x="256" y="0"/>
                  </a:moveTo>
                  <a:cubicBezTo>
                    <a:pt x="256" y="0"/>
                    <a:pt x="1" y="211"/>
                    <a:pt x="228" y="501"/>
                  </a:cubicBezTo>
                  <a:cubicBezTo>
                    <a:pt x="228" y="501"/>
                    <a:pt x="372" y="348"/>
                    <a:pt x="328" y="193"/>
                  </a:cubicBezTo>
                  <a:cubicBezTo>
                    <a:pt x="286" y="37"/>
                    <a:pt x="256" y="0"/>
                    <a:pt x="256"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2901728" y="1731883"/>
              <a:ext cx="53846" cy="68581"/>
            </a:xfrm>
            <a:custGeom>
              <a:rect b="b" l="l" r="r" t="t"/>
              <a:pathLst>
                <a:path extrusionOk="0" h="498" w="391">
                  <a:moveTo>
                    <a:pt x="206" y="0"/>
                  </a:moveTo>
                  <a:lnTo>
                    <a:pt x="206" y="0"/>
                  </a:lnTo>
                  <a:cubicBezTo>
                    <a:pt x="206" y="1"/>
                    <a:pt x="0" y="259"/>
                    <a:pt x="281" y="498"/>
                  </a:cubicBezTo>
                  <a:cubicBezTo>
                    <a:pt x="281" y="498"/>
                    <a:pt x="391" y="318"/>
                    <a:pt x="317" y="175"/>
                  </a:cubicBezTo>
                  <a:cubicBezTo>
                    <a:pt x="245" y="32"/>
                    <a:pt x="206" y="0"/>
                    <a:pt x="206" y="0"/>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2876113" y="1695665"/>
              <a:ext cx="54259" cy="63761"/>
            </a:xfrm>
            <a:custGeom>
              <a:rect b="b" l="l" r="r" t="t"/>
              <a:pathLst>
                <a:path extrusionOk="0" h="463" w="394">
                  <a:moveTo>
                    <a:pt x="135" y="0"/>
                  </a:moveTo>
                  <a:lnTo>
                    <a:pt x="135" y="0"/>
                  </a:lnTo>
                  <a:cubicBezTo>
                    <a:pt x="135" y="0"/>
                    <a:pt x="0" y="303"/>
                    <a:pt x="332" y="462"/>
                  </a:cubicBezTo>
                  <a:cubicBezTo>
                    <a:pt x="332" y="462"/>
                    <a:pt x="393" y="260"/>
                    <a:pt x="287" y="141"/>
                  </a:cubicBezTo>
                  <a:cubicBezTo>
                    <a:pt x="179" y="21"/>
                    <a:pt x="135" y="0"/>
                    <a:pt x="135"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2838793" y="1674182"/>
              <a:ext cx="50816" cy="50265"/>
            </a:xfrm>
            <a:custGeom>
              <a:rect b="b" l="l" r="r" t="t"/>
              <a:pathLst>
                <a:path extrusionOk="0" h="365" w="369">
                  <a:moveTo>
                    <a:pt x="22" y="1"/>
                  </a:moveTo>
                  <a:cubicBezTo>
                    <a:pt x="22" y="1"/>
                    <a:pt x="1" y="329"/>
                    <a:pt x="368" y="364"/>
                  </a:cubicBezTo>
                  <a:cubicBezTo>
                    <a:pt x="368" y="364"/>
                    <a:pt x="355" y="154"/>
                    <a:pt x="212" y="79"/>
                  </a:cubicBezTo>
                  <a:cubicBezTo>
                    <a:pt x="71" y="4"/>
                    <a:pt x="22" y="1"/>
                    <a:pt x="22"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2836727" y="1708610"/>
              <a:ext cx="65551" cy="31812"/>
            </a:xfrm>
            <a:custGeom>
              <a:rect b="b" l="l" r="r" t="t"/>
              <a:pathLst>
                <a:path extrusionOk="0" h="231" w="476">
                  <a:moveTo>
                    <a:pt x="164" y="0"/>
                  </a:moveTo>
                  <a:cubicBezTo>
                    <a:pt x="71" y="0"/>
                    <a:pt x="0" y="37"/>
                    <a:pt x="0" y="37"/>
                  </a:cubicBezTo>
                  <a:cubicBezTo>
                    <a:pt x="0" y="37"/>
                    <a:pt x="25" y="81"/>
                    <a:pt x="151" y="179"/>
                  </a:cubicBezTo>
                  <a:cubicBezTo>
                    <a:pt x="202" y="219"/>
                    <a:pt x="264" y="230"/>
                    <a:pt x="320" y="230"/>
                  </a:cubicBezTo>
                  <a:cubicBezTo>
                    <a:pt x="404" y="230"/>
                    <a:pt x="476" y="203"/>
                    <a:pt x="476" y="203"/>
                  </a:cubicBezTo>
                  <a:cubicBezTo>
                    <a:pt x="383" y="40"/>
                    <a:pt x="261" y="0"/>
                    <a:pt x="164"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2876251" y="1730782"/>
              <a:ext cx="53432" cy="44481"/>
            </a:xfrm>
            <a:custGeom>
              <a:rect b="b" l="l" r="r" t="t"/>
              <a:pathLst>
                <a:path extrusionOk="0" h="323" w="388">
                  <a:moveTo>
                    <a:pt x="34" y="1"/>
                  </a:moveTo>
                  <a:cubicBezTo>
                    <a:pt x="13" y="1"/>
                    <a:pt x="0" y="3"/>
                    <a:pt x="0" y="3"/>
                  </a:cubicBezTo>
                  <a:cubicBezTo>
                    <a:pt x="0" y="3"/>
                    <a:pt x="7" y="52"/>
                    <a:pt x="91" y="187"/>
                  </a:cubicBezTo>
                  <a:cubicBezTo>
                    <a:pt x="174" y="320"/>
                    <a:pt x="374" y="322"/>
                    <a:pt x="387" y="322"/>
                  </a:cubicBezTo>
                  <a:cubicBezTo>
                    <a:pt x="387" y="322"/>
                    <a:pt x="387" y="322"/>
                    <a:pt x="387" y="322"/>
                  </a:cubicBezTo>
                  <a:cubicBezTo>
                    <a:pt x="339" y="30"/>
                    <a:pt x="118" y="1"/>
                    <a:pt x="34"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2902692" y="1761491"/>
              <a:ext cx="45996" cy="56187"/>
            </a:xfrm>
            <a:custGeom>
              <a:rect b="b" l="l" r="r" t="t"/>
              <a:pathLst>
                <a:path extrusionOk="0" h="408" w="334">
                  <a:moveTo>
                    <a:pt x="6" y="1"/>
                  </a:moveTo>
                  <a:cubicBezTo>
                    <a:pt x="6" y="1"/>
                    <a:pt x="0" y="50"/>
                    <a:pt x="48" y="203"/>
                  </a:cubicBezTo>
                  <a:cubicBezTo>
                    <a:pt x="95" y="356"/>
                    <a:pt x="300" y="408"/>
                    <a:pt x="300" y="408"/>
                  </a:cubicBezTo>
                  <a:cubicBezTo>
                    <a:pt x="333" y="41"/>
                    <a:pt x="6" y="1"/>
                    <a:pt x="6" y="1"/>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2911368" y="1802667"/>
              <a:ext cx="45858" cy="53295"/>
            </a:xfrm>
            <a:custGeom>
              <a:rect b="b" l="l" r="r" t="t"/>
              <a:pathLst>
                <a:path extrusionOk="0" h="387" w="333">
                  <a:moveTo>
                    <a:pt x="3" y="0"/>
                  </a:moveTo>
                  <a:cubicBezTo>
                    <a:pt x="3" y="0"/>
                    <a:pt x="0" y="49"/>
                    <a:pt x="59" y="199"/>
                  </a:cubicBezTo>
                  <a:cubicBezTo>
                    <a:pt x="116" y="349"/>
                    <a:pt x="324" y="386"/>
                    <a:pt x="324" y="386"/>
                  </a:cubicBezTo>
                  <a:cubicBezTo>
                    <a:pt x="332" y="18"/>
                    <a:pt x="3" y="0"/>
                    <a:pt x="3" y="0"/>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2654120" y="2109628"/>
              <a:ext cx="59216" cy="35668"/>
            </a:xfrm>
            <a:custGeom>
              <a:rect b="b" l="l" r="r" t="t"/>
              <a:pathLst>
                <a:path extrusionOk="0" h="259" w="430">
                  <a:moveTo>
                    <a:pt x="255" y="0"/>
                  </a:moveTo>
                  <a:cubicBezTo>
                    <a:pt x="143" y="0"/>
                    <a:pt x="1" y="78"/>
                    <a:pt x="1" y="163"/>
                  </a:cubicBezTo>
                  <a:cubicBezTo>
                    <a:pt x="1" y="238"/>
                    <a:pt x="68" y="259"/>
                    <a:pt x="132" y="259"/>
                  </a:cubicBezTo>
                  <a:cubicBezTo>
                    <a:pt x="158" y="259"/>
                    <a:pt x="183" y="255"/>
                    <a:pt x="203" y="250"/>
                  </a:cubicBezTo>
                  <a:cubicBezTo>
                    <a:pt x="272" y="235"/>
                    <a:pt x="429" y="161"/>
                    <a:pt x="376" y="60"/>
                  </a:cubicBezTo>
                  <a:cubicBezTo>
                    <a:pt x="355" y="18"/>
                    <a:pt x="309" y="0"/>
                    <a:pt x="255"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2667203" y="2117478"/>
              <a:ext cx="29608" cy="18040"/>
            </a:xfrm>
            <a:custGeom>
              <a:rect b="b" l="l" r="r" t="t"/>
              <a:pathLst>
                <a:path extrusionOk="0" h="131" w="215">
                  <a:moveTo>
                    <a:pt x="128" y="1"/>
                  </a:moveTo>
                  <a:cubicBezTo>
                    <a:pt x="72" y="1"/>
                    <a:pt x="1" y="39"/>
                    <a:pt x="1" y="82"/>
                  </a:cubicBezTo>
                  <a:cubicBezTo>
                    <a:pt x="1" y="120"/>
                    <a:pt x="35" y="131"/>
                    <a:pt x="67" y="131"/>
                  </a:cubicBezTo>
                  <a:cubicBezTo>
                    <a:pt x="80" y="131"/>
                    <a:pt x="92" y="129"/>
                    <a:pt x="102" y="127"/>
                  </a:cubicBezTo>
                  <a:cubicBezTo>
                    <a:pt x="136" y="118"/>
                    <a:pt x="215" y="81"/>
                    <a:pt x="189" y="31"/>
                  </a:cubicBezTo>
                  <a:cubicBezTo>
                    <a:pt x="178" y="10"/>
                    <a:pt x="155" y="1"/>
                    <a:pt x="128"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2923624" y="2109628"/>
              <a:ext cx="59079" cy="35668"/>
            </a:xfrm>
            <a:custGeom>
              <a:rect b="b" l="l" r="r" t="t"/>
              <a:pathLst>
                <a:path extrusionOk="0" h="259" w="429">
                  <a:moveTo>
                    <a:pt x="174" y="0"/>
                  </a:moveTo>
                  <a:cubicBezTo>
                    <a:pt x="121" y="0"/>
                    <a:pt x="74" y="18"/>
                    <a:pt x="53" y="60"/>
                  </a:cubicBezTo>
                  <a:cubicBezTo>
                    <a:pt x="0" y="161"/>
                    <a:pt x="157" y="235"/>
                    <a:pt x="226" y="250"/>
                  </a:cubicBezTo>
                  <a:cubicBezTo>
                    <a:pt x="246" y="255"/>
                    <a:pt x="271" y="259"/>
                    <a:pt x="297" y="259"/>
                  </a:cubicBezTo>
                  <a:cubicBezTo>
                    <a:pt x="361" y="259"/>
                    <a:pt x="428" y="238"/>
                    <a:pt x="428" y="163"/>
                  </a:cubicBezTo>
                  <a:cubicBezTo>
                    <a:pt x="428" y="78"/>
                    <a:pt x="286" y="0"/>
                    <a:pt x="174"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2940012" y="2117478"/>
              <a:ext cx="29608" cy="18040"/>
            </a:xfrm>
            <a:custGeom>
              <a:rect b="b" l="l" r="r" t="t"/>
              <a:pathLst>
                <a:path extrusionOk="0" h="131" w="215">
                  <a:moveTo>
                    <a:pt x="87" y="1"/>
                  </a:moveTo>
                  <a:cubicBezTo>
                    <a:pt x="61" y="1"/>
                    <a:pt x="37" y="10"/>
                    <a:pt x="26" y="31"/>
                  </a:cubicBezTo>
                  <a:cubicBezTo>
                    <a:pt x="0" y="81"/>
                    <a:pt x="79" y="118"/>
                    <a:pt x="114" y="127"/>
                  </a:cubicBezTo>
                  <a:cubicBezTo>
                    <a:pt x="124" y="129"/>
                    <a:pt x="136" y="131"/>
                    <a:pt x="148" y="131"/>
                  </a:cubicBezTo>
                  <a:cubicBezTo>
                    <a:pt x="180" y="131"/>
                    <a:pt x="215" y="120"/>
                    <a:pt x="215" y="82"/>
                  </a:cubicBezTo>
                  <a:cubicBezTo>
                    <a:pt x="215" y="39"/>
                    <a:pt x="144" y="1"/>
                    <a:pt x="87" y="1"/>
                  </a:cubicBezTo>
                  <a:close/>
                </a:path>
              </a:pathLst>
            </a:custGeom>
            <a:solidFill>
              <a:srgbClr val="F9C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2713199" y="2220900"/>
              <a:ext cx="206982" cy="63623"/>
            </a:xfrm>
            <a:custGeom>
              <a:rect b="b" l="l" r="r" t="t"/>
              <a:pathLst>
                <a:path extrusionOk="0" h="462" w="1503">
                  <a:moveTo>
                    <a:pt x="1502" y="0"/>
                  </a:moveTo>
                  <a:cubicBezTo>
                    <a:pt x="1502" y="1"/>
                    <a:pt x="1098" y="144"/>
                    <a:pt x="744" y="229"/>
                  </a:cubicBezTo>
                  <a:cubicBezTo>
                    <a:pt x="702" y="239"/>
                    <a:pt x="660" y="243"/>
                    <a:pt x="618" y="243"/>
                  </a:cubicBezTo>
                  <a:cubicBezTo>
                    <a:pt x="304" y="243"/>
                    <a:pt x="0" y="1"/>
                    <a:pt x="0" y="0"/>
                  </a:cubicBezTo>
                  <a:lnTo>
                    <a:pt x="0" y="0"/>
                  </a:lnTo>
                  <a:cubicBezTo>
                    <a:pt x="0" y="1"/>
                    <a:pt x="108" y="461"/>
                    <a:pt x="677" y="461"/>
                  </a:cubicBezTo>
                  <a:cubicBezTo>
                    <a:pt x="713" y="461"/>
                    <a:pt x="750" y="459"/>
                    <a:pt x="790" y="456"/>
                  </a:cubicBezTo>
                  <a:cubicBezTo>
                    <a:pt x="1260" y="409"/>
                    <a:pt x="1502" y="1"/>
                    <a:pt x="1502"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1568945" y="1852932"/>
              <a:ext cx="272946" cy="194863"/>
            </a:xfrm>
            <a:custGeom>
              <a:rect b="b" l="l" r="r" t="t"/>
              <a:pathLst>
                <a:path extrusionOk="0" h="1415" w="1982">
                  <a:moveTo>
                    <a:pt x="366" y="0"/>
                  </a:moveTo>
                  <a:lnTo>
                    <a:pt x="366" y="661"/>
                  </a:lnTo>
                  <a:cubicBezTo>
                    <a:pt x="366" y="858"/>
                    <a:pt x="215" y="1044"/>
                    <a:pt x="1" y="1185"/>
                  </a:cubicBezTo>
                  <a:cubicBezTo>
                    <a:pt x="294" y="1333"/>
                    <a:pt x="619" y="1411"/>
                    <a:pt x="947" y="1415"/>
                  </a:cubicBezTo>
                  <a:cubicBezTo>
                    <a:pt x="958" y="1415"/>
                    <a:pt x="969" y="1415"/>
                    <a:pt x="980" y="1415"/>
                  </a:cubicBezTo>
                  <a:cubicBezTo>
                    <a:pt x="1410" y="1415"/>
                    <a:pt x="1765" y="1282"/>
                    <a:pt x="1982" y="1175"/>
                  </a:cubicBezTo>
                  <a:cubicBezTo>
                    <a:pt x="1727" y="1031"/>
                    <a:pt x="1511" y="846"/>
                    <a:pt x="1511" y="661"/>
                  </a:cubicBezTo>
                  <a:lnTo>
                    <a:pt x="1511" y="0"/>
                  </a:lnTo>
                  <a:lnTo>
                    <a:pt x="978" y="0"/>
                  </a:lnTo>
                  <a:cubicBezTo>
                    <a:pt x="978" y="0"/>
                    <a:pt x="964" y="26"/>
                    <a:pt x="939" y="70"/>
                  </a:cubicBezTo>
                  <a:cubicBezTo>
                    <a:pt x="915" y="26"/>
                    <a:pt x="899" y="0"/>
                    <a:pt x="899"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1499813" y="2014607"/>
              <a:ext cx="410796" cy="151897"/>
            </a:xfrm>
            <a:custGeom>
              <a:rect b="b" l="l" r="r" t="t"/>
              <a:pathLst>
                <a:path extrusionOk="0" h="1103" w="2983">
                  <a:moveTo>
                    <a:pt x="2484" y="1"/>
                  </a:moveTo>
                  <a:cubicBezTo>
                    <a:pt x="2267" y="108"/>
                    <a:pt x="1912" y="241"/>
                    <a:pt x="1482" y="241"/>
                  </a:cubicBezTo>
                  <a:cubicBezTo>
                    <a:pt x="1471" y="241"/>
                    <a:pt x="1460" y="241"/>
                    <a:pt x="1449" y="241"/>
                  </a:cubicBezTo>
                  <a:cubicBezTo>
                    <a:pt x="1121" y="237"/>
                    <a:pt x="796" y="159"/>
                    <a:pt x="503" y="11"/>
                  </a:cubicBezTo>
                  <a:cubicBezTo>
                    <a:pt x="350" y="111"/>
                    <a:pt x="179" y="183"/>
                    <a:pt x="1" y="225"/>
                  </a:cubicBezTo>
                  <a:cubicBezTo>
                    <a:pt x="114" y="815"/>
                    <a:pt x="798" y="1103"/>
                    <a:pt x="1483" y="1103"/>
                  </a:cubicBezTo>
                  <a:cubicBezTo>
                    <a:pt x="2184" y="1103"/>
                    <a:pt x="2887" y="801"/>
                    <a:pt x="2982" y="214"/>
                  </a:cubicBezTo>
                  <a:cubicBezTo>
                    <a:pt x="2809" y="160"/>
                    <a:pt x="2642" y="89"/>
                    <a:pt x="2484"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1577621" y="1570209"/>
              <a:ext cx="243338" cy="347035"/>
            </a:xfrm>
            <a:custGeom>
              <a:rect b="b" l="l" r="r" t="t"/>
              <a:pathLst>
                <a:path extrusionOk="0" h="2520" w="1767">
                  <a:moveTo>
                    <a:pt x="884" y="1"/>
                  </a:moveTo>
                  <a:cubicBezTo>
                    <a:pt x="395" y="1"/>
                    <a:pt x="1" y="395"/>
                    <a:pt x="1" y="884"/>
                  </a:cubicBezTo>
                  <a:lnTo>
                    <a:pt x="1" y="1637"/>
                  </a:lnTo>
                  <a:cubicBezTo>
                    <a:pt x="1" y="2126"/>
                    <a:pt x="395" y="2520"/>
                    <a:pt x="884" y="2520"/>
                  </a:cubicBezTo>
                  <a:cubicBezTo>
                    <a:pt x="1373" y="2520"/>
                    <a:pt x="1767" y="2126"/>
                    <a:pt x="1767" y="1637"/>
                  </a:cubicBezTo>
                  <a:lnTo>
                    <a:pt x="1767" y="884"/>
                  </a:lnTo>
                  <a:cubicBezTo>
                    <a:pt x="1767" y="395"/>
                    <a:pt x="1373" y="1"/>
                    <a:pt x="884"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1555587" y="1713017"/>
              <a:ext cx="42415" cy="71197"/>
            </a:xfrm>
            <a:custGeom>
              <a:rect b="b" l="l" r="r" t="t"/>
              <a:pathLst>
                <a:path extrusionOk="0" h="517" w="308">
                  <a:moveTo>
                    <a:pt x="161" y="0"/>
                  </a:moveTo>
                  <a:cubicBezTo>
                    <a:pt x="92" y="0"/>
                    <a:pt x="23" y="34"/>
                    <a:pt x="16" y="163"/>
                  </a:cubicBezTo>
                  <a:cubicBezTo>
                    <a:pt x="1" y="431"/>
                    <a:pt x="211" y="517"/>
                    <a:pt x="211" y="517"/>
                  </a:cubicBezTo>
                  <a:lnTo>
                    <a:pt x="307" y="38"/>
                  </a:lnTo>
                  <a:cubicBezTo>
                    <a:pt x="307" y="38"/>
                    <a:pt x="234" y="0"/>
                    <a:pt x="161"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1800853" y="1713017"/>
              <a:ext cx="42140" cy="71197"/>
            </a:xfrm>
            <a:custGeom>
              <a:rect b="b" l="l" r="r" t="t"/>
              <a:pathLst>
                <a:path extrusionOk="0" h="517" w="306">
                  <a:moveTo>
                    <a:pt x="147" y="0"/>
                  </a:moveTo>
                  <a:cubicBezTo>
                    <a:pt x="74" y="0"/>
                    <a:pt x="0" y="38"/>
                    <a:pt x="0" y="38"/>
                  </a:cubicBezTo>
                  <a:lnTo>
                    <a:pt x="96" y="517"/>
                  </a:lnTo>
                  <a:cubicBezTo>
                    <a:pt x="96" y="517"/>
                    <a:pt x="306" y="431"/>
                    <a:pt x="292" y="163"/>
                  </a:cubicBezTo>
                  <a:cubicBezTo>
                    <a:pt x="284" y="34"/>
                    <a:pt x="216" y="0"/>
                    <a:pt x="147"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1544157" y="1523800"/>
              <a:ext cx="311230" cy="193073"/>
            </a:xfrm>
            <a:custGeom>
              <a:rect b="b" l="l" r="r" t="t"/>
              <a:pathLst>
                <a:path extrusionOk="0" h="1402" w="2260">
                  <a:moveTo>
                    <a:pt x="1127" y="1"/>
                  </a:moveTo>
                  <a:cubicBezTo>
                    <a:pt x="931" y="1"/>
                    <a:pt x="766" y="139"/>
                    <a:pt x="680" y="199"/>
                  </a:cubicBezTo>
                  <a:cubicBezTo>
                    <a:pt x="680" y="199"/>
                    <a:pt x="623" y="158"/>
                    <a:pt x="532" y="158"/>
                  </a:cubicBezTo>
                  <a:cubicBezTo>
                    <a:pt x="446" y="158"/>
                    <a:pt x="329" y="195"/>
                    <a:pt x="203" y="338"/>
                  </a:cubicBezTo>
                  <a:cubicBezTo>
                    <a:pt x="3" y="568"/>
                    <a:pt x="1" y="765"/>
                    <a:pt x="31" y="1063"/>
                  </a:cubicBezTo>
                  <a:cubicBezTo>
                    <a:pt x="46" y="1207"/>
                    <a:pt x="157" y="1401"/>
                    <a:pt x="157" y="1401"/>
                  </a:cubicBezTo>
                  <a:cubicBezTo>
                    <a:pt x="177" y="1389"/>
                    <a:pt x="219" y="1385"/>
                    <a:pt x="257" y="1385"/>
                  </a:cubicBezTo>
                  <a:cubicBezTo>
                    <a:pt x="295" y="1385"/>
                    <a:pt x="328" y="1389"/>
                    <a:pt x="328" y="1389"/>
                  </a:cubicBezTo>
                  <a:cubicBezTo>
                    <a:pt x="328" y="1389"/>
                    <a:pt x="365" y="1322"/>
                    <a:pt x="432" y="1127"/>
                  </a:cubicBezTo>
                  <a:cubicBezTo>
                    <a:pt x="474" y="1008"/>
                    <a:pt x="505" y="887"/>
                    <a:pt x="527" y="764"/>
                  </a:cubicBezTo>
                  <a:cubicBezTo>
                    <a:pt x="622" y="875"/>
                    <a:pt x="734" y="972"/>
                    <a:pt x="859" y="1048"/>
                  </a:cubicBezTo>
                  <a:cubicBezTo>
                    <a:pt x="1026" y="1146"/>
                    <a:pt x="1327" y="1169"/>
                    <a:pt x="1327" y="1169"/>
                  </a:cubicBezTo>
                  <a:lnTo>
                    <a:pt x="1127" y="908"/>
                  </a:lnTo>
                  <a:lnTo>
                    <a:pt x="1127" y="908"/>
                  </a:lnTo>
                  <a:cubicBezTo>
                    <a:pt x="1127" y="908"/>
                    <a:pt x="1330" y="1005"/>
                    <a:pt x="1518" y="1069"/>
                  </a:cubicBezTo>
                  <a:cubicBezTo>
                    <a:pt x="1540" y="972"/>
                    <a:pt x="1473" y="764"/>
                    <a:pt x="1473" y="764"/>
                  </a:cubicBezTo>
                  <a:lnTo>
                    <a:pt x="1473" y="764"/>
                  </a:lnTo>
                  <a:lnTo>
                    <a:pt x="1926" y="1389"/>
                  </a:lnTo>
                  <a:lnTo>
                    <a:pt x="2077" y="1389"/>
                  </a:lnTo>
                  <a:cubicBezTo>
                    <a:pt x="2077" y="1389"/>
                    <a:pt x="2260" y="845"/>
                    <a:pt x="1956" y="468"/>
                  </a:cubicBezTo>
                  <a:cubicBezTo>
                    <a:pt x="1652" y="91"/>
                    <a:pt x="1290" y="1"/>
                    <a:pt x="1127"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1295034" y="4011710"/>
              <a:ext cx="346209" cy="212904"/>
            </a:xfrm>
            <a:custGeom>
              <a:rect b="b" l="l" r="r" t="t"/>
              <a:pathLst>
                <a:path extrusionOk="0" h="1546" w="2514">
                  <a:moveTo>
                    <a:pt x="2118" y="0"/>
                  </a:moveTo>
                  <a:cubicBezTo>
                    <a:pt x="1696" y="0"/>
                    <a:pt x="321" y="979"/>
                    <a:pt x="321" y="979"/>
                  </a:cubicBezTo>
                  <a:cubicBezTo>
                    <a:pt x="321" y="979"/>
                    <a:pt x="1" y="1281"/>
                    <a:pt x="321" y="1442"/>
                  </a:cubicBezTo>
                  <a:cubicBezTo>
                    <a:pt x="458" y="1510"/>
                    <a:pt x="624" y="1545"/>
                    <a:pt x="792" y="1545"/>
                  </a:cubicBezTo>
                  <a:cubicBezTo>
                    <a:pt x="1044" y="1545"/>
                    <a:pt x="1302" y="1465"/>
                    <a:pt x="1476" y="1296"/>
                  </a:cubicBezTo>
                  <a:cubicBezTo>
                    <a:pt x="1766" y="1014"/>
                    <a:pt x="1773" y="809"/>
                    <a:pt x="1947" y="638"/>
                  </a:cubicBezTo>
                  <a:cubicBezTo>
                    <a:pt x="2120" y="467"/>
                    <a:pt x="2514" y="110"/>
                    <a:pt x="2172" y="7"/>
                  </a:cubicBezTo>
                  <a:cubicBezTo>
                    <a:pt x="2157" y="2"/>
                    <a:pt x="2139" y="0"/>
                    <a:pt x="21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1317206" y="2893211"/>
              <a:ext cx="393169" cy="1306478"/>
            </a:xfrm>
            <a:custGeom>
              <a:rect b="b" l="l" r="r" t="t"/>
              <a:pathLst>
                <a:path extrusionOk="0" h="9487" w="2855">
                  <a:moveTo>
                    <a:pt x="2200" y="0"/>
                  </a:moveTo>
                  <a:cubicBezTo>
                    <a:pt x="1666" y="0"/>
                    <a:pt x="916" y="171"/>
                    <a:pt x="916" y="171"/>
                  </a:cubicBezTo>
                  <a:cubicBezTo>
                    <a:pt x="916" y="171"/>
                    <a:pt x="908" y="1267"/>
                    <a:pt x="934" y="1747"/>
                  </a:cubicBezTo>
                  <a:cubicBezTo>
                    <a:pt x="959" y="2225"/>
                    <a:pt x="1002" y="2845"/>
                    <a:pt x="1007" y="3632"/>
                  </a:cubicBezTo>
                  <a:cubicBezTo>
                    <a:pt x="1009" y="3807"/>
                    <a:pt x="916" y="4593"/>
                    <a:pt x="934" y="5010"/>
                  </a:cubicBezTo>
                  <a:cubicBezTo>
                    <a:pt x="976" y="6024"/>
                    <a:pt x="1164" y="7293"/>
                    <a:pt x="1107" y="7638"/>
                  </a:cubicBezTo>
                  <a:cubicBezTo>
                    <a:pt x="1027" y="8097"/>
                    <a:pt x="777" y="8343"/>
                    <a:pt x="605" y="8571"/>
                  </a:cubicBezTo>
                  <a:cubicBezTo>
                    <a:pt x="124" y="9214"/>
                    <a:pt x="0" y="9139"/>
                    <a:pt x="102" y="9320"/>
                  </a:cubicBezTo>
                  <a:cubicBezTo>
                    <a:pt x="169" y="9438"/>
                    <a:pt x="360" y="9486"/>
                    <a:pt x="569" y="9486"/>
                  </a:cubicBezTo>
                  <a:cubicBezTo>
                    <a:pt x="758" y="9486"/>
                    <a:pt x="962" y="9447"/>
                    <a:pt x="1102" y="9382"/>
                  </a:cubicBezTo>
                  <a:cubicBezTo>
                    <a:pt x="1430" y="9234"/>
                    <a:pt x="1404" y="9098"/>
                    <a:pt x="1486" y="8931"/>
                  </a:cubicBezTo>
                  <a:cubicBezTo>
                    <a:pt x="1544" y="8815"/>
                    <a:pt x="1619" y="8708"/>
                    <a:pt x="1708" y="8615"/>
                  </a:cubicBezTo>
                  <a:cubicBezTo>
                    <a:pt x="1787" y="8532"/>
                    <a:pt x="1870" y="8528"/>
                    <a:pt x="1927" y="8461"/>
                  </a:cubicBezTo>
                  <a:cubicBezTo>
                    <a:pt x="2084" y="8281"/>
                    <a:pt x="1972" y="8149"/>
                    <a:pt x="1955" y="7803"/>
                  </a:cubicBezTo>
                  <a:cubicBezTo>
                    <a:pt x="1953" y="7742"/>
                    <a:pt x="2060" y="7043"/>
                    <a:pt x="2146" y="6576"/>
                  </a:cubicBezTo>
                  <a:cubicBezTo>
                    <a:pt x="2346" y="5473"/>
                    <a:pt x="2309" y="5051"/>
                    <a:pt x="2317" y="4896"/>
                  </a:cubicBezTo>
                  <a:cubicBezTo>
                    <a:pt x="2339" y="4486"/>
                    <a:pt x="2220" y="3788"/>
                    <a:pt x="2255" y="3575"/>
                  </a:cubicBezTo>
                  <a:cubicBezTo>
                    <a:pt x="2276" y="3451"/>
                    <a:pt x="2555" y="2502"/>
                    <a:pt x="2664" y="1943"/>
                  </a:cubicBezTo>
                  <a:cubicBezTo>
                    <a:pt x="2855" y="966"/>
                    <a:pt x="2791" y="414"/>
                    <a:pt x="2718" y="171"/>
                  </a:cubicBezTo>
                  <a:cubicBezTo>
                    <a:pt x="2680" y="43"/>
                    <a:pt x="2467" y="0"/>
                    <a:pt x="2200"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1352185" y="3872208"/>
              <a:ext cx="163052" cy="286855"/>
            </a:xfrm>
            <a:custGeom>
              <a:rect b="b" l="l" r="r" t="t"/>
              <a:pathLst>
                <a:path extrusionOk="0" h="2083" w="1184">
                  <a:moveTo>
                    <a:pt x="1062" y="0"/>
                  </a:moveTo>
                  <a:cubicBezTo>
                    <a:pt x="1005" y="0"/>
                    <a:pt x="946" y="74"/>
                    <a:pt x="941" y="203"/>
                  </a:cubicBezTo>
                  <a:cubicBezTo>
                    <a:pt x="930" y="482"/>
                    <a:pt x="869" y="757"/>
                    <a:pt x="762" y="1013"/>
                  </a:cubicBezTo>
                  <a:cubicBezTo>
                    <a:pt x="648" y="1281"/>
                    <a:pt x="101" y="1907"/>
                    <a:pt x="101" y="1907"/>
                  </a:cubicBezTo>
                  <a:cubicBezTo>
                    <a:pt x="0" y="2026"/>
                    <a:pt x="75" y="2083"/>
                    <a:pt x="195" y="2083"/>
                  </a:cubicBezTo>
                  <a:cubicBezTo>
                    <a:pt x="290" y="2083"/>
                    <a:pt x="413" y="2046"/>
                    <a:pt x="500" y="1976"/>
                  </a:cubicBezTo>
                  <a:cubicBezTo>
                    <a:pt x="694" y="1816"/>
                    <a:pt x="855" y="1531"/>
                    <a:pt x="986" y="1182"/>
                  </a:cubicBezTo>
                  <a:cubicBezTo>
                    <a:pt x="1128" y="801"/>
                    <a:pt x="1166" y="636"/>
                    <a:pt x="1177" y="272"/>
                  </a:cubicBezTo>
                  <a:cubicBezTo>
                    <a:pt x="1183" y="84"/>
                    <a:pt x="1123" y="0"/>
                    <a:pt x="1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1355766" y="4112240"/>
              <a:ext cx="158507" cy="64174"/>
            </a:xfrm>
            <a:custGeom>
              <a:rect b="b" l="l" r="r" t="t"/>
              <a:pathLst>
                <a:path extrusionOk="0" h="466" w="1151">
                  <a:moveTo>
                    <a:pt x="379" y="0"/>
                  </a:moveTo>
                  <a:cubicBezTo>
                    <a:pt x="206" y="0"/>
                    <a:pt x="65" y="42"/>
                    <a:pt x="65" y="42"/>
                  </a:cubicBezTo>
                  <a:lnTo>
                    <a:pt x="1" y="112"/>
                  </a:lnTo>
                  <a:cubicBezTo>
                    <a:pt x="1" y="112"/>
                    <a:pt x="113" y="53"/>
                    <a:pt x="280" y="53"/>
                  </a:cubicBezTo>
                  <a:cubicBezTo>
                    <a:pt x="389" y="53"/>
                    <a:pt x="522" y="79"/>
                    <a:pt x="662" y="164"/>
                  </a:cubicBezTo>
                  <a:cubicBezTo>
                    <a:pt x="1013" y="378"/>
                    <a:pt x="1043" y="466"/>
                    <a:pt x="1043" y="466"/>
                  </a:cubicBezTo>
                  <a:lnTo>
                    <a:pt x="1151" y="339"/>
                  </a:lnTo>
                  <a:cubicBezTo>
                    <a:pt x="1151" y="339"/>
                    <a:pt x="917" y="137"/>
                    <a:pt x="650" y="42"/>
                  </a:cubicBezTo>
                  <a:cubicBezTo>
                    <a:pt x="561" y="11"/>
                    <a:pt x="466"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1382069" y="4081117"/>
              <a:ext cx="151071" cy="66928"/>
            </a:xfrm>
            <a:custGeom>
              <a:rect b="b" l="l" r="r" t="t"/>
              <a:pathLst>
                <a:path extrusionOk="0" h="486" w="1097">
                  <a:moveTo>
                    <a:pt x="327" y="0"/>
                  </a:moveTo>
                  <a:cubicBezTo>
                    <a:pt x="178" y="0"/>
                    <a:pt x="86" y="30"/>
                    <a:pt x="86" y="30"/>
                  </a:cubicBezTo>
                  <a:lnTo>
                    <a:pt x="1" y="107"/>
                  </a:lnTo>
                  <a:cubicBezTo>
                    <a:pt x="1" y="107"/>
                    <a:pt x="140" y="60"/>
                    <a:pt x="317" y="60"/>
                  </a:cubicBezTo>
                  <a:cubicBezTo>
                    <a:pt x="417" y="60"/>
                    <a:pt x="529" y="75"/>
                    <a:pt x="635" y="122"/>
                  </a:cubicBezTo>
                  <a:cubicBezTo>
                    <a:pt x="928" y="252"/>
                    <a:pt x="1041" y="486"/>
                    <a:pt x="1041" y="486"/>
                  </a:cubicBezTo>
                  <a:lnTo>
                    <a:pt x="1097" y="355"/>
                  </a:lnTo>
                  <a:cubicBezTo>
                    <a:pt x="1097" y="355"/>
                    <a:pt x="954" y="127"/>
                    <a:pt x="635" y="41"/>
                  </a:cubicBezTo>
                  <a:cubicBezTo>
                    <a:pt x="518" y="10"/>
                    <a:pt x="413" y="0"/>
                    <a:pt x="3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1410025" y="4045037"/>
              <a:ext cx="143634" cy="61007"/>
            </a:xfrm>
            <a:custGeom>
              <a:rect b="b" l="l" r="r" t="t"/>
              <a:pathLst>
                <a:path extrusionOk="0" h="443" w="1043">
                  <a:moveTo>
                    <a:pt x="274" y="1"/>
                  </a:moveTo>
                  <a:cubicBezTo>
                    <a:pt x="138" y="1"/>
                    <a:pt x="62" y="42"/>
                    <a:pt x="62" y="42"/>
                  </a:cubicBezTo>
                  <a:lnTo>
                    <a:pt x="0" y="121"/>
                  </a:lnTo>
                  <a:cubicBezTo>
                    <a:pt x="0" y="121"/>
                    <a:pt x="126" y="64"/>
                    <a:pt x="290" y="64"/>
                  </a:cubicBezTo>
                  <a:cubicBezTo>
                    <a:pt x="362" y="64"/>
                    <a:pt x="441" y="75"/>
                    <a:pt x="521" y="106"/>
                  </a:cubicBezTo>
                  <a:cubicBezTo>
                    <a:pt x="783" y="208"/>
                    <a:pt x="963" y="443"/>
                    <a:pt x="963" y="443"/>
                  </a:cubicBezTo>
                  <a:lnTo>
                    <a:pt x="1042" y="357"/>
                  </a:lnTo>
                  <a:cubicBezTo>
                    <a:pt x="1042" y="357"/>
                    <a:pt x="808" y="136"/>
                    <a:pt x="521" y="42"/>
                  </a:cubicBezTo>
                  <a:cubicBezTo>
                    <a:pt x="425" y="11"/>
                    <a:pt x="342"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1463319" y="3961032"/>
              <a:ext cx="123804" cy="20106"/>
            </a:xfrm>
            <a:custGeom>
              <a:rect b="b" l="l" r="r" t="t"/>
              <a:pathLst>
                <a:path extrusionOk="0" h="146" w="899">
                  <a:moveTo>
                    <a:pt x="20" y="1"/>
                  </a:moveTo>
                  <a:lnTo>
                    <a:pt x="0" y="72"/>
                  </a:lnTo>
                  <a:cubicBezTo>
                    <a:pt x="0" y="72"/>
                    <a:pt x="348" y="146"/>
                    <a:pt x="604" y="146"/>
                  </a:cubicBezTo>
                  <a:cubicBezTo>
                    <a:pt x="860" y="146"/>
                    <a:pt x="899" y="109"/>
                    <a:pt x="899" y="109"/>
                  </a:cubicBezTo>
                  <a:lnTo>
                    <a:pt x="894" y="50"/>
                  </a:lnTo>
                  <a:cubicBezTo>
                    <a:pt x="782" y="65"/>
                    <a:pt x="669" y="72"/>
                    <a:pt x="555" y="72"/>
                  </a:cubicBezTo>
                  <a:cubicBezTo>
                    <a:pt x="539" y="72"/>
                    <a:pt x="523" y="72"/>
                    <a:pt x="507" y="72"/>
                  </a:cubicBezTo>
                  <a:cubicBezTo>
                    <a:pt x="308" y="66"/>
                    <a:pt x="20" y="1"/>
                    <a:pt x="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1470343" y="3928808"/>
              <a:ext cx="120361" cy="17352"/>
            </a:xfrm>
            <a:custGeom>
              <a:rect b="b" l="l" r="r" t="t"/>
              <a:pathLst>
                <a:path extrusionOk="0" h="126" w="874">
                  <a:moveTo>
                    <a:pt x="2" y="1"/>
                  </a:moveTo>
                  <a:lnTo>
                    <a:pt x="1" y="64"/>
                  </a:lnTo>
                  <a:cubicBezTo>
                    <a:pt x="1" y="64"/>
                    <a:pt x="356" y="125"/>
                    <a:pt x="539" y="126"/>
                  </a:cubicBezTo>
                  <a:cubicBezTo>
                    <a:pt x="544" y="126"/>
                    <a:pt x="549" y="126"/>
                    <a:pt x="554" y="126"/>
                  </a:cubicBezTo>
                  <a:cubicBezTo>
                    <a:pt x="755" y="126"/>
                    <a:pt x="864" y="104"/>
                    <a:pt x="864" y="104"/>
                  </a:cubicBezTo>
                  <a:lnTo>
                    <a:pt x="874" y="35"/>
                  </a:lnTo>
                  <a:lnTo>
                    <a:pt x="874" y="35"/>
                  </a:lnTo>
                  <a:cubicBezTo>
                    <a:pt x="811" y="38"/>
                    <a:pt x="665" y="51"/>
                    <a:pt x="531" y="51"/>
                  </a:cubicBezTo>
                  <a:cubicBezTo>
                    <a:pt x="525" y="51"/>
                    <a:pt x="520" y="51"/>
                    <a:pt x="514" y="51"/>
                  </a:cubicBezTo>
                  <a:cubicBezTo>
                    <a:pt x="360" y="50"/>
                    <a:pt x="2" y="1"/>
                    <a:pt x="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1470480" y="3899337"/>
              <a:ext cx="124768" cy="16801"/>
            </a:xfrm>
            <a:custGeom>
              <a:rect b="b" l="l" r="r" t="t"/>
              <a:pathLst>
                <a:path extrusionOk="0" h="122" w="906">
                  <a:moveTo>
                    <a:pt x="1" y="1"/>
                  </a:moveTo>
                  <a:lnTo>
                    <a:pt x="9" y="60"/>
                  </a:lnTo>
                  <a:cubicBezTo>
                    <a:pt x="9" y="60"/>
                    <a:pt x="341" y="121"/>
                    <a:pt x="489" y="121"/>
                  </a:cubicBezTo>
                  <a:lnTo>
                    <a:pt x="891" y="121"/>
                  </a:lnTo>
                  <a:lnTo>
                    <a:pt x="905" y="36"/>
                  </a:lnTo>
                  <a:cubicBezTo>
                    <a:pt x="905" y="36"/>
                    <a:pt x="592" y="30"/>
                    <a:pt x="455" y="30"/>
                  </a:cubicBezTo>
                  <a:cubicBezTo>
                    <a:pt x="318" y="30"/>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1779094" y="4011710"/>
              <a:ext cx="346072" cy="212904"/>
            </a:xfrm>
            <a:custGeom>
              <a:rect b="b" l="l" r="r" t="t"/>
              <a:pathLst>
                <a:path extrusionOk="0" h="1546" w="2513">
                  <a:moveTo>
                    <a:pt x="396" y="0"/>
                  </a:moveTo>
                  <a:cubicBezTo>
                    <a:pt x="376" y="0"/>
                    <a:pt x="358" y="2"/>
                    <a:pt x="342" y="7"/>
                  </a:cubicBezTo>
                  <a:cubicBezTo>
                    <a:pt x="1" y="110"/>
                    <a:pt x="395" y="467"/>
                    <a:pt x="568" y="638"/>
                  </a:cubicBezTo>
                  <a:cubicBezTo>
                    <a:pt x="740" y="809"/>
                    <a:pt x="748" y="1014"/>
                    <a:pt x="1037" y="1296"/>
                  </a:cubicBezTo>
                  <a:cubicBezTo>
                    <a:pt x="1211" y="1465"/>
                    <a:pt x="1469" y="1545"/>
                    <a:pt x="1722" y="1545"/>
                  </a:cubicBezTo>
                  <a:cubicBezTo>
                    <a:pt x="1890" y="1545"/>
                    <a:pt x="2055" y="1510"/>
                    <a:pt x="2192" y="1442"/>
                  </a:cubicBezTo>
                  <a:cubicBezTo>
                    <a:pt x="2513" y="1281"/>
                    <a:pt x="2192" y="979"/>
                    <a:pt x="2192" y="979"/>
                  </a:cubicBezTo>
                  <a:cubicBezTo>
                    <a:pt x="2192" y="979"/>
                    <a:pt x="818" y="0"/>
                    <a:pt x="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1718639" y="2893211"/>
              <a:ext cx="384493" cy="1306478"/>
            </a:xfrm>
            <a:custGeom>
              <a:rect b="b" l="l" r="r" t="t"/>
              <a:pathLst>
                <a:path extrusionOk="0" h="9487" w="2792">
                  <a:moveTo>
                    <a:pt x="591" y="0"/>
                  </a:moveTo>
                  <a:cubicBezTo>
                    <a:pt x="324" y="0"/>
                    <a:pt x="112" y="43"/>
                    <a:pt x="73" y="171"/>
                  </a:cubicBezTo>
                  <a:cubicBezTo>
                    <a:pt x="1" y="414"/>
                    <a:pt x="96" y="1224"/>
                    <a:pt x="286" y="2201"/>
                  </a:cubicBezTo>
                  <a:cubicBezTo>
                    <a:pt x="395" y="2760"/>
                    <a:pt x="528" y="3414"/>
                    <a:pt x="549" y="3539"/>
                  </a:cubicBezTo>
                  <a:cubicBezTo>
                    <a:pt x="583" y="3752"/>
                    <a:pt x="452" y="4486"/>
                    <a:pt x="475" y="4896"/>
                  </a:cubicBezTo>
                  <a:cubicBezTo>
                    <a:pt x="483" y="5051"/>
                    <a:pt x="445" y="5473"/>
                    <a:pt x="647" y="6576"/>
                  </a:cubicBezTo>
                  <a:cubicBezTo>
                    <a:pt x="731" y="7043"/>
                    <a:pt x="838" y="7742"/>
                    <a:pt x="836" y="7803"/>
                  </a:cubicBezTo>
                  <a:cubicBezTo>
                    <a:pt x="821" y="8149"/>
                    <a:pt x="707" y="8281"/>
                    <a:pt x="864" y="8461"/>
                  </a:cubicBezTo>
                  <a:cubicBezTo>
                    <a:pt x="922" y="8528"/>
                    <a:pt x="1005" y="8532"/>
                    <a:pt x="1084" y="8615"/>
                  </a:cubicBezTo>
                  <a:cubicBezTo>
                    <a:pt x="1172" y="8708"/>
                    <a:pt x="1247" y="8815"/>
                    <a:pt x="1305" y="8931"/>
                  </a:cubicBezTo>
                  <a:cubicBezTo>
                    <a:pt x="1387" y="9098"/>
                    <a:pt x="1361" y="9234"/>
                    <a:pt x="1689" y="9382"/>
                  </a:cubicBezTo>
                  <a:cubicBezTo>
                    <a:pt x="1830" y="9447"/>
                    <a:pt x="2033" y="9486"/>
                    <a:pt x="2222" y="9486"/>
                  </a:cubicBezTo>
                  <a:cubicBezTo>
                    <a:pt x="2431" y="9486"/>
                    <a:pt x="2622" y="9438"/>
                    <a:pt x="2689" y="9320"/>
                  </a:cubicBezTo>
                  <a:cubicBezTo>
                    <a:pt x="2791" y="9139"/>
                    <a:pt x="2667" y="9214"/>
                    <a:pt x="2186" y="8571"/>
                  </a:cubicBezTo>
                  <a:cubicBezTo>
                    <a:pt x="2014" y="8343"/>
                    <a:pt x="1764" y="8097"/>
                    <a:pt x="1686" y="7638"/>
                  </a:cubicBezTo>
                  <a:cubicBezTo>
                    <a:pt x="1628" y="7293"/>
                    <a:pt x="1817" y="6024"/>
                    <a:pt x="1858" y="5010"/>
                  </a:cubicBezTo>
                  <a:cubicBezTo>
                    <a:pt x="1875" y="4593"/>
                    <a:pt x="1767" y="3734"/>
                    <a:pt x="1769" y="3559"/>
                  </a:cubicBezTo>
                  <a:cubicBezTo>
                    <a:pt x="1774" y="2773"/>
                    <a:pt x="1832" y="2225"/>
                    <a:pt x="1858" y="1747"/>
                  </a:cubicBezTo>
                  <a:cubicBezTo>
                    <a:pt x="1883" y="1267"/>
                    <a:pt x="1875" y="171"/>
                    <a:pt x="1875" y="171"/>
                  </a:cubicBezTo>
                  <a:cubicBezTo>
                    <a:pt x="1875" y="171"/>
                    <a:pt x="1125" y="0"/>
                    <a:pt x="591"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1904964" y="3872208"/>
              <a:ext cx="163189" cy="286855"/>
            </a:xfrm>
            <a:custGeom>
              <a:rect b="b" l="l" r="r" t="t"/>
              <a:pathLst>
                <a:path extrusionOk="0" h="2083" w="1185">
                  <a:moveTo>
                    <a:pt x="122" y="0"/>
                  </a:moveTo>
                  <a:cubicBezTo>
                    <a:pt x="61" y="0"/>
                    <a:pt x="1" y="84"/>
                    <a:pt x="7" y="272"/>
                  </a:cubicBezTo>
                  <a:cubicBezTo>
                    <a:pt x="19" y="636"/>
                    <a:pt x="56" y="801"/>
                    <a:pt x="198" y="1182"/>
                  </a:cubicBezTo>
                  <a:cubicBezTo>
                    <a:pt x="329" y="1531"/>
                    <a:pt x="491" y="1816"/>
                    <a:pt x="685" y="1976"/>
                  </a:cubicBezTo>
                  <a:cubicBezTo>
                    <a:pt x="771" y="2046"/>
                    <a:pt x="894" y="2083"/>
                    <a:pt x="990" y="2083"/>
                  </a:cubicBezTo>
                  <a:cubicBezTo>
                    <a:pt x="1109" y="2083"/>
                    <a:pt x="1184" y="2026"/>
                    <a:pt x="1084" y="1907"/>
                  </a:cubicBezTo>
                  <a:cubicBezTo>
                    <a:pt x="1084" y="1907"/>
                    <a:pt x="536" y="1281"/>
                    <a:pt x="423" y="1013"/>
                  </a:cubicBezTo>
                  <a:cubicBezTo>
                    <a:pt x="315" y="757"/>
                    <a:pt x="254" y="482"/>
                    <a:pt x="244" y="203"/>
                  </a:cubicBezTo>
                  <a:cubicBezTo>
                    <a:pt x="238" y="74"/>
                    <a:pt x="179"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1905928" y="4112240"/>
              <a:ext cx="158507" cy="64174"/>
            </a:xfrm>
            <a:custGeom>
              <a:rect b="b" l="l" r="r" t="t"/>
              <a:pathLst>
                <a:path extrusionOk="0" h="466" w="1151">
                  <a:moveTo>
                    <a:pt x="772" y="0"/>
                  </a:moveTo>
                  <a:cubicBezTo>
                    <a:pt x="685" y="0"/>
                    <a:pt x="590" y="11"/>
                    <a:pt x="501" y="42"/>
                  </a:cubicBezTo>
                  <a:cubicBezTo>
                    <a:pt x="234" y="137"/>
                    <a:pt x="0" y="339"/>
                    <a:pt x="0" y="339"/>
                  </a:cubicBezTo>
                  <a:lnTo>
                    <a:pt x="108" y="466"/>
                  </a:lnTo>
                  <a:cubicBezTo>
                    <a:pt x="108" y="466"/>
                    <a:pt x="138" y="378"/>
                    <a:pt x="489" y="164"/>
                  </a:cubicBezTo>
                  <a:cubicBezTo>
                    <a:pt x="629" y="79"/>
                    <a:pt x="762" y="53"/>
                    <a:pt x="872" y="53"/>
                  </a:cubicBezTo>
                  <a:cubicBezTo>
                    <a:pt x="1038" y="53"/>
                    <a:pt x="1150" y="112"/>
                    <a:pt x="1150" y="112"/>
                  </a:cubicBezTo>
                  <a:lnTo>
                    <a:pt x="1086" y="42"/>
                  </a:lnTo>
                  <a:cubicBezTo>
                    <a:pt x="1086" y="42"/>
                    <a:pt x="945" y="0"/>
                    <a:pt x="7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1887061" y="4081255"/>
              <a:ext cx="150933" cy="67066"/>
            </a:xfrm>
            <a:custGeom>
              <a:rect b="b" l="l" r="r" t="t"/>
              <a:pathLst>
                <a:path extrusionOk="0" h="487" w="1096">
                  <a:moveTo>
                    <a:pt x="770" y="0"/>
                  </a:moveTo>
                  <a:cubicBezTo>
                    <a:pt x="684" y="0"/>
                    <a:pt x="579" y="10"/>
                    <a:pt x="463" y="41"/>
                  </a:cubicBezTo>
                  <a:cubicBezTo>
                    <a:pt x="144" y="127"/>
                    <a:pt x="0" y="355"/>
                    <a:pt x="0" y="355"/>
                  </a:cubicBezTo>
                  <a:lnTo>
                    <a:pt x="58" y="486"/>
                  </a:lnTo>
                  <a:cubicBezTo>
                    <a:pt x="58" y="486"/>
                    <a:pt x="169" y="251"/>
                    <a:pt x="461" y="121"/>
                  </a:cubicBezTo>
                  <a:cubicBezTo>
                    <a:pt x="567" y="74"/>
                    <a:pt x="679" y="59"/>
                    <a:pt x="779" y="59"/>
                  </a:cubicBezTo>
                  <a:cubicBezTo>
                    <a:pt x="956" y="59"/>
                    <a:pt x="1096" y="106"/>
                    <a:pt x="1096" y="106"/>
                  </a:cubicBezTo>
                  <a:lnTo>
                    <a:pt x="1011" y="30"/>
                  </a:lnTo>
                  <a:cubicBezTo>
                    <a:pt x="1011" y="30"/>
                    <a:pt x="919" y="0"/>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1866542" y="4045037"/>
              <a:ext cx="143772" cy="61007"/>
            </a:xfrm>
            <a:custGeom>
              <a:rect b="b" l="l" r="r" t="t"/>
              <a:pathLst>
                <a:path extrusionOk="0" h="443" w="1044">
                  <a:moveTo>
                    <a:pt x="769" y="1"/>
                  </a:moveTo>
                  <a:cubicBezTo>
                    <a:pt x="701" y="1"/>
                    <a:pt x="618" y="11"/>
                    <a:pt x="523" y="42"/>
                  </a:cubicBezTo>
                  <a:cubicBezTo>
                    <a:pt x="235" y="136"/>
                    <a:pt x="1" y="357"/>
                    <a:pt x="1" y="357"/>
                  </a:cubicBezTo>
                  <a:lnTo>
                    <a:pt x="80" y="443"/>
                  </a:lnTo>
                  <a:cubicBezTo>
                    <a:pt x="80" y="443"/>
                    <a:pt x="261" y="208"/>
                    <a:pt x="523" y="106"/>
                  </a:cubicBezTo>
                  <a:cubicBezTo>
                    <a:pt x="602" y="75"/>
                    <a:pt x="681" y="64"/>
                    <a:pt x="753" y="64"/>
                  </a:cubicBezTo>
                  <a:cubicBezTo>
                    <a:pt x="918" y="64"/>
                    <a:pt x="1043" y="121"/>
                    <a:pt x="1043" y="121"/>
                  </a:cubicBezTo>
                  <a:lnTo>
                    <a:pt x="981" y="42"/>
                  </a:lnTo>
                  <a:cubicBezTo>
                    <a:pt x="981" y="42"/>
                    <a:pt x="905" y="1"/>
                    <a:pt x="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1833078" y="3960895"/>
              <a:ext cx="123941" cy="20244"/>
            </a:xfrm>
            <a:custGeom>
              <a:rect b="b" l="l" r="r" t="t"/>
              <a:pathLst>
                <a:path extrusionOk="0" h="147" w="900">
                  <a:moveTo>
                    <a:pt x="879" y="0"/>
                  </a:moveTo>
                  <a:cubicBezTo>
                    <a:pt x="879" y="0"/>
                    <a:pt x="591" y="67"/>
                    <a:pt x="392" y="72"/>
                  </a:cubicBezTo>
                  <a:cubicBezTo>
                    <a:pt x="373" y="72"/>
                    <a:pt x="353" y="73"/>
                    <a:pt x="333" y="73"/>
                  </a:cubicBezTo>
                  <a:cubicBezTo>
                    <a:pt x="223" y="73"/>
                    <a:pt x="113" y="65"/>
                    <a:pt x="5" y="50"/>
                  </a:cubicBezTo>
                  <a:lnTo>
                    <a:pt x="0" y="109"/>
                  </a:lnTo>
                  <a:cubicBezTo>
                    <a:pt x="0" y="109"/>
                    <a:pt x="39" y="147"/>
                    <a:pt x="295" y="147"/>
                  </a:cubicBezTo>
                  <a:cubicBezTo>
                    <a:pt x="552" y="147"/>
                    <a:pt x="899" y="73"/>
                    <a:pt x="899" y="73"/>
                  </a:cubicBez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1829497" y="3928808"/>
              <a:ext cx="120361" cy="17352"/>
            </a:xfrm>
            <a:custGeom>
              <a:rect b="b" l="l" r="r" t="t"/>
              <a:pathLst>
                <a:path extrusionOk="0" h="126" w="874">
                  <a:moveTo>
                    <a:pt x="872" y="1"/>
                  </a:moveTo>
                  <a:cubicBezTo>
                    <a:pt x="872" y="1"/>
                    <a:pt x="514" y="50"/>
                    <a:pt x="360" y="51"/>
                  </a:cubicBezTo>
                  <a:cubicBezTo>
                    <a:pt x="354" y="51"/>
                    <a:pt x="349" y="51"/>
                    <a:pt x="343" y="51"/>
                  </a:cubicBezTo>
                  <a:cubicBezTo>
                    <a:pt x="210" y="51"/>
                    <a:pt x="64" y="38"/>
                    <a:pt x="1" y="35"/>
                  </a:cubicBezTo>
                  <a:lnTo>
                    <a:pt x="1" y="35"/>
                  </a:lnTo>
                  <a:lnTo>
                    <a:pt x="10" y="104"/>
                  </a:lnTo>
                  <a:cubicBezTo>
                    <a:pt x="10" y="104"/>
                    <a:pt x="119" y="126"/>
                    <a:pt x="320" y="126"/>
                  </a:cubicBezTo>
                  <a:cubicBezTo>
                    <a:pt x="325" y="126"/>
                    <a:pt x="330" y="126"/>
                    <a:pt x="335" y="126"/>
                  </a:cubicBezTo>
                  <a:cubicBezTo>
                    <a:pt x="518" y="125"/>
                    <a:pt x="874" y="64"/>
                    <a:pt x="874" y="64"/>
                  </a:cubicBezTo>
                  <a:lnTo>
                    <a:pt x="8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1824953" y="3899337"/>
              <a:ext cx="124768" cy="16801"/>
            </a:xfrm>
            <a:custGeom>
              <a:rect b="b" l="l" r="r" t="t"/>
              <a:pathLst>
                <a:path extrusionOk="0" h="122" w="906">
                  <a:moveTo>
                    <a:pt x="905" y="1"/>
                  </a:moveTo>
                  <a:cubicBezTo>
                    <a:pt x="905" y="1"/>
                    <a:pt x="588" y="30"/>
                    <a:pt x="451" y="30"/>
                  </a:cubicBezTo>
                  <a:cubicBezTo>
                    <a:pt x="315" y="30"/>
                    <a:pt x="1" y="36"/>
                    <a:pt x="1" y="36"/>
                  </a:cubicBezTo>
                  <a:lnTo>
                    <a:pt x="15" y="121"/>
                  </a:lnTo>
                  <a:lnTo>
                    <a:pt x="416" y="121"/>
                  </a:lnTo>
                  <a:cubicBezTo>
                    <a:pt x="565" y="121"/>
                    <a:pt x="897" y="60"/>
                    <a:pt x="897" y="60"/>
                  </a:cubicBezTo>
                  <a:lnTo>
                    <a:pt x="9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1740535" y="3030923"/>
              <a:ext cx="237829" cy="183708"/>
            </a:xfrm>
            <a:custGeom>
              <a:rect b="b" l="l" r="r" t="t"/>
              <a:pathLst>
                <a:path extrusionOk="0" h="1334" w="1727">
                  <a:moveTo>
                    <a:pt x="1727" y="0"/>
                  </a:moveTo>
                  <a:cubicBezTo>
                    <a:pt x="1726" y="0"/>
                    <a:pt x="457" y="370"/>
                    <a:pt x="285" y="467"/>
                  </a:cubicBezTo>
                  <a:cubicBezTo>
                    <a:pt x="185" y="524"/>
                    <a:pt x="89" y="591"/>
                    <a:pt x="1" y="667"/>
                  </a:cubicBezTo>
                  <a:lnTo>
                    <a:pt x="153" y="1334"/>
                  </a:lnTo>
                  <a:cubicBezTo>
                    <a:pt x="153" y="1334"/>
                    <a:pt x="759" y="1118"/>
                    <a:pt x="930" y="929"/>
                  </a:cubicBezTo>
                  <a:cubicBezTo>
                    <a:pt x="1101" y="741"/>
                    <a:pt x="1096" y="747"/>
                    <a:pt x="1227" y="724"/>
                  </a:cubicBezTo>
                  <a:cubicBezTo>
                    <a:pt x="1357" y="702"/>
                    <a:pt x="1706" y="570"/>
                    <a:pt x="1706" y="570"/>
                  </a:cubicBezTo>
                  <a:lnTo>
                    <a:pt x="1727" y="0"/>
                  </a:ln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1445692" y="3004620"/>
              <a:ext cx="245955" cy="217448"/>
            </a:xfrm>
            <a:custGeom>
              <a:rect b="b" l="l" r="r" t="t"/>
              <a:pathLst>
                <a:path extrusionOk="0" h="1579" w="1786">
                  <a:moveTo>
                    <a:pt x="1" y="0"/>
                  </a:moveTo>
                  <a:lnTo>
                    <a:pt x="1" y="749"/>
                  </a:lnTo>
                  <a:cubicBezTo>
                    <a:pt x="1" y="749"/>
                    <a:pt x="55" y="803"/>
                    <a:pt x="142" y="949"/>
                  </a:cubicBezTo>
                  <a:cubicBezTo>
                    <a:pt x="200" y="1044"/>
                    <a:pt x="340" y="1215"/>
                    <a:pt x="472" y="1292"/>
                  </a:cubicBezTo>
                  <a:cubicBezTo>
                    <a:pt x="892" y="1535"/>
                    <a:pt x="1631" y="1579"/>
                    <a:pt x="1631" y="1579"/>
                  </a:cubicBezTo>
                  <a:lnTo>
                    <a:pt x="1785" y="833"/>
                  </a:lnTo>
                  <a:lnTo>
                    <a:pt x="1" y="0"/>
                  </a:ln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1264600" y="2377203"/>
              <a:ext cx="192798" cy="680437"/>
            </a:xfrm>
            <a:custGeom>
              <a:rect b="b" l="l" r="r" t="t"/>
              <a:pathLst>
                <a:path extrusionOk="0" h="4941" w="1400">
                  <a:moveTo>
                    <a:pt x="575" y="0"/>
                  </a:moveTo>
                  <a:cubicBezTo>
                    <a:pt x="575" y="0"/>
                    <a:pt x="306" y="980"/>
                    <a:pt x="257" y="1452"/>
                  </a:cubicBezTo>
                  <a:cubicBezTo>
                    <a:pt x="208" y="1926"/>
                    <a:pt x="281" y="2888"/>
                    <a:pt x="257" y="3410"/>
                  </a:cubicBezTo>
                  <a:cubicBezTo>
                    <a:pt x="232" y="3930"/>
                    <a:pt x="1" y="4383"/>
                    <a:pt x="147" y="4697"/>
                  </a:cubicBezTo>
                  <a:cubicBezTo>
                    <a:pt x="236" y="4888"/>
                    <a:pt x="340" y="4940"/>
                    <a:pt x="444" y="4940"/>
                  </a:cubicBezTo>
                  <a:cubicBezTo>
                    <a:pt x="511" y="4940"/>
                    <a:pt x="577" y="4919"/>
                    <a:pt x="639" y="4899"/>
                  </a:cubicBezTo>
                  <a:cubicBezTo>
                    <a:pt x="727" y="4871"/>
                    <a:pt x="807" y="4815"/>
                    <a:pt x="820" y="4603"/>
                  </a:cubicBezTo>
                  <a:cubicBezTo>
                    <a:pt x="884" y="4534"/>
                    <a:pt x="1047" y="4590"/>
                    <a:pt x="1047" y="4387"/>
                  </a:cubicBezTo>
                  <a:cubicBezTo>
                    <a:pt x="1047" y="3878"/>
                    <a:pt x="897" y="3781"/>
                    <a:pt x="844" y="3644"/>
                  </a:cubicBezTo>
                  <a:cubicBezTo>
                    <a:pt x="717" y="3315"/>
                    <a:pt x="1098" y="2285"/>
                    <a:pt x="1093" y="1762"/>
                  </a:cubicBezTo>
                  <a:cubicBezTo>
                    <a:pt x="1089" y="1241"/>
                    <a:pt x="1378" y="551"/>
                    <a:pt x="1388" y="480"/>
                  </a:cubicBezTo>
                  <a:cubicBezTo>
                    <a:pt x="1400" y="409"/>
                    <a:pt x="575" y="0"/>
                    <a:pt x="575"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1933470" y="2394555"/>
              <a:ext cx="202437" cy="645734"/>
            </a:xfrm>
            <a:custGeom>
              <a:rect b="b" l="l" r="r" t="t"/>
              <a:pathLst>
                <a:path extrusionOk="0" h="4689" w="1470">
                  <a:moveTo>
                    <a:pt x="871" y="1"/>
                  </a:moveTo>
                  <a:lnTo>
                    <a:pt x="13" y="542"/>
                  </a:lnTo>
                  <a:cubicBezTo>
                    <a:pt x="13" y="542"/>
                    <a:pt x="140" y="1663"/>
                    <a:pt x="336" y="2238"/>
                  </a:cubicBezTo>
                  <a:cubicBezTo>
                    <a:pt x="534" y="2812"/>
                    <a:pt x="336" y="3369"/>
                    <a:pt x="336" y="3369"/>
                  </a:cubicBezTo>
                  <a:cubicBezTo>
                    <a:pt x="336" y="3369"/>
                    <a:pt x="362" y="3746"/>
                    <a:pt x="174" y="3938"/>
                  </a:cubicBezTo>
                  <a:cubicBezTo>
                    <a:pt x="1" y="4116"/>
                    <a:pt x="369" y="4688"/>
                    <a:pt x="625" y="4688"/>
                  </a:cubicBezTo>
                  <a:cubicBezTo>
                    <a:pt x="646" y="4688"/>
                    <a:pt x="667" y="4685"/>
                    <a:pt x="686" y="4676"/>
                  </a:cubicBezTo>
                  <a:cubicBezTo>
                    <a:pt x="939" y="4566"/>
                    <a:pt x="1285" y="4561"/>
                    <a:pt x="1377" y="4308"/>
                  </a:cubicBezTo>
                  <a:cubicBezTo>
                    <a:pt x="1470" y="4054"/>
                    <a:pt x="1285" y="3800"/>
                    <a:pt x="1182" y="3369"/>
                  </a:cubicBezTo>
                  <a:cubicBezTo>
                    <a:pt x="1078" y="2939"/>
                    <a:pt x="1239" y="2094"/>
                    <a:pt x="1182" y="1551"/>
                  </a:cubicBezTo>
                  <a:cubicBezTo>
                    <a:pt x="1124" y="1008"/>
                    <a:pt x="871" y="1"/>
                    <a:pt x="871"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1272174" y="2036503"/>
              <a:ext cx="824209" cy="689664"/>
            </a:xfrm>
            <a:custGeom>
              <a:rect b="b" l="l" r="r" t="t"/>
              <a:pathLst>
                <a:path extrusionOk="0" h="5008" w="5985">
                  <a:moveTo>
                    <a:pt x="1772" y="1"/>
                  </a:moveTo>
                  <a:cubicBezTo>
                    <a:pt x="1061" y="166"/>
                    <a:pt x="797" y="453"/>
                    <a:pt x="635" y="1096"/>
                  </a:cubicBezTo>
                  <a:cubicBezTo>
                    <a:pt x="472" y="1740"/>
                    <a:pt x="1" y="2975"/>
                    <a:pt x="1" y="2975"/>
                  </a:cubicBezTo>
                  <a:cubicBezTo>
                    <a:pt x="1" y="2975"/>
                    <a:pt x="252" y="3247"/>
                    <a:pt x="554" y="3343"/>
                  </a:cubicBezTo>
                  <a:cubicBezTo>
                    <a:pt x="842" y="3435"/>
                    <a:pt x="811" y="3687"/>
                    <a:pt x="1203" y="3716"/>
                  </a:cubicBezTo>
                  <a:cubicBezTo>
                    <a:pt x="1070" y="4334"/>
                    <a:pt x="1730" y="4671"/>
                    <a:pt x="1730" y="4671"/>
                  </a:cubicBezTo>
                  <a:cubicBezTo>
                    <a:pt x="1730" y="4671"/>
                    <a:pt x="2630" y="4982"/>
                    <a:pt x="3099" y="4999"/>
                  </a:cubicBezTo>
                  <a:cubicBezTo>
                    <a:pt x="3255" y="5006"/>
                    <a:pt x="3468" y="5008"/>
                    <a:pt x="3682" y="5008"/>
                  </a:cubicBezTo>
                  <a:cubicBezTo>
                    <a:pt x="4109" y="5008"/>
                    <a:pt x="4543" y="4999"/>
                    <a:pt x="4543" y="4999"/>
                  </a:cubicBezTo>
                  <a:cubicBezTo>
                    <a:pt x="4543" y="4999"/>
                    <a:pt x="4839" y="4557"/>
                    <a:pt x="4943" y="4263"/>
                  </a:cubicBezTo>
                  <a:cubicBezTo>
                    <a:pt x="5046" y="3971"/>
                    <a:pt x="4843" y="3544"/>
                    <a:pt x="4843" y="3544"/>
                  </a:cubicBezTo>
                  <a:cubicBezTo>
                    <a:pt x="4843" y="3544"/>
                    <a:pt x="5086" y="3355"/>
                    <a:pt x="5362" y="3343"/>
                  </a:cubicBezTo>
                  <a:cubicBezTo>
                    <a:pt x="5639" y="3331"/>
                    <a:pt x="5984" y="2733"/>
                    <a:pt x="5984" y="2733"/>
                  </a:cubicBezTo>
                  <a:cubicBezTo>
                    <a:pt x="5984" y="2733"/>
                    <a:pt x="5673" y="1591"/>
                    <a:pt x="5431" y="881"/>
                  </a:cubicBezTo>
                  <a:cubicBezTo>
                    <a:pt x="5188" y="169"/>
                    <a:pt x="4566" y="1"/>
                    <a:pt x="4566" y="1"/>
                  </a:cubicBezTo>
                  <a:cubicBezTo>
                    <a:pt x="4566" y="1"/>
                    <a:pt x="4012" y="552"/>
                    <a:pt x="3143" y="552"/>
                  </a:cubicBezTo>
                  <a:cubicBezTo>
                    <a:pt x="3125" y="552"/>
                    <a:pt x="3107" y="551"/>
                    <a:pt x="3089" y="551"/>
                  </a:cubicBezTo>
                  <a:cubicBezTo>
                    <a:pt x="2189" y="526"/>
                    <a:pt x="1772" y="1"/>
                    <a:pt x="1772" y="1"/>
                  </a:cubicBezTo>
                  <a:close/>
                </a:path>
              </a:pathLst>
            </a:custGeom>
            <a:solidFill>
              <a:srgbClr val="FFE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1529146" y="2097509"/>
              <a:ext cx="228878" cy="68994"/>
            </a:xfrm>
            <a:custGeom>
              <a:rect b="b" l="l" r="r" t="t"/>
              <a:pathLst>
                <a:path extrusionOk="0" h="501" w="1662">
                  <a:moveTo>
                    <a:pt x="1" y="0"/>
                  </a:moveTo>
                  <a:lnTo>
                    <a:pt x="1" y="0"/>
                  </a:lnTo>
                  <a:cubicBezTo>
                    <a:pt x="1" y="0"/>
                    <a:pt x="463" y="435"/>
                    <a:pt x="901" y="486"/>
                  </a:cubicBezTo>
                  <a:cubicBezTo>
                    <a:pt x="991" y="496"/>
                    <a:pt x="1076" y="501"/>
                    <a:pt x="1155" y="501"/>
                  </a:cubicBezTo>
                  <a:cubicBezTo>
                    <a:pt x="1458" y="501"/>
                    <a:pt x="1661" y="438"/>
                    <a:pt x="1661" y="438"/>
                  </a:cubicBezTo>
                  <a:cubicBezTo>
                    <a:pt x="1661" y="438"/>
                    <a:pt x="465" y="331"/>
                    <a:pt x="1"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1575555" y="2157690"/>
              <a:ext cx="336432" cy="113337"/>
            </a:xfrm>
            <a:custGeom>
              <a:rect b="b" l="l" r="r" t="t"/>
              <a:pathLst>
                <a:path extrusionOk="0" h="823" w="2443">
                  <a:moveTo>
                    <a:pt x="2443" y="1"/>
                  </a:moveTo>
                  <a:cubicBezTo>
                    <a:pt x="2442" y="1"/>
                    <a:pt x="1950" y="358"/>
                    <a:pt x="1222" y="471"/>
                  </a:cubicBezTo>
                  <a:cubicBezTo>
                    <a:pt x="1080" y="493"/>
                    <a:pt x="946" y="502"/>
                    <a:pt x="823" y="502"/>
                  </a:cubicBezTo>
                  <a:cubicBezTo>
                    <a:pt x="320" y="502"/>
                    <a:pt x="1" y="352"/>
                    <a:pt x="1" y="352"/>
                  </a:cubicBezTo>
                  <a:lnTo>
                    <a:pt x="1" y="352"/>
                  </a:lnTo>
                  <a:cubicBezTo>
                    <a:pt x="1" y="352"/>
                    <a:pt x="481" y="822"/>
                    <a:pt x="1088" y="822"/>
                  </a:cubicBezTo>
                  <a:cubicBezTo>
                    <a:pt x="1165" y="822"/>
                    <a:pt x="1245" y="815"/>
                    <a:pt x="1325" y="798"/>
                  </a:cubicBezTo>
                  <a:cubicBezTo>
                    <a:pt x="2040" y="646"/>
                    <a:pt x="2443" y="1"/>
                    <a:pt x="2443"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1397355" y="2206027"/>
              <a:ext cx="81250" cy="342216"/>
            </a:xfrm>
            <a:custGeom>
              <a:rect b="b" l="l" r="r" t="t"/>
              <a:pathLst>
                <a:path extrusionOk="0" h="2485" w="590">
                  <a:moveTo>
                    <a:pt x="197" y="1"/>
                  </a:moveTo>
                  <a:cubicBezTo>
                    <a:pt x="197" y="1"/>
                    <a:pt x="174" y="786"/>
                    <a:pt x="197" y="1213"/>
                  </a:cubicBezTo>
                  <a:cubicBezTo>
                    <a:pt x="221" y="1640"/>
                    <a:pt x="119" y="2112"/>
                    <a:pt x="1" y="2385"/>
                  </a:cubicBezTo>
                  <a:cubicBezTo>
                    <a:pt x="36" y="2454"/>
                    <a:pt x="293" y="2485"/>
                    <a:pt x="293" y="2485"/>
                  </a:cubicBezTo>
                  <a:cubicBezTo>
                    <a:pt x="293" y="2485"/>
                    <a:pt x="589" y="1806"/>
                    <a:pt x="475" y="1089"/>
                  </a:cubicBezTo>
                  <a:cubicBezTo>
                    <a:pt x="359" y="372"/>
                    <a:pt x="197" y="1"/>
                    <a:pt x="197"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1364166" y="2230264"/>
              <a:ext cx="34841" cy="239895"/>
            </a:xfrm>
            <a:custGeom>
              <a:rect b="b" l="l" r="r" t="t"/>
              <a:pathLst>
                <a:path extrusionOk="0" h="1742" w="253">
                  <a:moveTo>
                    <a:pt x="147" y="0"/>
                  </a:moveTo>
                  <a:cubicBezTo>
                    <a:pt x="147" y="0"/>
                    <a:pt x="1" y="624"/>
                    <a:pt x="23" y="1039"/>
                  </a:cubicBezTo>
                  <a:cubicBezTo>
                    <a:pt x="46" y="1455"/>
                    <a:pt x="92" y="1741"/>
                    <a:pt x="92" y="1741"/>
                  </a:cubicBezTo>
                  <a:cubicBezTo>
                    <a:pt x="92" y="1741"/>
                    <a:pt x="252" y="1388"/>
                    <a:pt x="214" y="980"/>
                  </a:cubicBezTo>
                  <a:cubicBezTo>
                    <a:pt x="168" y="489"/>
                    <a:pt x="147" y="0"/>
                    <a:pt x="147"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1924794" y="2248442"/>
              <a:ext cx="29746" cy="299800"/>
            </a:xfrm>
            <a:custGeom>
              <a:rect b="b" l="l" r="r" t="t"/>
              <a:pathLst>
                <a:path extrusionOk="0" h="2177" w="216">
                  <a:moveTo>
                    <a:pt x="18" y="1"/>
                  </a:moveTo>
                  <a:cubicBezTo>
                    <a:pt x="18" y="1"/>
                    <a:pt x="0" y="986"/>
                    <a:pt x="18" y="1401"/>
                  </a:cubicBezTo>
                  <a:cubicBezTo>
                    <a:pt x="32" y="1665"/>
                    <a:pt x="82" y="1926"/>
                    <a:pt x="168" y="2177"/>
                  </a:cubicBezTo>
                  <a:cubicBezTo>
                    <a:pt x="215" y="1784"/>
                    <a:pt x="215" y="1386"/>
                    <a:pt x="168" y="994"/>
                  </a:cubicBezTo>
                  <a:cubicBezTo>
                    <a:pt x="86" y="347"/>
                    <a:pt x="18" y="1"/>
                    <a:pt x="18"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1929614" y="2222552"/>
              <a:ext cx="54672" cy="274323"/>
            </a:xfrm>
            <a:custGeom>
              <a:rect b="b" l="l" r="r" t="t"/>
              <a:pathLst>
                <a:path extrusionOk="0" h="1992" w="397">
                  <a:moveTo>
                    <a:pt x="168" y="0"/>
                  </a:moveTo>
                  <a:cubicBezTo>
                    <a:pt x="168" y="0"/>
                    <a:pt x="142" y="1071"/>
                    <a:pt x="71" y="1433"/>
                  </a:cubicBezTo>
                  <a:cubicBezTo>
                    <a:pt x="0" y="1796"/>
                    <a:pt x="71" y="1992"/>
                    <a:pt x="71" y="1992"/>
                  </a:cubicBezTo>
                  <a:cubicBezTo>
                    <a:pt x="71" y="1992"/>
                    <a:pt x="397" y="1686"/>
                    <a:pt x="362" y="1093"/>
                  </a:cubicBezTo>
                  <a:cubicBezTo>
                    <a:pt x="338" y="723"/>
                    <a:pt x="273" y="356"/>
                    <a:pt x="168"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1367058" y="2554026"/>
              <a:ext cx="643255" cy="627969"/>
            </a:xfrm>
            <a:custGeom>
              <a:rect b="b" l="l" r="r" t="t"/>
              <a:pathLst>
                <a:path extrusionOk="0" h="4560" w="4671">
                  <a:moveTo>
                    <a:pt x="2832" y="0"/>
                  </a:moveTo>
                  <a:cubicBezTo>
                    <a:pt x="1872" y="0"/>
                    <a:pt x="718" y="213"/>
                    <a:pt x="718" y="213"/>
                  </a:cubicBezTo>
                  <a:cubicBezTo>
                    <a:pt x="718" y="213"/>
                    <a:pt x="464" y="889"/>
                    <a:pt x="326" y="1397"/>
                  </a:cubicBezTo>
                  <a:cubicBezTo>
                    <a:pt x="187" y="1905"/>
                    <a:pt x="1" y="3403"/>
                    <a:pt x="1" y="3403"/>
                  </a:cubicBezTo>
                  <a:cubicBezTo>
                    <a:pt x="1" y="3403"/>
                    <a:pt x="226" y="3522"/>
                    <a:pt x="412" y="3522"/>
                  </a:cubicBezTo>
                  <a:cubicBezTo>
                    <a:pt x="427" y="3522"/>
                    <a:pt x="442" y="3521"/>
                    <a:pt x="456" y="3519"/>
                  </a:cubicBezTo>
                  <a:lnTo>
                    <a:pt x="649" y="3496"/>
                  </a:lnTo>
                  <a:cubicBezTo>
                    <a:pt x="649" y="3496"/>
                    <a:pt x="655" y="4052"/>
                    <a:pt x="809" y="4137"/>
                  </a:cubicBezTo>
                  <a:cubicBezTo>
                    <a:pt x="1256" y="4382"/>
                    <a:pt x="1708" y="4559"/>
                    <a:pt x="2206" y="4559"/>
                  </a:cubicBezTo>
                  <a:cubicBezTo>
                    <a:pt x="2238" y="4559"/>
                    <a:pt x="2270" y="4559"/>
                    <a:pt x="2302" y="4557"/>
                  </a:cubicBezTo>
                  <a:cubicBezTo>
                    <a:pt x="2839" y="4534"/>
                    <a:pt x="3554" y="4364"/>
                    <a:pt x="3813" y="4011"/>
                  </a:cubicBezTo>
                  <a:cubicBezTo>
                    <a:pt x="3822" y="4011"/>
                    <a:pt x="3830" y="4011"/>
                    <a:pt x="3839" y="4011"/>
                  </a:cubicBezTo>
                  <a:cubicBezTo>
                    <a:pt x="4269" y="4011"/>
                    <a:pt x="4670" y="3657"/>
                    <a:pt x="4670" y="3657"/>
                  </a:cubicBezTo>
                  <a:cubicBezTo>
                    <a:pt x="4670" y="3657"/>
                    <a:pt x="4430" y="986"/>
                    <a:pt x="4060" y="326"/>
                  </a:cubicBezTo>
                  <a:cubicBezTo>
                    <a:pt x="3919" y="78"/>
                    <a:pt x="3411" y="0"/>
                    <a:pt x="2832" y="0"/>
                  </a:cubicBezTo>
                  <a:close/>
                </a:path>
              </a:pathLst>
            </a:custGeom>
            <a:solidFill>
              <a:srgbClr val="FFE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1447345" y="2630318"/>
              <a:ext cx="53157" cy="389726"/>
            </a:xfrm>
            <a:custGeom>
              <a:rect b="b" l="l" r="r" t="t"/>
              <a:pathLst>
                <a:path extrusionOk="0" h="2830" w="386">
                  <a:moveTo>
                    <a:pt x="279" y="0"/>
                  </a:moveTo>
                  <a:cubicBezTo>
                    <a:pt x="279" y="0"/>
                    <a:pt x="147" y="954"/>
                    <a:pt x="74" y="1369"/>
                  </a:cubicBezTo>
                  <a:cubicBezTo>
                    <a:pt x="0" y="1785"/>
                    <a:pt x="76" y="2830"/>
                    <a:pt x="76" y="2830"/>
                  </a:cubicBezTo>
                  <a:cubicBezTo>
                    <a:pt x="76" y="2830"/>
                    <a:pt x="364" y="2061"/>
                    <a:pt x="378" y="1347"/>
                  </a:cubicBezTo>
                  <a:cubicBezTo>
                    <a:pt x="385" y="896"/>
                    <a:pt x="351" y="445"/>
                    <a:pt x="279"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1535205" y="2623570"/>
              <a:ext cx="312470" cy="291675"/>
            </a:xfrm>
            <a:custGeom>
              <a:rect b="b" l="l" r="r" t="t"/>
              <a:pathLst>
                <a:path extrusionOk="0" h="2118" w="2269">
                  <a:moveTo>
                    <a:pt x="0" y="0"/>
                  </a:moveTo>
                  <a:cubicBezTo>
                    <a:pt x="0" y="1"/>
                    <a:pt x="170" y="1365"/>
                    <a:pt x="723" y="1819"/>
                  </a:cubicBezTo>
                  <a:cubicBezTo>
                    <a:pt x="1020" y="2062"/>
                    <a:pt x="1444" y="2118"/>
                    <a:pt x="1772" y="2118"/>
                  </a:cubicBezTo>
                  <a:cubicBezTo>
                    <a:pt x="2056" y="2118"/>
                    <a:pt x="2269" y="2076"/>
                    <a:pt x="2269" y="2076"/>
                  </a:cubicBezTo>
                  <a:cubicBezTo>
                    <a:pt x="2269" y="2076"/>
                    <a:pt x="1428" y="2049"/>
                    <a:pt x="1018" y="1664"/>
                  </a:cubicBezTo>
                  <a:cubicBezTo>
                    <a:pt x="609" y="1280"/>
                    <a:pt x="0" y="1"/>
                    <a:pt x="0"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1587261" y="2623570"/>
              <a:ext cx="246092" cy="158232"/>
            </a:xfrm>
            <a:custGeom>
              <a:rect b="b" l="l" r="r" t="t"/>
              <a:pathLst>
                <a:path extrusionOk="0" h="1149" w="1787">
                  <a:moveTo>
                    <a:pt x="0" y="0"/>
                  </a:moveTo>
                  <a:cubicBezTo>
                    <a:pt x="0" y="0"/>
                    <a:pt x="270" y="722"/>
                    <a:pt x="861" y="1059"/>
                  </a:cubicBezTo>
                  <a:cubicBezTo>
                    <a:pt x="974" y="1123"/>
                    <a:pt x="1077" y="1149"/>
                    <a:pt x="1170" y="1149"/>
                  </a:cubicBezTo>
                  <a:cubicBezTo>
                    <a:pt x="1567" y="1149"/>
                    <a:pt x="1787" y="680"/>
                    <a:pt x="1787" y="680"/>
                  </a:cubicBezTo>
                  <a:lnTo>
                    <a:pt x="1787" y="680"/>
                  </a:lnTo>
                  <a:cubicBezTo>
                    <a:pt x="1787" y="680"/>
                    <a:pt x="1711" y="793"/>
                    <a:pt x="1499" y="793"/>
                  </a:cubicBezTo>
                  <a:cubicBezTo>
                    <a:pt x="1394" y="793"/>
                    <a:pt x="1254" y="765"/>
                    <a:pt x="1073" y="680"/>
                  </a:cubicBezTo>
                  <a:cubicBezTo>
                    <a:pt x="530" y="426"/>
                    <a:pt x="0" y="0"/>
                    <a:pt x="0"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1535205" y="2769408"/>
              <a:ext cx="312470" cy="299800"/>
            </a:xfrm>
            <a:custGeom>
              <a:rect b="b" l="l" r="r" t="t"/>
              <a:pathLst>
                <a:path extrusionOk="0" h="2177" w="2269">
                  <a:moveTo>
                    <a:pt x="0" y="0"/>
                  </a:moveTo>
                  <a:cubicBezTo>
                    <a:pt x="0" y="1"/>
                    <a:pt x="89" y="1651"/>
                    <a:pt x="1018" y="2043"/>
                  </a:cubicBezTo>
                  <a:cubicBezTo>
                    <a:pt x="1247" y="2140"/>
                    <a:pt x="1439" y="2176"/>
                    <a:pt x="1598" y="2176"/>
                  </a:cubicBezTo>
                  <a:cubicBezTo>
                    <a:pt x="2085" y="2176"/>
                    <a:pt x="2269" y="1836"/>
                    <a:pt x="2269" y="1836"/>
                  </a:cubicBezTo>
                  <a:lnTo>
                    <a:pt x="2269" y="1836"/>
                  </a:lnTo>
                  <a:cubicBezTo>
                    <a:pt x="2269" y="1836"/>
                    <a:pt x="2074" y="1920"/>
                    <a:pt x="1781" y="1920"/>
                  </a:cubicBezTo>
                  <a:cubicBezTo>
                    <a:pt x="1567" y="1920"/>
                    <a:pt x="1300" y="1875"/>
                    <a:pt x="1018" y="1720"/>
                  </a:cubicBezTo>
                  <a:cubicBezTo>
                    <a:pt x="350" y="1354"/>
                    <a:pt x="0" y="1"/>
                    <a:pt x="0"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1734889" y="2781802"/>
              <a:ext cx="223921" cy="222957"/>
            </a:xfrm>
            <a:custGeom>
              <a:rect b="b" l="l" r="r" t="t"/>
              <a:pathLst>
                <a:path extrusionOk="0" h="1619" w="1626">
                  <a:moveTo>
                    <a:pt x="1421" y="0"/>
                  </a:moveTo>
                  <a:cubicBezTo>
                    <a:pt x="1421" y="1"/>
                    <a:pt x="1280" y="1122"/>
                    <a:pt x="715" y="1307"/>
                  </a:cubicBezTo>
                  <a:cubicBezTo>
                    <a:pt x="405" y="1409"/>
                    <a:pt x="220" y="1432"/>
                    <a:pt x="116" y="1432"/>
                  </a:cubicBezTo>
                  <a:cubicBezTo>
                    <a:pt x="31" y="1432"/>
                    <a:pt x="1" y="1416"/>
                    <a:pt x="1" y="1416"/>
                  </a:cubicBezTo>
                  <a:lnTo>
                    <a:pt x="1" y="1416"/>
                  </a:lnTo>
                  <a:cubicBezTo>
                    <a:pt x="1" y="1416"/>
                    <a:pt x="190" y="1618"/>
                    <a:pt x="494" y="1618"/>
                  </a:cubicBezTo>
                  <a:cubicBezTo>
                    <a:pt x="646" y="1618"/>
                    <a:pt x="826" y="1568"/>
                    <a:pt x="1026" y="1416"/>
                  </a:cubicBezTo>
                  <a:cubicBezTo>
                    <a:pt x="1626" y="962"/>
                    <a:pt x="1421" y="1"/>
                    <a:pt x="1421"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1494167" y="2496737"/>
              <a:ext cx="111960" cy="111547"/>
            </a:xfrm>
            <a:custGeom>
              <a:rect b="b" l="l" r="r" t="t"/>
              <a:pathLst>
                <a:path extrusionOk="0" h="810" w="813">
                  <a:moveTo>
                    <a:pt x="140" y="1"/>
                  </a:moveTo>
                  <a:cubicBezTo>
                    <a:pt x="140" y="1"/>
                    <a:pt x="1" y="246"/>
                    <a:pt x="255" y="474"/>
                  </a:cubicBezTo>
                  <a:cubicBezTo>
                    <a:pt x="510" y="703"/>
                    <a:pt x="740" y="809"/>
                    <a:pt x="740" y="809"/>
                  </a:cubicBezTo>
                  <a:cubicBezTo>
                    <a:pt x="740" y="809"/>
                    <a:pt x="813" y="689"/>
                    <a:pt x="592" y="374"/>
                  </a:cubicBezTo>
                  <a:cubicBezTo>
                    <a:pt x="371" y="60"/>
                    <a:pt x="140" y="1"/>
                    <a:pt x="140" y="1"/>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1627610" y="2522765"/>
              <a:ext cx="175583" cy="78634"/>
            </a:xfrm>
            <a:custGeom>
              <a:rect b="b" l="l" r="r" t="t"/>
              <a:pathLst>
                <a:path extrusionOk="0" h="571" w="1275">
                  <a:moveTo>
                    <a:pt x="944" y="0"/>
                  </a:moveTo>
                  <a:cubicBezTo>
                    <a:pt x="869" y="0"/>
                    <a:pt x="778" y="12"/>
                    <a:pt x="670" y="41"/>
                  </a:cubicBezTo>
                  <a:cubicBezTo>
                    <a:pt x="209" y="165"/>
                    <a:pt x="1" y="571"/>
                    <a:pt x="1" y="571"/>
                  </a:cubicBezTo>
                  <a:lnTo>
                    <a:pt x="633" y="571"/>
                  </a:lnTo>
                  <a:cubicBezTo>
                    <a:pt x="633" y="571"/>
                    <a:pt x="1247" y="263"/>
                    <a:pt x="1262" y="185"/>
                  </a:cubicBezTo>
                  <a:cubicBezTo>
                    <a:pt x="1275" y="126"/>
                    <a:pt x="1191" y="0"/>
                    <a:pt x="944"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1457811" y="2584185"/>
              <a:ext cx="494801" cy="47924"/>
            </a:xfrm>
            <a:custGeom>
              <a:rect b="b" l="l" r="r" t="t"/>
              <a:pathLst>
                <a:path extrusionOk="0" h="348" w="3593">
                  <a:moveTo>
                    <a:pt x="2312" y="0"/>
                  </a:moveTo>
                  <a:cubicBezTo>
                    <a:pt x="1919" y="0"/>
                    <a:pt x="1568" y="127"/>
                    <a:pt x="1289" y="127"/>
                  </a:cubicBezTo>
                  <a:cubicBezTo>
                    <a:pt x="1270" y="127"/>
                    <a:pt x="1252" y="126"/>
                    <a:pt x="1234" y="125"/>
                  </a:cubicBezTo>
                  <a:cubicBezTo>
                    <a:pt x="972" y="107"/>
                    <a:pt x="789" y="55"/>
                    <a:pt x="608" y="55"/>
                  </a:cubicBezTo>
                  <a:cubicBezTo>
                    <a:pt x="503" y="55"/>
                    <a:pt x="398" y="73"/>
                    <a:pt x="280" y="125"/>
                  </a:cubicBezTo>
                  <a:cubicBezTo>
                    <a:pt x="208" y="158"/>
                    <a:pt x="53" y="227"/>
                    <a:pt x="0" y="261"/>
                  </a:cubicBezTo>
                  <a:cubicBezTo>
                    <a:pt x="57" y="257"/>
                    <a:pt x="208" y="230"/>
                    <a:pt x="266" y="223"/>
                  </a:cubicBezTo>
                  <a:cubicBezTo>
                    <a:pt x="314" y="218"/>
                    <a:pt x="361" y="215"/>
                    <a:pt x="406" y="215"/>
                  </a:cubicBezTo>
                  <a:cubicBezTo>
                    <a:pt x="702" y="215"/>
                    <a:pt x="941" y="317"/>
                    <a:pt x="1029" y="331"/>
                  </a:cubicBezTo>
                  <a:cubicBezTo>
                    <a:pt x="1099" y="342"/>
                    <a:pt x="1167" y="347"/>
                    <a:pt x="1233" y="347"/>
                  </a:cubicBezTo>
                  <a:cubicBezTo>
                    <a:pt x="1604" y="347"/>
                    <a:pt x="1927" y="193"/>
                    <a:pt x="2310" y="193"/>
                  </a:cubicBezTo>
                  <a:cubicBezTo>
                    <a:pt x="2416" y="193"/>
                    <a:pt x="2526" y="205"/>
                    <a:pt x="2644" y="235"/>
                  </a:cubicBezTo>
                  <a:cubicBezTo>
                    <a:pt x="2982" y="322"/>
                    <a:pt x="3201" y="348"/>
                    <a:pt x="3343" y="348"/>
                  </a:cubicBezTo>
                  <a:cubicBezTo>
                    <a:pt x="3539" y="348"/>
                    <a:pt x="3586" y="298"/>
                    <a:pt x="3592" y="289"/>
                  </a:cubicBezTo>
                  <a:lnTo>
                    <a:pt x="3592" y="289"/>
                  </a:lnTo>
                  <a:cubicBezTo>
                    <a:pt x="3589" y="293"/>
                    <a:pt x="3576" y="304"/>
                    <a:pt x="3529" y="304"/>
                  </a:cubicBezTo>
                  <a:cubicBezTo>
                    <a:pt x="3450" y="304"/>
                    <a:pt x="3276" y="271"/>
                    <a:pt x="2897" y="113"/>
                  </a:cubicBezTo>
                  <a:cubicBezTo>
                    <a:pt x="2695" y="29"/>
                    <a:pt x="2499" y="0"/>
                    <a:pt x="23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1540025" y="3412800"/>
              <a:ext cx="37182" cy="72850"/>
            </a:xfrm>
            <a:custGeom>
              <a:rect b="b" l="l" r="r" t="t"/>
              <a:pathLst>
                <a:path extrusionOk="0" h="529" w="270">
                  <a:moveTo>
                    <a:pt x="88" y="0"/>
                  </a:moveTo>
                  <a:lnTo>
                    <a:pt x="88" y="0"/>
                  </a:lnTo>
                  <a:cubicBezTo>
                    <a:pt x="98" y="60"/>
                    <a:pt x="107" y="119"/>
                    <a:pt x="110" y="179"/>
                  </a:cubicBezTo>
                  <a:cubicBezTo>
                    <a:pt x="116" y="305"/>
                    <a:pt x="77" y="429"/>
                    <a:pt x="0" y="529"/>
                  </a:cubicBezTo>
                  <a:cubicBezTo>
                    <a:pt x="0" y="529"/>
                    <a:pt x="269" y="486"/>
                    <a:pt x="212" y="165"/>
                  </a:cubicBezTo>
                  <a:cubicBezTo>
                    <a:pt x="176" y="107"/>
                    <a:pt x="135" y="50"/>
                    <a:pt x="88"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1835143" y="3412800"/>
              <a:ext cx="37182" cy="72850"/>
            </a:xfrm>
            <a:custGeom>
              <a:rect b="b" l="l" r="r" t="t"/>
              <a:pathLst>
                <a:path extrusionOk="0" h="529" w="270">
                  <a:moveTo>
                    <a:pt x="182" y="0"/>
                  </a:moveTo>
                  <a:cubicBezTo>
                    <a:pt x="135" y="50"/>
                    <a:pt x="94" y="107"/>
                    <a:pt x="59" y="165"/>
                  </a:cubicBezTo>
                  <a:cubicBezTo>
                    <a:pt x="1" y="486"/>
                    <a:pt x="270" y="529"/>
                    <a:pt x="270" y="529"/>
                  </a:cubicBezTo>
                  <a:cubicBezTo>
                    <a:pt x="193" y="429"/>
                    <a:pt x="154" y="305"/>
                    <a:pt x="160" y="179"/>
                  </a:cubicBezTo>
                  <a:cubicBezTo>
                    <a:pt x="164" y="119"/>
                    <a:pt x="171" y="60"/>
                    <a:pt x="182"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6" name="Google Shape;4226;p77"/>
          <p:cNvGrpSpPr/>
          <p:nvPr/>
        </p:nvGrpSpPr>
        <p:grpSpPr>
          <a:xfrm>
            <a:off x="3786963" y="2060350"/>
            <a:ext cx="1570021" cy="1692625"/>
            <a:chOff x="3786963" y="2060350"/>
            <a:chExt cx="1570021" cy="1692625"/>
          </a:xfrm>
        </p:grpSpPr>
        <p:sp>
          <p:nvSpPr>
            <p:cNvPr id="4227" name="Google Shape;4227;p77"/>
            <p:cNvSpPr/>
            <p:nvPr/>
          </p:nvSpPr>
          <p:spPr>
            <a:xfrm>
              <a:off x="4832657" y="2060350"/>
              <a:ext cx="519989" cy="1048060"/>
            </a:xfrm>
            <a:custGeom>
              <a:rect b="b" l="l" r="r" t="t"/>
              <a:pathLst>
                <a:path extrusionOk="0" h="5317" w="2638">
                  <a:moveTo>
                    <a:pt x="1743" y="0"/>
                  </a:moveTo>
                  <a:cubicBezTo>
                    <a:pt x="1273" y="0"/>
                    <a:pt x="775" y="332"/>
                    <a:pt x="423" y="457"/>
                  </a:cubicBezTo>
                  <a:cubicBezTo>
                    <a:pt x="338" y="488"/>
                    <a:pt x="85" y="672"/>
                    <a:pt x="1" y="706"/>
                  </a:cubicBezTo>
                  <a:cubicBezTo>
                    <a:pt x="86" y="846"/>
                    <a:pt x="194" y="986"/>
                    <a:pt x="252" y="1138"/>
                  </a:cubicBezTo>
                  <a:cubicBezTo>
                    <a:pt x="388" y="1049"/>
                    <a:pt x="527" y="989"/>
                    <a:pt x="883" y="706"/>
                  </a:cubicBezTo>
                  <a:cubicBezTo>
                    <a:pt x="987" y="624"/>
                    <a:pt x="1339" y="486"/>
                    <a:pt x="1644" y="486"/>
                  </a:cubicBezTo>
                  <a:cubicBezTo>
                    <a:pt x="1865" y="486"/>
                    <a:pt x="2062" y="559"/>
                    <a:pt x="2121" y="778"/>
                  </a:cubicBezTo>
                  <a:cubicBezTo>
                    <a:pt x="2262" y="1298"/>
                    <a:pt x="1503" y="1871"/>
                    <a:pt x="1273" y="2888"/>
                  </a:cubicBezTo>
                  <a:cubicBezTo>
                    <a:pt x="1041" y="3908"/>
                    <a:pt x="1054" y="4951"/>
                    <a:pt x="1054" y="4951"/>
                  </a:cubicBezTo>
                  <a:cubicBezTo>
                    <a:pt x="1054" y="4951"/>
                    <a:pt x="1289" y="5316"/>
                    <a:pt x="1405" y="5316"/>
                  </a:cubicBezTo>
                  <a:cubicBezTo>
                    <a:pt x="1450" y="5316"/>
                    <a:pt x="1477" y="5262"/>
                    <a:pt x="1466" y="5113"/>
                  </a:cubicBezTo>
                  <a:cubicBezTo>
                    <a:pt x="1425" y="4576"/>
                    <a:pt x="1563" y="3063"/>
                    <a:pt x="1746" y="2598"/>
                  </a:cubicBezTo>
                  <a:cubicBezTo>
                    <a:pt x="1956" y="2065"/>
                    <a:pt x="2348" y="1730"/>
                    <a:pt x="2534" y="1069"/>
                  </a:cubicBezTo>
                  <a:cubicBezTo>
                    <a:pt x="2638" y="699"/>
                    <a:pt x="2601" y="443"/>
                    <a:pt x="2262" y="178"/>
                  </a:cubicBezTo>
                  <a:cubicBezTo>
                    <a:pt x="2100" y="49"/>
                    <a:pt x="1923" y="0"/>
                    <a:pt x="17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3949385" y="2814117"/>
              <a:ext cx="1245175" cy="216826"/>
            </a:xfrm>
            <a:custGeom>
              <a:rect b="b" l="l" r="r" t="t"/>
              <a:pathLst>
                <a:path extrusionOk="0" h="1100" w="6317">
                  <a:moveTo>
                    <a:pt x="2582" y="0"/>
                  </a:moveTo>
                  <a:cubicBezTo>
                    <a:pt x="2582" y="0"/>
                    <a:pt x="1609" y="267"/>
                    <a:pt x="842" y="609"/>
                  </a:cubicBezTo>
                  <a:cubicBezTo>
                    <a:pt x="545" y="740"/>
                    <a:pt x="263" y="905"/>
                    <a:pt x="1" y="1099"/>
                  </a:cubicBezTo>
                  <a:lnTo>
                    <a:pt x="6316" y="1099"/>
                  </a:lnTo>
                  <a:cubicBezTo>
                    <a:pt x="6054" y="905"/>
                    <a:pt x="5772" y="740"/>
                    <a:pt x="5475" y="609"/>
                  </a:cubicBezTo>
                  <a:cubicBezTo>
                    <a:pt x="4708" y="267"/>
                    <a:pt x="3735" y="0"/>
                    <a:pt x="3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3894981" y="3053414"/>
              <a:ext cx="1353983" cy="23654"/>
            </a:xfrm>
            <a:custGeom>
              <a:rect b="b" l="l" r="r" t="t"/>
              <a:pathLst>
                <a:path extrusionOk="0" h="120" w="6869">
                  <a:moveTo>
                    <a:pt x="133" y="1"/>
                  </a:moveTo>
                  <a:cubicBezTo>
                    <a:pt x="87" y="38"/>
                    <a:pt x="43" y="78"/>
                    <a:pt x="1" y="119"/>
                  </a:cubicBezTo>
                  <a:lnTo>
                    <a:pt x="6868" y="119"/>
                  </a:lnTo>
                  <a:cubicBezTo>
                    <a:pt x="6826" y="78"/>
                    <a:pt x="6782" y="38"/>
                    <a:pt x="6736"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3921001" y="3030746"/>
              <a:ext cx="1301945" cy="22865"/>
            </a:xfrm>
            <a:custGeom>
              <a:rect b="b" l="l" r="r" t="t"/>
              <a:pathLst>
                <a:path extrusionOk="0" h="116" w="6605">
                  <a:moveTo>
                    <a:pt x="145" y="0"/>
                  </a:moveTo>
                  <a:cubicBezTo>
                    <a:pt x="95" y="38"/>
                    <a:pt x="48" y="76"/>
                    <a:pt x="1" y="116"/>
                  </a:cubicBezTo>
                  <a:lnTo>
                    <a:pt x="6604" y="116"/>
                  </a:lnTo>
                  <a:cubicBezTo>
                    <a:pt x="6557" y="76"/>
                    <a:pt x="6510" y="38"/>
                    <a:pt x="6460"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4153005" y="2138407"/>
              <a:ext cx="834585" cy="702912"/>
            </a:xfrm>
            <a:custGeom>
              <a:rect b="b" l="l" r="r" t="t"/>
              <a:pathLst>
                <a:path extrusionOk="0" h="3566" w="4234">
                  <a:moveTo>
                    <a:pt x="1" y="0"/>
                  </a:moveTo>
                  <a:lnTo>
                    <a:pt x="1" y="0"/>
                  </a:lnTo>
                  <a:cubicBezTo>
                    <a:pt x="126" y="365"/>
                    <a:pt x="301" y="264"/>
                    <a:pt x="449" y="921"/>
                  </a:cubicBezTo>
                  <a:cubicBezTo>
                    <a:pt x="559" y="1408"/>
                    <a:pt x="737" y="1693"/>
                    <a:pt x="1023" y="2316"/>
                  </a:cubicBezTo>
                  <a:cubicBezTo>
                    <a:pt x="1154" y="2600"/>
                    <a:pt x="1129" y="3565"/>
                    <a:pt x="1129" y="3565"/>
                  </a:cubicBezTo>
                  <a:lnTo>
                    <a:pt x="3106" y="3565"/>
                  </a:lnTo>
                  <a:cubicBezTo>
                    <a:pt x="3106" y="3565"/>
                    <a:pt x="3080" y="2600"/>
                    <a:pt x="3211" y="2316"/>
                  </a:cubicBezTo>
                  <a:cubicBezTo>
                    <a:pt x="3499" y="1693"/>
                    <a:pt x="3676" y="1408"/>
                    <a:pt x="3786" y="921"/>
                  </a:cubicBezTo>
                  <a:cubicBezTo>
                    <a:pt x="3933" y="264"/>
                    <a:pt x="4109" y="365"/>
                    <a:pt x="4234" y="0"/>
                  </a:cubicBezTo>
                  <a:lnTo>
                    <a:pt x="4234" y="0"/>
                  </a:lnTo>
                  <a:lnTo>
                    <a:pt x="2378" y="14"/>
                  </a:lnTo>
                  <a:lnTo>
                    <a:pt x="1856" y="14"/>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3811799" y="3377274"/>
              <a:ext cx="1520348" cy="162423"/>
            </a:xfrm>
            <a:custGeom>
              <a:rect b="b" l="l" r="r" t="t"/>
              <a:pathLst>
                <a:path extrusionOk="0" h="824" w="7713">
                  <a:moveTo>
                    <a:pt x="0" y="1"/>
                  </a:moveTo>
                  <a:cubicBezTo>
                    <a:pt x="108" y="306"/>
                    <a:pt x="317" y="582"/>
                    <a:pt x="692" y="823"/>
                  </a:cubicBezTo>
                  <a:lnTo>
                    <a:pt x="7021" y="823"/>
                  </a:lnTo>
                  <a:cubicBezTo>
                    <a:pt x="7397" y="582"/>
                    <a:pt x="7605" y="306"/>
                    <a:pt x="7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3948005" y="3539500"/>
              <a:ext cx="1247935" cy="130293"/>
            </a:xfrm>
            <a:custGeom>
              <a:rect b="b" l="l" r="r" t="t"/>
              <a:pathLst>
                <a:path extrusionOk="0" h="661" w="6331">
                  <a:moveTo>
                    <a:pt x="1" y="0"/>
                  </a:moveTo>
                  <a:cubicBezTo>
                    <a:pt x="223" y="143"/>
                    <a:pt x="505" y="274"/>
                    <a:pt x="859" y="390"/>
                  </a:cubicBezTo>
                  <a:cubicBezTo>
                    <a:pt x="1406" y="570"/>
                    <a:pt x="2286" y="660"/>
                    <a:pt x="3165" y="660"/>
                  </a:cubicBezTo>
                  <a:cubicBezTo>
                    <a:pt x="4045" y="660"/>
                    <a:pt x="4925" y="570"/>
                    <a:pt x="5472" y="390"/>
                  </a:cubicBezTo>
                  <a:cubicBezTo>
                    <a:pt x="5826" y="273"/>
                    <a:pt x="6108" y="143"/>
                    <a:pt x="6330"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4214110" y="3655009"/>
              <a:ext cx="726763" cy="97966"/>
            </a:xfrm>
            <a:custGeom>
              <a:rect b="b" l="l" r="r" t="t"/>
              <a:pathLst>
                <a:path extrusionOk="0" h="497" w="3687">
                  <a:moveTo>
                    <a:pt x="479" y="0"/>
                  </a:moveTo>
                  <a:cubicBezTo>
                    <a:pt x="479" y="0"/>
                    <a:pt x="242" y="82"/>
                    <a:pt x="121" y="199"/>
                  </a:cubicBezTo>
                  <a:cubicBezTo>
                    <a:pt x="1" y="316"/>
                    <a:pt x="1" y="496"/>
                    <a:pt x="1" y="496"/>
                  </a:cubicBezTo>
                  <a:lnTo>
                    <a:pt x="3686" y="496"/>
                  </a:lnTo>
                  <a:cubicBezTo>
                    <a:pt x="3686" y="496"/>
                    <a:pt x="3686" y="316"/>
                    <a:pt x="3566" y="199"/>
                  </a:cubicBezTo>
                  <a:cubicBezTo>
                    <a:pt x="3445" y="82"/>
                    <a:pt x="3208" y="0"/>
                    <a:pt x="3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4169168" y="3539500"/>
              <a:ext cx="809551" cy="115707"/>
            </a:xfrm>
            <a:custGeom>
              <a:rect b="b" l="l" r="r" t="t"/>
              <a:pathLst>
                <a:path extrusionOk="0" h="587" w="4107">
                  <a:moveTo>
                    <a:pt x="1" y="0"/>
                  </a:moveTo>
                  <a:lnTo>
                    <a:pt x="707" y="586"/>
                  </a:lnTo>
                  <a:lnTo>
                    <a:pt x="1363" y="586"/>
                  </a:lnTo>
                  <a:lnTo>
                    <a:pt x="1" y="0"/>
                  </a:lnTo>
                  <a:close/>
                  <a:moveTo>
                    <a:pt x="1460" y="0"/>
                  </a:moveTo>
                  <a:lnTo>
                    <a:pt x="1363" y="586"/>
                  </a:lnTo>
                  <a:lnTo>
                    <a:pt x="2072" y="586"/>
                  </a:lnTo>
                  <a:lnTo>
                    <a:pt x="1460" y="0"/>
                  </a:lnTo>
                  <a:close/>
                  <a:moveTo>
                    <a:pt x="2671" y="0"/>
                  </a:moveTo>
                  <a:lnTo>
                    <a:pt x="2072" y="586"/>
                  </a:lnTo>
                  <a:lnTo>
                    <a:pt x="2751" y="586"/>
                  </a:lnTo>
                  <a:lnTo>
                    <a:pt x="2671" y="0"/>
                  </a:lnTo>
                  <a:close/>
                  <a:moveTo>
                    <a:pt x="4106" y="0"/>
                  </a:moveTo>
                  <a:lnTo>
                    <a:pt x="2751" y="586"/>
                  </a:lnTo>
                  <a:lnTo>
                    <a:pt x="3436" y="586"/>
                  </a:lnTo>
                  <a:lnTo>
                    <a:pt x="4106"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3786963" y="3076871"/>
              <a:ext cx="1570021" cy="262557"/>
            </a:xfrm>
            <a:custGeom>
              <a:rect b="b" l="l" r="r" t="t"/>
              <a:pathLst>
                <a:path extrusionOk="0" h="1332" w="7965">
                  <a:moveTo>
                    <a:pt x="549" y="0"/>
                  </a:moveTo>
                  <a:cubicBezTo>
                    <a:pt x="222" y="314"/>
                    <a:pt x="1" y="687"/>
                    <a:pt x="37" y="1098"/>
                  </a:cubicBezTo>
                  <a:cubicBezTo>
                    <a:pt x="44" y="1176"/>
                    <a:pt x="56" y="1254"/>
                    <a:pt x="72" y="1332"/>
                  </a:cubicBezTo>
                  <a:lnTo>
                    <a:pt x="7894" y="1332"/>
                  </a:lnTo>
                  <a:cubicBezTo>
                    <a:pt x="7910" y="1254"/>
                    <a:pt x="7922" y="1176"/>
                    <a:pt x="7929" y="1098"/>
                  </a:cubicBezTo>
                  <a:cubicBezTo>
                    <a:pt x="7964" y="687"/>
                    <a:pt x="7743" y="314"/>
                    <a:pt x="7416"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3805688" y="3357957"/>
              <a:ext cx="1532569" cy="19514"/>
            </a:xfrm>
            <a:custGeom>
              <a:rect b="b" l="l" r="r" t="t"/>
              <a:pathLst>
                <a:path extrusionOk="0" h="99" w="7775">
                  <a:moveTo>
                    <a:pt x="1" y="0"/>
                  </a:moveTo>
                  <a:cubicBezTo>
                    <a:pt x="10" y="33"/>
                    <a:pt x="19" y="66"/>
                    <a:pt x="31" y="99"/>
                  </a:cubicBezTo>
                  <a:lnTo>
                    <a:pt x="7744" y="99"/>
                  </a:lnTo>
                  <a:cubicBezTo>
                    <a:pt x="7756" y="66"/>
                    <a:pt x="7765" y="33"/>
                    <a:pt x="7774" y="0"/>
                  </a:cubicBez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3801155" y="3339231"/>
              <a:ext cx="1541636" cy="18923"/>
            </a:xfrm>
            <a:custGeom>
              <a:rect b="b" l="l" r="r" t="t"/>
              <a:pathLst>
                <a:path extrusionOk="0" h="96" w="7821">
                  <a:moveTo>
                    <a:pt x="0" y="1"/>
                  </a:moveTo>
                  <a:cubicBezTo>
                    <a:pt x="7" y="32"/>
                    <a:pt x="14" y="64"/>
                    <a:pt x="24" y="95"/>
                  </a:cubicBezTo>
                  <a:lnTo>
                    <a:pt x="7797" y="95"/>
                  </a:lnTo>
                  <a:cubicBezTo>
                    <a:pt x="7807" y="64"/>
                    <a:pt x="7814" y="32"/>
                    <a:pt x="7821"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4371211" y="3104073"/>
              <a:ext cx="337855" cy="148033"/>
            </a:xfrm>
            <a:custGeom>
              <a:rect b="b" l="l" r="r" t="t"/>
              <a:pathLst>
                <a:path extrusionOk="0" h="751" w="1714">
                  <a:moveTo>
                    <a:pt x="325" y="1"/>
                  </a:moveTo>
                  <a:cubicBezTo>
                    <a:pt x="305" y="1"/>
                    <a:pt x="286" y="4"/>
                    <a:pt x="266" y="12"/>
                  </a:cubicBezTo>
                  <a:cubicBezTo>
                    <a:pt x="223" y="28"/>
                    <a:pt x="190" y="62"/>
                    <a:pt x="175" y="105"/>
                  </a:cubicBezTo>
                  <a:cubicBezTo>
                    <a:pt x="168" y="130"/>
                    <a:pt x="170" y="155"/>
                    <a:pt x="167" y="179"/>
                  </a:cubicBezTo>
                  <a:cubicBezTo>
                    <a:pt x="156" y="238"/>
                    <a:pt x="113" y="265"/>
                    <a:pt x="66" y="289"/>
                  </a:cubicBezTo>
                  <a:cubicBezTo>
                    <a:pt x="1" y="323"/>
                    <a:pt x="2" y="403"/>
                    <a:pt x="78" y="419"/>
                  </a:cubicBezTo>
                  <a:cubicBezTo>
                    <a:pt x="89" y="422"/>
                    <a:pt x="101" y="423"/>
                    <a:pt x="113" y="423"/>
                  </a:cubicBezTo>
                  <a:cubicBezTo>
                    <a:pt x="198" y="423"/>
                    <a:pt x="284" y="359"/>
                    <a:pt x="356" y="304"/>
                  </a:cubicBezTo>
                  <a:lnTo>
                    <a:pt x="356" y="304"/>
                  </a:lnTo>
                  <a:cubicBezTo>
                    <a:pt x="378" y="346"/>
                    <a:pt x="352" y="641"/>
                    <a:pt x="693" y="709"/>
                  </a:cubicBezTo>
                  <a:cubicBezTo>
                    <a:pt x="743" y="719"/>
                    <a:pt x="940" y="750"/>
                    <a:pt x="1135" y="750"/>
                  </a:cubicBezTo>
                  <a:cubicBezTo>
                    <a:pt x="1306" y="750"/>
                    <a:pt x="1476" y="726"/>
                    <a:pt x="1544" y="641"/>
                  </a:cubicBezTo>
                  <a:cubicBezTo>
                    <a:pt x="1602" y="569"/>
                    <a:pt x="1608" y="495"/>
                    <a:pt x="1587" y="431"/>
                  </a:cubicBezTo>
                  <a:cubicBezTo>
                    <a:pt x="1690" y="379"/>
                    <a:pt x="1713" y="194"/>
                    <a:pt x="1580" y="159"/>
                  </a:cubicBezTo>
                  <a:lnTo>
                    <a:pt x="1580" y="159"/>
                  </a:lnTo>
                  <a:cubicBezTo>
                    <a:pt x="1595" y="249"/>
                    <a:pt x="1580" y="302"/>
                    <a:pt x="1525" y="331"/>
                  </a:cubicBezTo>
                  <a:cubicBezTo>
                    <a:pt x="1496" y="302"/>
                    <a:pt x="1462" y="280"/>
                    <a:pt x="1423" y="267"/>
                  </a:cubicBezTo>
                  <a:cubicBezTo>
                    <a:pt x="1391" y="258"/>
                    <a:pt x="1352" y="254"/>
                    <a:pt x="1308" y="254"/>
                  </a:cubicBezTo>
                  <a:cubicBezTo>
                    <a:pt x="1195" y="254"/>
                    <a:pt x="1051" y="276"/>
                    <a:pt x="914" y="276"/>
                  </a:cubicBezTo>
                  <a:cubicBezTo>
                    <a:pt x="888" y="276"/>
                    <a:pt x="863" y="276"/>
                    <a:pt x="838" y="274"/>
                  </a:cubicBezTo>
                  <a:cubicBezTo>
                    <a:pt x="655" y="261"/>
                    <a:pt x="494" y="1"/>
                    <a:pt x="325"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4449465" y="3217020"/>
              <a:ext cx="46716" cy="117481"/>
            </a:xfrm>
            <a:custGeom>
              <a:rect b="b" l="l" r="r" t="t"/>
              <a:pathLst>
                <a:path extrusionOk="0" h="596" w="237">
                  <a:moveTo>
                    <a:pt x="101" y="0"/>
                  </a:moveTo>
                  <a:cubicBezTo>
                    <a:pt x="101" y="1"/>
                    <a:pt x="68" y="216"/>
                    <a:pt x="117" y="330"/>
                  </a:cubicBezTo>
                  <a:cubicBezTo>
                    <a:pt x="165" y="444"/>
                    <a:pt x="158" y="509"/>
                    <a:pt x="158" y="509"/>
                  </a:cubicBezTo>
                  <a:cubicBezTo>
                    <a:pt x="158" y="509"/>
                    <a:pt x="127" y="491"/>
                    <a:pt x="94" y="491"/>
                  </a:cubicBezTo>
                  <a:cubicBezTo>
                    <a:pt x="77" y="491"/>
                    <a:pt x="59" y="496"/>
                    <a:pt x="44" y="509"/>
                  </a:cubicBezTo>
                  <a:cubicBezTo>
                    <a:pt x="1" y="548"/>
                    <a:pt x="3" y="595"/>
                    <a:pt x="76" y="595"/>
                  </a:cubicBezTo>
                  <a:cubicBezTo>
                    <a:pt x="79" y="595"/>
                    <a:pt x="82" y="595"/>
                    <a:pt x="84" y="595"/>
                  </a:cubicBezTo>
                  <a:cubicBezTo>
                    <a:pt x="166" y="590"/>
                    <a:pt x="217" y="585"/>
                    <a:pt x="217" y="585"/>
                  </a:cubicBezTo>
                  <a:cubicBezTo>
                    <a:pt x="237" y="514"/>
                    <a:pt x="237" y="438"/>
                    <a:pt x="214" y="367"/>
                  </a:cubicBezTo>
                  <a:cubicBezTo>
                    <a:pt x="178" y="257"/>
                    <a:pt x="185" y="27"/>
                    <a:pt x="185" y="27"/>
                  </a:cubicBezTo>
                  <a:lnTo>
                    <a:pt x="101"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4501898" y="3217020"/>
              <a:ext cx="46716" cy="117481"/>
            </a:xfrm>
            <a:custGeom>
              <a:rect b="b" l="l" r="r" t="t"/>
              <a:pathLst>
                <a:path extrusionOk="0" h="596" w="237">
                  <a:moveTo>
                    <a:pt x="100" y="0"/>
                  </a:moveTo>
                  <a:cubicBezTo>
                    <a:pt x="100" y="1"/>
                    <a:pt x="68" y="216"/>
                    <a:pt x="117" y="330"/>
                  </a:cubicBezTo>
                  <a:cubicBezTo>
                    <a:pt x="166" y="444"/>
                    <a:pt x="158" y="509"/>
                    <a:pt x="158" y="509"/>
                  </a:cubicBezTo>
                  <a:cubicBezTo>
                    <a:pt x="158" y="509"/>
                    <a:pt x="127" y="491"/>
                    <a:pt x="93" y="491"/>
                  </a:cubicBezTo>
                  <a:cubicBezTo>
                    <a:pt x="76" y="491"/>
                    <a:pt x="58" y="496"/>
                    <a:pt x="43" y="509"/>
                  </a:cubicBezTo>
                  <a:cubicBezTo>
                    <a:pt x="0" y="548"/>
                    <a:pt x="2" y="595"/>
                    <a:pt x="76" y="595"/>
                  </a:cubicBezTo>
                  <a:cubicBezTo>
                    <a:pt x="79" y="595"/>
                    <a:pt x="81" y="595"/>
                    <a:pt x="84" y="595"/>
                  </a:cubicBezTo>
                  <a:cubicBezTo>
                    <a:pt x="166" y="590"/>
                    <a:pt x="216" y="587"/>
                    <a:pt x="216" y="587"/>
                  </a:cubicBezTo>
                  <a:cubicBezTo>
                    <a:pt x="236" y="515"/>
                    <a:pt x="235" y="438"/>
                    <a:pt x="214" y="367"/>
                  </a:cubicBezTo>
                  <a:cubicBezTo>
                    <a:pt x="178" y="257"/>
                    <a:pt x="185" y="27"/>
                    <a:pt x="185" y="27"/>
                  </a:cubicBezTo>
                  <a:lnTo>
                    <a:pt x="100"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4596710" y="3228255"/>
              <a:ext cx="53221" cy="105851"/>
            </a:xfrm>
            <a:custGeom>
              <a:rect b="b" l="l" r="r" t="t"/>
              <a:pathLst>
                <a:path extrusionOk="0" h="537" w="270">
                  <a:moveTo>
                    <a:pt x="128" y="1"/>
                  </a:moveTo>
                  <a:lnTo>
                    <a:pt x="6" y="21"/>
                  </a:lnTo>
                  <a:cubicBezTo>
                    <a:pt x="37" y="97"/>
                    <a:pt x="73" y="169"/>
                    <a:pt x="116" y="241"/>
                  </a:cubicBezTo>
                  <a:cubicBezTo>
                    <a:pt x="172" y="326"/>
                    <a:pt x="176" y="457"/>
                    <a:pt x="176" y="457"/>
                  </a:cubicBezTo>
                  <a:cubicBezTo>
                    <a:pt x="176" y="457"/>
                    <a:pt x="138" y="437"/>
                    <a:pt x="100" y="437"/>
                  </a:cubicBezTo>
                  <a:cubicBezTo>
                    <a:pt x="80" y="437"/>
                    <a:pt x="61" y="442"/>
                    <a:pt x="45" y="457"/>
                  </a:cubicBezTo>
                  <a:cubicBezTo>
                    <a:pt x="1" y="502"/>
                    <a:pt x="29" y="537"/>
                    <a:pt x="61" y="537"/>
                  </a:cubicBezTo>
                  <a:lnTo>
                    <a:pt x="241" y="537"/>
                  </a:lnTo>
                  <a:cubicBezTo>
                    <a:pt x="241" y="537"/>
                    <a:pt x="270" y="345"/>
                    <a:pt x="227" y="241"/>
                  </a:cubicBezTo>
                  <a:cubicBezTo>
                    <a:pt x="182" y="135"/>
                    <a:pt x="128" y="1"/>
                    <a:pt x="12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4645003" y="3228255"/>
              <a:ext cx="53418" cy="105851"/>
            </a:xfrm>
            <a:custGeom>
              <a:rect b="b" l="l" r="r" t="t"/>
              <a:pathLst>
                <a:path extrusionOk="0" h="537" w="271">
                  <a:moveTo>
                    <a:pt x="128" y="1"/>
                  </a:moveTo>
                  <a:lnTo>
                    <a:pt x="6" y="21"/>
                  </a:lnTo>
                  <a:cubicBezTo>
                    <a:pt x="37" y="97"/>
                    <a:pt x="74" y="169"/>
                    <a:pt x="116" y="241"/>
                  </a:cubicBezTo>
                  <a:cubicBezTo>
                    <a:pt x="171" y="326"/>
                    <a:pt x="176" y="457"/>
                    <a:pt x="176" y="457"/>
                  </a:cubicBezTo>
                  <a:cubicBezTo>
                    <a:pt x="176" y="457"/>
                    <a:pt x="138" y="437"/>
                    <a:pt x="99" y="437"/>
                  </a:cubicBezTo>
                  <a:cubicBezTo>
                    <a:pt x="80" y="437"/>
                    <a:pt x="61" y="442"/>
                    <a:pt x="46" y="457"/>
                  </a:cubicBezTo>
                  <a:cubicBezTo>
                    <a:pt x="0" y="502"/>
                    <a:pt x="30" y="537"/>
                    <a:pt x="60" y="537"/>
                  </a:cubicBezTo>
                  <a:lnTo>
                    <a:pt x="241" y="537"/>
                  </a:lnTo>
                  <a:cubicBezTo>
                    <a:pt x="241" y="537"/>
                    <a:pt x="271" y="345"/>
                    <a:pt x="226" y="241"/>
                  </a:cubicBezTo>
                  <a:cubicBezTo>
                    <a:pt x="183" y="135"/>
                    <a:pt x="128" y="1"/>
                    <a:pt x="12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4443355" y="3086333"/>
              <a:ext cx="25625" cy="41788"/>
            </a:xfrm>
            <a:custGeom>
              <a:rect b="b" l="l" r="r" t="t"/>
              <a:pathLst>
                <a:path extrusionOk="0" h="212" w="130">
                  <a:moveTo>
                    <a:pt x="35" y="0"/>
                  </a:moveTo>
                  <a:cubicBezTo>
                    <a:pt x="29" y="0"/>
                    <a:pt x="25" y="4"/>
                    <a:pt x="22" y="13"/>
                  </a:cubicBezTo>
                  <a:cubicBezTo>
                    <a:pt x="1" y="74"/>
                    <a:pt x="22" y="158"/>
                    <a:pt x="22" y="158"/>
                  </a:cubicBezTo>
                  <a:cubicBezTo>
                    <a:pt x="22" y="158"/>
                    <a:pt x="66" y="211"/>
                    <a:pt x="95" y="211"/>
                  </a:cubicBezTo>
                  <a:cubicBezTo>
                    <a:pt x="105" y="211"/>
                    <a:pt x="113" y="205"/>
                    <a:pt x="117" y="188"/>
                  </a:cubicBezTo>
                  <a:cubicBezTo>
                    <a:pt x="130" y="133"/>
                    <a:pt x="66" y="0"/>
                    <a:pt x="35"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4414773" y="3087121"/>
              <a:ext cx="25625" cy="41788"/>
            </a:xfrm>
            <a:custGeom>
              <a:rect b="b" l="l" r="r" t="t"/>
              <a:pathLst>
                <a:path extrusionOk="0" h="212" w="130">
                  <a:moveTo>
                    <a:pt x="34" y="0"/>
                  </a:moveTo>
                  <a:cubicBezTo>
                    <a:pt x="28" y="0"/>
                    <a:pt x="24" y="4"/>
                    <a:pt x="21" y="14"/>
                  </a:cubicBezTo>
                  <a:cubicBezTo>
                    <a:pt x="1" y="74"/>
                    <a:pt x="21" y="159"/>
                    <a:pt x="21" y="159"/>
                  </a:cubicBezTo>
                  <a:cubicBezTo>
                    <a:pt x="21" y="159"/>
                    <a:pt x="66" y="212"/>
                    <a:pt x="95" y="212"/>
                  </a:cubicBezTo>
                  <a:cubicBezTo>
                    <a:pt x="105" y="212"/>
                    <a:pt x="113" y="205"/>
                    <a:pt x="117" y="189"/>
                  </a:cubicBezTo>
                  <a:cubicBezTo>
                    <a:pt x="129" y="133"/>
                    <a:pt x="66" y="0"/>
                    <a:pt x="34"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4898493" y="3104073"/>
              <a:ext cx="337855" cy="148033"/>
            </a:xfrm>
            <a:custGeom>
              <a:rect b="b" l="l" r="r" t="t"/>
              <a:pathLst>
                <a:path extrusionOk="0" h="751" w="1714">
                  <a:moveTo>
                    <a:pt x="324" y="1"/>
                  </a:moveTo>
                  <a:cubicBezTo>
                    <a:pt x="305" y="1"/>
                    <a:pt x="286" y="4"/>
                    <a:pt x="266" y="12"/>
                  </a:cubicBezTo>
                  <a:cubicBezTo>
                    <a:pt x="223" y="28"/>
                    <a:pt x="190" y="62"/>
                    <a:pt x="175" y="105"/>
                  </a:cubicBezTo>
                  <a:cubicBezTo>
                    <a:pt x="168" y="130"/>
                    <a:pt x="170" y="155"/>
                    <a:pt x="166" y="179"/>
                  </a:cubicBezTo>
                  <a:cubicBezTo>
                    <a:pt x="156" y="238"/>
                    <a:pt x="113" y="265"/>
                    <a:pt x="66" y="289"/>
                  </a:cubicBezTo>
                  <a:cubicBezTo>
                    <a:pt x="0" y="323"/>
                    <a:pt x="1" y="403"/>
                    <a:pt x="77" y="419"/>
                  </a:cubicBezTo>
                  <a:cubicBezTo>
                    <a:pt x="89" y="422"/>
                    <a:pt x="101" y="423"/>
                    <a:pt x="112" y="423"/>
                  </a:cubicBezTo>
                  <a:cubicBezTo>
                    <a:pt x="198" y="423"/>
                    <a:pt x="284" y="359"/>
                    <a:pt x="356" y="304"/>
                  </a:cubicBezTo>
                  <a:lnTo>
                    <a:pt x="356" y="304"/>
                  </a:lnTo>
                  <a:cubicBezTo>
                    <a:pt x="378" y="346"/>
                    <a:pt x="351" y="641"/>
                    <a:pt x="693" y="709"/>
                  </a:cubicBezTo>
                  <a:cubicBezTo>
                    <a:pt x="743" y="719"/>
                    <a:pt x="940" y="750"/>
                    <a:pt x="1135" y="750"/>
                  </a:cubicBezTo>
                  <a:cubicBezTo>
                    <a:pt x="1306" y="750"/>
                    <a:pt x="1475" y="726"/>
                    <a:pt x="1543" y="641"/>
                  </a:cubicBezTo>
                  <a:cubicBezTo>
                    <a:pt x="1602" y="569"/>
                    <a:pt x="1608" y="495"/>
                    <a:pt x="1587" y="431"/>
                  </a:cubicBezTo>
                  <a:cubicBezTo>
                    <a:pt x="1690" y="379"/>
                    <a:pt x="1713" y="194"/>
                    <a:pt x="1580" y="159"/>
                  </a:cubicBezTo>
                  <a:lnTo>
                    <a:pt x="1580" y="159"/>
                  </a:lnTo>
                  <a:cubicBezTo>
                    <a:pt x="1595" y="249"/>
                    <a:pt x="1580" y="302"/>
                    <a:pt x="1525" y="331"/>
                  </a:cubicBezTo>
                  <a:cubicBezTo>
                    <a:pt x="1496" y="302"/>
                    <a:pt x="1462" y="280"/>
                    <a:pt x="1423" y="267"/>
                  </a:cubicBezTo>
                  <a:cubicBezTo>
                    <a:pt x="1391" y="258"/>
                    <a:pt x="1352" y="254"/>
                    <a:pt x="1308" y="254"/>
                  </a:cubicBezTo>
                  <a:cubicBezTo>
                    <a:pt x="1195" y="254"/>
                    <a:pt x="1051" y="276"/>
                    <a:pt x="913" y="276"/>
                  </a:cubicBezTo>
                  <a:cubicBezTo>
                    <a:pt x="888" y="276"/>
                    <a:pt x="863" y="276"/>
                    <a:pt x="838" y="274"/>
                  </a:cubicBezTo>
                  <a:cubicBezTo>
                    <a:pt x="654" y="261"/>
                    <a:pt x="494" y="1"/>
                    <a:pt x="324"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4976748" y="3217020"/>
              <a:ext cx="46716" cy="117481"/>
            </a:xfrm>
            <a:custGeom>
              <a:rect b="b" l="l" r="r" t="t"/>
              <a:pathLst>
                <a:path extrusionOk="0" h="596" w="237">
                  <a:moveTo>
                    <a:pt x="100" y="0"/>
                  </a:moveTo>
                  <a:cubicBezTo>
                    <a:pt x="100" y="1"/>
                    <a:pt x="68" y="216"/>
                    <a:pt x="117" y="330"/>
                  </a:cubicBezTo>
                  <a:cubicBezTo>
                    <a:pt x="166" y="444"/>
                    <a:pt x="158" y="509"/>
                    <a:pt x="158" y="509"/>
                  </a:cubicBezTo>
                  <a:cubicBezTo>
                    <a:pt x="158" y="509"/>
                    <a:pt x="127" y="491"/>
                    <a:pt x="93" y="491"/>
                  </a:cubicBezTo>
                  <a:cubicBezTo>
                    <a:pt x="76" y="491"/>
                    <a:pt x="58" y="496"/>
                    <a:pt x="43" y="509"/>
                  </a:cubicBezTo>
                  <a:cubicBezTo>
                    <a:pt x="0" y="548"/>
                    <a:pt x="3" y="595"/>
                    <a:pt x="76" y="595"/>
                  </a:cubicBezTo>
                  <a:cubicBezTo>
                    <a:pt x="79" y="595"/>
                    <a:pt x="81" y="595"/>
                    <a:pt x="84" y="595"/>
                  </a:cubicBezTo>
                  <a:cubicBezTo>
                    <a:pt x="166" y="590"/>
                    <a:pt x="216" y="585"/>
                    <a:pt x="216" y="585"/>
                  </a:cubicBezTo>
                  <a:cubicBezTo>
                    <a:pt x="236" y="514"/>
                    <a:pt x="236" y="438"/>
                    <a:pt x="214" y="367"/>
                  </a:cubicBezTo>
                  <a:cubicBezTo>
                    <a:pt x="178" y="257"/>
                    <a:pt x="185" y="27"/>
                    <a:pt x="185" y="27"/>
                  </a:cubicBezTo>
                  <a:lnTo>
                    <a:pt x="100"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5028983" y="3217020"/>
              <a:ext cx="46716" cy="117481"/>
            </a:xfrm>
            <a:custGeom>
              <a:rect b="b" l="l" r="r" t="t"/>
              <a:pathLst>
                <a:path extrusionOk="0" h="596" w="237">
                  <a:moveTo>
                    <a:pt x="101" y="0"/>
                  </a:moveTo>
                  <a:cubicBezTo>
                    <a:pt x="101" y="1"/>
                    <a:pt x="68" y="216"/>
                    <a:pt x="117" y="330"/>
                  </a:cubicBezTo>
                  <a:cubicBezTo>
                    <a:pt x="167" y="444"/>
                    <a:pt x="158" y="509"/>
                    <a:pt x="158" y="509"/>
                  </a:cubicBezTo>
                  <a:cubicBezTo>
                    <a:pt x="158" y="509"/>
                    <a:pt x="128" y="491"/>
                    <a:pt x="94" y="491"/>
                  </a:cubicBezTo>
                  <a:cubicBezTo>
                    <a:pt x="77" y="491"/>
                    <a:pt x="59" y="496"/>
                    <a:pt x="44" y="509"/>
                  </a:cubicBezTo>
                  <a:cubicBezTo>
                    <a:pt x="1" y="548"/>
                    <a:pt x="3" y="595"/>
                    <a:pt x="77" y="595"/>
                  </a:cubicBezTo>
                  <a:cubicBezTo>
                    <a:pt x="79" y="595"/>
                    <a:pt x="82" y="595"/>
                    <a:pt x="85" y="595"/>
                  </a:cubicBezTo>
                  <a:cubicBezTo>
                    <a:pt x="167" y="590"/>
                    <a:pt x="217" y="587"/>
                    <a:pt x="217" y="587"/>
                  </a:cubicBezTo>
                  <a:cubicBezTo>
                    <a:pt x="237" y="515"/>
                    <a:pt x="236" y="438"/>
                    <a:pt x="215" y="367"/>
                  </a:cubicBezTo>
                  <a:cubicBezTo>
                    <a:pt x="178" y="257"/>
                    <a:pt x="185" y="27"/>
                    <a:pt x="185" y="27"/>
                  </a:cubicBezTo>
                  <a:lnTo>
                    <a:pt x="101"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5123992" y="3228255"/>
              <a:ext cx="53418" cy="105851"/>
            </a:xfrm>
            <a:custGeom>
              <a:rect b="b" l="l" r="r" t="t"/>
              <a:pathLst>
                <a:path extrusionOk="0" h="537" w="271">
                  <a:moveTo>
                    <a:pt x="129" y="1"/>
                  </a:moveTo>
                  <a:lnTo>
                    <a:pt x="5" y="21"/>
                  </a:lnTo>
                  <a:cubicBezTo>
                    <a:pt x="37" y="97"/>
                    <a:pt x="73" y="169"/>
                    <a:pt x="115" y="241"/>
                  </a:cubicBezTo>
                  <a:cubicBezTo>
                    <a:pt x="170" y="326"/>
                    <a:pt x="175" y="457"/>
                    <a:pt x="175" y="457"/>
                  </a:cubicBezTo>
                  <a:cubicBezTo>
                    <a:pt x="175" y="457"/>
                    <a:pt x="137" y="437"/>
                    <a:pt x="99" y="437"/>
                  </a:cubicBezTo>
                  <a:cubicBezTo>
                    <a:pt x="80" y="437"/>
                    <a:pt x="60" y="442"/>
                    <a:pt x="45" y="457"/>
                  </a:cubicBezTo>
                  <a:cubicBezTo>
                    <a:pt x="1" y="502"/>
                    <a:pt x="29" y="537"/>
                    <a:pt x="60" y="537"/>
                  </a:cubicBezTo>
                  <a:lnTo>
                    <a:pt x="242" y="537"/>
                  </a:lnTo>
                  <a:cubicBezTo>
                    <a:pt x="242" y="537"/>
                    <a:pt x="271" y="345"/>
                    <a:pt x="226" y="241"/>
                  </a:cubicBezTo>
                  <a:cubicBezTo>
                    <a:pt x="182" y="135"/>
                    <a:pt x="129" y="1"/>
                    <a:pt x="129"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5172285" y="3228255"/>
              <a:ext cx="53418" cy="105851"/>
            </a:xfrm>
            <a:custGeom>
              <a:rect b="b" l="l" r="r" t="t"/>
              <a:pathLst>
                <a:path extrusionOk="0" h="537" w="271">
                  <a:moveTo>
                    <a:pt x="128" y="1"/>
                  </a:moveTo>
                  <a:lnTo>
                    <a:pt x="6" y="21"/>
                  </a:lnTo>
                  <a:cubicBezTo>
                    <a:pt x="36" y="97"/>
                    <a:pt x="74" y="169"/>
                    <a:pt x="116" y="241"/>
                  </a:cubicBezTo>
                  <a:cubicBezTo>
                    <a:pt x="171" y="326"/>
                    <a:pt x="176" y="457"/>
                    <a:pt x="176" y="457"/>
                  </a:cubicBezTo>
                  <a:cubicBezTo>
                    <a:pt x="176" y="457"/>
                    <a:pt x="138" y="437"/>
                    <a:pt x="99" y="437"/>
                  </a:cubicBezTo>
                  <a:cubicBezTo>
                    <a:pt x="80" y="437"/>
                    <a:pt x="60" y="442"/>
                    <a:pt x="46" y="457"/>
                  </a:cubicBezTo>
                  <a:cubicBezTo>
                    <a:pt x="0" y="502"/>
                    <a:pt x="29" y="537"/>
                    <a:pt x="60" y="537"/>
                  </a:cubicBezTo>
                  <a:lnTo>
                    <a:pt x="241" y="537"/>
                  </a:lnTo>
                  <a:cubicBezTo>
                    <a:pt x="241" y="537"/>
                    <a:pt x="270" y="345"/>
                    <a:pt x="226" y="241"/>
                  </a:cubicBezTo>
                  <a:cubicBezTo>
                    <a:pt x="181" y="135"/>
                    <a:pt x="128" y="1"/>
                    <a:pt x="12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4970637" y="3086333"/>
              <a:ext cx="25625" cy="41788"/>
            </a:xfrm>
            <a:custGeom>
              <a:rect b="b" l="l" r="r" t="t"/>
              <a:pathLst>
                <a:path extrusionOk="0" h="212" w="130">
                  <a:moveTo>
                    <a:pt x="34" y="0"/>
                  </a:moveTo>
                  <a:cubicBezTo>
                    <a:pt x="29" y="0"/>
                    <a:pt x="24" y="4"/>
                    <a:pt x="22" y="13"/>
                  </a:cubicBezTo>
                  <a:cubicBezTo>
                    <a:pt x="0" y="74"/>
                    <a:pt x="22" y="158"/>
                    <a:pt x="22" y="158"/>
                  </a:cubicBezTo>
                  <a:cubicBezTo>
                    <a:pt x="22" y="158"/>
                    <a:pt x="66" y="211"/>
                    <a:pt x="95" y="211"/>
                  </a:cubicBezTo>
                  <a:cubicBezTo>
                    <a:pt x="104" y="211"/>
                    <a:pt x="112" y="205"/>
                    <a:pt x="116" y="188"/>
                  </a:cubicBezTo>
                  <a:cubicBezTo>
                    <a:pt x="129" y="133"/>
                    <a:pt x="66" y="0"/>
                    <a:pt x="34"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4942055" y="3087121"/>
              <a:ext cx="25625" cy="41788"/>
            </a:xfrm>
            <a:custGeom>
              <a:rect b="b" l="l" r="r" t="t"/>
              <a:pathLst>
                <a:path extrusionOk="0" h="212" w="130">
                  <a:moveTo>
                    <a:pt x="33" y="0"/>
                  </a:moveTo>
                  <a:cubicBezTo>
                    <a:pt x="28" y="0"/>
                    <a:pt x="23" y="4"/>
                    <a:pt x="20" y="14"/>
                  </a:cubicBezTo>
                  <a:cubicBezTo>
                    <a:pt x="0" y="74"/>
                    <a:pt x="20" y="159"/>
                    <a:pt x="20" y="159"/>
                  </a:cubicBezTo>
                  <a:cubicBezTo>
                    <a:pt x="20" y="159"/>
                    <a:pt x="65" y="212"/>
                    <a:pt x="94" y="212"/>
                  </a:cubicBezTo>
                  <a:cubicBezTo>
                    <a:pt x="104" y="212"/>
                    <a:pt x="112" y="205"/>
                    <a:pt x="116" y="189"/>
                  </a:cubicBezTo>
                  <a:cubicBezTo>
                    <a:pt x="129" y="133"/>
                    <a:pt x="65" y="0"/>
                    <a:pt x="33"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3865020" y="3104073"/>
              <a:ext cx="337855" cy="148033"/>
            </a:xfrm>
            <a:custGeom>
              <a:rect b="b" l="l" r="r" t="t"/>
              <a:pathLst>
                <a:path extrusionOk="0" h="751" w="1714">
                  <a:moveTo>
                    <a:pt x="323" y="1"/>
                  </a:moveTo>
                  <a:cubicBezTo>
                    <a:pt x="304" y="1"/>
                    <a:pt x="285" y="4"/>
                    <a:pt x="265" y="12"/>
                  </a:cubicBezTo>
                  <a:cubicBezTo>
                    <a:pt x="223" y="28"/>
                    <a:pt x="189" y="62"/>
                    <a:pt x="175" y="105"/>
                  </a:cubicBezTo>
                  <a:cubicBezTo>
                    <a:pt x="167" y="130"/>
                    <a:pt x="170" y="155"/>
                    <a:pt x="165" y="179"/>
                  </a:cubicBezTo>
                  <a:cubicBezTo>
                    <a:pt x="155" y="238"/>
                    <a:pt x="113" y="265"/>
                    <a:pt x="65" y="289"/>
                  </a:cubicBezTo>
                  <a:cubicBezTo>
                    <a:pt x="0" y="323"/>
                    <a:pt x="0" y="403"/>
                    <a:pt x="76" y="419"/>
                  </a:cubicBezTo>
                  <a:cubicBezTo>
                    <a:pt x="88" y="422"/>
                    <a:pt x="100" y="423"/>
                    <a:pt x="111" y="423"/>
                  </a:cubicBezTo>
                  <a:cubicBezTo>
                    <a:pt x="197" y="423"/>
                    <a:pt x="284" y="359"/>
                    <a:pt x="356" y="304"/>
                  </a:cubicBezTo>
                  <a:lnTo>
                    <a:pt x="356" y="304"/>
                  </a:lnTo>
                  <a:cubicBezTo>
                    <a:pt x="377" y="346"/>
                    <a:pt x="351" y="641"/>
                    <a:pt x="692" y="709"/>
                  </a:cubicBezTo>
                  <a:cubicBezTo>
                    <a:pt x="742" y="719"/>
                    <a:pt x="939" y="750"/>
                    <a:pt x="1135" y="750"/>
                  </a:cubicBezTo>
                  <a:cubicBezTo>
                    <a:pt x="1306" y="750"/>
                    <a:pt x="1475" y="726"/>
                    <a:pt x="1544" y="641"/>
                  </a:cubicBezTo>
                  <a:cubicBezTo>
                    <a:pt x="1602" y="569"/>
                    <a:pt x="1607" y="495"/>
                    <a:pt x="1586" y="431"/>
                  </a:cubicBezTo>
                  <a:cubicBezTo>
                    <a:pt x="1689" y="379"/>
                    <a:pt x="1713" y="194"/>
                    <a:pt x="1579" y="159"/>
                  </a:cubicBezTo>
                  <a:lnTo>
                    <a:pt x="1579" y="159"/>
                  </a:lnTo>
                  <a:cubicBezTo>
                    <a:pt x="1594" y="249"/>
                    <a:pt x="1579" y="302"/>
                    <a:pt x="1524" y="331"/>
                  </a:cubicBezTo>
                  <a:cubicBezTo>
                    <a:pt x="1496" y="302"/>
                    <a:pt x="1461" y="280"/>
                    <a:pt x="1422" y="267"/>
                  </a:cubicBezTo>
                  <a:cubicBezTo>
                    <a:pt x="1390" y="258"/>
                    <a:pt x="1350" y="254"/>
                    <a:pt x="1307" y="254"/>
                  </a:cubicBezTo>
                  <a:cubicBezTo>
                    <a:pt x="1194" y="254"/>
                    <a:pt x="1050" y="276"/>
                    <a:pt x="912" y="276"/>
                  </a:cubicBezTo>
                  <a:cubicBezTo>
                    <a:pt x="887" y="276"/>
                    <a:pt x="862" y="276"/>
                    <a:pt x="837" y="274"/>
                  </a:cubicBezTo>
                  <a:cubicBezTo>
                    <a:pt x="654" y="261"/>
                    <a:pt x="493" y="1"/>
                    <a:pt x="323"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3943275" y="3217020"/>
              <a:ext cx="46716" cy="117481"/>
            </a:xfrm>
            <a:custGeom>
              <a:rect b="b" l="l" r="r" t="t"/>
              <a:pathLst>
                <a:path extrusionOk="0" h="596" w="237">
                  <a:moveTo>
                    <a:pt x="99" y="0"/>
                  </a:moveTo>
                  <a:cubicBezTo>
                    <a:pt x="99" y="1"/>
                    <a:pt x="67" y="216"/>
                    <a:pt x="116" y="330"/>
                  </a:cubicBezTo>
                  <a:cubicBezTo>
                    <a:pt x="165" y="444"/>
                    <a:pt x="157" y="509"/>
                    <a:pt x="157" y="509"/>
                  </a:cubicBezTo>
                  <a:cubicBezTo>
                    <a:pt x="157" y="509"/>
                    <a:pt x="126" y="491"/>
                    <a:pt x="93" y="491"/>
                  </a:cubicBezTo>
                  <a:cubicBezTo>
                    <a:pt x="76" y="491"/>
                    <a:pt x="58" y="496"/>
                    <a:pt x="43" y="509"/>
                  </a:cubicBezTo>
                  <a:cubicBezTo>
                    <a:pt x="0" y="548"/>
                    <a:pt x="2" y="595"/>
                    <a:pt x="75" y="595"/>
                  </a:cubicBezTo>
                  <a:cubicBezTo>
                    <a:pt x="78" y="595"/>
                    <a:pt x="80" y="595"/>
                    <a:pt x="83" y="595"/>
                  </a:cubicBezTo>
                  <a:cubicBezTo>
                    <a:pt x="165" y="590"/>
                    <a:pt x="216" y="585"/>
                    <a:pt x="216" y="585"/>
                  </a:cubicBezTo>
                  <a:cubicBezTo>
                    <a:pt x="236" y="514"/>
                    <a:pt x="235" y="438"/>
                    <a:pt x="214" y="367"/>
                  </a:cubicBezTo>
                  <a:cubicBezTo>
                    <a:pt x="177" y="257"/>
                    <a:pt x="185" y="27"/>
                    <a:pt x="185" y="27"/>
                  </a:cubicBezTo>
                  <a:lnTo>
                    <a:pt x="99"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3995313" y="3217020"/>
              <a:ext cx="46716" cy="117481"/>
            </a:xfrm>
            <a:custGeom>
              <a:rect b="b" l="l" r="r" t="t"/>
              <a:pathLst>
                <a:path extrusionOk="0" h="596" w="237">
                  <a:moveTo>
                    <a:pt x="101" y="0"/>
                  </a:moveTo>
                  <a:cubicBezTo>
                    <a:pt x="101" y="1"/>
                    <a:pt x="69" y="216"/>
                    <a:pt x="117" y="330"/>
                  </a:cubicBezTo>
                  <a:cubicBezTo>
                    <a:pt x="167" y="444"/>
                    <a:pt x="158" y="509"/>
                    <a:pt x="158" y="509"/>
                  </a:cubicBezTo>
                  <a:cubicBezTo>
                    <a:pt x="158" y="509"/>
                    <a:pt x="128" y="491"/>
                    <a:pt x="94" y="491"/>
                  </a:cubicBezTo>
                  <a:cubicBezTo>
                    <a:pt x="77" y="491"/>
                    <a:pt x="60" y="496"/>
                    <a:pt x="45" y="509"/>
                  </a:cubicBezTo>
                  <a:cubicBezTo>
                    <a:pt x="1" y="548"/>
                    <a:pt x="4" y="595"/>
                    <a:pt x="77" y="595"/>
                  </a:cubicBezTo>
                  <a:cubicBezTo>
                    <a:pt x="79" y="595"/>
                    <a:pt x="82" y="595"/>
                    <a:pt x="85" y="595"/>
                  </a:cubicBezTo>
                  <a:cubicBezTo>
                    <a:pt x="167" y="590"/>
                    <a:pt x="217" y="587"/>
                    <a:pt x="217" y="587"/>
                  </a:cubicBezTo>
                  <a:cubicBezTo>
                    <a:pt x="237" y="515"/>
                    <a:pt x="236" y="438"/>
                    <a:pt x="215" y="367"/>
                  </a:cubicBezTo>
                  <a:cubicBezTo>
                    <a:pt x="178" y="257"/>
                    <a:pt x="185" y="27"/>
                    <a:pt x="185" y="27"/>
                  </a:cubicBezTo>
                  <a:lnTo>
                    <a:pt x="101" y="0"/>
                  </a:ln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4090322" y="3228255"/>
              <a:ext cx="53221" cy="105851"/>
            </a:xfrm>
            <a:custGeom>
              <a:rect b="b" l="l" r="r" t="t"/>
              <a:pathLst>
                <a:path extrusionOk="0" h="537" w="270">
                  <a:moveTo>
                    <a:pt x="128" y="1"/>
                  </a:moveTo>
                  <a:lnTo>
                    <a:pt x="5" y="21"/>
                  </a:lnTo>
                  <a:cubicBezTo>
                    <a:pt x="37" y="97"/>
                    <a:pt x="73" y="169"/>
                    <a:pt x="115" y="241"/>
                  </a:cubicBezTo>
                  <a:cubicBezTo>
                    <a:pt x="171" y="326"/>
                    <a:pt x="176" y="457"/>
                    <a:pt x="176" y="457"/>
                  </a:cubicBezTo>
                  <a:cubicBezTo>
                    <a:pt x="176" y="457"/>
                    <a:pt x="138" y="437"/>
                    <a:pt x="99" y="437"/>
                  </a:cubicBezTo>
                  <a:cubicBezTo>
                    <a:pt x="80" y="437"/>
                    <a:pt x="60" y="442"/>
                    <a:pt x="45" y="457"/>
                  </a:cubicBezTo>
                  <a:cubicBezTo>
                    <a:pt x="1" y="502"/>
                    <a:pt x="29" y="537"/>
                    <a:pt x="60" y="537"/>
                  </a:cubicBezTo>
                  <a:lnTo>
                    <a:pt x="240" y="537"/>
                  </a:lnTo>
                  <a:cubicBezTo>
                    <a:pt x="240" y="537"/>
                    <a:pt x="270" y="345"/>
                    <a:pt x="226" y="241"/>
                  </a:cubicBezTo>
                  <a:cubicBezTo>
                    <a:pt x="182" y="135"/>
                    <a:pt x="128" y="1"/>
                    <a:pt x="12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4138812" y="3228255"/>
              <a:ext cx="53418" cy="105851"/>
            </a:xfrm>
            <a:custGeom>
              <a:rect b="b" l="l" r="r" t="t"/>
              <a:pathLst>
                <a:path extrusionOk="0" h="537" w="271">
                  <a:moveTo>
                    <a:pt x="128" y="1"/>
                  </a:moveTo>
                  <a:lnTo>
                    <a:pt x="5" y="21"/>
                  </a:lnTo>
                  <a:cubicBezTo>
                    <a:pt x="36" y="97"/>
                    <a:pt x="73" y="169"/>
                    <a:pt x="115" y="241"/>
                  </a:cubicBezTo>
                  <a:cubicBezTo>
                    <a:pt x="170" y="326"/>
                    <a:pt x="176" y="457"/>
                    <a:pt x="176" y="457"/>
                  </a:cubicBezTo>
                  <a:cubicBezTo>
                    <a:pt x="176" y="457"/>
                    <a:pt x="138" y="437"/>
                    <a:pt x="99" y="437"/>
                  </a:cubicBezTo>
                  <a:cubicBezTo>
                    <a:pt x="80" y="437"/>
                    <a:pt x="60" y="442"/>
                    <a:pt x="45" y="457"/>
                  </a:cubicBezTo>
                  <a:cubicBezTo>
                    <a:pt x="0" y="502"/>
                    <a:pt x="28" y="537"/>
                    <a:pt x="60" y="537"/>
                  </a:cubicBezTo>
                  <a:lnTo>
                    <a:pt x="240" y="537"/>
                  </a:lnTo>
                  <a:cubicBezTo>
                    <a:pt x="240" y="537"/>
                    <a:pt x="270" y="345"/>
                    <a:pt x="225" y="241"/>
                  </a:cubicBezTo>
                  <a:cubicBezTo>
                    <a:pt x="180" y="135"/>
                    <a:pt x="128" y="1"/>
                    <a:pt x="12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3937164" y="3086333"/>
              <a:ext cx="25428" cy="41788"/>
            </a:xfrm>
            <a:custGeom>
              <a:rect b="b" l="l" r="r" t="t"/>
              <a:pathLst>
                <a:path extrusionOk="0" h="212" w="129">
                  <a:moveTo>
                    <a:pt x="33" y="0"/>
                  </a:moveTo>
                  <a:cubicBezTo>
                    <a:pt x="28" y="0"/>
                    <a:pt x="23" y="4"/>
                    <a:pt x="21" y="13"/>
                  </a:cubicBezTo>
                  <a:cubicBezTo>
                    <a:pt x="1" y="74"/>
                    <a:pt x="21" y="158"/>
                    <a:pt x="21" y="158"/>
                  </a:cubicBezTo>
                  <a:cubicBezTo>
                    <a:pt x="21" y="158"/>
                    <a:pt x="65" y="211"/>
                    <a:pt x="94" y="211"/>
                  </a:cubicBezTo>
                  <a:cubicBezTo>
                    <a:pt x="103" y="211"/>
                    <a:pt x="111" y="205"/>
                    <a:pt x="115" y="188"/>
                  </a:cubicBezTo>
                  <a:cubicBezTo>
                    <a:pt x="128" y="133"/>
                    <a:pt x="65" y="0"/>
                    <a:pt x="33"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3908385" y="3087121"/>
              <a:ext cx="25625" cy="41788"/>
            </a:xfrm>
            <a:custGeom>
              <a:rect b="b" l="l" r="r" t="t"/>
              <a:pathLst>
                <a:path extrusionOk="0" h="212" w="130">
                  <a:moveTo>
                    <a:pt x="34" y="0"/>
                  </a:moveTo>
                  <a:cubicBezTo>
                    <a:pt x="29" y="0"/>
                    <a:pt x="24" y="4"/>
                    <a:pt x="21" y="14"/>
                  </a:cubicBezTo>
                  <a:cubicBezTo>
                    <a:pt x="0" y="74"/>
                    <a:pt x="21" y="159"/>
                    <a:pt x="21" y="159"/>
                  </a:cubicBezTo>
                  <a:cubicBezTo>
                    <a:pt x="21" y="159"/>
                    <a:pt x="66" y="212"/>
                    <a:pt x="95" y="212"/>
                  </a:cubicBezTo>
                  <a:cubicBezTo>
                    <a:pt x="104" y="212"/>
                    <a:pt x="112" y="205"/>
                    <a:pt x="116" y="189"/>
                  </a:cubicBezTo>
                  <a:cubicBezTo>
                    <a:pt x="129" y="133"/>
                    <a:pt x="66" y="0"/>
                    <a:pt x="34"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4340067" y="3225102"/>
              <a:ext cx="78649" cy="78846"/>
            </a:xfrm>
            <a:custGeom>
              <a:rect b="b" l="l" r="r" t="t"/>
              <a:pathLst>
                <a:path extrusionOk="0" h="400" w="399">
                  <a:moveTo>
                    <a:pt x="199" y="0"/>
                  </a:moveTo>
                  <a:cubicBezTo>
                    <a:pt x="161" y="0"/>
                    <a:pt x="122" y="9"/>
                    <a:pt x="92" y="30"/>
                  </a:cubicBezTo>
                  <a:cubicBezTo>
                    <a:pt x="86" y="34"/>
                    <a:pt x="91" y="43"/>
                    <a:pt x="99" y="43"/>
                  </a:cubicBezTo>
                  <a:cubicBezTo>
                    <a:pt x="99" y="43"/>
                    <a:pt x="100" y="43"/>
                    <a:pt x="100" y="43"/>
                  </a:cubicBezTo>
                  <a:cubicBezTo>
                    <a:pt x="123" y="37"/>
                    <a:pt x="147" y="34"/>
                    <a:pt x="172" y="34"/>
                  </a:cubicBezTo>
                  <a:cubicBezTo>
                    <a:pt x="268" y="34"/>
                    <a:pt x="367" y="79"/>
                    <a:pt x="361" y="191"/>
                  </a:cubicBezTo>
                  <a:cubicBezTo>
                    <a:pt x="356" y="295"/>
                    <a:pt x="293" y="350"/>
                    <a:pt x="205" y="367"/>
                  </a:cubicBezTo>
                  <a:cubicBezTo>
                    <a:pt x="200" y="367"/>
                    <a:pt x="194" y="367"/>
                    <a:pt x="188" y="367"/>
                  </a:cubicBezTo>
                  <a:cubicBezTo>
                    <a:pt x="153" y="367"/>
                    <a:pt x="112" y="360"/>
                    <a:pt x="86" y="335"/>
                  </a:cubicBezTo>
                  <a:cubicBezTo>
                    <a:pt x="47" y="300"/>
                    <a:pt x="46" y="233"/>
                    <a:pt x="65" y="188"/>
                  </a:cubicBezTo>
                  <a:cubicBezTo>
                    <a:pt x="82" y="145"/>
                    <a:pt x="125" y="116"/>
                    <a:pt x="169" y="116"/>
                  </a:cubicBezTo>
                  <a:cubicBezTo>
                    <a:pt x="188" y="116"/>
                    <a:pt x="206" y="122"/>
                    <a:pt x="223" y="134"/>
                  </a:cubicBezTo>
                  <a:cubicBezTo>
                    <a:pt x="286" y="178"/>
                    <a:pt x="271" y="267"/>
                    <a:pt x="205" y="267"/>
                  </a:cubicBezTo>
                  <a:cubicBezTo>
                    <a:pt x="203" y="267"/>
                    <a:pt x="201" y="267"/>
                    <a:pt x="200" y="267"/>
                  </a:cubicBezTo>
                  <a:cubicBezTo>
                    <a:pt x="153" y="264"/>
                    <a:pt x="114" y="200"/>
                    <a:pt x="178" y="175"/>
                  </a:cubicBezTo>
                  <a:cubicBezTo>
                    <a:pt x="181" y="174"/>
                    <a:pt x="181" y="169"/>
                    <a:pt x="178" y="168"/>
                  </a:cubicBezTo>
                  <a:cubicBezTo>
                    <a:pt x="174" y="166"/>
                    <a:pt x="169" y="165"/>
                    <a:pt x="165" y="165"/>
                  </a:cubicBezTo>
                  <a:cubicBezTo>
                    <a:pt x="141" y="165"/>
                    <a:pt x="122" y="187"/>
                    <a:pt x="118" y="212"/>
                  </a:cubicBezTo>
                  <a:cubicBezTo>
                    <a:pt x="113" y="247"/>
                    <a:pt x="140" y="280"/>
                    <a:pt x="171" y="294"/>
                  </a:cubicBezTo>
                  <a:cubicBezTo>
                    <a:pt x="185" y="300"/>
                    <a:pt x="199" y="303"/>
                    <a:pt x="212" y="303"/>
                  </a:cubicBezTo>
                  <a:cubicBezTo>
                    <a:pt x="267" y="303"/>
                    <a:pt x="305" y="249"/>
                    <a:pt x="297" y="175"/>
                  </a:cubicBezTo>
                  <a:cubicBezTo>
                    <a:pt x="291" y="120"/>
                    <a:pt x="234" y="80"/>
                    <a:pt x="172" y="80"/>
                  </a:cubicBezTo>
                  <a:cubicBezTo>
                    <a:pt x="152" y="80"/>
                    <a:pt x="132" y="84"/>
                    <a:pt x="113" y="93"/>
                  </a:cubicBezTo>
                  <a:cubicBezTo>
                    <a:pt x="40" y="122"/>
                    <a:pt x="1" y="200"/>
                    <a:pt x="21" y="277"/>
                  </a:cubicBezTo>
                  <a:cubicBezTo>
                    <a:pt x="38" y="352"/>
                    <a:pt x="117" y="400"/>
                    <a:pt x="188" y="400"/>
                  </a:cubicBezTo>
                  <a:cubicBezTo>
                    <a:pt x="197" y="400"/>
                    <a:pt x="207" y="399"/>
                    <a:pt x="216" y="397"/>
                  </a:cubicBezTo>
                  <a:cubicBezTo>
                    <a:pt x="354" y="369"/>
                    <a:pt x="398" y="263"/>
                    <a:pt x="390" y="169"/>
                  </a:cubicBezTo>
                  <a:cubicBezTo>
                    <a:pt x="384" y="105"/>
                    <a:pt x="355" y="46"/>
                    <a:pt x="295" y="20"/>
                  </a:cubicBezTo>
                  <a:cubicBezTo>
                    <a:pt x="268" y="8"/>
                    <a:pt x="234" y="0"/>
                    <a:pt x="199"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3844323" y="3225102"/>
              <a:ext cx="78255" cy="78846"/>
            </a:xfrm>
            <a:custGeom>
              <a:rect b="b" l="l" r="r" t="t"/>
              <a:pathLst>
                <a:path extrusionOk="0" h="400" w="397">
                  <a:moveTo>
                    <a:pt x="198" y="0"/>
                  </a:moveTo>
                  <a:cubicBezTo>
                    <a:pt x="160" y="0"/>
                    <a:pt x="122" y="9"/>
                    <a:pt x="91" y="30"/>
                  </a:cubicBezTo>
                  <a:cubicBezTo>
                    <a:pt x="85" y="34"/>
                    <a:pt x="91" y="43"/>
                    <a:pt x="98" y="43"/>
                  </a:cubicBezTo>
                  <a:cubicBezTo>
                    <a:pt x="99" y="43"/>
                    <a:pt x="99" y="43"/>
                    <a:pt x="100" y="43"/>
                  </a:cubicBezTo>
                  <a:cubicBezTo>
                    <a:pt x="122" y="37"/>
                    <a:pt x="146" y="34"/>
                    <a:pt x="171" y="34"/>
                  </a:cubicBezTo>
                  <a:cubicBezTo>
                    <a:pt x="267" y="34"/>
                    <a:pt x="366" y="79"/>
                    <a:pt x="360" y="191"/>
                  </a:cubicBezTo>
                  <a:cubicBezTo>
                    <a:pt x="355" y="295"/>
                    <a:pt x="291" y="350"/>
                    <a:pt x="205" y="367"/>
                  </a:cubicBezTo>
                  <a:cubicBezTo>
                    <a:pt x="199" y="367"/>
                    <a:pt x="194" y="367"/>
                    <a:pt x="188" y="367"/>
                  </a:cubicBezTo>
                  <a:cubicBezTo>
                    <a:pt x="152" y="367"/>
                    <a:pt x="111" y="360"/>
                    <a:pt x="84" y="335"/>
                  </a:cubicBezTo>
                  <a:cubicBezTo>
                    <a:pt x="46" y="300"/>
                    <a:pt x="45" y="233"/>
                    <a:pt x="63" y="188"/>
                  </a:cubicBezTo>
                  <a:cubicBezTo>
                    <a:pt x="81" y="145"/>
                    <a:pt x="125" y="116"/>
                    <a:pt x="168" y="116"/>
                  </a:cubicBezTo>
                  <a:cubicBezTo>
                    <a:pt x="187" y="116"/>
                    <a:pt x="206" y="122"/>
                    <a:pt x="222" y="134"/>
                  </a:cubicBezTo>
                  <a:cubicBezTo>
                    <a:pt x="285" y="178"/>
                    <a:pt x="270" y="267"/>
                    <a:pt x="204" y="267"/>
                  </a:cubicBezTo>
                  <a:cubicBezTo>
                    <a:pt x="202" y="267"/>
                    <a:pt x="201" y="267"/>
                    <a:pt x="199" y="267"/>
                  </a:cubicBezTo>
                  <a:cubicBezTo>
                    <a:pt x="152" y="264"/>
                    <a:pt x="114" y="200"/>
                    <a:pt x="177" y="175"/>
                  </a:cubicBezTo>
                  <a:cubicBezTo>
                    <a:pt x="180" y="174"/>
                    <a:pt x="180" y="169"/>
                    <a:pt x="177" y="168"/>
                  </a:cubicBezTo>
                  <a:cubicBezTo>
                    <a:pt x="172" y="166"/>
                    <a:pt x="167" y="165"/>
                    <a:pt x="163" y="165"/>
                  </a:cubicBezTo>
                  <a:cubicBezTo>
                    <a:pt x="140" y="165"/>
                    <a:pt x="121" y="187"/>
                    <a:pt x="117" y="212"/>
                  </a:cubicBezTo>
                  <a:cubicBezTo>
                    <a:pt x="112" y="247"/>
                    <a:pt x="139" y="280"/>
                    <a:pt x="170" y="294"/>
                  </a:cubicBezTo>
                  <a:cubicBezTo>
                    <a:pt x="184" y="300"/>
                    <a:pt x="198" y="303"/>
                    <a:pt x="210" y="303"/>
                  </a:cubicBezTo>
                  <a:cubicBezTo>
                    <a:pt x="266" y="303"/>
                    <a:pt x="304" y="249"/>
                    <a:pt x="296" y="175"/>
                  </a:cubicBezTo>
                  <a:cubicBezTo>
                    <a:pt x="290" y="120"/>
                    <a:pt x="232" y="80"/>
                    <a:pt x="171" y="80"/>
                  </a:cubicBezTo>
                  <a:cubicBezTo>
                    <a:pt x="151" y="80"/>
                    <a:pt x="131" y="84"/>
                    <a:pt x="112" y="93"/>
                  </a:cubicBezTo>
                  <a:cubicBezTo>
                    <a:pt x="40" y="122"/>
                    <a:pt x="0" y="200"/>
                    <a:pt x="20" y="277"/>
                  </a:cubicBezTo>
                  <a:cubicBezTo>
                    <a:pt x="38" y="352"/>
                    <a:pt x="117" y="400"/>
                    <a:pt x="187" y="400"/>
                  </a:cubicBezTo>
                  <a:cubicBezTo>
                    <a:pt x="197" y="400"/>
                    <a:pt x="206" y="399"/>
                    <a:pt x="215" y="397"/>
                  </a:cubicBezTo>
                  <a:cubicBezTo>
                    <a:pt x="353" y="369"/>
                    <a:pt x="397" y="263"/>
                    <a:pt x="390" y="169"/>
                  </a:cubicBezTo>
                  <a:cubicBezTo>
                    <a:pt x="384" y="105"/>
                    <a:pt x="353" y="46"/>
                    <a:pt x="295" y="20"/>
                  </a:cubicBezTo>
                  <a:cubicBezTo>
                    <a:pt x="267" y="8"/>
                    <a:pt x="232" y="0"/>
                    <a:pt x="198"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4845075" y="3225102"/>
              <a:ext cx="78649" cy="79043"/>
            </a:xfrm>
            <a:custGeom>
              <a:rect b="b" l="l" r="r" t="t"/>
              <a:pathLst>
                <a:path extrusionOk="0" h="401" w="399">
                  <a:moveTo>
                    <a:pt x="200" y="0"/>
                  </a:moveTo>
                  <a:cubicBezTo>
                    <a:pt x="162" y="0"/>
                    <a:pt x="124" y="9"/>
                    <a:pt x="93" y="30"/>
                  </a:cubicBezTo>
                  <a:cubicBezTo>
                    <a:pt x="87" y="34"/>
                    <a:pt x="93" y="43"/>
                    <a:pt x="99" y="43"/>
                  </a:cubicBezTo>
                  <a:cubicBezTo>
                    <a:pt x="100" y="43"/>
                    <a:pt x="100" y="43"/>
                    <a:pt x="100" y="43"/>
                  </a:cubicBezTo>
                  <a:cubicBezTo>
                    <a:pt x="123" y="37"/>
                    <a:pt x="148" y="34"/>
                    <a:pt x="173" y="34"/>
                  </a:cubicBezTo>
                  <a:cubicBezTo>
                    <a:pt x="269" y="34"/>
                    <a:pt x="368" y="79"/>
                    <a:pt x="363" y="191"/>
                  </a:cubicBezTo>
                  <a:cubicBezTo>
                    <a:pt x="357" y="295"/>
                    <a:pt x="293" y="350"/>
                    <a:pt x="207" y="367"/>
                  </a:cubicBezTo>
                  <a:cubicBezTo>
                    <a:pt x="201" y="367"/>
                    <a:pt x="196" y="367"/>
                    <a:pt x="190" y="367"/>
                  </a:cubicBezTo>
                  <a:cubicBezTo>
                    <a:pt x="154" y="367"/>
                    <a:pt x="113" y="360"/>
                    <a:pt x="86" y="335"/>
                  </a:cubicBezTo>
                  <a:cubicBezTo>
                    <a:pt x="48" y="300"/>
                    <a:pt x="47" y="233"/>
                    <a:pt x="65" y="188"/>
                  </a:cubicBezTo>
                  <a:cubicBezTo>
                    <a:pt x="83" y="145"/>
                    <a:pt x="127" y="116"/>
                    <a:pt x="170" y="116"/>
                  </a:cubicBezTo>
                  <a:cubicBezTo>
                    <a:pt x="189" y="116"/>
                    <a:pt x="208" y="122"/>
                    <a:pt x="224" y="134"/>
                  </a:cubicBezTo>
                  <a:cubicBezTo>
                    <a:pt x="286" y="178"/>
                    <a:pt x="272" y="267"/>
                    <a:pt x="206" y="267"/>
                  </a:cubicBezTo>
                  <a:cubicBezTo>
                    <a:pt x="204" y="267"/>
                    <a:pt x="203" y="267"/>
                    <a:pt x="201" y="267"/>
                  </a:cubicBezTo>
                  <a:cubicBezTo>
                    <a:pt x="154" y="264"/>
                    <a:pt x="116" y="200"/>
                    <a:pt x="179" y="175"/>
                  </a:cubicBezTo>
                  <a:cubicBezTo>
                    <a:pt x="182" y="174"/>
                    <a:pt x="182" y="169"/>
                    <a:pt x="179" y="168"/>
                  </a:cubicBezTo>
                  <a:cubicBezTo>
                    <a:pt x="174" y="166"/>
                    <a:pt x="169" y="165"/>
                    <a:pt x="165" y="165"/>
                  </a:cubicBezTo>
                  <a:cubicBezTo>
                    <a:pt x="142" y="165"/>
                    <a:pt x="122" y="187"/>
                    <a:pt x="119" y="212"/>
                  </a:cubicBezTo>
                  <a:cubicBezTo>
                    <a:pt x="113" y="247"/>
                    <a:pt x="141" y="280"/>
                    <a:pt x="172" y="294"/>
                  </a:cubicBezTo>
                  <a:cubicBezTo>
                    <a:pt x="186" y="300"/>
                    <a:pt x="200" y="303"/>
                    <a:pt x="212" y="303"/>
                  </a:cubicBezTo>
                  <a:cubicBezTo>
                    <a:pt x="268" y="303"/>
                    <a:pt x="306" y="249"/>
                    <a:pt x="298" y="175"/>
                  </a:cubicBezTo>
                  <a:cubicBezTo>
                    <a:pt x="292" y="120"/>
                    <a:pt x="234" y="80"/>
                    <a:pt x="173" y="80"/>
                  </a:cubicBezTo>
                  <a:cubicBezTo>
                    <a:pt x="153" y="80"/>
                    <a:pt x="133" y="84"/>
                    <a:pt x="114" y="93"/>
                  </a:cubicBezTo>
                  <a:cubicBezTo>
                    <a:pt x="41" y="122"/>
                    <a:pt x="1" y="202"/>
                    <a:pt x="22" y="278"/>
                  </a:cubicBezTo>
                  <a:cubicBezTo>
                    <a:pt x="39" y="353"/>
                    <a:pt x="118" y="401"/>
                    <a:pt x="188" y="401"/>
                  </a:cubicBezTo>
                  <a:cubicBezTo>
                    <a:pt x="198" y="401"/>
                    <a:pt x="207" y="400"/>
                    <a:pt x="216" y="398"/>
                  </a:cubicBezTo>
                  <a:cubicBezTo>
                    <a:pt x="355" y="369"/>
                    <a:pt x="399" y="263"/>
                    <a:pt x="391" y="169"/>
                  </a:cubicBezTo>
                  <a:cubicBezTo>
                    <a:pt x="386" y="105"/>
                    <a:pt x="355" y="46"/>
                    <a:pt x="297" y="20"/>
                  </a:cubicBezTo>
                  <a:cubicBezTo>
                    <a:pt x="269" y="8"/>
                    <a:pt x="235" y="0"/>
                    <a:pt x="200"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4724046" y="3241856"/>
              <a:ext cx="78649" cy="79240"/>
            </a:xfrm>
            <a:custGeom>
              <a:rect b="b" l="l" r="r" t="t"/>
              <a:pathLst>
                <a:path extrusionOk="0" h="402" w="399">
                  <a:moveTo>
                    <a:pt x="200" y="0"/>
                  </a:moveTo>
                  <a:cubicBezTo>
                    <a:pt x="162" y="0"/>
                    <a:pt x="123" y="9"/>
                    <a:pt x="93" y="30"/>
                  </a:cubicBezTo>
                  <a:cubicBezTo>
                    <a:pt x="87" y="34"/>
                    <a:pt x="92" y="43"/>
                    <a:pt x="99" y="43"/>
                  </a:cubicBezTo>
                  <a:cubicBezTo>
                    <a:pt x="99" y="43"/>
                    <a:pt x="100" y="43"/>
                    <a:pt x="100" y="43"/>
                  </a:cubicBezTo>
                  <a:cubicBezTo>
                    <a:pt x="123" y="37"/>
                    <a:pt x="148" y="34"/>
                    <a:pt x="174" y="34"/>
                  </a:cubicBezTo>
                  <a:cubicBezTo>
                    <a:pt x="269" y="34"/>
                    <a:pt x="368" y="79"/>
                    <a:pt x="362" y="190"/>
                  </a:cubicBezTo>
                  <a:cubicBezTo>
                    <a:pt x="356" y="296"/>
                    <a:pt x="293" y="351"/>
                    <a:pt x="205" y="366"/>
                  </a:cubicBezTo>
                  <a:cubicBezTo>
                    <a:pt x="199" y="366"/>
                    <a:pt x="193" y="367"/>
                    <a:pt x="186" y="367"/>
                  </a:cubicBezTo>
                  <a:cubicBezTo>
                    <a:pt x="152" y="367"/>
                    <a:pt x="112" y="359"/>
                    <a:pt x="86" y="335"/>
                  </a:cubicBezTo>
                  <a:cubicBezTo>
                    <a:pt x="48" y="300"/>
                    <a:pt x="46" y="234"/>
                    <a:pt x="65" y="188"/>
                  </a:cubicBezTo>
                  <a:cubicBezTo>
                    <a:pt x="83" y="146"/>
                    <a:pt x="127" y="117"/>
                    <a:pt x="170" y="117"/>
                  </a:cubicBezTo>
                  <a:cubicBezTo>
                    <a:pt x="189" y="117"/>
                    <a:pt x="208" y="122"/>
                    <a:pt x="224" y="134"/>
                  </a:cubicBezTo>
                  <a:cubicBezTo>
                    <a:pt x="286" y="179"/>
                    <a:pt x="272" y="268"/>
                    <a:pt x="206" y="268"/>
                  </a:cubicBezTo>
                  <a:cubicBezTo>
                    <a:pt x="204" y="268"/>
                    <a:pt x="203" y="268"/>
                    <a:pt x="201" y="268"/>
                  </a:cubicBezTo>
                  <a:cubicBezTo>
                    <a:pt x="154" y="264"/>
                    <a:pt x="115" y="201"/>
                    <a:pt x="179" y="174"/>
                  </a:cubicBezTo>
                  <a:cubicBezTo>
                    <a:pt x="182" y="174"/>
                    <a:pt x="182" y="169"/>
                    <a:pt x="179" y="168"/>
                  </a:cubicBezTo>
                  <a:cubicBezTo>
                    <a:pt x="174" y="166"/>
                    <a:pt x="169" y="166"/>
                    <a:pt x="165" y="166"/>
                  </a:cubicBezTo>
                  <a:cubicBezTo>
                    <a:pt x="141" y="166"/>
                    <a:pt x="122" y="187"/>
                    <a:pt x="119" y="211"/>
                  </a:cubicBezTo>
                  <a:cubicBezTo>
                    <a:pt x="113" y="248"/>
                    <a:pt x="141" y="280"/>
                    <a:pt x="172" y="295"/>
                  </a:cubicBezTo>
                  <a:cubicBezTo>
                    <a:pt x="186" y="301"/>
                    <a:pt x="199" y="303"/>
                    <a:pt x="212" y="303"/>
                  </a:cubicBezTo>
                  <a:cubicBezTo>
                    <a:pt x="267" y="303"/>
                    <a:pt x="306" y="249"/>
                    <a:pt x="298" y="175"/>
                  </a:cubicBezTo>
                  <a:cubicBezTo>
                    <a:pt x="292" y="120"/>
                    <a:pt x="234" y="81"/>
                    <a:pt x="172" y="81"/>
                  </a:cubicBezTo>
                  <a:cubicBezTo>
                    <a:pt x="152" y="81"/>
                    <a:pt x="132" y="85"/>
                    <a:pt x="113" y="93"/>
                  </a:cubicBezTo>
                  <a:cubicBezTo>
                    <a:pt x="40" y="123"/>
                    <a:pt x="1" y="202"/>
                    <a:pt x="22" y="278"/>
                  </a:cubicBezTo>
                  <a:cubicBezTo>
                    <a:pt x="38" y="353"/>
                    <a:pt x="117" y="401"/>
                    <a:pt x="188" y="401"/>
                  </a:cubicBezTo>
                  <a:cubicBezTo>
                    <a:pt x="197" y="401"/>
                    <a:pt x="207" y="400"/>
                    <a:pt x="216" y="399"/>
                  </a:cubicBezTo>
                  <a:cubicBezTo>
                    <a:pt x="355" y="368"/>
                    <a:pt x="399" y="262"/>
                    <a:pt x="390" y="169"/>
                  </a:cubicBezTo>
                  <a:cubicBezTo>
                    <a:pt x="386" y="105"/>
                    <a:pt x="355" y="46"/>
                    <a:pt x="297" y="20"/>
                  </a:cubicBezTo>
                  <a:cubicBezTo>
                    <a:pt x="268" y="7"/>
                    <a:pt x="234" y="0"/>
                    <a:pt x="200"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4780421" y="3096977"/>
              <a:ext cx="78452" cy="79043"/>
            </a:xfrm>
            <a:custGeom>
              <a:rect b="b" l="l" r="r" t="t"/>
              <a:pathLst>
                <a:path extrusionOk="0" h="401" w="398">
                  <a:moveTo>
                    <a:pt x="198" y="0"/>
                  </a:moveTo>
                  <a:cubicBezTo>
                    <a:pt x="160" y="0"/>
                    <a:pt x="122" y="9"/>
                    <a:pt x="93" y="29"/>
                  </a:cubicBezTo>
                  <a:cubicBezTo>
                    <a:pt x="86" y="33"/>
                    <a:pt x="91" y="42"/>
                    <a:pt x="98" y="42"/>
                  </a:cubicBezTo>
                  <a:cubicBezTo>
                    <a:pt x="98" y="42"/>
                    <a:pt x="99" y="42"/>
                    <a:pt x="100" y="42"/>
                  </a:cubicBezTo>
                  <a:cubicBezTo>
                    <a:pt x="122" y="36"/>
                    <a:pt x="147" y="33"/>
                    <a:pt x="172" y="33"/>
                  </a:cubicBezTo>
                  <a:cubicBezTo>
                    <a:pt x="268" y="33"/>
                    <a:pt x="367" y="78"/>
                    <a:pt x="362" y="191"/>
                  </a:cubicBezTo>
                  <a:cubicBezTo>
                    <a:pt x="356" y="296"/>
                    <a:pt x="293" y="351"/>
                    <a:pt x="205" y="366"/>
                  </a:cubicBezTo>
                  <a:cubicBezTo>
                    <a:pt x="198" y="367"/>
                    <a:pt x="192" y="367"/>
                    <a:pt x="185" y="367"/>
                  </a:cubicBezTo>
                  <a:cubicBezTo>
                    <a:pt x="150" y="367"/>
                    <a:pt x="111" y="359"/>
                    <a:pt x="86" y="336"/>
                  </a:cubicBezTo>
                  <a:cubicBezTo>
                    <a:pt x="47" y="301"/>
                    <a:pt x="46" y="233"/>
                    <a:pt x="65" y="187"/>
                  </a:cubicBezTo>
                  <a:cubicBezTo>
                    <a:pt x="82" y="146"/>
                    <a:pt x="126" y="117"/>
                    <a:pt x="169" y="117"/>
                  </a:cubicBezTo>
                  <a:cubicBezTo>
                    <a:pt x="188" y="117"/>
                    <a:pt x="207" y="122"/>
                    <a:pt x="224" y="134"/>
                  </a:cubicBezTo>
                  <a:cubicBezTo>
                    <a:pt x="285" y="179"/>
                    <a:pt x="271" y="267"/>
                    <a:pt x="204" y="267"/>
                  </a:cubicBezTo>
                  <a:cubicBezTo>
                    <a:pt x="203" y="267"/>
                    <a:pt x="201" y="267"/>
                    <a:pt x="199" y="267"/>
                  </a:cubicBezTo>
                  <a:cubicBezTo>
                    <a:pt x="153" y="264"/>
                    <a:pt x="114" y="200"/>
                    <a:pt x="178" y="174"/>
                  </a:cubicBezTo>
                  <a:cubicBezTo>
                    <a:pt x="182" y="174"/>
                    <a:pt x="182" y="168"/>
                    <a:pt x="178" y="168"/>
                  </a:cubicBezTo>
                  <a:cubicBezTo>
                    <a:pt x="173" y="167"/>
                    <a:pt x="169" y="166"/>
                    <a:pt x="164" y="166"/>
                  </a:cubicBezTo>
                  <a:cubicBezTo>
                    <a:pt x="141" y="166"/>
                    <a:pt x="121" y="187"/>
                    <a:pt x="118" y="212"/>
                  </a:cubicBezTo>
                  <a:cubicBezTo>
                    <a:pt x="113" y="248"/>
                    <a:pt x="141" y="280"/>
                    <a:pt x="171" y="294"/>
                  </a:cubicBezTo>
                  <a:cubicBezTo>
                    <a:pt x="185" y="300"/>
                    <a:pt x="199" y="303"/>
                    <a:pt x="212" y="303"/>
                  </a:cubicBezTo>
                  <a:cubicBezTo>
                    <a:pt x="267" y="303"/>
                    <a:pt x="305" y="249"/>
                    <a:pt x="297" y="175"/>
                  </a:cubicBezTo>
                  <a:cubicBezTo>
                    <a:pt x="291" y="120"/>
                    <a:pt x="234" y="81"/>
                    <a:pt x="172" y="81"/>
                  </a:cubicBezTo>
                  <a:cubicBezTo>
                    <a:pt x="152" y="81"/>
                    <a:pt x="132" y="85"/>
                    <a:pt x="113" y="93"/>
                  </a:cubicBezTo>
                  <a:cubicBezTo>
                    <a:pt x="40" y="123"/>
                    <a:pt x="0" y="201"/>
                    <a:pt x="20" y="278"/>
                  </a:cubicBezTo>
                  <a:cubicBezTo>
                    <a:pt x="38" y="353"/>
                    <a:pt x="117" y="400"/>
                    <a:pt x="187" y="400"/>
                  </a:cubicBezTo>
                  <a:cubicBezTo>
                    <a:pt x="197" y="400"/>
                    <a:pt x="206" y="400"/>
                    <a:pt x="215" y="398"/>
                  </a:cubicBezTo>
                  <a:cubicBezTo>
                    <a:pt x="355" y="368"/>
                    <a:pt x="398" y="262"/>
                    <a:pt x="390" y="168"/>
                  </a:cubicBezTo>
                  <a:cubicBezTo>
                    <a:pt x="385" y="104"/>
                    <a:pt x="355" y="47"/>
                    <a:pt x="295" y="20"/>
                  </a:cubicBezTo>
                  <a:cubicBezTo>
                    <a:pt x="267" y="7"/>
                    <a:pt x="233" y="0"/>
                    <a:pt x="198"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5239699" y="3241856"/>
              <a:ext cx="78649" cy="79240"/>
            </a:xfrm>
            <a:custGeom>
              <a:rect b="b" l="l" r="r" t="t"/>
              <a:pathLst>
                <a:path extrusionOk="0" h="402" w="399">
                  <a:moveTo>
                    <a:pt x="201" y="0"/>
                  </a:moveTo>
                  <a:cubicBezTo>
                    <a:pt x="162" y="0"/>
                    <a:pt x="124" y="9"/>
                    <a:pt x="93" y="30"/>
                  </a:cubicBezTo>
                  <a:cubicBezTo>
                    <a:pt x="87" y="34"/>
                    <a:pt x="93" y="43"/>
                    <a:pt x="100" y="43"/>
                  </a:cubicBezTo>
                  <a:cubicBezTo>
                    <a:pt x="101" y="43"/>
                    <a:pt x="101" y="43"/>
                    <a:pt x="101" y="43"/>
                  </a:cubicBezTo>
                  <a:cubicBezTo>
                    <a:pt x="124" y="37"/>
                    <a:pt x="149" y="34"/>
                    <a:pt x="174" y="34"/>
                  </a:cubicBezTo>
                  <a:cubicBezTo>
                    <a:pt x="269" y="34"/>
                    <a:pt x="368" y="79"/>
                    <a:pt x="362" y="190"/>
                  </a:cubicBezTo>
                  <a:cubicBezTo>
                    <a:pt x="357" y="296"/>
                    <a:pt x="295" y="351"/>
                    <a:pt x="207" y="366"/>
                  </a:cubicBezTo>
                  <a:cubicBezTo>
                    <a:pt x="200" y="366"/>
                    <a:pt x="193" y="367"/>
                    <a:pt x="186" y="367"/>
                  </a:cubicBezTo>
                  <a:cubicBezTo>
                    <a:pt x="152" y="367"/>
                    <a:pt x="113" y="359"/>
                    <a:pt x="86" y="335"/>
                  </a:cubicBezTo>
                  <a:cubicBezTo>
                    <a:pt x="48" y="300"/>
                    <a:pt x="48" y="234"/>
                    <a:pt x="66" y="188"/>
                  </a:cubicBezTo>
                  <a:cubicBezTo>
                    <a:pt x="84" y="146"/>
                    <a:pt x="127" y="117"/>
                    <a:pt x="170" y="117"/>
                  </a:cubicBezTo>
                  <a:cubicBezTo>
                    <a:pt x="189" y="117"/>
                    <a:pt x="208" y="122"/>
                    <a:pt x="224" y="134"/>
                  </a:cubicBezTo>
                  <a:cubicBezTo>
                    <a:pt x="287" y="179"/>
                    <a:pt x="272" y="268"/>
                    <a:pt x="206" y="268"/>
                  </a:cubicBezTo>
                  <a:cubicBezTo>
                    <a:pt x="204" y="268"/>
                    <a:pt x="203" y="268"/>
                    <a:pt x="201" y="268"/>
                  </a:cubicBezTo>
                  <a:cubicBezTo>
                    <a:pt x="154" y="264"/>
                    <a:pt x="116" y="201"/>
                    <a:pt x="180" y="174"/>
                  </a:cubicBezTo>
                  <a:cubicBezTo>
                    <a:pt x="182" y="174"/>
                    <a:pt x="182" y="169"/>
                    <a:pt x="180" y="168"/>
                  </a:cubicBezTo>
                  <a:cubicBezTo>
                    <a:pt x="175" y="166"/>
                    <a:pt x="171" y="166"/>
                    <a:pt x="166" y="166"/>
                  </a:cubicBezTo>
                  <a:cubicBezTo>
                    <a:pt x="143" y="166"/>
                    <a:pt x="123" y="187"/>
                    <a:pt x="119" y="211"/>
                  </a:cubicBezTo>
                  <a:cubicBezTo>
                    <a:pt x="114" y="248"/>
                    <a:pt x="141" y="280"/>
                    <a:pt x="173" y="295"/>
                  </a:cubicBezTo>
                  <a:cubicBezTo>
                    <a:pt x="187" y="301"/>
                    <a:pt x="200" y="303"/>
                    <a:pt x="213" y="303"/>
                  </a:cubicBezTo>
                  <a:cubicBezTo>
                    <a:pt x="268" y="303"/>
                    <a:pt x="307" y="249"/>
                    <a:pt x="298" y="175"/>
                  </a:cubicBezTo>
                  <a:cubicBezTo>
                    <a:pt x="293" y="120"/>
                    <a:pt x="235" y="81"/>
                    <a:pt x="173" y="81"/>
                  </a:cubicBezTo>
                  <a:cubicBezTo>
                    <a:pt x="153" y="81"/>
                    <a:pt x="133" y="85"/>
                    <a:pt x="114" y="93"/>
                  </a:cubicBezTo>
                  <a:cubicBezTo>
                    <a:pt x="41" y="123"/>
                    <a:pt x="1" y="202"/>
                    <a:pt x="22" y="278"/>
                  </a:cubicBezTo>
                  <a:cubicBezTo>
                    <a:pt x="38" y="353"/>
                    <a:pt x="118" y="401"/>
                    <a:pt x="189" y="401"/>
                  </a:cubicBezTo>
                  <a:cubicBezTo>
                    <a:pt x="199" y="401"/>
                    <a:pt x="208" y="400"/>
                    <a:pt x="217" y="399"/>
                  </a:cubicBezTo>
                  <a:cubicBezTo>
                    <a:pt x="357" y="368"/>
                    <a:pt x="399" y="262"/>
                    <a:pt x="392" y="169"/>
                  </a:cubicBezTo>
                  <a:cubicBezTo>
                    <a:pt x="386" y="105"/>
                    <a:pt x="355" y="46"/>
                    <a:pt x="297" y="20"/>
                  </a:cubicBezTo>
                  <a:cubicBezTo>
                    <a:pt x="269" y="7"/>
                    <a:pt x="235" y="0"/>
                    <a:pt x="201"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4219038" y="3241856"/>
              <a:ext cx="78649" cy="79240"/>
            </a:xfrm>
            <a:custGeom>
              <a:rect b="b" l="l" r="r" t="t"/>
              <a:pathLst>
                <a:path extrusionOk="0" h="402" w="399">
                  <a:moveTo>
                    <a:pt x="199" y="0"/>
                  </a:moveTo>
                  <a:cubicBezTo>
                    <a:pt x="161" y="0"/>
                    <a:pt x="122" y="9"/>
                    <a:pt x="92" y="30"/>
                  </a:cubicBezTo>
                  <a:cubicBezTo>
                    <a:pt x="86" y="34"/>
                    <a:pt x="91" y="43"/>
                    <a:pt x="98" y="43"/>
                  </a:cubicBezTo>
                  <a:cubicBezTo>
                    <a:pt x="99" y="43"/>
                    <a:pt x="99" y="43"/>
                    <a:pt x="100" y="43"/>
                  </a:cubicBezTo>
                  <a:cubicBezTo>
                    <a:pt x="123" y="37"/>
                    <a:pt x="148" y="34"/>
                    <a:pt x="173" y="34"/>
                  </a:cubicBezTo>
                  <a:cubicBezTo>
                    <a:pt x="269" y="34"/>
                    <a:pt x="367" y="79"/>
                    <a:pt x="361" y="190"/>
                  </a:cubicBezTo>
                  <a:cubicBezTo>
                    <a:pt x="356" y="296"/>
                    <a:pt x="293" y="351"/>
                    <a:pt x="205" y="366"/>
                  </a:cubicBezTo>
                  <a:cubicBezTo>
                    <a:pt x="199" y="366"/>
                    <a:pt x="192" y="367"/>
                    <a:pt x="185" y="367"/>
                  </a:cubicBezTo>
                  <a:cubicBezTo>
                    <a:pt x="150" y="367"/>
                    <a:pt x="111" y="359"/>
                    <a:pt x="86" y="335"/>
                  </a:cubicBezTo>
                  <a:cubicBezTo>
                    <a:pt x="47" y="300"/>
                    <a:pt x="46" y="234"/>
                    <a:pt x="65" y="188"/>
                  </a:cubicBezTo>
                  <a:cubicBezTo>
                    <a:pt x="82" y="146"/>
                    <a:pt x="125" y="117"/>
                    <a:pt x="169" y="117"/>
                  </a:cubicBezTo>
                  <a:cubicBezTo>
                    <a:pt x="187" y="117"/>
                    <a:pt x="206" y="122"/>
                    <a:pt x="223" y="134"/>
                  </a:cubicBezTo>
                  <a:cubicBezTo>
                    <a:pt x="285" y="179"/>
                    <a:pt x="270" y="268"/>
                    <a:pt x="204" y="268"/>
                  </a:cubicBezTo>
                  <a:cubicBezTo>
                    <a:pt x="203" y="268"/>
                    <a:pt x="201" y="268"/>
                    <a:pt x="199" y="268"/>
                  </a:cubicBezTo>
                  <a:cubicBezTo>
                    <a:pt x="152" y="264"/>
                    <a:pt x="114" y="201"/>
                    <a:pt x="178" y="174"/>
                  </a:cubicBezTo>
                  <a:cubicBezTo>
                    <a:pt x="181" y="174"/>
                    <a:pt x="181" y="169"/>
                    <a:pt x="178" y="168"/>
                  </a:cubicBezTo>
                  <a:cubicBezTo>
                    <a:pt x="173" y="166"/>
                    <a:pt x="169" y="166"/>
                    <a:pt x="164" y="166"/>
                  </a:cubicBezTo>
                  <a:cubicBezTo>
                    <a:pt x="141" y="166"/>
                    <a:pt x="121" y="187"/>
                    <a:pt x="117" y="211"/>
                  </a:cubicBezTo>
                  <a:cubicBezTo>
                    <a:pt x="113" y="248"/>
                    <a:pt x="140" y="280"/>
                    <a:pt x="171" y="295"/>
                  </a:cubicBezTo>
                  <a:cubicBezTo>
                    <a:pt x="185" y="301"/>
                    <a:pt x="199" y="303"/>
                    <a:pt x="211" y="303"/>
                  </a:cubicBezTo>
                  <a:cubicBezTo>
                    <a:pt x="266" y="303"/>
                    <a:pt x="305" y="249"/>
                    <a:pt x="298" y="175"/>
                  </a:cubicBezTo>
                  <a:cubicBezTo>
                    <a:pt x="291" y="120"/>
                    <a:pt x="234" y="81"/>
                    <a:pt x="172" y="81"/>
                  </a:cubicBezTo>
                  <a:cubicBezTo>
                    <a:pt x="152" y="81"/>
                    <a:pt x="132" y="85"/>
                    <a:pt x="113" y="93"/>
                  </a:cubicBezTo>
                  <a:cubicBezTo>
                    <a:pt x="39" y="123"/>
                    <a:pt x="0" y="202"/>
                    <a:pt x="20" y="278"/>
                  </a:cubicBezTo>
                  <a:cubicBezTo>
                    <a:pt x="38" y="353"/>
                    <a:pt x="117" y="401"/>
                    <a:pt x="188" y="401"/>
                  </a:cubicBezTo>
                  <a:cubicBezTo>
                    <a:pt x="197" y="401"/>
                    <a:pt x="207" y="400"/>
                    <a:pt x="216" y="399"/>
                  </a:cubicBezTo>
                  <a:cubicBezTo>
                    <a:pt x="355" y="368"/>
                    <a:pt x="398" y="262"/>
                    <a:pt x="390" y="169"/>
                  </a:cubicBezTo>
                  <a:cubicBezTo>
                    <a:pt x="384" y="105"/>
                    <a:pt x="355" y="46"/>
                    <a:pt x="295" y="20"/>
                  </a:cubicBezTo>
                  <a:cubicBezTo>
                    <a:pt x="268" y="7"/>
                    <a:pt x="233" y="0"/>
                    <a:pt x="199"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4275216" y="3096977"/>
              <a:ext cx="78649" cy="79043"/>
            </a:xfrm>
            <a:custGeom>
              <a:rect b="b" l="l" r="r" t="t"/>
              <a:pathLst>
                <a:path extrusionOk="0" h="401" w="399">
                  <a:moveTo>
                    <a:pt x="199" y="0"/>
                  </a:moveTo>
                  <a:cubicBezTo>
                    <a:pt x="161" y="0"/>
                    <a:pt x="123" y="9"/>
                    <a:pt x="93" y="29"/>
                  </a:cubicBezTo>
                  <a:cubicBezTo>
                    <a:pt x="87" y="33"/>
                    <a:pt x="92" y="42"/>
                    <a:pt x="98" y="42"/>
                  </a:cubicBezTo>
                  <a:cubicBezTo>
                    <a:pt x="99" y="42"/>
                    <a:pt x="100" y="42"/>
                    <a:pt x="100" y="42"/>
                  </a:cubicBezTo>
                  <a:cubicBezTo>
                    <a:pt x="123" y="36"/>
                    <a:pt x="148" y="33"/>
                    <a:pt x="173" y="33"/>
                  </a:cubicBezTo>
                  <a:cubicBezTo>
                    <a:pt x="268" y="33"/>
                    <a:pt x="368" y="78"/>
                    <a:pt x="362" y="191"/>
                  </a:cubicBezTo>
                  <a:cubicBezTo>
                    <a:pt x="357" y="296"/>
                    <a:pt x="293" y="351"/>
                    <a:pt x="206" y="366"/>
                  </a:cubicBezTo>
                  <a:cubicBezTo>
                    <a:pt x="199" y="367"/>
                    <a:pt x="192" y="367"/>
                    <a:pt x="185" y="367"/>
                  </a:cubicBezTo>
                  <a:cubicBezTo>
                    <a:pt x="151" y="367"/>
                    <a:pt x="112" y="359"/>
                    <a:pt x="86" y="336"/>
                  </a:cubicBezTo>
                  <a:cubicBezTo>
                    <a:pt x="48" y="301"/>
                    <a:pt x="46" y="233"/>
                    <a:pt x="65" y="187"/>
                  </a:cubicBezTo>
                  <a:cubicBezTo>
                    <a:pt x="83" y="146"/>
                    <a:pt x="126" y="117"/>
                    <a:pt x="169" y="117"/>
                  </a:cubicBezTo>
                  <a:cubicBezTo>
                    <a:pt x="188" y="117"/>
                    <a:pt x="207" y="122"/>
                    <a:pt x="224" y="134"/>
                  </a:cubicBezTo>
                  <a:cubicBezTo>
                    <a:pt x="286" y="179"/>
                    <a:pt x="272" y="267"/>
                    <a:pt x="205" y="267"/>
                  </a:cubicBezTo>
                  <a:cubicBezTo>
                    <a:pt x="203" y="267"/>
                    <a:pt x="202" y="267"/>
                    <a:pt x="200" y="267"/>
                  </a:cubicBezTo>
                  <a:cubicBezTo>
                    <a:pt x="154" y="264"/>
                    <a:pt x="114" y="200"/>
                    <a:pt x="179" y="174"/>
                  </a:cubicBezTo>
                  <a:cubicBezTo>
                    <a:pt x="182" y="173"/>
                    <a:pt x="182" y="170"/>
                    <a:pt x="179" y="168"/>
                  </a:cubicBezTo>
                  <a:cubicBezTo>
                    <a:pt x="174" y="167"/>
                    <a:pt x="169" y="166"/>
                    <a:pt x="165" y="166"/>
                  </a:cubicBezTo>
                  <a:cubicBezTo>
                    <a:pt x="141" y="166"/>
                    <a:pt x="122" y="187"/>
                    <a:pt x="119" y="212"/>
                  </a:cubicBezTo>
                  <a:cubicBezTo>
                    <a:pt x="113" y="248"/>
                    <a:pt x="141" y="280"/>
                    <a:pt x="172" y="294"/>
                  </a:cubicBezTo>
                  <a:cubicBezTo>
                    <a:pt x="186" y="300"/>
                    <a:pt x="200" y="303"/>
                    <a:pt x="213" y="303"/>
                  </a:cubicBezTo>
                  <a:cubicBezTo>
                    <a:pt x="268" y="303"/>
                    <a:pt x="306" y="249"/>
                    <a:pt x="298" y="175"/>
                  </a:cubicBezTo>
                  <a:cubicBezTo>
                    <a:pt x="292" y="120"/>
                    <a:pt x="234" y="81"/>
                    <a:pt x="172" y="81"/>
                  </a:cubicBezTo>
                  <a:cubicBezTo>
                    <a:pt x="153" y="81"/>
                    <a:pt x="132" y="85"/>
                    <a:pt x="113" y="93"/>
                  </a:cubicBezTo>
                  <a:cubicBezTo>
                    <a:pt x="41" y="123"/>
                    <a:pt x="1" y="201"/>
                    <a:pt x="21" y="278"/>
                  </a:cubicBezTo>
                  <a:cubicBezTo>
                    <a:pt x="38" y="353"/>
                    <a:pt x="117" y="400"/>
                    <a:pt x="188" y="400"/>
                  </a:cubicBezTo>
                  <a:cubicBezTo>
                    <a:pt x="198" y="400"/>
                    <a:pt x="207" y="400"/>
                    <a:pt x="216" y="398"/>
                  </a:cubicBezTo>
                  <a:cubicBezTo>
                    <a:pt x="355" y="368"/>
                    <a:pt x="399" y="262"/>
                    <a:pt x="390" y="168"/>
                  </a:cubicBezTo>
                  <a:cubicBezTo>
                    <a:pt x="385" y="104"/>
                    <a:pt x="355" y="47"/>
                    <a:pt x="296" y="20"/>
                  </a:cubicBezTo>
                  <a:cubicBezTo>
                    <a:pt x="268" y="7"/>
                    <a:pt x="233" y="0"/>
                    <a:pt x="199"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4139601" y="3573798"/>
              <a:ext cx="20303" cy="20303"/>
            </a:xfrm>
            <a:custGeom>
              <a:rect b="b" l="l" r="r" t="t"/>
              <a:pathLst>
                <a:path extrusionOk="0" h="103" w="103">
                  <a:moveTo>
                    <a:pt x="51" y="0"/>
                  </a:moveTo>
                  <a:cubicBezTo>
                    <a:pt x="23" y="0"/>
                    <a:pt x="1" y="24"/>
                    <a:pt x="1" y="52"/>
                  </a:cubicBezTo>
                  <a:cubicBezTo>
                    <a:pt x="1" y="80"/>
                    <a:pt x="23" y="102"/>
                    <a:pt x="51" y="102"/>
                  </a:cubicBezTo>
                  <a:cubicBezTo>
                    <a:pt x="79" y="102"/>
                    <a:pt x="103" y="80"/>
                    <a:pt x="103" y="52"/>
                  </a:cubicBezTo>
                  <a:cubicBezTo>
                    <a:pt x="103" y="24"/>
                    <a:pt x="79" y="0"/>
                    <a:pt x="51" y="0"/>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4361552" y="3573995"/>
              <a:ext cx="23457" cy="20303"/>
            </a:xfrm>
            <a:custGeom>
              <a:rect b="b" l="l" r="r" t="t"/>
              <a:pathLst>
                <a:path extrusionOk="0" h="103" w="119">
                  <a:moveTo>
                    <a:pt x="68" y="1"/>
                  </a:moveTo>
                  <a:cubicBezTo>
                    <a:pt x="23" y="1"/>
                    <a:pt x="0" y="54"/>
                    <a:pt x="32" y="87"/>
                  </a:cubicBezTo>
                  <a:cubicBezTo>
                    <a:pt x="43" y="97"/>
                    <a:pt x="55" y="102"/>
                    <a:pt x="68" y="102"/>
                  </a:cubicBezTo>
                  <a:cubicBezTo>
                    <a:pt x="94" y="102"/>
                    <a:pt x="119" y="82"/>
                    <a:pt x="119" y="51"/>
                  </a:cubicBezTo>
                  <a:cubicBezTo>
                    <a:pt x="119" y="23"/>
                    <a:pt x="96" y="1"/>
                    <a:pt x="6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4563989" y="3573995"/>
              <a:ext cx="23457" cy="20303"/>
            </a:xfrm>
            <a:custGeom>
              <a:rect b="b" l="l" r="r" t="t"/>
              <a:pathLst>
                <a:path extrusionOk="0" h="103" w="119">
                  <a:moveTo>
                    <a:pt x="69" y="1"/>
                  </a:moveTo>
                  <a:cubicBezTo>
                    <a:pt x="23" y="1"/>
                    <a:pt x="1" y="54"/>
                    <a:pt x="32" y="87"/>
                  </a:cubicBezTo>
                  <a:cubicBezTo>
                    <a:pt x="43" y="97"/>
                    <a:pt x="56" y="102"/>
                    <a:pt x="68" y="102"/>
                  </a:cubicBezTo>
                  <a:cubicBezTo>
                    <a:pt x="94" y="102"/>
                    <a:pt x="119" y="82"/>
                    <a:pt x="119" y="51"/>
                  </a:cubicBezTo>
                  <a:cubicBezTo>
                    <a:pt x="119" y="23"/>
                    <a:pt x="97" y="1"/>
                    <a:pt x="69"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4980296" y="3573995"/>
              <a:ext cx="23654" cy="20303"/>
            </a:xfrm>
            <a:custGeom>
              <a:rect b="b" l="l" r="r" t="t"/>
              <a:pathLst>
                <a:path extrusionOk="0" h="103" w="120">
                  <a:moveTo>
                    <a:pt x="68" y="1"/>
                  </a:moveTo>
                  <a:cubicBezTo>
                    <a:pt x="24" y="1"/>
                    <a:pt x="1" y="54"/>
                    <a:pt x="33" y="87"/>
                  </a:cubicBezTo>
                  <a:cubicBezTo>
                    <a:pt x="44" y="97"/>
                    <a:pt x="56" y="102"/>
                    <a:pt x="69" y="102"/>
                  </a:cubicBezTo>
                  <a:cubicBezTo>
                    <a:pt x="95" y="102"/>
                    <a:pt x="120" y="82"/>
                    <a:pt x="120" y="51"/>
                  </a:cubicBezTo>
                  <a:cubicBezTo>
                    <a:pt x="120" y="23"/>
                    <a:pt x="97" y="1"/>
                    <a:pt x="68"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4760710" y="3573995"/>
              <a:ext cx="23851" cy="20303"/>
            </a:xfrm>
            <a:custGeom>
              <a:rect b="b" l="l" r="r" t="t"/>
              <a:pathLst>
                <a:path extrusionOk="0" h="103" w="121">
                  <a:moveTo>
                    <a:pt x="69" y="1"/>
                  </a:moveTo>
                  <a:cubicBezTo>
                    <a:pt x="24" y="1"/>
                    <a:pt x="1" y="54"/>
                    <a:pt x="34" y="87"/>
                  </a:cubicBezTo>
                  <a:cubicBezTo>
                    <a:pt x="44" y="97"/>
                    <a:pt x="56" y="102"/>
                    <a:pt x="69" y="102"/>
                  </a:cubicBezTo>
                  <a:cubicBezTo>
                    <a:pt x="95" y="102"/>
                    <a:pt x="120" y="82"/>
                    <a:pt x="120" y="51"/>
                  </a:cubicBezTo>
                  <a:cubicBezTo>
                    <a:pt x="120" y="23"/>
                    <a:pt x="97" y="1"/>
                    <a:pt x="69" y="1"/>
                  </a:cubicBezTo>
                  <a:close/>
                </a:path>
              </a:pathLst>
            </a:custGeom>
            <a:solidFill>
              <a:srgbClr val="3F3F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4077313" y="2839939"/>
              <a:ext cx="986955" cy="191004"/>
            </a:xfrm>
            <a:custGeom>
              <a:rect b="b" l="l" r="r" t="t"/>
              <a:pathLst>
                <a:path extrusionOk="0" h="969" w="5007">
                  <a:moveTo>
                    <a:pt x="2487" y="0"/>
                  </a:moveTo>
                  <a:lnTo>
                    <a:pt x="1513" y="6"/>
                  </a:lnTo>
                  <a:lnTo>
                    <a:pt x="1" y="968"/>
                  </a:lnTo>
                  <a:lnTo>
                    <a:pt x="1724" y="99"/>
                  </a:lnTo>
                  <a:lnTo>
                    <a:pt x="1208" y="968"/>
                  </a:lnTo>
                  <a:lnTo>
                    <a:pt x="2130" y="98"/>
                  </a:lnTo>
                  <a:lnTo>
                    <a:pt x="2277" y="968"/>
                  </a:lnTo>
                  <a:lnTo>
                    <a:pt x="2504" y="66"/>
                  </a:lnTo>
                  <a:lnTo>
                    <a:pt x="2729" y="968"/>
                  </a:lnTo>
                  <a:lnTo>
                    <a:pt x="2919" y="65"/>
                  </a:lnTo>
                  <a:lnTo>
                    <a:pt x="3799" y="968"/>
                  </a:lnTo>
                  <a:lnTo>
                    <a:pt x="3298" y="65"/>
                  </a:lnTo>
                  <a:lnTo>
                    <a:pt x="3298" y="65"/>
                  </a:lnTo>
                  <a:lnTo>
                    <a:pt x="5006" y="968"/>
                  </a:lnTo>
                  <a:lnTo>
                    <a:pt x="3495" y="6"/>
                  </a:lnTo>
                  <a:lnTo>
                    <a:pt x="2520" y="0"/>
                  </a:lnTo>
                  <a:close/>
                  <a:moveTo>
                    <a:pt x="1" y="968"/>
                  </a:moveTo>
                  <a:lnTo>
                    <a:pt x="1" y="968"/>
                  </a:lnTo>
                  <a:lnTo>
                    <a:pt x="1" y="968"/>
                  </a:lnTo>
                  <a:close/>
                  <a:moveTo>
                    <a:pt x="1208" y="968"/>
                  </a:moveTo>
                  <a:lnTo>
                    <a:pt x="1208" y="968"/>
                  </a:lnTo>
                  <a:lnTo>
                    <a:pt x="1208" y="968"/>
                  </a:lnTo>
                  <a:lnTo>
                    <a:pt x="1208" y="968"/>
                  </a:lnTo>
                  <a:close/>
                  <a:moveTo>
                    <a:pt x="2277" y="968"/>
                  </a:moveTo>
                  <a:lnTo>
                    <a:pt x="2277" y="968"/>
                  </a:lnTo>
                  <a:lnTo>
                    <a:pt x="2277" y="968"/>
                  </a:lnTo>
                  <a:close/>
                  <a:moveTo>
                    <a:pt x="2729" y="968"/>
                  </a:moveTo>
                  <a:lnTo>
                    <a:pt x="2729" y="968"/>
                  </a:lnTo>
                  <a:lnTo>
                    <a:pt x="2729" y="968"/>
                  </a:lnTo>
                  <a:close/>
                  <a:moveTo>
                    <a:pt x="5006" y="968"/>
                  </a:moveTo>
                  <a:lnTo>
                    <a:pt x="5006" y="968"/>
                  </a:lnTo>
                  <a:lnTo>
                    <a:pt x="5006" y="968"/>
                  </a:lnTo>
                  <a:close/>
                  <a:moveTo>
                    <a:pt x="2277" y="968"/>
                  </a:moveTo>
                  <a:lnTo>
                    <a:pt x="2277" y="968"/>
                  </a:lnTo>
                  <a:lnTo>
                    <a:pt x="2277" y="968"/>
                  </a:lnTo>
                  <a:close/>
                  <a:moveTo>
                    <a:pt x="2729" y="968"/>
                  </a:moveTo>
                  <a:lnTo>
                    <a:pt x="2729" y="968"/>
                  </a:lnTo>
                  <a:lnTo>
                    <a:pt x="2729" y="968"/>
                  </a:lnTo>
                  <a:close/>
                </a:path>
              </a:pathLst>
            </a:custGeom>
            <a:solidFill>
              <a:srgbClr val="F4B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4" name="Google Shape;4274;p77"/>
          <p:cNvSpPr/>
          <p:nvPr/>
        </p:nvSpPr>
        <p:spPr>
          <a:xfrm>
            <a:off x="6219739" y="2925157"/>
            <a:ext cx="704634" cy="272847"/>
          </a:xfrm>
          <a:custGeom>
            <a:rect b="b" l="l" r="r" t="t"/>
            <a:pathLst>
              <a:path extrusionOk="0" h="2872" w="7417">
                <a:moveTo>
                  <a:pt x="2143" y="0"/>
                </a:moveTo>
                <a:cubicBezTo>
                  <a:pt x="2069" y="0"/>
                  <a:pt x="2010" y="28"/>
                  <a:pt x="1962" y="83"/>
                </a:cubicBezTo>
                <a:cubicBezTo>
                  <a:pt x="1892" y="164"/>
                  <a:pt x="1898" y="275"/>
                  <a:pt x="1985" y="416"/>
                </a:cubicBezTo>
                <a:cubicBezTo>
                  <a:pt x="2016" y="463"/>
                  <a:pt x="2052" y="507"/>
                  <a:pt x="2091" y="549"/>
                </a:cubicBezTo>
                <a:cubicBezTo>
                  <a:pt x="2167" y="635"/>
                  <a:pt x="2259" y="700"/>
                  <a:pt x="2355" y="761"/>
                </a:cubicBezTo>
                <a:cubicBezTo>
                  <a:pt x="2584" y="909"/>
                  <a:pt x="2827" y="1027"/>
                  <a:pt x="3069" y="1149"/>
                </a:cubicBezTo>
                <a:cubicBezTo>
                  <a:pt x="3125" y="1178"/>
                  <a:pt x="3199" y="1193"/>
                  <a:pt x="3224" y="1278"/>
                </a:cubicBezTo>
                <a:cubicBezTo>
                  <a:pt x="3200" y="1282"/>
                  <a:pt x="3178" y="1284"/>
                  <a:pt x="3156" y="1284"/>
                </a:cubicBezTo>
                <a:cubicBezTo>
                  <a:pt x="3071" y="1284"/>
                  <a:pt x="2993" y="1258"/>
                  <a:pt x="2915" y="1249"/>
                </a:cubicBezTo>
                <a:cubicBezTo>
                  <a:pt x="2355" y="1183"/>
                  <a:pt x="1811" y="1059"/>
                  <a:pt x="1327" y="745"/>
                </a:cubicBezTo>
                <a:cubicBezTo>
                  <a:pt x="1306" y="732"/>
                  <a:pt x="1284" y="719"/>
                  <a:pt x="1261" y="709"/>
                </a:cubicBezTo>
                <a:cubicBezTo>
                  <a:pt x="1068" y="614"/>
                  <a:pt x="875" y="520"/>
                  <a:pt x="663" y="478"/>
                </a:cubicBezTo>
                <a:cubicBezTo>
                  <a:pt x="556" y="456"/>
                  <a:pt x="449" y="436"/>
                  <a:pt x="341" y="436"/>
                </a:cubicBezTo>
                <a:cubicBezTo>
                  <a:pt x="292" y="436"/>
                  <a:pt x="243" y="440"/>
                  <a:pt x="194" y="450"/>
                </a:cubicBezTo>
                <a:cubicBezTo>
                  <a:pt x="109" y="467"/>
                  <a:pt x="37" y="505"/>
                  <a:pt x="18" y="598"/>
                </a:cubicBezTo>
                <a:cubicBezTo>
                  <a:pt x="0" y="686"/>
                  <a:pt x="27" y="765"/>
                  <a:pt x="99" y="816"/>
                </a:cubicBezTo>
                <a:cubicBezTo>
                  <a:pt x="260" y="928"/>
                  <a:pt x="426" y="1043"/>
                  <a:pt x="618" y="1080"/>
                </a:cubicBezTo>
                <a:cubicBezTo>
                  <a:pt x="914" y="1137"/>
                  <a:pt x="1210" y="1201"/>
                  <a:pt x="1516" y="1201"/>
                </a:cubicBezTo>
                <a:cubicBezTo>
                  <a:pt x="1766" y="1201"/>
                  <a:pt x="2016" y="1232"/>
                  <a:pt x="2296" y="1343"/>
                </a:cubicBezTo>
                <a:cubicBezTo>
                  <a:pt x="2170" y="1369"/>
                  <a:pt x="2086" y="1385"/>
                  <a:pt x="2003" y="1403"/>
                </a:cubicBezTo>
                <a:cubicBezTo>
                  <a:pt x="1732" y="1461"/>
                  <a:pt x="1459" y="1515"/>
                  <a:pt x="1217" y="1662"/>
                </a:cubicBezTo>
                <a:cubicBezTo>
                  <a:pt x="1152" y="1701"/>
                  <a:pt x="1085" y="1739"/>
                  <a:pt x="1039" y="1802"/>
                </a:cubicBezTo>
                <a:cubicBezTo>
                  <a:pt x="951" y="1922"/>
                  <a:pt x="989" y="2054"/>
                  <a:pt x="1129" y="2105"/>
                </a:cubicBezTo>
                <a:cubicBezTo>
                  <a:pt x="1186" y="2127"/>
                  <a:pt x="1246" y="2137"/>
                  <a:pt x="1307" y="2137"/>
                </a:cubicBezTo>
                <a:cubicBezTo>
                  <a:pt x="1328" y="2137"/>
                  <a:pt x="1350" y="2136"/>
                  <a:pt x="1372" y="2133"/>
                </a:cubicBezTo>
                <a:cubicBezTo>
                  <a:pt x="1852" y="2061"/>
                  <a:pt x="2283" y="1868"/>
                  <a:pt x="2636" y="1538"/>
                </a:cubicBezTo>
                <a:cubicBezTo>
                  <a:pt x="2721" y="1458"/>
                  <a:pt x="2794" y="1420"/>
                  <a:pt x="2882" y="1420"/>
                </a:cubicBezTo>
                <a:cubicBezTo>
                  <a:pt x="2911" y="1420"/>
                  <a:pt x="2942" y="1424"/>
                  <a:pt x="2975" y="1432"/>
                </a:cubicBezTo>
                <a:cubicBezTo>
                  <a:pt x="3012" y="1440"/>
                  <a:pt x="3049" y="1445"/>
                  <a:pt x="3086" y="1449"/>
                </a:cubicBezTo>
                <a:cubicBezTo>
                  <a:pt x="3343" y="1480"/>
                  <a:pt x="3598" y="1521"/>
                  <a:pt x="3856" y="1539"/>
                </a:cubicBezTo>
                <a:cubicBezTo>
                  <a:pt x="4182" y="1562"/>
                  <a:pt x="4510" y="1567"/>
                  <a:pt x="4837" y="1581"/>
                </a:cubicBezTo>
                <a:cubicBezTo>
                  <a:pt x="4856" y="1582"/>
                  <a:pt x="4875" y="1584"/>
                  <a:pt x="4884" y="1618"/>
                </a:cubicBezTo>
                <a:cubicBezTo>
                  <a:pt x="4846" y="1674"/>
                  <a:pt x="4774" y="1684"/>
                  <a:pt x="4716" y="1714"/>
                </a:cubicBezTo>
                <a:cubicBezTo>
                  <a:pt x="4372" y="1880"/>
                  <a:pt x="4088" y="2113"/>
                  <a:pt x="3884" y="2437"/>
                </a:cubicBezTo>
                <a:cubicBezTo>
                  <a:pt x="3851" y="2490"/>
                  <a:pt x="3815" y="2543"/>
                  <a:pt x="3802" y="2606"/>
                </a:cubicBezTo>
                <a:cubicBezTo>
                  <a:pt x="3772" y="2745"/>
                  <a:pt x="3837" y="2844"/>
                  <a:pt x="3976" y="2866"/>
                </a:cubicBezTo>
                <a:cubicBezTo>
                  <a:pt x="3997" y="2870"/>
                  <a:pt x="4019" y="2871"/>
                  <a:pt x="4040" y="2871"/>
                </a:cubicBezTo>
                <a:cubicBezTo>
                  <a:pt x="4081" y="2871"/>
                  <a:pt x="4123" y="2865"/>
                  <a:pt x="4163" y="2851"/>
                </a:cubicBezTo>
                <a:cubicBezTo>
                  <a:pt x="4288" y="2810"/>
                  <a:pt x="4415" y="2765"/>
                  <a:pt x="4522" y="2686"/>
                </a:cubicBezTo>
                <a:cubicBezTo>
                  <a:pt x="4889" y="2415"/>
                  <a:pt x="5237" y="2123"/>
                  <a:pt x="5462" y="1716"/>
                </a:cubicBezTo>
                <a:cubicBezTo>
                  <a:pt x="5523" y="1606"/>
                  <a:pt x="5596" y="1573"/>
                  <a:pt x="5716" y="1568"/>
                </a:cubicBezTo>
                <a:cubicBezTo>
                  <a:pt x="6131" y="1551"/>
                  <a:pt x="6546" y="1538"/>
                  <a:pt x="6951" y="1427"/>
                </a:cubicBezTo>
                <a:cubicBezTo>
                  <a:pt x="7085" y="1390"/>
                  <a:pt x="7221" y="1363"/>
                  <a:pt x="7336" y="1279"/>
                </a:cubicBezTo>
                <a:cubicBezTo>
                  <a:pt x="7369" y="1255"/>
                  <a:pt x="7416" y="1234"/>
                  <a:pt x="7398" y="1177"/>
                </a:cubicBezTo>
                <a:cubicBezTo>
                  <a:pt x="7385" y="1171"/>
                  <a:pt x="7372" y="1168"/>
                  <a:pt x="7360" y="1168"/>
                </a:cubicBezTo>
                <a:cubicBezTo>
                  <a:pt x="7328" y="1168"/>
                  <a:pt x="7299" y="1184"/>
                  <a:pt x="7271" y="1193"/>
                </a:cubicBezTo>
                <a:cubicBezTo>
                  <a:pt x="7064" y="1255"/>
                  <a:pt x="6853" y="1291"/>
                  <a:pt x="6642" y="1327"/>
                </a:cubicBezTo>
                <a:cubicBezTo>
                  <a:pt x="6621" y="1331"/>
                  <a:pt x="6602" y="1333"/>
                  <a:pt x="6584" y="1333"/>
                </a:cubicBezTo>
                <a:cubicBezTo>
                  <a:pt x="6505" y="1333"/>
                  <a:pt x="6450" y="1296"/>
                  <a:pt x="6393" y="1216"/>
                </a:cubicBezTo>
                <a:cubicBezTo>
                  <a:pt x="6130" y="846"/>
                  <a:pt x="5836" y="498"/>
                  <a:pt x="5481" y="211"/>
                </a:cubicBezTo>
                <a:cubicBezTo>
                  <a:pt x="5382" y="132"/>
                  <a:pt x="5278" y="61"/>
                  <a:pt x="5154" y="25"/>
                </a:cubicBezTo>
                <a:cubicBezTo>
                  <a:pt x="5118" y="14"/>
                  <a:pt x="5086" y="9"/>
                  <a:pt x="5057" y="9"/>
                </a:cubicBezTo>
                <a:cubicBezTo>
                  <a:pt x="4945" y="9"/>
                  <a:pt x="4887" y="88"/>
                  <a:pt x="4900" y="236"/>
                </a:cubicBezTo>
                <a:cubicBezTo>
                  <a:pt x="4907" y="312"/>
                  <a:pt x="4936" y="381"/>
                  <a:pt x="4971" y="449"/>
                </a:cubicBezTo>
                <a:cubicBezTo>
                  <a:pt x="5024" y="543"/>
                  <a:pt x="5087" y="630"/>
                  <a:pt x="5161" y="708"/>
                </a:cubicBezTo>
                <a:cubicBezTo>
                  <a:pt x="5342" y="910"/>
                  <a:pt x="5555" y="1082"/>
                  <a:pt x="5792" y="1215"/>
                </a:cubicBezTo>
                <a:cubicBezTo>
                  <a:pt x="5858" y="1253"/>
                  <a:pt x="5939" y="1278"/>
                  <a:pt x="5972" y="1355"/>
                </a:cubicBezTo>
                <a:cubicBezTo>
                  <a:pt x="5936" y="1401"/>
                  <a:pt x="5896" y="1396"/>
                  <a:pt x="5859" y="1397"/>
                </a:cubicBezTo>
                <a:cubicBezTo>
                  <a:pt x="5587" y="1404"/>
                  <a:pt x="5315" y="1410"/>
                  <a:pt x="5043" y="1410"/>
                </a:cubicBezTo>
                <a:cubicBezTo>
                  <a:pt x="4684" y="1410"/>
                  <a:pt x="4326" y="1400"/>
                  <a:pt x="3968" y="1369"/>
                </a:cubicBezTo>
                <a:cubicBezTo>
                  <a:pt x="3879" y="1360"/>
                  <a:pt x="3817" y="1330"/>
                  <a:pt x="3771" y="1248"/>
                </a:cubicBezTo>
                <a:cubicBezTo>
                  <a:pt x="3732" y="1184"/>
                  <a:pt x="3685" y="1124"/>
                  <a:pt x="3631" y="1072"/>
                </a:cubicBezTo>
                <a:cubicBezTo>
                  <a:pt x="3337" y="776"/>
                  <a:pt x="3022" y="503"/>
                  <a:pt x="2687" y="254"/>
                </a:cubicBezTo>
                <a:cubicBezTo>
                  <a:pt x="2569" y="168"/>
                  <a:pt x="2447" y="91"/>
                  <a:pt x="2311" y="37"/>
                </a:cubicBezTo>
                <a:cubicBezTo>
                  <a:pt x="2248" y="13"/>
                  <a:pt x="2192" y="0"/>
                  <a:pt x="2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7249959" y="2925062"/>
            <a:ext cx="705299" cy="272847"/>
          </a:xfrm>
          <a:custGeom>
            <a:rect b="b" l="l" r="r" t="t"/>
            <a:pathLst>
              <a:path extrusionOk="0" h="2872" w="7424">
                <a:moveTo>
                  <a:pt x="5259" y="0"/>
                </a:moveTo>
                <a:cubicBezTo>
                  <a:pt x="5203" y="0"/>
                  <a:pt x="5151" y="17"/>
                  <a:pt x="5099" y="38"/>
                </a:cubicBezTo>
                <a:cubicBezTo>
                  <a:pt x="4952" y="98"/>
                  <a:pt x="4819" y="183"/>
                  <a:pt x="4693" y="278"/>
                </a:cubicBezTo>
                <a:cubicBezTo>
                  <a:pt x="4376" y="517"/>
                  <a:pt x="4075" y="778"/>
                  <a:pt x="3794" y="1059"/>
                </a:cubicBezTo>
                <a:cubicBezTo>
                  <a:pt x="3739" y="1111"/>
                  <a:pt x="3685" y="1169"/>
                  <a:pt x="3651" y="1234"/>
                </a:cubicBezTo>
                <a:cubicBezTo>
                  <a:pt x="3599" y="1329"/>
                  <a:pt x="3527" y="1361"/>
                  <a:pt x="3423" y="1371"/>
                </a:cubicBezTo>
                <a:cubicBezTo>
                  <a:pt x="3078" y="1400"/>
                  <a:pt x="2733" y="1410"/>
                  <a:pt x="2388" y="1410"/>
                </a:cubicBezTo>
                <a:cubicBezTo>
                  <a:pt x="2121" y="1410"/>
                  <a:pt x="1855" y="1404"/>
                  <a:pt x="1588" y="1398"/>
                </a:cubicBezTo>
                <a:cubicBezTo>
                  <a:pt x="1586" y="1398"/>
                  <a:pt x="1585" y="1398"/>
                  <a:pt x="1583" y="1398"/>
                </a:cubicBezTo>
                <a:cubicBezTo>
                  <a:pt x="1567" y="1398"/>
                  <a:pt x="1550" y="1400"/>
                  <a:pt x="1533" y="1400"/>
                </a:cubicBezTo>
                <a:cubicBezTo>
                  <a:pt x="1496" y="1400"/>
                  <a:pt x="1458" y="1392"/>
                  <a:pt x="1429" y="1347"/>
                </a:cubicBezTo>
                <a:cubicBezTo>
                  <a:pt x="1497" y="1271"/>
                  <a:pt x="1591" y="1231"/>
                  <a:pt x="1676" y="1181"/>
                </a:cubicBezTo>
                <a:cubicBezTo>
                  <a:pt x="1939" y="1027"/>
                  <a:pt x="2168" y="825"/>
                  <a:pt x="2354" y="584"/>
                </a:cubicBezTo>
                <a:cubicBezTo>
                  <a:pt x="2435" y="477"/>
                  <a:pt x="2501" y="362"/>
                  <a:pt x="2516" y="225"/>
                </a:cubicBezTo>
                <a:cubicBezTo>
                  <a:pt x="2530" y="89"/>
                  <a:pt x="2464" y="8"/>
                  <a:pt x="2351" y="8"/>
                </a:cubicBezTo>
                <a:cubicBezTo>
                  <a:pt x="2326" y="8"/>
                  <a:pt x="2299" y="12"/>
                  <a:pt x="2270" y="20"/>
                </a:cubicBezTo>
                <a:cubicBezTo>
                  <a:pt x="2146" y="54"/>
                  <a:pt x="2041" y="124"/>
                  <a:pt x="1941" y="203"/>
                </a:cubicBezTo>
                <a:cubicBezTo>
                  <a:pt x="1579" y="493"/>
                  <a:pt x="1282" y="844"/>
                  <a:pt x="1016" y="1222"/>
                </a:cubicBezTo>
                <a:cubicBezTo>
                  <a:pt x="961" y="1298"/>
                  <a:pt x="909" y="1332"/>
                  <a:pt x="835" y="1332"/>
                </a:cubicBezTo>
                <a:cubicBezTo>
                  <a:pt x="818" y="1332"/>
                  <a:pt x="801" y="1330"/>
                  <a:pt x="782" y="1327"/>
                </a:cubicBezTo>
                <a:cubicBezTo>
                  <a:pt x="558" y="1290"/>
                  <a:pt x="335" y="1253"/>
                  <a:pt x="117" y="1184"/>
                </a:cubicBezTo>
                <a:cubicBezTo>
                  <a:pt x="96" y="1177"/>
                  <a:pt x="71" y="1159"/>
                  <a:pt x="46" y="1159"/>
                </a:cubicBezTo>
                <a:cubicBezTo>
                  <a:pt x="31" y="1159"/>
                  <a:pt x="16" y="1166"/>
                  <a:pt x="1" y="1187"/>
                </a:cubicBezTo>
                <a:cubicBezTo>
                  <a:pt x="27" y="1271"/>
                  <a:pt x="100" y="1302"/>
                  <a:pt x="167" y="1331"/>
                </a:cubicBezTo>
                <a:cubicBezTo>
                  <a:pt x="448" y="1447"/>
                  <a:pt x="749" y="1493"/>
                  <a:pt x="1047" y="1533"/>
                </a:cubicBezTo>
                <a:cubicBezTo>
                  <a:pt x="1283" y="1566"/>
                  <a:pt x="1525" y="1562"/>
                  <a:pt x="1763" y="1571"/>
                </a:cubicBezTo>
                <a:cubicBezTo>
                  <a:pt x="1832" y="1574"/>
                  <a:pt x="1882" y="1593"/>
                  <a:pt x="1916" y="1660"/>
                </a:cubicBezTo>
                <a:cubicBezTo>
                  <a:pt x="2122" y="2054"/>
                  <a:pt x="2449" y="2342"/>
                  <a:pt x="2790" y="2616"/>
                </a:cubicBezTo>
                <a:cubicBezTo>
                  <a:pt x="2930" y="2728"/>
                  <a:pt x="3090" y="2802"/>
                  <a:pt x="3260" y="2853"/>
                </a:cubicBezTo>
                <a:cubicBezTo>
                  <a:pt x="3302" y="2866"/>
                  <a:pt x="3342" y="2872"/>
                  <a:pt x="3380" y="2872"/>
                </a:cubicBezTo>
                <a:cubicBezTo>
                  <a:pt x="3472" y="2872"/>
                  <a:pt x="3549" y="2837"/>
                  <a:pt x="3588" y="2777"/>
                </a:cubicBezTo>
                <a:cubicBezTo>
                  <a:pt x="3658" y="2669"/>
                  <a:pt x="3610" y="2571"/>
                  <a:pt x="3555" y="2477"/>
                </a:cubicBezTo>
                <a:cubicBezTo>
                  <a:pt x="3542" y="2455"/>
                  <a:pt x="3527" y="2435"/>
                  <a:pt x="3513" y="2413"/>
                </a:cubicBezTo>
                <a:cubicBezTo>
                  <a:pt x="3310" y="2095"/>
                  <a:pt x="3027" y="1871"/>
                  <a:pt x="2690" y="1710"/>
                </a:cubicBezTo>
                <a:cubicBezTo>
                  <a:pt x="2630" y="1681"/>
                  <a:pt x="2559" y="1669"/>
                  <a:pt x="2505" y="1600"/>
                </a:cubicBezTo>
                <a:cubicBezTo>
                  <a:pt x="2558" y="1579"/>
                  <a:pt x="2608" y="1577"/>
                  <a:pt x="2655" y="1577"/>
                </a:cubicBezTo>
                <a:cubicBezTo>
                  <a:pt x="2669" y="1577"/>
                  <a:pt x="2683" y="1577"/>
                  <a:pt x="2696" y="1577"/>
                </a:cubicBezTo>
                <a:cubicBezTo>
                  <a:pt x="2710" y="1577"/>
                  <a:pt x="2724" y="1577"/>
                  <a:pt x="2737" y="1576"/>
                </a:cubicBezTo>
                <a:cubicBezTo>
                  <a:pt x="3051" y="1561"/>
                  <a:pt x="3367" y="1558"/>
                  <a:pt x="3681" y="1530"/>
                </a:cubicBezTo>
                <a:cubicBezTo>
                  <a:pt x="3981" y="1505"/>
                  <a:pt x="4280" y="1456"/>
                  <a:pt x="4580" y="1415"/>
                </a:cubicBezTo>
                <a:cubicBezTo>
                  <a:pt x="4594" y="1414"/>
                  <a:pt x="4607" y="1412"/>
                  <a:pt x="4620" y="1412"/>
                </a:cubicBezTo>
                <a:cubicBezTo>
                  <a:pt x="4648" y="1412"/>
                  <a:pt x="4673" y="1420"/>
                  <a:pt x="4698" y="1449"/>
                </a:cubicBezTo>
                <a:cubicBezTo>
                  <a:pt x="5042" y="1841"/>
                  <a:pt x="5498" y="2023"/>
                  <a:pt x="5995" y="2127"/>
                </a:cubicBezTo>
                <a:cubicBezTo>
                  <a:pt x="6031" y="2135"/>
                  <a:pt x="6067" y="2139"/>
                  <a:pt x="6103" y="2139"/>
                </a:cubicBezTo>
                <a:cubicBezTo>
                  <a:pt x="6168" y="2139"/>
                  <a:pt x="6232" y="2127"/>
                  <a:pt x="6293" y="2103"/>
                </a:cubicBezTo>
                <a:cubicBezTo>
                  <a:pt x="6426" y="2052"/>
                  <a:pt x="6460" y="1929"/>
                  <a:pt x="6380" y="1811"/>
                </a:cubicBezTo>
                <a:cubicBezTo>
                  <a:pt x="6343" y="1758"/>
                  <a:pt x="6293" y="1720"/>
                  <a:pt x="6238" y="1688"/>
                </a:cubicBezTo>
                <a:cubicBezTo>
                  <a:pt x="6085" y="1598"/>
                  <a:pt x="5926" y="1523"/>
                  <a:pt x="5753" y="1483"/>
                </a:cubicBezTo>
                <a:cubicBezTo>
                  <a:pt x="5557" y="1438"/>
                  <a:pt x="5361" y="1395"/>
                  <a:pt x="5138" y="1344"/>
                </a:cubicBezTo>
                <a:cubicBezTo>
                  <a:pt x="5303" y="1261"/>
                  <a:pt x="5457" y="1239"/>
                  <a:pt x="5611" y="1225"/>
                </a:cubicBezTo>
                <a:cubicBezTo>
                  <a:pt x="5987" y="1193"/>
                  <a:pt x="6364" y="1179"/>
                  <a:pt x="6736" y="1095"/>
                </a:cubicBezTo>
                <a:cubicBezTo>
                  <a:pt x="6952" y="1048"/>
                  <a:pt x="7132" y="937"/>
                  <a:pt x="7310" y="819"/>
                </a:cubicBezTo>
                <a:cubicBezTo>
                  <a:pt x="7389" y="771"/>
                  <a:pt x="7424" y="673"/>
                  <a:pt x="7393" y="586"/>
                </a:cubicBezTo>
                <a:cubicBezTo>
                  <a:pt x="7365" y="497"/>
                  <a:pt x="7292" y="461"/>
                  <a:pt x="7206" y="450"/>
                </a:cubicBezTo>
                <a:cubicBezTo>
                  <a:pt x="7161" y="443"/>
                  <a:pt x="7116" y="440"/>
                  <a:pt x="7072" y="440"/>
                </a:cubicBezTo>
                <a:cubicBezTo>
                  <a:pt x="7060" y="440"/>
                  <a:pt x="7049" y="440"/>
                  <a:pt x="7037" y="441"/>
                </a:cubicBezTo>
                <a:cubicBezTo>
                  <a:pt x="6809" y="450"/>
                  <a:pt x="6585" y="505"/>
                  <a:pt x="6380" y="603"/>
                </a:cubicBezTo>
                <a:cubicBezTo>
                  <a:pt x="6176" y="703"/>
                  <a:pt x="5976" y="810"/>
                  <a:pt x="5772" y="910"/>
                </a:cubicBezTo>
                <a:cubicBezTo>
                  <a:pt x="5630" y="977"/>
                  <a:pt x="5498" y="1063"/>
                  <a:pt x="5340" y="1097"/>
                </a:cubicBezTo>
                <a:cubicBezTo>
                  <a:pt x="4995" y="1171"/>
                  <a:pt x="4647" y="1231"/>
                  <a:pt x="4298" y="1280"/>
                </a:cubicBezTo>
                <a:cubicBezTo>
                  <a:pt x="4282" y="1283"/>
                  <a:pt x="4265" y="1289"/>
                  <a:pt x="4248" y="1289"/>
                </a:cubicBezTo>
                <a:cubicBezTo>
                  <a:pt x="4229" y="1289"/>
                  <a:pt x="4211" y="1281"/>
                  <a:pt x="4197" y="1255"/>
                </a:cubicBezTo>
                <a:cubicBezTo>
                  <a:pt x="4213" y="1211"/>
                  <a:pt x="4256" y="1195"/>
                  <a:pt x="4293" y="1176"/>
                </a:cubicBezTo>
                <a:cubicBezTo>
                  <a:pt x="4383" y="1129"/>
                  <a:pt x="4473" y="1084"/>
                  <a:pt x="4564" y="1039"/>
                </a:cubicBezTo>
                <a:cubicBezTo>
                  <a:pt x="4769" y="941"/>
                  <a:pt x="4965" y="827"/>
                  <a:pt x="5152" y="698"/>
                </a:cubicBezTo>
                <a:cubicBezTo>
                  <a:pt x="5298" y="594"/>
                  <a:pt x="5427" y="474"/>
                  <a:pt x="5480" y="295"/>
                </a:cubicBezTo>
                <a:cubicBezTo>
                  <a:pt x="5530" y="130"/>
                  <a:pt x="5436" y="5"/>
                  <a:pt x="5264" y="0"/>
                </a:cubicBezTo>
                <a:cubicBezTo>
                  <a:pt x="5262" y="0"/>
                  <a:pt x="5261" y="0"/>
                  <a:pt x="5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6001325" y="3819332"/>
            <a:ext cx="892928" cy="209766"/>
          </a:xfrm>
          <a:custGeom>
            <a:rect b="b" l="l" r="r" t="t"/>
            <a:pathLst>
              <a:path extrusionOk="0" h="2208" w="9399">
                <a:moveTo>
                  <a:pt x="7292" y="0"/>
                </a:moveTo>
                <a:cubicBezTo>
                  <a:pt x="7268" y="0"/>
                  <a:pt x="7244" y="6"/>
                  <a:pt x="7220" y="19"/>
                </a:cubicBezTo>
                <a:cubicBezTo>
                  <a:pt x="7137" y="65"/>
                  <a:pt x="7152" y="148"/>
                  <a:pt x="7165" y="222"/>
                </a:cubicBezTo>
                <a:cubicBezTo>
                  <a:pt x="7183" y="347"/>
                  <a:pt x="7233" y="466"/>
                  <a:pt x="7309" y="567"/>
                </a:cubicBezTo>
                <a:cubicBezTo>
                  <a:pt x="7333" y="601"/>
                  <a:pt x="7380" y="625"/>
                  <a:pt x="7361" y="680"/>
                </a:cubicBezTo>
                <a:cubicBezTo>
                  <a:pt x="7314" y="719"/>
                  <a:pt x="7254" y="715"/>
                  <a:pt x="7199" y="721"/>
                </a:cubicBezTo>
                <a:cubicBezTo>
                  <a:pt x="6847" y="751"/>
                  <a:pt x="6499" y="806"/>
                  <a:pt x="6153" y="884"/>
                </a:cubicBezTo>
                <a:cubicBezTo>
                  <a:pt x="5865" y="949"/>
                  <a:pt x="5577" y="1023"/>
                  <a:pt x="5290" y="1095"/>
                </a:cubicBezTo>
                <a:cubicBezTo>
                  <a:pt x="5255" y="1104"/>
                  <a:pt x="5223" y="1109"/>
                  <a:pt x="5192" y="1109"/>
                </a:cubicBezTo>
                <a:cubicBezTo>
                  <a:pt x="5128" y="1109"/>
                  <a:pt x="5071" y="1085"/>
                  <a:pt x="5010" y="1018"/>
                </a:cubicBezTo>
                <a:cubicBezTo>
                  <a:pt x="4852" y="845"/>
                  <a:pt x="4665" y="701"/>
                  <a:pt x="4456" y="594"/>
                </a:cubicBezTo>
                <a:cubicBezTo>
                  <a:pt x="4396" y="562"/>
                  <a:pt x="4332" y="532"/>
                  <a:pt x="4263" y="524"/>
                </a:cubicBezTo>
                <a:cubicBezTo>
                  <a:pt x="4249" y="522"/>
                  <a:pt x="4236" y="522"/>
                  <a:pt x="4224" y="522"/>
                </a:cubicBezTo>
                <a:cubicBezTo>
                  <a:pt x="4076" y="522"/>
                  <a:pt x="4016" y="616"/>
                  <a:pt x="4080" y="768"/>
                </a:cubicBezTo>
                <a:cubicBezTo>
                  <a:pt x="4149" y="932"/>
                  <a:pt x="4279" y="1041"/>
                  <a:pt x="4432" y="1125"/>
                </a:cubicBezTo>
                <a:cubicBezTo>
                  <a:pt x="4472" y="1146"/>
                  <a:pt x="4530" y="1146"/>
                  <a:pt x="4549" y="1203"/>
                </a:cubicBezTo>
                <a:cubicBezTo>
                  <a:pt x="4515" y="1240"/>
                  <a:pt x="4469" y="1244"/>
                  <a:pt x="4427" y="1248"/>
                </a:cubicBezTo>
                <a:cubicBezTo>
                  <a:pt x="4056" y="1287"/>
                  <a:pt x="3686" y="1311"/>
                  <a:pt x="3313" y="1326"/>
                </a:cubicBezTo>
                <a:cubicBezTo>
                  <a:pt x="3302" y="1327"/>
                  <a:pt x="3291" y="1327"/>
                  <a:pt x="3280" y="1327"/>
                </a:cubicBezTo>
                <a:cubicBezTo>
                  <a:pt x="3103" y="1327"/>
                  <a:pt x="2978" y="1272"/>
                  <a:pt x="2886" y="1099"/>
                </a:cubicBezTo>
                <a:cubicBezTo>
                  <a:pt x="2794" y="922"/>
                  <a:pt x="2663" y="761"/>
                  <a:pt x="2491" y="648"/>
                </a:cubicBezTo>
                <a:cubicBezTo>
                  <a:pt x="2446" y="618"/>
                  <a:pt x="2397" y="585"/>
                  <a:pt x="2345" y="585"/>
                </a:cubicBezTo>
                <a:cubicBezTo>
                  <a:pt x="2319" y="585"/>
                  <a:pt x="2292" y="594"/>
                  <a:pt x="2265" y="614"/>
                </a:cubicBezTo>
                <a:cubicBezTo>
                  <a:pt x="2180" y="677"/>
                  <a:pt x="2219" y="762"/>
                  <a:pt x="2248" y="838"/>
                </a:cubicBezTo>
                <a:cubicBezTo>
                  <a:pt x="2270" y="891"/>
                  <a:pt x="2295" y="941"/>
                  <a:pt x="2322" y="992"/>
                </a:cubicBezTo>
                <a:cubicBezTo>
                  <a:pt x="2369" y="1084"/>
                  <a:pt x="2453" y="1153"/>
                  <a:pt x="2525" y="1243"/>
                </a:cubicBezTo>
                <a:cubicBezTo>
                  <a:pt x="2489" y="1252"/>
                  <a:pt x="2472" y="1262"/>
                  <a:pt x="2456" y="1262"/>
                </a:cubicBezTo>
                <a:cubicBezTo>
                  <a:pt x="2455" y="1262"/>
                  <a:pt x="2454" y="1262"/>
                  <a:pt x="2453" y="1262"/>
                </a:cubicBezTo>
                <a:cubicBezTo>
                  <a:pt x="2108" y="1237"/>
                  <a:pt x="1766" y="1167"/>
                  <a:pt x="1438" y="1052"/>
                </a:cubicBezTo>
                <a:cubicBezTo>
                  <a:pt x="1354" y="1024"/>
                  <a:pt x="1321" y="969"/>
                  <a:pt x="1315" y="884"/>
                </a:cubicBezTo>
                <a:cubicBezTo>
                  <a:pt x="1309" y="783"/>
                  <a:pt x="1296" y="683"/>
                  <a:pt x="1280" y="583"/>
                </a:cubicBezTo>
                <a:cubicBezTo>
                  <a:pt x="1262" y="457"/>
                  <a:pt x="1200" y="341"/>
                  <a:pt x="1106" y="255"/>
                </a:cubicBezTo>
                <a:cubicBezTo>
                  <a:pt x="1066" y="220"/>
                  <a:pt x="1022" y="188"/>
                  <a:pt x="971" y="188"/>
                </a:cubicBezTo>
                <a:cubicBezTo>
                  <a:pt x="954" y="188"/>
                  <a:pt x="936" y="191"/>
                  <a:pt x="918" y="200"/>
                </a:cubicBezTo>
                <a:cubicBezTo>
                  <a:pt x="842" y="237"/>
                  <a:pt x="849" y="314"/>
                  <a:pt x="857" y="384"/>
                </a:cubicBezTo>
                <a:cubicBezTo>
                  <a:pt x="860" y="415"/>
                  <a:pt x="867" y="446"/>
                  <a:pt x="877" y="476"/>
                </a:cubicBezTo>
                <a:cubicBezTo>
                  <a:pt x="911" y="576"/>
                  <a:pt x="946" y="677"/>
                  <a:pt x="992" y="810"/>
                </a:cubicBezTo>
                <a:cubicBezTo>
                  <a:pt x="864" y="781"/>
                  <a:pt x="788" y="714"/>
                  <a:pt x="707" y="658"/>
                </a:cubicBezTo>
                <a:cubicBezTo>
                  <a:pt x="576" y="570"/>
                  <a:pt x="445" y="481"/>
                  <a:pt x="301" y="417"/>
                </a:cubicBezTo>
                <a:cubicBezTo>
                  <a:pt x="267" y="403"/>
                  <a:pt x="235" y="395"/>
                  <a:pt x="204" y="395"/>
                </a:cubicBezTo>
                <a:cubicBezTo>
                  <a:pt x="151" y="395"/>
                  <a:pt x="102" y="418"/>
                  <a:pt x="61" y="466"/>
                </a:cubicBezTo>
                <a:cubicBezTo>
                  <a:pt x="0" y="537"/>
                  <a:pt x="7" y="617"/>
                  <a:pt x="44" y="697"/>
                </a:cubicBezTo>
                <a:cubicBezTo>
                  <a:pt x="76" y="767"/>
                  <a:pt x="129" y="824"/>
                  <a:pt x="196" y="861"/>
                </a:cubicBezTo>
                <a:cubicBezTo>
                  <a:pt x="260" y="901"/>
                  <a:pt x="333" y="927"/>
                  <a:pt x="407" y="938"/>
                </a:cubicBezTo>
                <a:cubicBezTo>
                  <a:pt x="723" y="975"/>
                  <a:pt x="1023" y="1058"/>
                  <a:pt x="1302" y="1213"/>
                </a:cubicBezTo>
                <a:cubicBezTo>
                  <a:pt x="1335" y="1231"/>
                  <a:pt x="1373" y="1235"/>
                  <a:pt x="1407" y="1254"/>
                </a:cubicBezTo>
                <a:cubicBezTo>
                  <a:pt x="1442" y="1272"/>
                  <a:pt x="1499" y="1263"/>
                  <a:pt x="1507" y="1336"/>
                </a:cubicBezTo>
                <a:cubicBezTo>
                  <a:pt x="1412" y="1409"/>
                  <a:pt x="1310" y="1485"/>
                  <a:pt x="1254" y="1602"/>
                </a:cubicBezTo>
                <a:cubicBezTo>
                  <a:pt x="1185" y="1747"/>
                  <a:pt x="1249" y="1855"/>
                  <a:pt x="1409" y="1860"/>
                </a:cubicBezTo>
                <a:cubicBezTo>
                  <a:pt x="1414" y="1860"/>
                  <a:pt x="1418" y="1860"/>
                  <a:pt x="1423" y="1860"/>
                </a:cubicBezTo>
                <a:cubicBezTo>
                  <a:pt x="1555" y="1860"/>
                  <a:pt x="1673" y="1810"/>
                  <a:pt x="1779" y="1733"/>
                </a:cubicBezTo>
                <a:cubicBezTo>
                  <a:pt x="1881" y="1660"/>
                  <a:pt x="1986" y="1588"/>
                  <a:pt x="2076" y="1501"/>
                </a:cubicBezTo>
                <a:cubicBezTo>
                  <a:pt x="2127" y="1452"/>
                  <a:pt x="2176" y="1434"/>
                  <a:pt x="2234" y="1434"/>
                </a:cubicBezTo>
                <a:cubicBezTo>
                  <a:pt x="2249" y="1434"/>
                  <a:pt x="2265" y="1435"/>
                  <a:pt x="2281" y="1438"/>
                </a:cubicBezTo>
                <a:cubicBezTo>
                  <a:pt x="2598" y="1480"/>
                  <a:pt x="2918" y="1501"/>
                  <a:pt x="3237" y="1501"/>
                </a:cubicBezTo>
                <a:cubicBezTo>
                  <a:pt x="3289" y="1501"/>
                  <a:pt x="3341" y="1501"/>
                  <a:pt x="3393" y="1500"/>
                </a:cubicBezTo>
                <a:cubicBezTo>
                  <a:pt x="3407" y="1499"/>
                  <a:pt x="3421" y="1497"/>
                  <a:pt x="3434" y="1497"/>
                </a:cubicBezTo>
                <a:cubicBezTo>
                  <a:pt x="3458" y="1497"/>
                  <a:pt x="3480" y="1503"/>
                  <a:pt x="3497" y="1532"/>
                </a:cubicBezTo>
                <a:cubicBezTo>
                  <a:pt x="3484" y="1589"/>
                  <a:pt x="3428" y="1613"/>
                  <a:pt x="3393" y="1657"/>
                </a:cubicBezTo>
                <a:cubicBezTo>
                  <a:pt x="3322" y="1746"/>
                  <a:pt x="3253" y="1837"/>
                  <a:pt x="3236" y="1954"/>
                </a:cubicBezTo>
                <a:cubicBezTo>
                  <a:pt x="3222" y="2039"/>
                  <a:pt x="3243" y="2119"/>
                  <a:pt x="3315" y="2174"/>
                </a:cubicBezTo>
                <a:cubicBezTo>
                  <a:pt x="3347" y="2198"/>
                  <a:pt x="3381" y="2208"/>
                  <a:pt x="3414" y="2208"/>
                </a:cubicBezTo>
                <a:cubicBezTo>
                  <a:pt x="3453" y="2208"/>
                  <a:pt x="3493" y="2194"/>
                  <a:pt x="3530" y="2175"/>
                </a:cubicBezTo>
                <a:cubicBezTo>
                  <a:pt x="3587" y="2147"/>
                  <a:pt x="3640" y="2112"/>
                  <a:pt x="3686" y="2069"/>
                </a:cubicBezTo>
                <a:cubicBezTo>
                  <a:pt x="3767" y="1990"/>
                  <a:pt x="3844" y="1907"/>
                  <a:pt x="3916" y="1819"/>
                </a:cubicBezTo>
                <a:cubicBezTo>
                  <a:pt x="4015" y="1697"/>
                  <a:pt x="4081" y="1527"/>
                  <a:pt x="4206" y="1456"/>
                </a:cubicBezTo>
                <a:cubicBezTo>
                  <a:pt x="4338" y="1379"/>
                  <a:pt x="4523" y="1392"/>
                  <a:pt x="4685" y="1367"/>
                </a:cubicBezTo>
                <a:cubicBezTo>
                  <a:pt x="5134" y="1300"/>
                  <a:pt x="5570" y="1170"/>
                  <a:pt x="6012" y="1070"/>
                </a:cubicBezTo>
                <a:cubicBezTo>
                  <a:pt x="6060" y="1059"/>
                  <a:pt x="6108" y="1041"/>
                  <a:pt x="6163" y="1041"/>
                </a:cubicBezTo>
                <a:cubicBezTo>
                  <a:pt x="6188" y="1041"/>
                  <a:pt x="6214" y="1045"/>
                  <a:pt x="6243" y="1055"/>
                </a:cubicBezTo>
                <a:cubicBezTo>
                  <a:pt x="6179" y="1147"/>
                  <a:pt x="6120" y="1231"/>
                  <a:pt x="6087" y="1325"/>
                </a:cubicBezTo>
                <a:cubicBezTo>
                  <a:pt x="6054" y="1418"/>
                  <a:pt x="6050" y="1510"/>
                  <a:pt x="6109" y="1596"/>
                </a:cubicBezTo>
                <a:cubicBezTo>
                  <a:pt x="6160" y="1671"/>
                  <a:pt x="6236" y="1709"/>
                  <a:pt x="6312" y="1709"/>
                </a:cubicBezTo>
                <a:cubicBezTo>
                  <a:pt x="6394" y="1709"/>
                  <a:pt x="6477" y="1666"/>
                  <a:pt x="6534" y="1580"/>
                </a:cubicBezTo>
                <a:cubicBezTo>
                  <a:pt x="6639" y="1425"/>
                  <a:pt x="6687" y="1247"/>
                  <a:pt x="6704" y="1064"/>
                </a:cubicBezTo>
                <a:cubicBezTo>
                  <a:pt x="6714" y="967"/>
                  <a:pt x="6752" y="920"/>
                  <a:pt x="6851" y="904"/>
                </a:cubicBezTo>
                <a:cubicBezTo>
                  <a:pt x="7103" y="862"/>
                  <a:pt x="7353" y="840"/>
                  <a:pt x="7600" y="840"/>
                </a:cubicBezTo>
                <a:cubicBezTo>
                  <a:pt x="8172" y="840"/>
                  <a:pt x="8728" y="959"/>
                  <a:pt x="9266" y="1222"/>
                </a:cubicBezTo>
                <a:cubicBezTo>
                  <a:pt x="9287" y="1235"/>
                  <a:pt x="9310" y="1245"/>
                  <a:pt x="9333" y="1255"/>
                </a:cubicBezTo>
                <a:cubicBezTo>
                  <a:pt x="9342" y="1258"/>
                  <a:pt x="9350" y="1260"/>
                  <a:pt x="9358" y="1260"/>
                </a:cubicBezTo>
                <a:cubicBezTo>
                  <a:pt x="9375" y="1260"/>
                  <a:pt x="9389" y="1253"/>
                  <a:pt x="9395" y="1234"/>
                </a:cubicBezTo>
                <a:cubicBezTo>
                  <a:pt x="9399" y="1216"/>
                  <a:pt x="9395" y="1197"/>
                  <a:pt x="9385" y="1182"/>
                </a:cubicBezTo>
                <a:cubicBezTo>
                  <a:pt x="9353" y="1134"/>
                  <a:pt x="9301" y="1106"/>
                  <a:pt x="9252" y="1078"/>
                </a:cubicBezTo>
                <a:cubicBezTo>
                  <a:pt x="9071" y="974"/>
                  <a:pt x="8877" y="895"/>
                  <a:pt x="8676" y="842"/>
                </a:cubicBezTo>
                <a:cubicBezTo>
                  <a:pt x="8432" y="777"/>
                  <a:pt x="8183" y="732"/>
                  <a:pt x="7932" y="711"/>
                </a:cubicBezTo>
                <a:cubicBezTo>
                  <a:pt x="7819" y="700"/>
                  <a:pt x="7759" y="712"/>
                  <a:pt x="7753" y="548"/>
                </a:cubicBezTo>
                <a:cubicBezTo>
                  <a:pt x="7752" y="505"/>
                  <a:pt x="7735" y="462"/>
                  <a:pt x="7720" y="420"/>
                </a:cubicBezTo>
                <a:cubicBezTo>
                  <a:pt x="7666" y="267"/>
                  <a:pt x="7565" y="148"/>
                  <a:pt x="7432" y="56"/>
                </a:cubicBezTo>
                <a:cubicBezTo>
                  <a:pt x="7389" y="25"/>
                  <a:pt x="7342" y="0"/>
                  <a:pt x="7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7279600" y="3819522"/>
            <a:ext cx="893214" cy="209291"/>
          </a:xfrm>
          <a:custGeom>
            <a:rect b="b" l="l" r="r" t="t"/>
            <a:pathLst>
              <a:path extrusionOk="0" h="2203" w="9402">
                <a:moveTo>
                  <a:pt x="2127" y="0"/>
                </a:moveTo>
                <a:cubicBezTo>
                  <a:pt x="2104" y="0"/>
                  <a:pt x="2077" y="5"/>
                  <a:pt x="2049" y="16"/>
                </a:cubicBezTo>
                <a:cubicBezTo>
                  <a:pt x="1997" y="38"/>
                  <a:pt x="1949" y="69"/>
                  <a:pt x="1907" y="107"/>
                </a:cubicBezTo>
                <a:cubicBezTo>
                  <a:pt x="1770" y="227"/>
                  <a:pt x="1673" y="374"/>
                  <a:pt x="1656" y="560"/>
                </a:cubicBezTo>
                <a:cubicBezTo>
                  <a:pt x="1646" y="660"/>
                  <a:pt x="1598" y="699"/>
                  <a:pt x="1502" y="709"/>
                </a:cubicBezTo>
                <a:cubicBezTo>
                  <a:pt x="1363" y="721"/>
                  <a:pt x="1225" y="738"/>
                  <a:pt x="1089" y="762"/>
                </a:cubicBezTo>
                <a:cubicBezTo>
                  <a:pt x="770" y="816"/>
                  <a:pt x="462" y="905"/>
                  <a:pt x="177" y="1064"/>
                </a:cubicBezTo>
                <a:cubicBezTo>
                  <a:pt x="122" y="1095"/>
                  <a:pt x="67" y="1125"/>
                  <a:pt x="26" y="1175"/>
                </a:cubicBezTo>
                <a:cubicBezTo>
                  <a:pt x="9" y="1196"/>
                  <a:pt x="1" y="1219"/>
                  <a:pt x="18" y="1243"/>
                </a:cubicBezTo>
                <a:cubicBezTo>
                  <a:pt x="26" y="1253"/>
                  <a:pt x="38" y="1258"/>
                  <a:pt x="51" y="1258"/>
                </a:cubicBezTo>
                <a:cubicBezTo>
                  <a:pt x="57" y="1258"/>
                  <a:pt x="64" y="1256"/>
                  <a:pt x="70" y="1253"/>
                </a:cubicBezTo>
                <a:cubicBezTo>
                  <a:pt x="94" y="1245"/>
                  <a:pt x="117" y="1235"/>
                  <a:pt x="138" y="1223"/>
                </a:cubicBezTo>
                <a:cubicBezTo>
                  <a:pt x="500" y="1031"/>
                  <a:pt x="891" y="935"/>
                  <a:pt x="1292" y="874"/>
                </a:cubicBezTo>
                <a:cubicBezTo>
                  <a:pt x="1462" y="848"/>
                  <a:pt x="1631" y="837"/>
                  <a:pt x="1800" y="837"/>
                </a:cubicBezTo>
                <a:cubicBezTo>
                  <a:pt x="2058" y="837"/>
                  <a:pt x="2315" y="863"/>
                  <a:pt x="2572" y="907"/>
                </a:cubicBezTo>
                <a:cubicBezTo>
                  <a:pt x="2652" y="920"/>
                  <a:pt x="2696" y="955"/>
                  <a:pt x="2697" y="1041"/>
                </a:cubicBezTo>
                <a:cubicBezTo>
                  <a:pt x="2701" y="1092"/>
                  <a:pt x="2709" y="1142"/>
                  <a:pt x="2723" y="1190"/>
                </a:cubicBezTo>
                <a:cubicBezTo>
                  <a:pt x="2755" y="1332"/>
                  <a:pt x="2794" y="1472"/>
                  <a:pt x="2883" y="1592"/>
                </a:cubicBezTo>
                <a:cubicBezTo>
                  <a:pt x="2939" y="1670"/>
                  <a:pt x="3015" y="1709"/>
                  <a:pt x="3092" y="1709"/>
                </a:cubicBezTo>
                <a:cubicBezTo>
                  <a:pt x="3144" y="1709"/>
                  <a:pt x="3198" y="1690"/>
                  <a:pt x="3246" y="1652"/>
                </a:cubicBezTo>
                <a:cubicBezTo>
                  <a:pt x="3337" y="1580"/>
                  <a:pt x="3365" y="1469"/>
                  <a:pt x="3329" y="1345"/>
                </a:cubicBezTo>
                <a:cubicBezTo>
                  <a:pt x="3296" y="1236"/>
                  <a:pt x="3222" y="1149"/>
                  <a:pt x="3169" y="1053"/>
                </a:cubicBezTo>
                <a:cubicBezTo>
                  <a:pt x="3189" y="1037"/>
                  <a:pt x="3206" y="1031"/>
                  <a:pt x="3223" y="1031"/>
                </a:cubicBezTo>
                <a:cubicBezTo>
                  <a:pt x="3246" y="1031"/>
                  <a:pt x="3267" y="1041"/>
                  <a:pt x="3287" y="1046"/>
                </a:cubicBezTo>
                <a:cubicBezTo>
                  <a:pt x="3908" y="1186"/>
                  <a:pt x="4520" y="1363"/>
                  <a:pt x="5156" y="1429"/>
                </a:cubicBezTo>
                <a:cubicBezTo>
                  <a:pt x="5214" y="1434"/>
                  <a:pt x="5239" y="1470"/>
                  <a:pt x="5269" y="1515"/>
                </a:cubicBezTo>
                <a:cubicBezTo>
                  <a:pt x="5382" y="1689"/>
                  <a:pt x="5512" y="1853"/>
                  <a:pt x="5655" y="2004"/>
                </a:cubicBezTo>
                <a:cubicBezTo>
                  <a:pt x="5733" y="2088"/>
                  <a:pt x="5819" y="2161"/>
                  <a:pt x="5934" y="2192"/>
                </a:cubicBezTo>
                <a:cubicBezTo>
                  <a:pt x="5957" y="2199"/>
                  <a:pt x="5979" y="2202"/>
                  <a:pt x="6000" y="2202"/>
                </a:cubicBezTo>
                <a:cubicBezTo>
                  <a:pt x="6080" y="2202"/>
                  <a:pt x="6138" y="2153"/>
                  <a:pt x="6163" y="2062"/>
                </a:cubicBezTo>
                <a:cubicBezTo>
                  <a:pt x="6192" y="1955"/>
                  <a:pt x="6153" y="1866"/>
                  <a:pt x="6101" y="1775"/>
                </a:cubicBezTo>
                <a:cubicBezTo>
                  <a:pt x="6050" y="1683"/>
                  <a:pt x="5965" y="1617"/>
                  <a:pt x="5904" y="1537"/>
                </a:cubicBezTo>
                <a:cubicBezTo>
                  <a:pt x="5934" y="1503"/>
                  <a:pt x="5963" y="1496"/>
                  <a:pt x="5991" y="1496"/>
                </a:cubicBezTo>
                <a:cubicBezTo>
                  <a:pt x="6007" y="1496"/>
                  <a:pt x="6024" y="1498"/>
                  <a:pt x="6039" y="1499"/>
                </a:cubicBezTo>
                <a:cubicBezTo>
                  <a:pt x="6078" y="1499"/>
                  <a:pt x="6117" y="1500"/>
                  <a:pt x="6156" y="1500"/>
                </a:cubicBezTo>
                <a:cubicBezTo>
                  <a:pt x="6476" y="1500"/>
                  <a:pt x="6796" y="1479"/>
                  <a:pt x="7114" y="1437"/>
                </a:cubicBezTo>
                <a:cubicBezTo>
                  <a:pt x="7133" y="1434"/>
                  <a:pt x="7152" y="1433"/>
                  <a:pt x="7169" y="1433"/>
                </a:cubicBezTo>
                <a:cubicBezTo>
                  <a:pt x="7230" y="1433"/>
                  <a:pt x="7283" y="1450"/>
                  <a:pt x="7335" y="1504"/>
                </a:cubicBezTo>
                <a:cubicBezTo>
                  <a:pt x="7418" y="1589"/>
                  <a:pt x="7521" y="1655"/>
                  <a:pt x="7617" y="1726"/>
                </a:cubicBezTo>
                <a:cubicBezTo>
                  <a:pt x="7693" y="1783"/>
                  <a:pt x="7780" y="1823"/>
                  <a:pt x="7873" y="1845"/>
                </a:cubicBezTo>
                <a:cubicBezTo>
                  <a:pt x="7917" y="1855"/>
                  <a:pt x="7957" y="1860"/>
                  <a:pt x="7993" y="1860"/>
                </a:cubicBezTo>
                <a:cubicBezTo>
                  <a:pt x="8077" y="1860"/>
                  <a:pt x="8135" y="1832"/>
                  <a:pt x="8162" y="1775"/>
                </a:cubicBezTo>
                <a:cubicBezTo>
                  <a:pt x="8215" y="1664"/>
                  <a:pt x="8152" y="1579"/>
                  <a:pt x="8085" y="1503"/>
                </a:cubicBezTo>
                <a:cubicBezTo>
                  <a:pt x="8029" y="1437"/>
                  <a:pt x="7960" y="1382"/>
                  <a:pt x="7874" y="1301"/>
                </a:cubicBezTo>
                <a:cubicBezTo>
                  <a:pt x="8232" y="1183"/>
                  <a:pt x="8532" y="963"/>
                  <a:pt x="8909" y="954"/>
                </a:cubicBezTo>
                <a:cubicBezTo>
                  <a:pt x="8988" y="953"/>
                  <a:pt x="9069" y="921"/>
                  <a:pt x="9145" y="893"/>
                </a:cubicBezTo>
                <a:cubicBezTo>
                  <a:pt x="9231" y="865"/>
                  <a:pt x="9302" y="807"/>
                  <a:pt x="9348" y="729"/>
                </a:cubicBezTo>
                <a:cubicBezTo>
                  <a:pt x="9402" y="636"/>
                  <a:pt x="9402" y="529"/>
                  <a:pt x="9348" y="463"/>
                </a:cubicBezTo>
                <a:cubicBezTo>
                  <a:pt x="9313" y="420"/>
                  <a:pt x="9262" y="398"/>
                  <a:pt x="9203" y="398"/>
                </a:cubicBezTo>
                <a:cubicBezTo>
                  <a:pt x="9168" y="398"/>
                  <a:pt x="9129" y="406"/>
                  <a:pt x="9089" y="423"/>
                </a:cubicBezTo>
                <a:cubicBezTo>
                  <a:pt x="9047" y="441"/>
                  <a:pt x="9009" y="462"/>
                  <a:pt x="8972" y="486"/>
                </a:cubicBezTo>
                <a:cubicBezTo>
                  <a:pt x="8828" y="578"/>
                  <a:pt x="8686" y="672"/>
                  <a:pt x="8542" y="761"/>
                </a:cubicBezTo>
                <a:cubicBezTo>
                  <a:pt x="8520" y="775"/>
                  <a:pt x="8498" y="800"/>
                  <a:pt x="8469" y="800"/>
                </a:cubicBezTo>
                <a:cubicBezTo>
                  <a:pt x="8455" y="800"/>
                  <a:pt x="8439" y="794"/>
                  <a:pt x="8421" y="777"/>
                </a:cubicBezTo>
                <a:cubicBezTo>
                  <a:pt x="8433" y="750"/>
                  <a:pt x="8443" y="721"/>
                  <a:pt x="8454" y="693"/>
                </a:cubicBezTo>
                <a:cubicBezTo>
                  <a:pt x="8504" y="576"/>
                  <a:pt x="8553" y="459"/>
                  <a:pt x="8551" y="329"/>
                </a:cubicBezTo>
                <a:cubicBezTo>
                  <a:pt x="8549" y="236"/>
                  <a:pt x="8509" y="186"/>
                  <a:pt x="8448" y="186"/>
                </a:cubicBezTo>
                <a:cubicBezTo>
                  <a:pt x="8419" y="186"/>
                  <a:pt x="8386" y="197"/>
                  <a:pt x="8350" y="219"/>
                </a:cubicBezTo>
                <a:cubicBezTo>
                  <a:pt x="8238" y="289"/>
                  <a:pt x="8175" y="400"/>
                  <a:pt x="8143" y="525"/>
                </a:cubicBezTo>
                <a:cubicBezTo>
                  <a:pt x="8115" y="635"/>
                  <a:pt x="8093" y="746"/>
                  <a:pt x="8097" y="861"/>
                </a:cubicBezTo>
                <a:cubicBezTo>
                  <a:pt x="8100" y="964"/>
                  <a:pt x="8052" y="1024"/>
                  <a:pt x="7954" y="1056"/>
                </a:cubicBezTo>
                <a:cubicBezTo>
                  <a:pt x="7644" y="1162"/>
                  <a:pt x="7321" y="1229"/>
                  <a:pt x="6995" y="1258"/>
                </a:cubicBezTo>
                <a:cubicBezTo>
                  <a:pt x="6982" y="1259"/>
                  <a:pt x="6967" y="1262"/>
                  <a:pt x="6953" y="1262"/>
                </a:cubicBezTo>
                <a:cubicBezTo>
                  <a:pt x="6931" y="1262"/>
                  <a:pt x="6911" y="1254"/>
                  <a:pt x="6901" y="1219"/>
                </a:cubicBezTo>
                <a:cubicBezTo>
                  <a:pt x="6933" y="1183"/>
                  <a:pt x="6969" y="1148"/>
                  <a:pt x="7000" y="1109"/>
                </a:cubicBezTo>
                <a:cubicBezTo>
                  <a:pt x="7089" y="999"/>
                  <a:pt x="7166" y="883"/>
                  <a:pt x="7185" y="741"/>
                </a:cubicBezTo>
                <a:cubicBezTo>
                  <a:pt x="7198" y="644"/>
                  <a:pt x="7154" y="589"/>
                  <a:pt x="7076" y="589"/>
                </a:cubicBezTo>
                <a:cubicBezTo>
                  <a:pt x="7056" y="589"/>
                  <a:pt x="7034" y="593"/>
                  <a:pt x="7011" y="600"/>
                </a:cubicBezTo>
                <a:cubicBezTo>
                  <a:pt x="6924" y="626"/>
                  <a:pt x="6856" y="683"/>
                  <a:pt x="6794" y="746"/>
                </a:cubicBezTo>
                <a:cubicBezTo>
                  <a:pt x="6663" y="875"/>
                  <a:pt x="6552" y="1022"/>
                  <a:pt x="6463" y="1182"/>
                </a:cubicBezTo>
                <a:cubicBezTo>
                  <a:pt x="6405" y="1289"/>
                  <a:pt x="6330" y="1318"/>
                  <a:pt x="6219" y="1320"/>
                </a:cubicBezTo>
                <a:cubicBezTo>
                  <a:pt x="6187" y="1320"/>
                  <a:pt x="6154" y="1321"/>
                  <a:pt x="6121" y="1321"/>
                </a:cubicBezTo>
                <a:cubicBezTo>
                  <a:pt x="5731" y="1321"/>
                  <a:pt x="5343" y="1284"/>
                  <a:pt x="4955" y="1242"/>
                </a:cubicBezTo>
                <a:cubicBezTo>
                  <a:pt x="4916" y="1238"/>
                  <a:pt x="4869" y="1237"/>
                  <a:pt x="4847" y="1181"/>
                </a:cubicBezTo>
                <a:cubicBezTo>
                  <a:pt x="4903" y="1155"/>
                  <a:pt x="4956" y="1135"/>
                  <a:pt x="5004" y="1107"/>
                </a:cubicBezTo>
                <a:cubicBezTo>
                  <a:pt x="5154" y="1018"/>
                  <a:pt x="5280" y="905"/>
                  <a:pt x="5341" y="736"/>
                </a:cubicBezTo>
                <a:cubicBezTo>
                  <a:pt x="5387" y="607"/>
                  <a:pt x="5328" y="524"/>
                  <a:pt x="5192" y="521"/>
                </a:cubicBezTo>
                <a:cubicBezTo>
                  <a:pt x="5189" y="520"/>
                  <a:pt x="5186" y="520"/>
                  <a:pt x="5183" y="520"/>
                </a:cubicBezTo>
                <a:cubicBezTo>
                  <a:pt x="5110" y="520"/>
                  <a:pt x="5041" y="547"/>
                  <a:pt x="4976" y="580"/>
                </a:cubicBezTo>
                <a:cubicBezTo>
                  <a:pt x="4794" y="672"/>
                  <a:pt x="4617" y="781"/>
                  <a:pt x="4489" y="935"/>
                </a:cubicBezTo>
                <a:cubicBezTo>
                  <a:pt x="4391" y="1050"/>
                  <a:pt x="4289" y="1102"/>
                  <a:pt x="4175" y="1102"/>
                </a:cubicBezTo>
                <a:cubicBezTo>
                  <a:pt x="4114" y="1102"/>
                  <a:pt x="4049" y="1087"/>
                  <a:pt x="3979" y="1059"/>
                </a:cubicBezTo>
                <a:cubicBezTo>
                  <a:pt x="3955" y="1050"/>
                  <a:pt x="3931" y="1043"/>
                  <a:pt x="3905" y="1039"/>
                </a:cubicBezTo>
                <a:cubicBezTo>
                  <a:pt x="3337" y="896"/>
                  <a:pt x="2767" y="761"/>
                  <a:pt x="2178" y="717"/>
                </a:cubicBezTo>
                <a:cubicBezTo>
                  <a:pt x="2130" y="713"/>
                  <a:pt x="2076" y="714"/>
                  <a:pt x="2043" y="667"/>
                </a:cubicBezTo>
                <a:cubicBezTo>
                  <a:pt x="2042" y="633"/>
                  <a:pt x="2065" y="609"/>
                  <a:pt x="2084" y="585"/>
                </a:cubicBezTo>
                <a:cubicBezTo>
                  <a:pt x="2181" y="467"/>
                  <a:pt x="2239" y="322"/>
                  <a:pt x="2252" y="170"/>
                </a:cubicBezTo>
                <a:cubicBezTo>
                  <a:pt x="2261" y="63"/>
                  <a:pt x="2210" y="0"/>
                  <a:pt x="2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7285775" y="3306597"/>
            <a:ext cx="562605" cy="328994"/>
          </a:xfrm>
          <a:custGeom>
            <a:rect b="b" l="l" r="r" t="t"/>
            <a:pathLst>
              <a:path extrusionOk="0" h="3463" w="5922">
                <a:moveTo>
                  <a:pt x="966" y="2161"/>
                </a:moveTo>
                <a:cubicBezTo>
                  <a:pt x="979" y="2161"/>
                  <a:pt x="992" y="2162"/>
                  <a:pt x="1005" y="2163"/>
                </a:cubicBezTo>
                <a:cubicBezTo>
                  <a:pt x="883" y="2311"/>
                  <a:pt x="436" y="2503"/>
                  <a:pt x="173" y="2521"/>
                </a:cubicBezTo>
                <a:cubicBezTo>
                  <a:pt x="264" y="2357"/>
                  <a:pt x="705" y="2161"/>
                  <a:pt x="966" y="2161"/>
                </a:cubicBezTo>
                <a:close/>
                <a:moveTo>
                  <a:pt x="4965" y="1"/>
                </a:moveTo>
                <a:cubicBezTo>
                  <a:pt x="4937" y="1"/>
                  <a:pt x="4909" y="2"/>
                  <a:pt x="4880" y="5"/>
                </a:cubicBezTo>
                <a:cubicBezTo>
                  <a:pt x="4442" y="45"/>
                  <a:pt x="4134" y="419"/>
                  <a:pt x="4195" y="837"/>
                </a:cubicBezTo>
                <a:cubicBezTo>
                  <a:pt x="4227" y="1060"/>
                  <a:pt x="4362" y="1209"/>
                  <a:pt x="4570" y="1267"/>
                </a:cubicBezTo>
                <a:cubicBezTo>
                  <a:pt x="4640" y="1287"/>
                  <a:pt x="4709" y="1296"/>
                  <a:pt x="4777" y="1296"/>
                </a:cubicBezTo>
                <a:cubicBezTo>
                  <a:pt x="4951" y="1296"/>
                  <a:pt x="5115" y="1232"/>
                  <a:pt x="5258" y="1104"/>
                </a:cubicBezTo>
                <a:cubicBezTo>
                  <a:pt x="5385" y="991"/>
                  <a:pt x="5434" y="846"/>
                  <a:pt x="5399" y="677"/>
                </a:cubicBezTo>
                <a:cubicBezTo>
                  <a:pt x="5378" y="576"/>
                  <a:pt x="5315" y="508"/>
                  <a:pt x="5220" y="474"/>
                </a:cubicBezTo>
                <a:cubicBezTo>
                  <a:pt x="5200" y="466"/>
                  <a:pt x="5180" y="462"/>
                  <a:pt x="5161" y="462"/>
                </a:cubicBezTo>
                <a:cubicBezTo>
                  <a:pt x="5126" y="462"/>
                  <a:pt x="5093" y="477"/>
                  <a:pt x="5072" y="516"/>
                </a:cubicBezTo>
                <a:cubicBezTo>
                  <a:pt x="5042" y="570"/>
                  <a:pt x="5071" y="608"/>
                  <a:pt x="5110" y="648"/>
                </a:cubicBezTo>
                <a:cubicBezTo>
                  <a:pt x="5227" y="764"/>
                  <a:pt x="5221" y="873"/>
                  <a:pt x="5098" y="976"/>
                </a:cubicBezTo>
                <a:cubicBezTo>
                  <a:pt x="5020" y="1040"/>
                  <a:pt x="4925" y="1083"/>
                  <a:pt x="4825" y="1096"/>
                </a:cubicBezTo>
                <a:cubicBezTo>
                  <a:pt x="4797" y="1101"/>
                  <a:pt x="4769" y="1103"/>
                  <a:pt x="4741" y="1103"/>
                </a:cubicBezTo>
                <a:cubicBezTo>
                  <a:pt x="4474" y="1103"/>
                  <a:pt x="4300" y="889"/>
                  <a:pt x="4360" y="607"/>
                </a:cubicBezTo>
                <a:cubicBezTo>
                  <a:pt x="4411" y="365"/>
                  <a:pt x="4591" y="246"/>
                  <a:pt x="4807" y="194"/>
                </a:cubicBezTo>
                <a:cubicBezTo>
                  <a:pt x="4874" y="178"/>
                  <a:pt x="4941" y="169"/>
                  <a:pt x="5007" y="169"/>
                </a:cubicBezTo>
                <a:cubicBezTo>
                  <a:pt x="5170" y="169"/>
                  <a:pt x="5323" y="225"/>
                  <a:pt x="5446" y="371"/>
                </a:cubicBezTo>
                <a:cubicBezTo>
                  <a:pt x="5747" y="728"/>
                  <a:pt x="5729" y="1237"/>
                  <a:pt x="5406" y="1575"/>
                </a:cubicBezTo>
                <a:cubicBezTo>
                  <a:pt x="5126" y="1868"/>
                  <a:pt x="4774" y="2034"/>
                  <a:pt x="4387" y="2123"/>
                </a:cubicBezTo>
                <a:cubicBezTo>
                  <a:pt x="3991" y="2214"/>
                  <a:pt x="3591" y="2269"/>
                  <a:pt x="3187" y="2269"/>
                </a:cubicBezTo>
                <a:cubicBezTo>
                  <a:pt x="3006" y="2269"/>
                  <a:pt x="2824" y="2258"/>
                  <a:pt x="2642" y="2234"/>
                </a:cubicBezTo>
                <a:cubicBezTo>
                  <a:pt x="2274" y="2187"/>
                  <a:pt x="1918" y="2084"/>
                  <a:pt x="1548" y="1995"/>
                </a:cubicBezTo>
                <a:cubicBezTo>
                  <a:pt x="1591" y="1882"/>
                  <a:pt x="1663" y="1811"/>
                  <a:pt x="1728" y="1736"/>
                </a:cubicBezTo>
                <a:cubicBezTo>
                  <a:pt x="1853" y="1596"/>
                  <a:pt x="1940" y="1436"/>
                  <a:pt x="1977" y="1255"/>
                </a:cubicBezTo>
                <a:cubicBezTo>
                  <a:pt x="2030" y="1001"/>
                  <a:pt x="2007" y="765"/>
                  <a:pt x="1787" y="585"/>
                </a:cubicBezTo>
                <a:cubicBezTo>
                  <a:pt x="1653" y="476"/>
                  <a:pt x="1515" y="424"/>
                  <a:pt x="1371" y="424"/>
                </a:cubicBezTo>
                <a:cubicBezTo>
                  <a:pt x="1265" y="424"/>
                  <a:pt x="1156" y="452"/>
                  <a:pt x="1045" y="506"/>
                </a:cubicBezTo>
                <a:cubicBezTo>
                  <a:pt x="897" y="576"/>
                  <a:pt x="764" y="678"/>
                  <a:pt x="658" y="803"/>
                </a:cubicBezTo>
                <a:cubicBezTo>
                  <a:pt x="575" y="901"/>
                  <a:pt x="519" y="1014"/>
                  <a:pt x="522" y="1147"/>
                </a:cubicBezTo>
                <a:cubicBezTo>
                  <a:pt x="524" y="1311"/>
                  <a:pt x="634" y="1452"/>
                  <a:pt x="791" y="1497"/>
                </a:cubicBezTo>
                <a:cubicBezTo>
                  <a:pt x="822" y="1505"/>
                  <a:pt x="855" y="1510"/>
                  <a:pt x="889" y="1510"/>
                </a:cubicBezTo>
                <a:cubicBezTo>
                  <a:pt x="1024" y="1510"/>
                  <a:pt x="1169" y="1444"/>
                  <a:pt x="1230" y="1346"/>
                </a:cubicBezTo>
                <a:cubicBezTo>
                  <a:pt x="1259" y="1302"/>
                  <a:pt x="1277" y="1255"/>
                  <a:pt x="1236" y="1208"/>
                </a:cubicBezTo>
                <a:cubicBezTo>
                  <a:pt x="1216" y="1183"/>
                  <a:pt x="1194" y="1174"/>
                  <a:pt x="1171" y="1174"/>
                </a:cubicBezTo>
                <a:cubicBezTo>
                  <a:pt x="1148" y="1174"/>
                  <a:pt x="1124" y="1183"/>
                  <a:pt x="1101" y="1197"/>
                </a:cubicBezTo>
                <a:cubicBezTo>
                  <a:pt x="1074" y="1216"/>
                  <a:pt x="1052" y="1239"/>
                  <a:pt x="1025" y="1255"/>
                </a:cubicBezTo>
                <a:cubicBezTo>
                  <a:pt x="978" y="1284"/>
                  <a:pt x="931" y="1299"/>
                  <a:pt x="888" y="1299"/>
                </a:cubicBezTo>
                <a:cubicBezTo>
                  <a:pt x="841" y="1299"/>
                  <a:pt x="798" y="1282"/>
                  <a:pt x="765" y="1249"/>
                </a:cubicBezTo>
                <a:cubicBezTo>
                  <a:pt x="701" y="1187"/>
                  <a:pt x="687" y="1104"/>
                  <a:pt x="750" y="1007"/>
                </a:cubicBezTo>
                <a:cubicBezTo>
                  <a:pt x="898" y="783"/>
                  <a:pt x="1099" y="624"/>
                  <a:pt x="1375" y="624"/>
                </a:cubicBezTo>
                <a:cubicBezTo>
                  <a:pt x="1379" y="624"/>
                  <a:pt x="1382" y="624"/>
                  <a:pt x="1386" y="624"/>
                </a:cubicBezTo>
                <a:cubicBezTo>
                  <a:pt x="1672" y="630"/>
                  <a:pt x="1858" y="790"/>
                  <a:pt x="1832" y="1110"/>
                </a:cubicBezTo>
                <a:cubicBezTo>
                  <a:pt x="1822" y="1262"/>
                  <a:pt x="1768" y="1407"/>
                  <a:pt x="1677" y="1530"/>
                </a:cubicBezTo>
                <a:cubicBezTo>
                  <a:pt x="1585" y="1650"/>
                  <a:pt x="1484" y="1763"/>
                  <a:pt x="1386" y="1878"/>
                </a:cubicBezTo>
                <a:cubicBezTo>
                  <a:pt x="1332" y="1945"/>
                  <a:pt x="1266" y="1973"/>
                  <a:pt x="1181" y="1973"/>
                </a:cubicBezTo>
                <a:cubicBezTo>
                  <a:pt x="1178" y="1973"/>
                  <a:pt x="1174" y="1973"/>
                  <a:pt x="1171" y="1973"/>
                </a:cubicBezTo>
                <a:cubicBezTo>
                  <a:pt x="1159" y="1972"/>
                  <a:pt x="1147" y="1972"/>
                  <a:pt x="1136" y="1972"/>
                </a:cubicBezTo>
                <a:cubicBezTo>
                  <a:pt x="851" y="1972"/>
                  <a:pt x="593" y="2078"/>
                  <a:pt x="342" y="2203"/>
                </a:cubicBezTo>
                <a:cubicBezTo>
                  <a:pt x="239" y="2255"/>
                  <a:pt x="148" y="2322"/>
                  <a:pt x="87" y="2423"/>
                </a:cubicBezTo>
                <a:cubicBezTo>
                  <a:pt x="47" y="2487"/>
                  <a:pt x="0" y="2558"/>
                  <a:pt x="40" y="2633"/>
                </a:cubicBezTo>
                <a:cubicBezTo>
                  <a:pt x="67" y="2681"/>
                  <a:pt x="107" y="2692"/>
                  <a:pt x="152" y="2692"/>
                </a:cubicBezTo>
                <a:cubicBezTo>
                  <a:pt x="182" y="2692"/>
                  <a:pt x="215" y="2687"/>
                  <a:pt x="245" y="2685"/>
                </a:cubicBezTo>
                <a:cubicBezTo>
                  <a:pt x="276" y="2682"/>
                  <a:pt x="307" y="2677"/>
                  <a:pt x="338" y="2667"/>
                </a:cubicBezTo>
                <a:cubicBezTo>
                  <a:pt x="654" y="2575"/>
                  <a:pt x="959" y="2456"/>
                  <a:pt x="1224" y="2253"/>
                </a:cubicBezTo>
                <a:cubicBezTo>
                  <a:pt x="1307" y="2190"/>
                  <a:pt x="1376" y="2158"/>
                  <a:pt x="1448" y="2158"/>
                </a:cubicBezTo>
                <a:cubicBezTo>
                  <a:pt x="1515" y="2158"/>
                  <a:pt x="1584" y="2186"/>
                  <a:pt x="1667" y="2241"/>
                </a:cubicBezTo>
                <a:cubicBezTo>
                  <a:pt x="1746" y="2294"/>
                  <a:pt x="1818" y="2357"/>
                  <a:pt x="1881" y="2428"/>
                </a:cubicBezTo>
                <a:cubicBezTo>
                  <a:pt x="1990" y="2552"/>
                  <a:pt x="2081" y="2687"/>
                  <a:pt x="2171" y="2825"/>
                </a:cubicBezTo>
                <a:cubicBezTo>
                  <a:pt x="2253" y="2952"/>
                  <a:pt x="2334" y="3080"/>
                  <a:pt x="2435" y="3193"/>
                </a:cubicBezTo>
                <a:cubicBezTo>
                  <a:pt x="2561" y="3333"/>
                  <a:pt x="2711" y="3435"/>
                  <a:pt x="2901" y="3458"/>
                </a:cubicBezTo>
                <a:cubicBezTo>
                  <a:pt x="2927" y="3461"/>
                  <a:pt x="2953" y="3462"/>
                  <a:pt x="2978" y="3462"/>
                </a:cubicBezTo>
                <a:cubicBezTo>
                  <a:pt x="3085" y="3462"/>
                  <a:pt x="3187" y="3433"/>
                  <a:pt x="3277" y="3366"/>
                </a:cubicBezTo>
                <a:cubicBezTo>
                  <a:pt x="3323" y="3330"/>
                  <a:pt x="3363" y="3280"/>
                  <a:pt x="3339" y="3219"/>
                </a:cubicBezTo>
                <a:cubicBezTo>
                  <a:pt x="3325" y="3183"/>
                  <a:pt x="3301" y="3172"/>
                  <a:pt x="3274" y="3172"/>
                </a:cubicBezTo>
                <a:cubicBezTo>
                  <a:pt x="3248" y="3172"/>
                  <a:pt x="3219" y="3182"/>
                  <a:pt x="3192" y="3188"/>
                </a:cubicBezTo>
                <a:cubicBezTo>
                  <a:pt x="3168" y="3196"/>
                  <a:pt x="3144" y="3205"/>
                  <a:pt x="3121" y="3216"/>
                </a:cubicBezTo>
                <a:cubicBezTo>
                  <a:pt x="3065" y="3238"/>
                  <a:pt x="3011" y="3249"/>
                  <a:pt x="2958" y="3249"/>
                </a:cubicBezTo>
                <a:cubicBezTo>
                  <a:pt x="2853" y="3249"/>
                  <a:pt x="2755" y="3206"/>
                  <a:pt x="2662" y="3135"/>
                </a:cubicBezTo>
                <a:cubicBezTo>
                  <a:pt x="2576" y="3069"/>
                  <a:pt x="2510" y="2984"/>
                  <a:pt x="2448" y="2896"/>
                </a:cubicBezTo>
                <a:cubicBezTo>
                  <a:pt x="2330" y="2725"/>
                  <a:pt x="2221" y="2547"/>
                  <a:pt x="2081" y="2392"/>
                </a:cubicBezTo>
                <a:cubicBezTo>
                  <a:pt x="2063" y="2374"/>
                  <a:pt x="2055" y="2349"/>
                  <a:pt x="2061" y="2323"/>
                </a:cubicBezTo>
                <a:cubicBezTo>
                  <a:pt x="2066" y="2321"/>
                  <a:pt x="2072" y="2317"/>
                  <a:pt x="2078" y="2317"/>
                </a:cubicBezTo>
                <a:cubicBezTo>
                  <a:pt x="2109" y="2319"/>
                  <a:pt x="2140" y="2323"/>
                  <a:pt x="2170" y="2330"/>
                </a:cubicBezTo>
                <a:cubicBezTo>
                  <a:pt x="2507" y="2414"/>
                  <a:pt x="2845" y="2450"/>
                  <a:pt x="3183" y="2450"/>
                </a:cubicBezTo>
                <a:cubicBezTo>
                  <a:pt x="3553" y="2450"/>
                  <a:pt x="3922" y="2407"/>
                  <a:pt x="4290" y="2337"/>
                </a:cubicBezTo>
                <a:cubicBezTo>
                  <a:pt x="4749" y="2249"/>
                  <a:pt x="5168" y="2075"/>
                  <a:pt x="5511" y="1739"/>
                </a:cubicBezTo>
                <a:cubicBezTo>
                  <a:pt x="5703" y="1553"/>
                  <a:pt x="5806" y="1334"/>
                  <a:pt x="5841" y="1076"/>
                </a:cubicBezTo>
                <a:cubicBezTo>
                  <a:pt x="5921" y="492"/>
                  <a:pt x="5509" y="1"/>
                  <a:pt x="4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6322533" y="3306217"/>
            <a:ext cx="565075" cy="329469"/>
          </a:xfrm>
          <a:custGeom>
            <a:rect b="b" l="l" r="r" t="t"/>
            <a:pathLst>
              <a:path extrusionOk="0" h="3468" w="5948">
                <a:moveTo>
                  <a:pt x="4986" y="2173"/>
                </a:moveTo>
                <a:cubicBezTo>
                  <a:pt x="5259" y="2173"/>
                  <a:pt x="5683" y="2363"/>
                  <a:pt x="5802" y="2554"/>
                </a:cubicBezTo>
                <a:cubicBezTo>
                  <a:pt x="5481" y="2464"/>
                  <a:pt x="5191" y="2374"/>
                  <a:pt x="4915" y="2178"/>
                </a:cubicBezTo>
                <a:cubicBezTo>
                  <a:pt x="4937" y="2175"/>
                  <a:pt x="4961" y="2173"/>
                  <a:pt x="4986" y="2173"/>
                </a:cubicBezTo>
                <a:close/>
                <a:moveTo>
                  <a:pt x="964" y="1"/>
                </a:moveTo>
                <a:cubicBezTo>
                  <a:pt x="741" y="1"/>
                  <a:pt x="525" y="85"/>
                  <a:pt x="384" y="239"/>
                </a:cubicBezTo>
                <a:cubicBezTo>
                  <a:pt x="1" y="661"/>
                  <a:pt x="13" y="1308"/>
                  <a:pt x="413" y="1714"/>
                </a:cubicBezTo>
                <a:cubicBezTo>
                  <a:pt x="593" y="1902"/>
                  <a:pt x="808" y="2050"/>
                  <a:pt x="1048" y="2151"/>
                </a:cubicBezTo>
                <a:cubicBezTo>
                  <a:pt x="1593" y="2375"/>
                  <a:pt x="2159" y="2449"/>
                  <a:pt x="2735" y="2449"/>
                </a:cubicBezTo>
                <a:cubicBezTo>
                  <a:pt x="2872" y="2449"/>
                  <a:pt x="3009" y="2445"/>
                  <a:pt x="3146" y="2437"/>
                </a:cubicBezTo>
                <a:cubicBezTo>
                  <a:pt x="3397" y="2424"/>
                  <a:pt x="3641" y="2357"/>
                  <a:pt x="3881" y="2316"/>
                </a:cubicBezTo>
                <a:cubicBezTo>
                  <a:pt x="3900" y="2346"/>
                  <a:pt x="3895" y="2365"/>
                  <a:pt x="3884" y="2378"/>
                </a:cubicBezTo>
                <a:cubicBezTo>
                  <a:pt x="3722" y="2558"/>
                  <a:pt x="3600" y="2765"/>
                  <a:pt x="3459" y="2959"/>
                </a:cubicBezTo>
                <a:cubicBezTo>
                  <a:pt x="3412" y="3026"/>
                  <a:pt x="3356" y="3087"/>
                  <a:pt x="3292" y="3137"/>
                </a:cubicBezTo>
                <a:cubicBezTo>
                  <a:pt x="3199" y="3210"/>
                  <a:pt x="3100" y="3254"/>
                  <a:pt x="2994" y="3254"/>
                </a:cubicBezTo>
                <a:cubicBezTo>
                  <a:pt x="2942" y="3254"/>
                  <a:pt x="2888" y="3243"/>
                  <a:pt x="2832" y="3221"/>
                </a:cubicBezTo>
                <a:cubicBezTo>
                  <a:pt x="2785" y="3201"/>
                  <a:pt x="2737" y="3187"/>
                  <a:pt x="2688" y="3182"/>
                </a:cubicBezTo>
                <a:cubicBezTo>
                  <a:pt x="2683" y="3181"/>
                  <a:pt x="2678" y="3181"/>
                  <a:pt x="2674" y="3181"/>
                </a:cubicBezTo>
                <a:cubicBezTo>
                  <a:pt x="2617" y="3181"/>
                  <a:pt x="2599" y="3223"/>
                  <a:pt x="2613" y="3279"/>
                </a:cubicBezTo>
                <a:cubicBezTo>
                  <a:pt x="2635" y="3361"/>
                  <a:pt x="2701" y="3400"/>
                  <a:pt x="2774" y="3427"/>
                </a:cubicBezTo>
                <a:cubicBezTo>
                  <a:pt x="2845" y="3454"/>
                  <a:pt x="2915" y="3467"/>
                  <a:pt x="2984" y="3467"/>
                </a:cubicBezTo>
                <a:cubicBezTo>
                  <a:pt x="3086" y="3467"/>
                  <a:pt x="3186" y="3439"/>
                  <a:pt x="3284" y="3386"/>
                </a:cubicBezTo>
                <a:cubicBezTo>
                  <a:pt x="3420" y="3311"/>
                  <a:pt x="3525" y="3202"/>
                  <a:pt x="3612" y="3077"/>
                </a:cubicBezTo>
                <a:cubicBezTo>
                  <a:pt x="3713" y="2933"/>
                  <a:pt x="3808" y="2784"/>
                  <a:pt x="3909" y="2638"/>
                </a:cubicBezTo>
                <a:cubicBezTo>
                  <a:pt x="4010" y="2493"/>
                  <a:pt x="4122" y="2356"/>
                  <a:pt x="4270" y="2254"/>
                </a:cubicBezTo>
                <a:cubicBezTo>
                  <a:pt x="4361" y="2192"/>
                  <a:pt x="4433" y="2161"/>
                  <a:pt x="4503" y="2161"/>
                </a:cubicBezTo>
                <a:cubicBezTo>
                  <a:pt x="4574" y="2161"/>
                  <a:pt x="4644" y="2193"/>
                  <a:pt x="4731" y="2260"/>
                </a:cubicBezTo>
                <a:cubicBezTo>
                  <a:pt x="4996" y="2463"/>
                  <a:pt x="5301" y="2581"/>
                  <a:pt x="5617" y="2673"/>
                </a:cubicBezTo>
                <a:cubicBezTo>
                  <a:pt x="5668" y="2686"/>
                  <a:pt x="5720" y="2693"/>
                  <a:pt x="5772" y="2693"/>
                </a:cubicBezTo>
                <a:cubicBezTo>
                  <a:pt x="5782" y="2693"/>
                  <a:pt x="5793" y="2693"/>
                  <a:pt x="5803" y="2692"/>
                </a:cubicBezTo>
                <a:cubicBezTo>
                  <a:pt x="5913" y="2687"/>
                  <a:pt x="5948" y="2634"/>
                  <a:pt x="5912" y="2527"/>
                </a:cubicBezTo>
                <a:cubicBezTo>
                  <a:pt x="5879" y="2424"/>
                  <a:pt x="5811" y="2335"/>
                  <a:pt x="5720" y="2277"/>
                </a:cubicBezTo>
                <a:cubicBezTo>
                  <a:pt x="5480" y="2118"/>
                  <a:pt x="5215" y="1996"/>
                  <a:pt x="4929" y="1989"/>
                </a:cubicBezTo>
                <a:cubicBezTo>
                  <a:pt x="4701" y="1982"/>
                  <a:pt x="4546" y="1905"/>
                  <a:pt x="4426" y="1724"/>
                </a:cubicBezTo>
                <a:cubicBezTo>
                  <a:pt x="4384" y="1662"/>
                  <a:pt x="4329" y="1608"/>
                  <a:pt x="4284" y="1548"/>
                </a:cubicBezTo>
                <a:cubicBezTo>
                  <a:pt x="4189" y="1421"/>
                  <a:pt x="4130" y="1270"/>
                  <a:pt x="4116" y="1112"/>
                </a:cubicBezTo>
                <a:cubicBezTo>
                  <a:pt x="4094" y="872"/>
                  <a:pt x="4208" y="708"/>
                  <a:pt x="4436" y="643"/>
                </a:cubicBezTo>
                <a:cubicBezTo>
                  <a:pt x="4471" y="633"/>
                  <a:pt x="4509" y="628"/>
                  <a:pt x="4549" y="628"/>
                </a:cubicBezTo>
                <a:cubicBezTo>
                  <a:pt x="4807" y="628"/>
                  <a:pt x="5140" y="824"/>
                  <a:pt x="5218" y="1047"/>
                </a:cubicBezTo>
                <a:cubicBezTo>
                  <a:pt x="5246" y="1123"/>
                  <a:pt x="5248" y="1198"/>
                  <a:pt x="5183" y="1256"/>
                </a:cubicBezTo>
                <a:cubicBezTo>
                  <a:pt x="5145" y="1291"/>
                  <a:pt x="5104" y="1306"/>
                  <a:pt x="5062" y="1306"/>
                </a:cubicBezTo>
                <a:cubicBezTo>
                  <a:pt x="5026" y="1306"/>
                  <a:pt x="4990" y="1295"/>
                  <a:pt x="4954" y="1277"/>
                </a:cubicBezTo>
                <a:cubicBezTo>
                  <a:pt x="4916" y="1258"/>
                  <a:pt x="4884" y="1224"/>
                  <a:pt x="4847" y="1200"/>
                </a:cubicBezTo>
                <a:cubicBezTo>
                  <a:pt x="4826" y="1187"/>
                  <a:pt x="4805" y="1180"/>
                  <a:pt x="4783" y="1180"/>
                </a:cubicBezTo>
                <a:cubicBezTo>
                  <a:pt x="4763" y="1180"/>
                  <a:pt x="4743" y="1187"/>
                  <a:pt x="4724" y="1204"/>
                </a:cubicBezTo>
                <a:cubicBezTo>
                  <a:pt x="4679" y="1244"/>
                  <a:pt x="4688" y="1294"/>
                  <a:pt x="4714" y="1341"/>
                </a:cubicBezTo>
                <a:cubicBezTo>
                  <a:pt x="4724" y="1357"/>
                  <a:pt x="4736" y="1372"/>
                  <a:pt x="4748" y="1386"/>
                </a:cubicBezTo>
                <a:cubicBezTo>
                  <a:pt x="4824" y="1469"/>
                  <a:pt x="4938" y="1514"/>
                  <a:pt x="5051" y="1514"/>
                </a:cubicBezTo>
                <a:cubicBezTo>
                  <a:pt x="5122" y="1514"/>
                  <a:pt x="5192" y="1496"/>
                  <a:pt x="5253" y="1459"/>
                </a:cubicBezTo>
                <a:cubicBezTo>
                  <a:pt x="5409" y="1365"/>
                  <a:pt x="5470" y="1182"/>
                  <a:pt x="5402" y="998"/>
                </a:cubicBezTo>
                <a:cubicBezTo>
                  <a:pt x="5382" y="944"/>
                  <a:pt x="5356" y="894"/>
                  <a:pt x="5323" y="848"/>
                </a:cubicBezTo>
                <a:cubicBezTo>
                  <a:pt x="5176" y="659"/>
                  <a:pt x="4988" y="530"/>
                  <a:pt x="4759" y="454"/>
                </a:cubicBezTo>
                <a:cubicBezTo>
                  <a:pt x="4706" y="436"/>
                  <a:pt x="4650" y="428"/>
                  <a:pt x="4592" y="428"/>
                </a:cubicBezTo>
                <a:cubicBezTo>
                  <a:pt x="4277" y="428"/>
                  <a:pt x="3929" y="681"/>
                  <a:pt x="3951" y="1080"/>
                </a:cubicBezTo>
                <a:cubicBezTo>
                  <a:pt x="3960" y="1308"/>
                  <a:pt x="4045" y="1527"/>
                  <a:pt x="4192" y="1704"/>
                </a:cubicBezTo>
                <a:cubicBezTo>
                  <a:pt x="4263" y="1791"/>
                  <a:pt x="4343" y="1871"/>
                  <a:pt x="4413" y="1998"/>
                </a:cubicBezTo>
                <a:cubicBezTo>
                  <a:pt x="4255" y="2036"/>
                  <a:pt x="4119" y="2060"/>
                  <a:pt x="3988" y="2100"/>
                </a:cubicBezTo>
                <a:cubicBezTo>
                  <a:pt x="3587" y="2219"/>
                  <a:pt x="3184" y="2270"/>
                  <a:pt x="2779" y="2270"/>
                </a:cubicBezTo>
                <a:cubicBezTo>
                  <a:pt x="2427" y="2270"/>
                  <a:pt x="2075" y="2231"/>
                  <a:pt x="1722" y="2163"/>
                </a:cubicBezTo>
                <a:cubicBezTo>
                  <a:pt x="1276" y="2077"/>
                  <a:pt x="863" y="1912"/>
                  <a:pt x="541" y="1572"/>
                </a:cubicBezTo>
                <a:cubicBezTo>
                  <a:pt x="301" y="1321"/>
                  <a:pt x="237" y="1024"/>
                  <a:pt x="330" y="697"/>
                </a:cubicBezTo>
                <a:cubicBezTo>
                  <a:pt x="424" y="364"/>
                  <a:pt x="702" y="175"/>
                  <a:pt x="989" y="175"/>
                </a:cubicBezTo>
                <a:cubicBezTo>
                  <a:pt x="1162" y="175"/>
                  <a:pt x="1337" y="243"/>
                  <a:pt x="1478" y="388"/>
                </a:cubicBezTo>
                <a:cubicBezTo>
                  <a:pt x="1610" y="524"/>
                  <a:pt x="1642" y="779"/>
                  <a:pt x="1548" y="933"/>
                </a:cubicBezTo>
                <a:cubicBezTo>
                  <a:pt x="1480" y="1045"/>
                  <a:pt x="1353" y="1108"/>
                  <a:pt x="1210" y="1108"/>
                </a:cubicBezTo>
                <a:cubicBezTo>
                  <a:pt x="1168" y="1108"/>
                  <a:pt x="1124" y="1103"/>
                  <a:pt x="1080" y="1091"/>
                </a:cubicBezTo>
                <a:cubicBezTo>
                  <a:pt x="1012" y="1075"/>
                  <a:pt x="948" y="1047"/>
                  <a:pt x="890" y="1009"/>
                </a:cubicBezTo>
                <a:cubicBezTo>
                  <a:pt x="735" y="901"/>
                  <a:pt x="721" y="790"/>
                  <a:pt x="851" y="645"/>
                </a:cubicBezTo>
                <a:cubicBezTo>
                  <a:pt x="883" y="608"/>
                  <a:pt x="903" y="573"/>
                  <a:pt x="882" y="527"/>
                </a:cubicBezTo>
                <a:cubicBezTo>
                  <a:pt x="861" y="486"/>
                  <a:pt x="829" y="468"/>
                  <a:pt x="790" y="468"/>
                </a:cubicBezTo>
                <a:cubicBezTo>
                  <a:pt x="778" y="468"/>
                  <a:pt x="766" y="470"/>
                  <a:pt x="753" y="473"/>
                </a:cubicBezTo>
                <a:cubicBezTo>
                  <a:pt x="665" y="494"/>
                  <a:pt x="594" y="558"/>
                  <a:pt x="564" y="643"/>
                </a:cubicBezTo>
                <a:cubicBezTo>
                  <a:pt x="503" y="801"/>
                  <a:pt x="557" y="996"/>
                  <a:pt x="705" y="1120"/>
                </a:cubicBezTo>
                <a:cubicBezTo>
                  <a:pt x="847" y="1239"/>
                  <a:pt x="1008" y="1298"/>
                  <a:pt x="1187" y="1298"/>
                </a:cubicBezTo>
                <a:cubicBezTo>
                  <a:pt x="1219" y="1298"/>
                  <a:pt x="1253" y="1296"/>
                  <a:pt x="1286" y="1292"/>
                </a:cubicBezTo>
                <a:cubicBezTo>
                  <a:pt x="1552" y="1261"/>
                  <a:pt x="1748" y="1056"/>
                  <a:pt x="1763" y="789"/>
                </a:cubicBezTo>
                <a:cubicBezTo>
                  <a:pt x="1783" y="457"/>
                  <a:pt x="1613" y="195"/>
                  <a:pt x="1294" y="65"/>
                </a:cubicBezTo>
                <a:cubicBezTo>
                  <a:pt x="1188" y="21"/>
                  <a:pt x="1075" y="1"/>
                  <a:pt x="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7217563" y="2500776"/>
            <a:ext cx="709384" cy="149914"/>
          </a:xfrm>
          <a:custGeom>
            <a:rect b="b" l="l" r="r" t="t"/>
            <a:pathLst>
              <a:path extrusionOk="0" h="1578" w="7467">
                <a:moveTo>
                  <a:pt x="4739" y="705"/>
                </a:moveTo>
                <a:cubicBezTo>
                  <a:pt x="4745" y="705"/>
                  <a:pt x="4753" y="706"/>
                  <a:pt x="4760" y="707"/>
                </a:cubicBezTo>
                <a:cubicBezTo>
                  <a:pt x="4968" y="743"/>
                  <a:pt x="5166" y="804"/>
                  <a:pt x="5313" y="965"/>
                </a:cubicBezTo>
                <a:cubicBezTo>
                  <a:pt x="5480" y="1150"/>
                  <a:pt x="5421" y="1324"/>
                  <a:pt x="5180" y="1380"/>
                </a:cubicBezTo>
                <a:cubicBezTo>
                  <a:pt x="5144" y="1389"/>
                  <a:pt x="5108" y="1393"/>
                  <a:pt x="5073" y="1393"/>
                </a:cubicBezTo>
                <a:cubicBezTo>
                  <a:pt x="4829" y="1393"/>
                  <a:pt x="4635" y="1191"/>
                  <a:pt x="4635" y="891"/>
                </a:cubicBezTo>
                <a:cubicBezTo>
                  <a:pt x="4639" y="855"/>
                  <a:pt x="4643" y="820"/>
                  <a:pt x="4650" y="785"/>
                </a:cubicBezTo>
                <a:cubicBezTo>
                  <a:pt x="4662" y="736"/>
                  <a:pt x="4691" y="705"/>
                  <a:pt x="4739" y="705"/>
                </a:cubicBezTo>
                <a:close/>
                <a:moveTo>
                  <a:pt x="5748" y="0"/>
                </a:moveTo>
                <a:cubicBezTo>
                  <a:pt x="5674" y="0"/>
                  <a:pt x="5599" y="4"/>
                  <a:pt x="5523" y="11"/>
                </a:cubicBezTo>
                <a:cubicBezTo>
                  <a:pt x="5175" y="45"/>
                  <a:pt x="4859" y="167"/>
                  <a:pt x="4629" y="448"/>
                </a:cubicBezTo>
                <a:cubicBezTo>
                  <a:pt x="4577" y="512"/>
                  <a:pt x="4513" y="521"/>
                  <a:pt x="4444" y="521"/>
                </a:cubicBezTo>
                <a:cubicBezTo>
                  <a:pt x="4438" y="521"/>
                  <a:pt x="4432" y="521"/>
                  <a:pt x="4425" y="520"/>
                </a:cubicBezTo>
                <a:cubicBezTo>
                  <a:pt x="4411" y="520"/>
                  <a:pt x="4398" y="520"/>
                  <a:pt x="4384" y="520"/>
                </a:cubicBezTo>
                <a:cubicBezTo>
                  <a:pt x="4138" y="520"/>
                  <a:pt x="3897" y="558"/>
                  <a:pt x="3658" y="617"/>
                </a:cubicBezTo>
                <a:cubicBezTo>
                  <a:pt x="3286" y="706"/>
                  <a:pt x="2909" y="788"/>
                  <a:pt x="2530" y="850"/>
                </a:cubicBezTo>
                <a:cubicBezTo>
                  <a:pt x="2162" y="910"/>
                  <a:pt x="1794" y="947"/>
                  <a:pt x="1425" y="947"/>
                </a:cubicBezTo>
                <a:cubicBezTo>
                  <a:pt x="1129" y="947"/>
                  <a:pt x="833" y="923"/>
                  <a:pt x="537" y="869"/>
                </a:cubicBezTo>
                <a:cubicBezTo>
                  <a:pt x="393" y="843"/>
                  <a:pt x="250" y="805"/>
                  <a:pt x="94" y="805"/>
                </a:cubicBezTo>
                <a:cubicBezTo>
                  <a:pt x="63" y="805"/>
                  <a:pt x="32" y="806"/>
                  <a:pt x="0" y="809"/>
                </a:cubicBezTo>
                <a:cubicBezTo>
                  <a:pt x="15" y="874"/>
                  <a:pt x="48" y="893"/>
                  <a:pt x="80" y="911"/>
                </a:cubicBezTo>
                <a:cubicBezTo>
                  <a:pt x="246" y="1011"/>
                  <a:pt x="431" y="1053"/>
                  <a:pt x="617" y="1083"/>
                </a:cubicBezTo>
                <a:cubicBezTo>
                  <a:pt x="880" y="1126"/>
                  <a:pt x="1143" y="1145"/>
                  <a:pt x="1405" y="1145"/>
                </a:cubicBezTo>
                <a:cubicBezTo>
                  <a:pt x="1808" y="1145"/>
                  <a:pt x="2209" y="1101"/>
                  <a:pt x="2610" y="1031"/>
                </a:cubicBezTo>
                <a:cubicBezTo>
                  <a:pt x="3045" y="954"/>
                  <a:pt x="3468" y="824"/>
                  <a:pt x="3898" y="729"/>
                </a:cubicBezTo>
                <a:cubicBezTo>
                  <a:pt x="4052" y="696"/>
                  <a:pt x="4209" y="676"/>
                  <a:pt x="4367" y="674"/>
                </a:cubicBezTo>
                <a:cubicBezTo>
                  <a:pt x="4370" y="674"/>
                  <a:pt x="4373" y="674"/>
                  <a:pt x="4376" y="674"/>
                </a:cubicBezTo>
                <a:cubicBezTo>
                  <a:pt x="4448" y="674"/>
                  <a:pt x="4482" y="703"/>
                  <a:pt x="4472" y="785"/>
                </a:cubicBezTo>
                <a:cubicBezTo>
                  <a:pt x="4463" y="860"/>
                  <a:pt x="4462" y="936"/>
                  <a:pt x="4468" y="1011"/>
                </a:cubicBezTo>
                <a:cubicBezTo>
                  <a:pt x="4499" y="1345"/>
                  <a:pt x="4764" y="1578"/>
                  <a:pt x="5074" y="1578"/>
                </a:cubicBezTo>
                <a:cubicBezTo>
                  <a:pt x="5128" y="1578"/>
                  <a:pt x="5183" y="1571"/>
                  <a:pt x="5238" y="1556"/>
                </a:cubicBezTo>
                <a:cubicBezTo>
                  <a:pt x="5595" y="1462"/>
                  <a:pt x="5690" y="1136"/>
                  <a:pt x="5443" y="860"/>
                </a:cubicBezTo>
                <a:cubicBezTo>
                  <a:pt x="5329" y="734"/>
                  <a:pt x="5181" y="667"/>
                  <a:pt x="5027" y="605"/>
                </a:cubicBezTo>
                <a:cubicBezTo>
                  <a:pt x="4956" y="578"/>
                  <a:pt x="4832" y="604"/>
                  <a:pt x="4827" y="508"/>
                </a:cubicBezTo>
                <a:cubicBezTo>
                  <a:pt x="4822" y="429"/>
                  <a:pt x="4930" y="391"/>
                  <a:pt x="4999" y="347"/>
                </a:cubicBezTo>
                <a:cubicBezTo>
                  <a:pt x="5041" y="321"/>
                  <a:pt x="5086" y="298"/>
                  <a:pt x="5133" y="280"/>
                </a:cubicBezTo>
                <a:cubicBezTo>
                  <a:pt x="5346" y="191"/>
                  <a:pt x="5564" y="151"/>
                  <a:pt x="5785" y="151"/>
                </a:cubicBezTo>
                <a:cubicBezTo>
                  <a:pt x="5919" y="151"/>
                  <a:pt x="6054" y="165"/>
                  <a:pt x="6190" y="194"/>
                </a:cubicBezTo>
                <a:cubicBezTo>
                  <a:pt x="6620" y="283"/>
                  <a:pt x="6991" y="491"/>
                  <a:pt x="7320" y="777"/>
                </a:cubicBezTo>
                <a:cubicBezTo>
                  <a:pt x="7351" y="804"/>
                  <a:pt x="7375" y="855"/>
                  <a:pt x="7430" y="855"/>
                </a:cubicBezTo>
                <a:cubicBezTo>
                  <a:pt x="7441" y="855"/>
                  <a:pt x="7453" y="853"/>
                  <a:pt x="7466" y="848"/>
                </a:cubicBezTo>
                <a:cubicBezTo>
                  <a:pt x="7446" y="733"/>
                  <a:pt x="7370" y="655"/>
                  <a:pt x="7289" y="589"/>
                </a:cubicBezTo>
                <a:cubicBezTo>
                  <a:pt x="6834" y="217"/>
                  <a:pt x="6324" y="0"/>
                  <a:pt x="57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6244820" y="2500776"/>
            <a:ext cx="712994" cy="150199"/>
          </a:xfrm>
          <a:custGeom>
            <a:rect b="b" l="l" r="r" t="t"/>
            <a:pathLst>
              <a:path extrusionOk="0" h="1581" w="7505">
                <a:moveTo>
                  <a:pt x="2739" y="706"/>
                </a:moveTo>
                <a:cubicBezTo>
                  <a:pt x="2814" y="706"/>
                  <a:pt x="2840" y="751"/>
                  <a:pt x="2853" y="863"/>
                </a:cubicBezTo>
                <a:cubicBezTo>
                  <a:pt x="2855" y="882"/>
                  <a:pt x="2855" y="900"/>
                  <a:pt x="2855" y="911"/>
                </a:cubicBezTo>
                <a:cubicBezTo>
                  <a:pt x="2853" y="1196"/>
                  <a:pt x="2649" y="1394"/>
                  <a:pt x="2408" y="1394"/>
                </a:cubicBezTo>
                <a:cubicBezTo>
                  <a:pt x="2351" y="1394"/>
                  <a:pt x="2291" y="1383"/>
                  <a:pt x="2232" y="1359"/>
                </a:cubicBezTo>
                <a:cubicBezTo>
                  <a:pt x="2091" y="1303"/>
                  <a:pt x="2047" y="1194"/>
                  <a:pt x="2112" y="1055"/>
                </a:cubicBezTo>
                <a:cubicBezTo>
                  <a:pt x="2161" y="954"/>
                  <a:pt x="2243" y="887"/>
                  <a:pt x="2338" y="835"/>
                </a:cubicBezTo>
                <a:cubicBezTo>
                  <a:pt x="2438" y="781"/>
                  <a:pt x="2546" y="742"/>
                  <a:pt x="2656" y="718"/>
                </a:cubicBezTo>
                <a:cubicBezTo>
                  <a:pt x="2689" y="710"/>
                  <a:pt x="2716" y="706"/>
                  <a:pt x="2739" y="706"/>
                </a:cubicBezTo>
                <a:close/>
                <a:moveTo>
                  <a:pt x="1723" y="1"/>
                </a:moveTo>
                <a:cubicBezTo>
                  <a:pt x="1178" y="1"/>
                  <a:pt x="689" y="212"/>
                  <a:pt x="236" y="553"/>
                </a:cubicBezTo>
                <a:cubicBezTo>
                  <a:pt x="159" y="609"/>
                  <a:pt x="95" y="681"/>
                  <a:pt x="47" y="762"/>
                </a:cubicBezTo>
                <a:cubicBezTo>
                  <a:pt x="31" y="792"/>
                  <a:pt x="0" y="828"/>
                  <a:pt x="62" y="864"/>
                </a:cubicBezTo>
                <a:cubicBezTo>
                  <a:pt x="204" y="747"/>
                  <a:pt x="344" y="623"/>
                  <a:pt x="504" y="523"/>
                </a:cubicBezTo>
                <a:cubicBezTo>
                  <a:pt x="872" y="291"/>
                  <a:pt x="1263" y="153"/>
                  <a:pt x="1686" y="153"/>
                </a:cubicBezTo>
                <a:cubicBezTo>
                  <a:pt x="1782" y="153"/>
                  <a:pt x="1881" y="160"/>
                  <a:pt x="1980" y="175"/>
                </a:cubicBezTo>
                <a:cubicBezTo>
                  <a:pt x="2202" y="209"/>
                  <a:pt x="2409" y="278"/>
                  <a:pt x="2588" y="416"/>
                </a:cubicBezTo>
                <a:cubicBezTo>
                  <a:pt x="2623" y="442"/>
                  <a:pt x="2671" y="467"/>
                  <a:pt x="2666" y="516"/>
                </a:cubicBezTo>
                <a:cubicBezTo>
                  <a:pt x="2659" y="573"/>
                  <a:pt x="2601" y="564"/>
                  <a:pt x="2561" y="575"/>
                </a:cubicBezTo>
                <a:cubicBezTo>
                  <a:pt x="2439" y="612"/>
                  <a:pt x="2321" y="653"/>
                  <a:pt x="2212" y="721"/>
                </a:cubicBezTo>
                <a:cubicBezTo>
                  <a:pt x="2092" y="797"/>
                  <a:pt x="1993" y="891"/>
                  <a:pt x="1940" y="1026"/>
                </a:cubicBezTo>
                <a:cubicBezTo>
                  <a:pt x="1860" y="1235"/>
                  <a:pt x="1932" y="1419"/>
                  <a:pt x="2133" y="1516"/>
                </a:cubicBezTo>
                <a:cubicBezTo>
                  <a:pt x="2225" y="1560"/>
                  <a:pt x="2319" y="1580"/>
                  <a:pt x="2411" y="1580"/>
                </a:cubicBezTo>
                <a:cubicBezTo>
                  <a:pt x="2654" y="1580"/>
                  <a:pt x="2877" y="1435"/>
                  <a:pt x="2977" y="1186"/>
                </a:cubicBezTo>
                <a:cubicBezTo>
                  <a:pt x="3023" y="1067"/>
                  <a:pt x="3038" y="940"/>
                  <a:pt x="3021" y="814"/>
                </a:cubicBezTo>
                <a:cubicBezTo>
                  <a:pt x="3007" y="693"/>
                  <a:pt x="3009" y="676"/>
                  <a:pt x="3106" y="676"/>
                </a:cubicBezTo>
                <a:cubicBezTo>
                  <a:pt x="3118" y="676"/>
                  <a:pt x="3131" y="676"/>
                  <a:pt x="3146" y="676"/>
                </a:cubicBezTo>
                <a:cubicBezTo>
                  <a:pt x="3354" y="683"/>
                  <a:pt x="3561" y="714"/>
                  <a:pt x="3762" y="769"/>
                </a:cubicBezTo>
                <a:cubicBezTo>
                  <a:pt x="4123" y="862"/>
                  <a:pt x="4481" y="957"/>
                  <a:pt x="4847" y="1025"/>
                </a:cubicBezTo>
                <a:cubicBezTo>
                  <a:pt x="5257" y="1101"/>
                  <a:pt x="5668" y="1147"/>
                  <a:pt x="6081" y="1147"/>
                </a:cubicBezTo>
                <a:cubicBezTo>
                  <a:pt x="6259" y="1147"/>
                  <a:pt x="6438" y="1138"/>
                  <a:pt x="6617" y="1120"/>
                </a:cubicBezTo>
                <a:cubicBezTo>
                  <a:pt x="6817" y="1100"/>
                  <a:pt x="7017" y="1070"/>
                  <a:pt x="7208" y="1003"/>
                </a:cubicBezTo>
                <a:cubicBezTo>
                  <a:pt x="7313" y="967"/>
                  <a:pt x="7418" y="926"/>
                  <a:pt x="7504" y="823"/>
                </a:cubicBezTo>
                <a:cubicBezTo>
                  <a:pt x="7461" y="808"/>
                  <a:pt x="7422" y="802"/>
                  <a:pt x="7384" y="802"/>
                </a:cubicBezTo>
                <a:cubicBezTo>
                  <a:pt x="7336" y="802"/>
                  <a:pt x="7291" y="811"/>
                  <a:pt x="7246" y="817"/>
                </a:cubicBezTo>
                <a:cubicBezTo>
                  <a:pt x="6892" y="872"/>
                  <a:pt x="6540" y="942"/>
                  <a:pt x="6177" y="947"/>
                </a:cubicBezTo>
                <a:cubicBezTo>
                  <a:pt x="6152" y="947"/>
                  <a:pt x="6127" y="948"/>
                  <a:pt x="6102" y="948"/>
                </a:cubicBezTo>
                <a:cubicBezTo>
                  <a:pt x="5514" y="948"/>
                  <a:pt x="4935" y="858"/>
                  <a:pt x="4360" y="738"/>
                </a:cubicBezTo>
                <a:cubicBezTo>
                  <a:pt x="3941" y="651"/>
                  <a:pt x="3529" y="517"/>
                  <a:pt x="3096" y="517"/>
                </a:cubicBezTo>
                <a:cubicBezTo>
                  <a:pt x="3064" y="517"/>
                  <a:pt x="3033" y="518"/>
                  <a:pt x="3001" y="519"/>
                </a:cubicBezTo>
                <a:cubicBezTo>
                  <a:pt x="2998" y="519"/>
                  <a:pt x="2996" y="519"/>
                  <a:pt x="2993" y="519"/>
                </a:cubicBezTo>
                <a:cubicBezTo>
                  <a:pt x="2927" y="519"/>
                  <a:pt x="2885" y="480"/>
                  <a:pt x="2844" y="432"/>
                </a:cubicBezTo>
                <a:cubicBezTo>
                  <a:pt x="2655" y="211"/>
                  <a:pt x="2407" y="92"/>
                  <a:pt x="2128" y="39"/>
                </a:cubicBezTo>
                <a:cubicBezTo>
                  <a:pt x="1990" y="13"/>
                  <a:pt x="1854" y="1"/>
                  <a:pt x="1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6079228" y="2015687"/>
            <a:ext cx="550444" cy="163974"/>
          </a:xfrm>
          <a:custGeom>
            <a:rect b="b" l="l" r="r" t="t"/>
            <a:pathLst>
              <a:path extrusionOk="0" h="1726" w="5794">
                <a:moveTo>
                  <a:pt x="1278" y="0"/>
                </a:moveTo>
                <a:cubicBezTo>
                  <a:pt x="1180" y="0"/>
                  <a:pt x="1081" y="4"/>
                  <a:pt x="982" y="11"/>
                </a:cubicBezTo>
                <a:cubicBezTo>
                  <a:pt x="631" y="37"/>
                  <a:pt x="336" y="182"/>
                  <a:pt x="166" y="511"/>
                </a:cubicBezTo>
                <a:cubicBezTo>
                  <a:pt x="0" y="837"/>
                  <a:pt x="45" y="1162"/>
                  <a:pt x="248" y="1441"/>
                </a:cubicBezTo>
                <a:cubicBezTo>
                  <a:pt x="397" y="1646"/>
                  <a:pt x="611" y="1725"/>
                  <a:pt x="846" y="1725"/>
                </a:cubicBezTo>
                <a:cubicBezTo>
                  <a:pt x="918" y="1725"/>
                  <a:pt x="991" y="1718"/>
                  <a:pt x="1065" y="1705"/>
                </a:cubicBezTo>
                <a:cubicBezTo>
                  <a:pt x="1242" y="1676"/>
                  <a:pt x="1399" y="1575"/>
                  <a:pt x="1499" y="1426"/>
                </a:cubicBezTo>
                <a:cubicBezTo>
                  <a:pt x="1648" y="1208"/>
                  <a:pt x="1610" y="924"/>
                  <a:pt x="1415" y="760"/>
                </a:cubicBezTo>
                <a:cubicBezTo>
                  <a:pt x="1345" y="701"/>
                  <a:pt x="1254" y="673"/>
                  <a:pt x="1166" y="673"/>
                </a:cubicBezTo>
                <a:cubicBezTo>
                  <a:pt x="1055" y="673"/>
                  <a:pt x="948" y="718"/>
                  <a:pt x="895" y="806"/>
                </a:cubicBezTo>
                <a:cubicBezTo>
                  <a:pt x="854" y="871"/>
                  <a:pt x="842" y="940"/>
                  <a:pt x="908" y="994"/>
                </a:cubicBezTo>
                <a:cubicBezTo>
                  <a:pt x="926" y="1008"/>
                  <a:pt x="941" y="1013"/>
                  <a:pt x="956" y="1013"/>
                </a:cubicBezTo>
                <a:cubicBezTo>
                  <a:pt x="991" y="1013"/>
                  <a:pt x="1020" y="981"/>
                  <a:pt x="1052" y="954"/>
                </a:cubicBezTo>
                <a:cubicBezTo>
                  <a:pt x="1094" y="916"/>
                  <a:pt x="1138" y="899"/>
                  <a:pt x="1178" y="899"/>
                </a:cubicBezTo>
                <a:cubicBezTo>
                  <a:pt x="1249" y="899"/>
                  <a:pt x="1308" y="952"/>
                  <a:pt x="1328" y="1049"/>
                </a:cubicBezTo>
                <a:cubicBezTo>
                  <a:pt x="1357" y="1178"/>
                  <a:pt x="1284" y="1310"/>
                  <a:pt x="1142" y="1359"/>
                </a:cubicBezTo>
                <a:cubicBezTo>
                  <a:pt x="1046" y="1390"/>
                  <a:pt x="948" y="1415"/>
                  <a:pt x="849" y="1432"/>
                </a:cubicBezTo>
                <a:cubicBezTo>
                  <a:pt x="814" y="1438"/>
                  <a:pt x="779" y="1441"/>
                  <a:pt x="747" y="1441"/>
                </a:cubicBezTo>
                <a:cubicBezTo>
                  <a:pt x="545" y="1441"/>
                  <a:pt x="389" y="1325"/>
                  <a:pt x="317" y="1119"/>
                </a:cubicBezTo>
                <a:cubicBezTo>
                  <a:pt x="198" y="776"/>
                  <a:pt x="337" y="440"/>
                  <a:pt x="659" y="272"/>
                </a:cubicBezTo>
                <a:cubicBezTo>
                  <a:pt x="827" y="186"/>
                  <a:pt x="1005" y="154"/>
                  <a:pt x="1189" y="152"/>
                </a:cubicBezTo>
                <a:cubicBezTo>
                  <a:pt x="1209" y="152"/>
                  <a:pt x="1229" y="152"/>
                  <a:pt x="1249" y="152"/>
                </a:cubicBezTo>
                <a:cubicBezTo>
                  <a:pt x="1890" y="152"/>
                  <a:pt x="2491" y="294"/>
                  <a:pt x="3048" y="631"/>
                </a:cubicBezTo>
                <a:cubicBezTo>
                  <a:pt x="3539" y="928"/>
                  <a:pt x="4048" y="1194"/>
                  <a:pt x="4597" y="1371"/>
                </a:cubicBezTo>
                <a:cubicBezTo>
                  <a:pt x="4785" y="1431"/>
                  <a:pt x="4977" y="1470"/>
                  <a:pt x="5173" y="1471"/>
                </a:cubicBezTo>
                <a:cubicBezTo>
                  <a:pt x="5179" y="1471"/>
                  <a:pt x="5185" y="1471"/>
                  <a:pt x="5191" y="1471"/>
                </a:cubicBezTo>
                <a:cubicBezTo>
                  <a:pt x="5397" y="1471"/>
                  <a:pt x="5597" y="1433"/>
                  <a:pt x="5793" y="1338"/>
                </a:cubicBezTo>
                <a:cubicBezTo>
                  <a:pt x="5768" y="1312"/>
                  <a:pt x="5746" y="1305"/>
                  <a:pt x="5726" y="1305"/>
                </a:cubicBezTo>
                <a:cubicBezTo>
                  <a:pt x="5700" y="1305"/>
                  <a:pt x="5677" y="1317"/>
                  <a:pt x="5655" y="1319"/>
                </a:cubicBezTo>
                <a:cubicBezTo>
                  <a:pt x="5516" y="1335"/>
                  <a:pt x="5380" y="1357"/>
                  <a:pt x="5240" y="1357"/>
                </a:cubicBezTo>
                <a:cubicBezTo>
                  <a:pt x="5191" y="1357"/>
                  <a:pt x="5142" y="1355"/>
                  <a:pt x="5092" y="1348"/>
                </a:cubicBezTo>
                <a:cubicBezTo>
                  <a:pt x="4786" y="1307"/>
                  <a:pt x="4503" y="1206"/>
                  <a:pt x="4227" y="1082"/>
                </a:cubicBezTo>
                <a:cubicBezTo>
                  <a:pt x="3830" y="903"/>
                  <a:pt x="3444" y="702"/>
                  <a:pt x="3070" y="482"/>
                </a:cubicBezTo>
                <a:cubicBezTo>
                  <a:pt x="2511" y="153"/>
                  <a:pt x="1911" y="0"/>
                  <a:pt x="1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7548271" y="2015592"/>
            <a:ext cx="549589" cy="164354"/>
          </a:xfrm>
          <a:custGeom>
            <a:rect b="b" l="l" r="r" t="t"/>
            <a:pathLst>
              <a:path extrusionOk="0" h="1730" w="5785">
                <a:moveTo>
                  <a:pt x="4531" y="0"/>
                </a:moveTo>
                <a:cubicBezTo>
                  <a:pt x="3862" y="0"/>
                  <a:pt x="3233" y="162"/>
                  <a:pt x="2645" y="507"/>
                </a:cubicBezTo>
                <a:cubicBezTo>
                  <a:pt x="2144" y="801"/>
                  <a:pt x="1634" y="1078"/>
                  <a:pt x="1077" y="1257"/>
                </a:cubicBezTo>
                <a:cubicBezTo>
                  <a:pt x="884" y="1319"/>
                  <a:pt x="689" y="1360"/>
                  <a:pt x="490" y="1360"/>
                </a:cubicBezTo>
                <a:cubicBezTo>
                  <a:pt x="407" y="1360"/>
                  <a:pt x="324" y="1353"/>
                  <a:pt x="240" y="1338"/>
                </a:cubicBezTo>
                <a:cubicBezTo>
                  <a:pt x="161" y="1323"/>
                  <a:pt x="80" y="1316"/>
                  <a:pt x="1" y="1305"/>
                </a:cubicBezTo>
                <a:lnTo>
                  <a:pt x="1" y="1305"/>
                </a:lnTo>
                <a:cubicBezTo>
                  <a:pt x="51" y="1393"/>
                  <a:pt x="132" y="1403"/>
                  <a:pt x="209" y="1425"/>
                </a:cubicBezTo>
                <a:cubicBezTo>
                  <a:pt x="333" y="1459"/>
                  <a:pt x="455" y="1474"/>
                  <a:pt x="576" y="1474"/>
                </a:cubicBezTo>
                <a:cubicBezTo>
                  <a:pt x="772" y="1474"/>
                  <a:pt x="966" y="1435"/>
                  <a:pt x="1159" y="1373"/>
                </a:cubicBezTo>
                <a:cubicBezTo>
                  <a:pt x="1715" y="1198"/>
                  <a:pt x="2229" y="926"/>
                  <a:pt x="2725" y="627"/>
                </a:cubicBezTo>
                <a:cubicBezTo>
                  <a:pt x="3281" y="292"/>
                  <a:pt x="3880" y="152"/>
                  <a:pt x="4518" y="152"/>
                </a:cubicBezTo>
                <a:cubicBezTo>
                  <a:pt x="4540" y="152"/>
                  <a:pt x="4563" y="153"/>
                  <a:pt x="4586" y="153"/>
                </a:cubicBezTo>
                <a:cubicBezTo>
                  <a:pt x="4785" y="156"/>
                  <a:pt x="4974" y="198"/>
                  <a:pt x="5148" y="297"/>
                </a:cubicBezTo>
                <a:cubicBezTo>
                  <a:pt x="5454" y="475"/>
                  <a:pt x="5579" y="849"/>
                  <a:pt x="5426" y="1166"/>
                </a:cubicBezTo>
                <a:cubicBezTo>
                  <a:pt x="5355" y="1312"/>
                  <a:pt x="5247" y="1432"/>
                  <a:pt x="5070" y="1441"/>
                </a:cubicBezTo>
                <a:cubicBezTo>
                  <a:pt x="5056" y="1442"/>
                  <a:pt x="5041" y="1442"/>
                  <a:pt x="5026" y="1442"/>
                </a:cubicBezTo>
                <a:cubicBezTo>
                  <a:pt x="4876" y="1442"/>
                  <a:pt x="4731" y="1400"/>
                  <a:pt x="4591" y="1348"/>
                </a:cubicBezTo>
                <a:cubicBezTo>
                  <a:pt x="4523" y="1323"/>
                  <a:pt x="4477" y="1270"/>
                  <a:pt x="4450" y="1202"/>
                </a:cubicBezTo>
                <a:cubicBezTo>
                  <a:pt x="4407" y="1098"/>
                  <a:pt x="4429" y="979"/>
                  <a:pt x="4507" y="927"/>
                </a:cubicBezTo>
                <a:cubicBezTo>
                  <a:pt x="4541" y="905"/>
                  <a:pt x="4573" y="894"/>
                  <a:pt x="4603" y="894"/>
                </a:cubicBezTo>
                <a:cubicBezTo>
                  <a:pt x="4651" y="894"/>
                  <a:pt x="4695" y="923"/>
                  <a:pt x="4734" y="976"/>
                </a:cubicBezTo>
                <a:cubicBezTo>
                  <a:pt x="4752" y="1001"/>
                  <a:pt x="4776" y="1016"/>
                  <a:pt x="4802" y="1016"/>
                </a:cubicBezTo>
                <a:cubicBezTo>
                  <a:pt x="4818" y="1016"/>
                  <a:pt x="4834" y="1010"/>
                  <a:pt x="4851" y="999"/>
                </a:cubicBezTo>
                <a:cubicBezTo>
                  <a:pt x="4890" y="972"/>
                  <a:pt x="4904" y="929"/>
                  <a:pt x="4897" y="882"/>
                </a:cubicBezTo>
                <a:cubicBezTo>
                  <a:pt x="4886" y="808"/>
                  <a:pt x="4840" y="760"/>
                  <a:pt x="4777" y="722"/>
                </a:cubicBezTo>
                <a:cubicBezTo>
                  <a:pt x="4721" y="689"/>
                  <a:pt x="4658" y="673"/>
                  <a:pt x="4594" y="673"/>
                </a:cubicBezTo>
                <a:cubicBezTo>
                  <a:pt x="4496" y="673"/>
                  <a:pt x="4397" y="710"/>
                  <a:pt x="4324" y="783"/>
                </a:cubicBezTo>
                <a:cubicBezTo>
                  <a:pt x="4129" y="974"/>
                  <a:pt x="4121" y="1270"/>
                  <a:pt x="4307" y="1483"/>
                </a:cubicBezTo>
                <a:cubicBezTo>
                  <a:pt x="4460" y="1660"/>
                  <a:pt x="4671" y="1729"/>
                  <a:pt x="4876" y="1729"/>
                </a:cubicBezTo>
                <a:cubicBezTo>
                  <a:pt x="5139" y="1729"/>
                  <a:pt x="5392" y="1615"/>
                  <a:pt x="5505" y="1463"/>
                </a:cubicBezTo>
                <a:cubicBezTo>
                  <a:pt x="5785" y="1085"/>
                  <a:pt x="5777" y="456"/>
                  <a:pt x="5266" y="163"/>
                </a:cubicBezTo>
                <a:cubicBezTo>
                  <a:pt x="5102" y="67"/>
                  <a:pt x="4917" y="13"/>
                  <a:pt x="4727" y="5"/>
                </a:cubicBezTo>
                <a:cubicBezTo>
                  <a:pt x="4661" y="2"/>
                  <a:pt x="4596" y="0"/>
                  <a:pt x="4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6500190" y="1972460"/>
            <a:ext cx="419151" cy="130248"/>
          </a:xfrm>
          <a:custGeom>
            <a:rect b="b" l="l" r="r" t="t"/>
            <a:pathLst>
              <a:path extrusionOk="0" h="1371" w="4412">
                <a:moveTo>
                  <a:pt x="727" y="0"/>
                </a:moveTo>
                <a:cubicBezTo>
                  <a:pt x="713" y="0"/>
                  <a:pt x="698" y="1"/>
                  <a:pt x="683" y="2"/>
                </a:cubicBezTo>
                <a:cubicBezTo>
                  <a:pt x="263" y="26"/>
                  <a:pt x="0" y="421"/>
                  <a:pt x="158" y="810"/>
                </a:cubicBezTo>
                <a:cubicBezTo>
                  <a:pt x="292" y="1139"/>
                  <a:pt x="531" y="1339"/>
                  <a:pt x="901" y="1364"/>
                </a:cubicBezTo>
                <a:cubicBezTo>
                  <a:pt x="965" y="1368"/>
                  <a:pt x="1029" y="1370"/>
                  <a:pt x="1092" y="1370"/>
                </a:cubicBezTo>
                <a:cubicBezTo>
                  <a:pt x="1453" y="1370"/>
                  <a:pt x="1803" y="1300"/>
                  <a:pt x="2147" y="1185"/>
                </a:cubicBezTo>
                <a:cubicBezTo>
                  <a:pt x="2469" y="1076"/>
                  <a:pt x="2789" y="960"/>
                  <a:pt x="3111" y="852"/>
                </a:cubicBezTo>
                <a:cubicBezTo>
                  <a:pt x="3254" y="805"/>
                  <a:pt x="3393" y="781"/>
                  <a:pt x="3529" y="781"/>
                </a:cubicBezTo>
                <a:cubicBezTo>
                  <a:pt x="3779" y="781"/>
                  <a:pt x="4017" y="861"/>
                  <a:pt x="4243" y="1023"/>
                </a:cubicBezTo>
                <a:cubicBezTo>
                  <a:pt x="4288" y="1055"/>
                  <a:pt x="4324" y="1101"/>
                  <a:pt x="4411" y="1118"/>
                </a:cubicBezTo>
                <a:cubicBezTo>
                  <a:pt x="4394" y="1082"/>
                  <a:pt x="4391" y="1062"/>
                  <a:pt x="4378" y="1051"/>
                </a:cubicBezTo>
                <a:cubicBezTo>
                  <a:pt x="4119" y="812"/>
                  <a:pt x="3824" y="670"/>
                  <a:pt x="3479" y="670"/>
                </a:cubicBezTo>
                <a:cubicBezTo>
                  <a:pt x="3436" y="670"/>
                  <a:pt x="3391" y="672"/>
                  <a:pt x="3346" y="677"/>
                </a:cubicBezTo>
                <a:cubicBezTo>
                  <a:pt x="3156" y="696"/>
                  <a:pt x="2978" y="759"/>
                  <a:pt x="2798" y="817"/>
                </a:cubicBezTo>
                <a:cubicBezTo>
                  <a:pt x="2360" y="958"/>
                  <a:pt x="1936" y="1141"/>
                  <a:pt x="1475" y="1200"/>
                </a:cubicBezTo>
                <a:cubicBezTo>
                  <a:pt x="1349" y="1216"/>
                  <a:pt x="1224" y="1229"/>
                  <a:pt x="1099" y="1229"/>
                </a:cubicBezTo>
                <a:cubicBezTo>
                  <a:pt x="979" y="1229"/>
                  <a:pt x="860" y="1217"/>
                  <a:pt x="742" y="1184"/>
                </a:cubicBezTo>
                <a:cubicBezTo>
                  <a:pt x="510" y="1118"/>
                  <a:pt x="382" y="944"/>
                  <a:pt x="294" y="732"/>
                </a:cubicBezTo>
                <a:cubicBezTo>
                  <a:pt x="220" y="557"/>
                  <a:pt x="336" y="441"/>
                  <a:pt x="422" y="324"/>
                </a:cubicBezTo>
                <a:cubicBezTo>
                  <a:pt x="498" y="222"/>
                  <a:pt x="611" y="173"/>
                  <a:pt x="722" y="173"/>
                </a:cubicBezTo>
                <a:cubicBezTo>
                  <a:pt x="863" y="173"/>
                  <a:pt x="1001" y="250"/>
                  <a:pt x="1060" y="393"/>
                </a:cubicBezTo>
                <a:cubicBezTo>
                  <a:pt x="1109" y="513"/>
                  <a:pt x="1050" y="610"/>
                  <a:pt x="922" y="618"/>
                </a:cubicBezTo>
                <a:cubicBezTo>
                  <a:pt x="897" y="617"/>
                  <a:pt x="872" y="615"/>
                  <a:pt x="847" y="610"/>
                </a:cubicBezTo>
                <a:cubicBezTo>
                  <a:pt x="831" y="608"/>
                  <a:pt x="813" y="606"/>
                  <a:pt x="797" y="606"/>
                </a:cubicBezTo>
                <a:cubicBezTo>
                  <a:pt x="764" y="606"/>
                  <a:pt x="735" y="615"/>
                  <a:pt x="718" y="655"/>
                </a:cubicBezTo>
                <a:cubicBezTo>
                  <a:pt x="696" y="710"/>
                  <a:pt x="729" y="753"/>
                  <a:pt x="765" y="789"/>
                </a:cubicBezTo>
                <a:cubicBezTo>
                  <a:pt x="810" y="834"/>
                  <a:pt x="870" y="862"/>
                  <a:pt x="933" y="865"/>
                </a:cubicBezTo>
                <a:cubicBezTo>
                  <a:pt x="943" y="866"/>
                  <a:pt x="953" y="866"/>
                  <a:pt x="963" y="866"/>
                </a:cubicBezTo>
                <a:cubicBezTo>
                  <a:pt x="1169" y="866"/>
                  <a:pt x="1315" y="682"/>
                  <a:pt x="1283" y="454"/>
                </a:cubicBezTo>
                <a:cubicBezTo>
                  <a:pt x="1245" y="179"/>
                  <a:pt x="1024"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7253569" y="1972365"/>
            <a:ext cx="415826" cy="130438"/>
          </a:xfrm>
          <a:custGeom>
            <a:rect b="b" l="l" r="r" t="t"/>
            <a:pathLst>
              <a:path extrusionOk="0" h="1373" w="4377">
                <a:moveTo>
                  <a:pt x="3707" y="0"/>
                </a:moveTo>
                <a:cubicBezTo>
                  <a:pt x="3672" y="0"/>
                  <a:pt x="3637" y="2"/>
                  <a:pt x="3601" y="7"/>
                </a:cubicBezTo>
                <a:cubicBezTo>
                  <a:pt x="3286" y="46"/>
                  <a:pt x="3071" y="379"/>
                  <a:pt x="3175" y="658"/>
                </a:cubicBezTo>
                <a:cubicBezTo>
                  <a:pt x="3225" y="791"/>
                  <a:pt x="3349" y="871"/>
                  <a:pt x="3473" y="871"/>
                </a:cubicBezTo>
                <a:cubicBezTo>
                  <a:pt x="3531" y="871"/>
                  <a:pt x="3588" y="854"/>
                  <a:pt x="3638" y="817"/>
                </a:cubicBezTo>
                <a:cubicBezTo>
                  <a:pt x="3691" y="778"/>
                  <a:pt x="3740" y="731"/>
                  <a:pt x="3716" y="660"/>
                </a:cubicBezTo>
                <a:cubicBezTo>
                  <a:pt x="3702" y="616"/>
                  <a:pt x="3673" y="605"/>
                  <a:pt x="3640" y="605"/>
                </a:cubicBezTo>
                <a:cubicBezTo>
                  <a:pt x="3618" y="605"/>
                  <a:pt x="3594" y="610"/>
                  <a:pt x="3572" y="614"/>
                </a:cubicBezTo>
                <a:cubicBezTo>
                  <a:pt x="3559" y="616"/>
                  <a:pt x="3546" y="618"/>
                  <a:pt x="3534" y="618"/>
                </a:cubicBezTo>
                <a:cubicBezTo>
                  <a:pt x="3533" y="618"/>
                  <a:pt x="3532" y="618"/>
                  <a:pt x="3531" y="618"/>
                </a:cubicBezTo>
                <a:cubicBezTo>
                  <a:pt x="3384" y="618"/>
                  <a:pt x="3319" y="514"/>
                  <a:pt x="3381" y="379"/>
                </a:cubicBezTo>
                <a:cubicBezTo>
                  <a:pt x="3442" y="246"/>
                  <a:pt x="3575" y="176"/>
                  <a:pt x="3711" y="176"/>
                </a:cubicBezTo>
                <a:cubicBezTo>
                  <a:pt x="3816" y="176"/>
                  <a:pt x="3923" y="218"/>
                  <a:pt x="3999" y="308"/>
                </a:cubicBezTo>
                <a:cubicBezTo>
                  <a:pt x="4039" y="355"/>
                  <a:pt x="4061" y="419"/>
                  <a:pt x="4105" y="463"/>
                </a:cubicBezTo>
                <a:cubicBezTo>
                  <a:pt x="4183" y="545"/>
                  <a:pt x="4170" y="632"/>
                  <a:pt x="4140" y="726"/>
                </a:cubicBezTo>
                <a:cubicBezTo>
                  <a:pt x="4048" y="1014"/>
                  <a:pt x="3820" y="1196"/>
                  <a:pt x="3512" y="1219"/>
                </a:cubicBezTo>
                <a:cubicBezTo>
                  <a:pt x="3448" y="1224"/>
                  <a:pt x="3385" y="1226"/>
                  <a:pt x="3322" y="1226"/>
                </a:cubicBezTo>
                <a:cubicBezTo>
                  <a:pt x="2975" y="1226"/>
                  <a:pt x="2637" y="1157"/>
                  <a:pt x="2306" y="1045"/>
                </a:cubicBezTo>
                <a:cubicBezTo>
                  <a:pt x="2013" y="946"/>
                  <a:pt x="1722" y="845"/>
                  <a:pt x="1427" y="750"/>
                </a:cubicBezTo>
                <a:cubicBezTo>
                  <a:pt x="1275" y="702"/>
                  <a:pt x="1119" y="667"/>
                  <a:pt x="960" y="667"/>
                </a:cubicBezTo>
                <a:cubicBezTo>
                  <a:pt x="893" y="667"/>
                  <a:pt x="825" y="674"/>
                  <a:pt x="758" y="687"/>
                </a:cubicBezTo>
                <a:cubicBezTo>
                  <a:pt x="474" y="743"/>
                  <a:pt x="229" y="869"/>
                  <a:pt x="1" y="1108"/>
                </a:cubicBezTo>
                <a:cubicBezTo>
                  <a:pt x="100" y="1108"/>
                  <a:pt x="129" y="1071"/>
                  <a:pt x="164" y="1045"/>
                </a:cubicBezTo>
                <a:cubicBezTo>
                  <a:pt x="398" y="869"/>
                  <a:pt x="645" y="783"/>
                  <a:pt x="905" y="783"/>
                </a:cubicBezTo>
                <a:cubicBezTo>
                  <a:pt x="1053" y="783"/>
                  <a:pt x="1205" y="811"/>
                  <a:pt x="1361" y="865"/>
                </a:cubicBezTo>
                <a:cubicBezTo>
                  <a:pt x="1682" y="976"/>
                  <a:pt x="2001" y="1093"/>
                  <a:pt x="2324" y="1199"/>
                </a:cubicBezTo>
                <a:cubicBezTo>
                  <a:pt x="2656" y="1307"/>
                  <a:pt x="2995" y="1372"/>
                  <a:pt x="3344" y="1372"/>
                </a:cubicBezTo>
                <a:cubicBezTo>
                  <a:pt x="3407" y="1372"/>
                  <a:pt x="3469" y="1370"/>
                  <a:pt x="3533" y="1366"/>
                </a:cubicBezTo>
                <a:cubicBezTo>
                  <a:pt x="3851" y="1344"/>
                  <a:pt x="4077" y="1188"/>
                  <a:pt x="4228" y="915"/>
                </a:cubicBezTo>
                <a:cubicBezTo>
                  <a:pt x="4341" y="711"/>
                  <a:pt x="4377" y="493"/>
                  <a:pt x="4239" y="289"/>
                </a:cubicBezTo>
                <a:cubicBezTo>
                  <a:pt x="4109" y="97"/>
                  <a:pt x="3927" y="0"/>
                  <a:pt x="37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6" name="Google Shape;4286;p77"/>
          <p:cNvGrpSpPr/>
          <p:nvPr/>
        </p:nvGrpSpPr>
        <p:grpSpPr>
          <a:xfrm>
            <a:off x="713233" y="815877"/>
            <a:ext cx="941186" cy="168547"/>
            <a:chOff x="6" y="276689"/>
            <a:chExt cx="733753" cy="131400"/>
          </a:xfrm>
        </p:grpSpPr>
        <p:grpSp>
          <p:nvGrpSpPr>
            <p:cNvPr id="4287" name="Google Shape;4287;p77"/>
            <p:cNvGrpSpPr/>
            <p:nvPr/>
          </p:nvGrpSpPr>
          <p:grpSpPr>
            <a:xfrm>
              <a:off x="6" y="276689"/>
              <a:ext cx="445357" cy="131256"/>
              <a:chOff x="888166" y="1663976"/>
              <a:chExt cx="991444" cy="292200"/>
            </a:xfrm>
          </p:grpSpPr>
          <p:sp>
            <p:nvSpPr>
              <p:cNvPr id="4288" name="Google Shape;4288;p77"/>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1" name="Google Shape;4291;p77"/>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3" name="Google Shape;4293;p77"/>
          <p:cNvGrpSpPr/>
          <p:nvPr/>
        </p:nvGrpSpPr>
        <p:grpSpPr>
          <a:xfrm>
            <a:off x="7489583" y="815877"/>
            <a:ext cx="941186" cy="168547"/>
            <a:chOff x="6" y="276689"/>
            <a:chExt cx="733753" cy="131400"/>
          </a:xfrm>
        </p:grpSpPr>
        <p:grpSp>
          <p:nvGrpSpPr>
            <p:cNvPr id="4294" name="Google Shape;4294;p77"/>
            <p:cNvGrpSpPr/>
            <p:nvPr/>
          </p:nvGrpSpPr>
          <p:grpSpPr>
            <a:xfrm>
              <a:off x="6" y="276689"/>
              <a:ext cx="445357" cy="131256"/>
              <a:chOff x="888166" y="1663976"/>
              <a:chExt cx="991444" cy="292200"/>
            </a:xfrm>
          </p:grpSpPr>
          <p:sp>
            <p:nvSpPr>
              <p:cNvPr id="4295" name="Google Shape;4295;p77"/>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8" name="Google Shape;4298;p77"/>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3" name="Shape 4303"/>
        <p:cNvGrpSpPr/>
        <p:nvPr/>
      </p:nvGrpSpPr>
      <p:grpSpPr>
        <a:xfrm>
          <a:off x="0" y="0"/>
          <a:ext cx="0" cy="0"/>
          <a:chOff x="0" y="0"/>
          <a:chExt cx="0" cy="0"/>
        </a:xfrm>
      </p:grpSpPr>
      <p:sp>
        <p:nvSpPr>
          <p:cNvPr id="4304" name="Google Shape;4304;p78"/>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Resources</a:t>
            </a:r>
            <a:endParaRPr/>
          </a:p>
        </p:txBody>
      </p:sp>
      <p:sp>
        <p:nvSpPr>
          <p:cNvPr id="4305" name="Google Shape;4305;p78"/>
          <p:cNvSpPr txBox="1"/>
          <p:nvPr>
            <p:ph idx="4294967295" type="body"/>
          </p:nvPr>
        </p:nvSpPr>
        <p:spPr>
          <a:xfrm>
            <a:off x="728450" y="1570000"/>
            <a:ext cx="3670500" cy="285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Cardo"/>
                <a:ea typeface="Cardo"/>
                <a:cs typeface="Cardo"/>
                <a:sym typeface="Cardo"/>
              </a:rPr>
              <a:t>Vectors</a:t>
            </a:r>
            <a:endParaRPr sz="2000"/>
          </a:p>
          <a:p>
            <a:pPr indent="-304800" lvl="0" marL="457200" rtl="0" algn="l">
              <a:spcBef>
                <a:spcPts val="0"/>
              </a:spcBef>
              <a:spcAft>
                <a:spcPts val="0"/>
              </a:spcAft>
              <a:buSzPts val="1200"/>
              <a:buChar char="●"/>
            </a:pPr>
            <a:r>
              <a:rPr lang="en" sz="1200">
                <a:solidFill>
                  <a:schemeClr val="hlink"/>
                </a:solidFill>
                <a:uFill>
                  <a:noFill/>
                </a:uFill>
                <a:hlinkClick r:id="rId3"/>
              </a:rPr>
              <a:t>Calligraphic ornamental element collection</a:t>
            </a:r>
            <a:endParaRPr sz="1200"/>
          </a:p>
          <a:p>
            <a:pPr indent="-304800" lvl="0" marL="457200" rtl="0" algn="l">
              <a:spcBef>
                <a:spcPts val="0"/>
              </a:spcBef>
              <a:spcAft>
                <a:spcPts val="0"/>
              </a:spcAft>
              <a:buSzPts val="1200"/>
              <a:buChar char="●"/>
            </a:pPr>
            <a:r>
              <a:rPr lang="en" sz="1200">
                <a:solidFill>
                  <a:schemeClr val="hlink"/>
                </a:solidFill>
                <a:uFill>
                  <a:noFill/>
                </a:uFill>
                <a:hlinkClick r:id="rId4"/>
              </a:rPr>
              <a:t>Drawn ornamental divider pack</a:t>
            </a:r>
            <a:endParaRPr sz="1200"/>
          </a:p>
          <a:p>
            <a:pPr indent="-304800" lvl="0" marL="457200" rtl="0" algn="l">
              <a:spcBef>
                <a:spcPts val="0"/>
              </a:spcBef>
              <a:spcAft>
                <a:spcPts val="0"/>
              </a:spcAft>
              <a:buSzPts val="1200"/>
              <a:buChar char="●"/>
            </a:pPr>
            <a:r>
              <a:rPr lang="en" sz="1200">
                <a:solidFill>
                  <a:schemeClr val="hlink"/>
                </a:solidFill>
                <a:uFill>
                  <a:noFill/>
                </a:uFill>
                <a:hlinkClick r:id="rId5"/>
              </a:rPr>
              <a:t>Calligraphic ornamental element set</a:t>
            </a:r>
            <a:endParaRPr sz="1200"/>
          </a:p>
          <a:p>
            <a:pPr indent="-304800" lvl="0" marL="457200" rtl="0" algn="l">
              <a:spcBef>
                <a:spcPts val="0"/>
              </a:spcBef>
              <a:spcAft>
                <a:spcPts val="0"/>
              </a:spcAft>
              <a:buSzPts val="1200"/>
              <a:buChar char="●"/>
            </a:pPr>
            <a:r>
              <a:rPr lang="en" sz="1200">
                <a:solidFill>
                  <a:schemeClr val="hlink"/>
                </a:solidFill>
                <a:uFill>
                  <a:noFill/>
                </a:uFill>
                <a:hlinkClick r:id="rId6"/>
              </a:rPr>
              <a:t>Floral design elements vintage dividers in black color</a:t>
            </a:r>
            <a:endParaRPr sz="1200"/>
          </a:p>
          <a:p>
            <a:pPr indent="-304800" lvl="0" marL="457200" rtl="0" algn="l">
              <a:spcBef>
                <a:spcPts val="0"/>
              </a:spcBef>
              <a:spcAft>
                <a:spcPts val="0"/>
              </a:spcAft>
              <a:buSzPts val="1200"/>
              <a:buChar char="●"/>
            </a:pPr>
            <a:r>
              <a:rPr lang="en" sz="1200">
                <a:solidFill>
                  <a:schemeClr val="hlink"/>
                </a:solidFill>
                <a:uFill>
                  <a:noFill/>
                </a:uFill>
                <a:hlinkClick r:id="rId7"/>
              </a:rPr>
              <a:t>Venetian carnivan illustration</a:t>
            </a:r>
            <a:endParaRPr sz="1200"/>
          </a:p>
          <a:p>
            <a:pPr indent="-304800" lvl="0" marL="457200" rtl="0" algn="l">
              <a:spcBef>
                <a:spcPts val="0"/>
              </a:spcBef>
              <a:spcAft>
                <a:spcPts val="0"/>
              </a:spcAft>
              <a:buSzPts val="1200"/>
              <a:buChar char="●"/>
            </a:pPr>
            <a:r>
              <a:rPr lang="en" sz="1200">
                <a:solidFill>
                  <a:schemeClr val="hlink"/>
                </a:solidFill>
                <a:uFill>
                  <a:noFill/>
                </a:uFill>
                <a:hlinkClick r:id="rId8"/>
              </a:rPr>
              <a:t>Medieval knits contest cartoon composition</a:t>
            </a:r>
            <a:endParaRPr sz="1200"/>
          </a:p>
          <a:p>
            <a:pPr indent="-304800" lvl="0" marL="457200" rtl="0" algn="l">
              <a:spcBef>
                <a:spcPts val="0"/>
              </a:spcBef>
              <a:spcAft>
                <a:spcPts val="0"/>
              </a:spcAft>
              <a:buSzPts val="1200"/>
              <a:buChar char="●"/>
            </a:pPr>
            <a:r>
              <a:rPr lang="en" sz="1200">
                <a:solidFill>
                  <a:schemeClr val="hlink"/>
                </a:solidFill>
                <a:uFill>
                  <a:noFill/>
                </a:uFill>
                <a:hlinkClick r:id="rId9"/>
              </a:rPr>
              <a:t>Medieval life scene cartoon</a:t>
            </a:r>
            <a:endParaRPr sz="1200"/>
          </a:p>
          <a:p>
            <a:pPr indent="-304800" lvl="0" marL="457200" rtl="0" algn="l">
              <a:spcBef>
                <a:spcPts val="0"/>
              </a:spcBef>
              <a:spcAft>
                <a:spcPts val="0"/>
              </a:spcAft>
              <a:buSzPts val="1200"/>
              <a:buChar char="●"/>
            </a:pPr>
            <a:r>
              <a:rPr lang="en" sz="1200">
                <a:solidFill>
                  <a:schemeClr val="hlink"/>
                </a:solidFill>
                <a:uFill>
                  <a:noFill/>
                </a:uFill>
                <a:hlinkClick r:id="rId10"/>
              </a:rPr>
              <a:t>Bust </a:t>
            </a:r>
            <a:endParaRPr sz="1200"/>
          </a:p>
          <a:p>
            <a:pPr indent="-304800" lvl="0" marL="457200" rtl="0" algn="l">
              <a:spcBef>
                <a:spcPts val="0"/>
              </a:spcBef>
              <a:spcAft>
                <a:spcPts val="0"/>
              </a:spcAft>
              <a:buSzPts val="1200"/>
              <a:buChar char="●"/>
            </a:pPr>
            <a:r>
              <a:rPr lang="en" sz="1200">
                <a:solidFill>
                  <a:schemeClr val="hlink"/>
                </a:solidFill>
                <a:uFill>
                  <a:noFill/>
                </a:uFill>
                <a:hlinkClick r:id="rId11"/>
              </a:rPr>
              <a:t>Vintage pahlawan heroes’ day background with fist </a:t>
            </a:r>
            <a:endParaRPr sz="1200"/>
          </a:p>
          <a:p>
            <a:pPr indent="-304800" lvl="0" marL="457200" rtl="0" algn="l">
              <a:spcBef>
                <a:spcPts val="0"/>
              </a:spcBef>
              <a:spcAft>
                <a:spcPts val="0"/>
              </a:spcAft>
              <a:buSzPts val="1200"/>
              <a:buChar char="●"/>
            </a:pPr>
            <a:r>
              <a:rPr lang="en" sz="1200">
                <a:solidFill>
                  <a:schemeClr val="hlink"/>
                </a:solidFill>
                <a:uFill>
                  <a:noFill/>
                </a:uFill>
                <a:hlinkClick r:id="rId12"/>
              </a:rPr>
              <a:t>Flat winter forest animals collection</a:t>
            </a:r>
            <a:endParaRPr sz="1200"/>
          </a:p>
          <a:p>
            <a:pPr indent="-304800" lvl="0" marL="457200" rtl="0" algn="l">
              <a:spcBef>
                <a:spcPts val="0"/>
              </a:spcBef>
              <a:spcAft>
                <a:spcPts val="0"/>
              </a:spcAft>
              <a:buSzPts val="1200"/>
              <a:buChar char="●"/>
            </a:pPr>
            <a:r>
              <a:rPr lang="en" sz="1200">
                <a:solidFill>
                  <a:schemeClr val="hlink"/>
                </a:solidFill>
                <a:uFill>
                  <a:noFill/>
                </a:uFill>
                <a:hlinkClick r:id="rId13"/>
              </a:rPr>
              <a:t>Imperial rome elements set</a:t>
            </a:r>
            <a:endParaRPr sz="1200"/>
          </a:p>
        </p:txBody>
      </p:sp>
      <p:sp>
        <p:nvSpPr>
          <p:cNvPr id="4306" name="Google Shape;4306;p78"/>
          <p:cNvSpPr txBox="1"/>
          <p:nvPr>
            <p:ph idx="4294967295" type="body"/>
          </p:nvPr>
        </p:nvSpPr>
        <p:spPr>
          <a:xfrm>
            <a:off x="4552425" y="1570000"/>
            <a:ext cx="3878400" cy="28593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solidFill>
                  <a:schemeClr val="hlink"/>
                </a:solidFill>
                <a:uFill>
                  <a:noFill/>
                </a:uFill>
                <a:hlinkClick r:id="rId14"/>
              </a:rPr>
              <a:t>Ancient rome horizontal banners</a:t>
            </a:r>
            <a:endParaRPr sz="1200"/>
          </a:p>
          <a:p>
            <a:pPr indent="-304800" lvl="0" marL="457200" rtl="0" algn="l">
              <a:spcBef>
                <a:spcPts val="0"/>
              </a:spcBef>
              <a:spcAft>
                <a:spcPts val="0"/>
              </a:spcAft>
              <a:buSzPts val="1200"/>
              <a:buChar char="●"/>
            </a:pPr>
            <a:r>
              <a:rPr lang="en" sz="1200">
                <a:solidFill>
                  <a:schemeClr val="hlink"/>
                </a:solidFill>
                <a:uFill>
                  <a:noFill/>
                </a:uFill>
                <a:hlinkClick r:id="rId15"/>
              </a:rPr>
              <a:t>Italy touristic set</a:t>
            </a:r>
            <a:endParaRPr sz="1200"/>
          </a:p>
          <a:p>
            <a:pPr indent="0" lvl="0" marL="0" rtl="0" algn="l">
              <a:spcBef>
                <a:spcPts val="1000"/>
              </a:spcBef>
              <a:spcAft>
                <a:spcPts val="0"/>
              </a:spcAft>
              <a:buNone/>
            </a:pPr>
            <a:r>
              <a:rPr b="1" lang="en" sz="2000">
                <a:solidFill>
                  <a:schemeClr val="accent6"/>
                </a:solidFill>
                <a:latin typeface="Cardo"/>
                <a:ea typeface="Cardo"/>
                <a:cs typeface="Cardo"/>
                <a:sym typeface="Cardo"/>
              </a:rPr>
              <a:t>Photos</a:t>
            </a:r>
            <a:endParaRPr b="1" sz="2000">
              <a:solidFill>
                <a:schemeClr val="accent6"/>
              </a:solidFill>
              <a:latin typeface="Cardo"/>
              <a:ea typeface="Cardo"/>
              <a:cs typeface="Cardo"/>
              <a:sym typeface="Cardo"/>
            </a:endParaRPr>
          </a:p>
          <a:p>
            <a:pPr indent="-304800" lvl="0" marL="457200" rtl="0" algn="l">
              <a:spcBef>
                <a:spcPts val="0"/>
              </a:spcBef>
              <a:spcAft>
                <a:spcPts val="0"/>
              </a:spcAft>
              <a:buSzPts val="1200"/>
              <a:buChar char="●"/>
            </a:pPr>
            <a:r>
              <a:rPr lang="en" sz="1200">
                <a:solidFill>
                  <a:schemeClr val="hlink"/>
                </a:solidFill>
                <a:uFill>
                  <a:noFill/>
                </a:uFill>
                <a:hlinkClick r:id="rId16"/>
              </a:rPr>
              <a:t>Young man holding passport with plane tickets and smartphone</a:t>
            </a:r>
            <a:endParaRPr sz="1200"/>
          </a:p>
          <a:p>
            <a:pPr indent="-304800" lvl="0" marL="457200" rtl="0" algn="l">
              <a:spcBef>
                <a:spcPts val="0"/>
              </a:spcBef>
              <a:spcAft>
                <a:spcPts val="0"/>
              </a:spcAft>
              <a:buSzPts val="1200"/>
              <a:buChar char="●"/>
            </a:pPr>
            <a:r>
              <a:rPr lang="en" sz="1200">
                <a:solidFill>
                  <a:schemeClr val="hlink"/>
                </a:solidFill>
                <a:uFill>
                  <a:noFill/>
                </a:uFill>
                <a:hlinkClick r:id="rId17"/>
              </a:rPr>
              <a:t>Front view woman teaching from home</a:t>
            </a:r>
            <a:endParaRPr sz="1200"/>
          </a:p>
          <a:p>
            <a:pPr indent="-304800" lvl="0" marL="457200" rtl="0" algn="l">
              <a:spcBef>
                <a:spcPts val="0"/>
              </a:spcBef>
              <a:spcAft>
                <a:spcPts val="0"/>
              </a:spcAft>
              <a:buSzPts val="1200"/>
              <a:buChar char="●"/>
            </a:pPr>
            <a:r>
              <a:rPr lang="en" sz="1200">
                <a:solidFill>
                  <a:schemeClr val="hlink"/>
                </a:solidFill>
                <a:uFill>
                  <a:noFill/>
                </a:uFill>
                <a:hlinkClick r:id="rId18"/>
              </a:rPr>
              <a:t>Elegant venetian carnival composition I</a:t>
            </a:r>
            <a:endParaRPr sz="1200"/>
          </a:p>
          <a:p>
            <a:pPr indent="-304800" lvl="0" marL="457200" rtl="0" algn="l">
              <a:spcBef>
                <a:spcPts val="0"/>
              </a:spcBef>
              <a:spcAft>
                <a:spcPts val="0"/>
              </a:spcAft>
              <a:buSzPts val="1200"/>
              <a:buChar char="●"/>
            </a:pPr>
            <a:r>
              <a:rPr lang="en" sz="1200">
                <a:solidFill>
                  <a:schemeClr val="hlink"/>
                </a:solidFill>
                <a:uFill>
                  <a:noFill/>
                </a:uFill>
                <a:hlinkClick r:id="rId19"/>
              </a:rPr>
              <a:t>Elegant venetian carnival composition II</a:t>
            </a:r>
            <a:endParaRPr sz="1200"/>
          </a:p>
          <a:p>
            <a:pPr indent="-304800" lvl="0" marL="457200" rtl="0" algn="l">
              <a:spcBef>
                <a:spcPts val="0"/>
              </a:spcBef>
              <a:spcAft>
                <a:spcPts val="0"/>
              </a:spcAft>
              <a:buSzPts val="1200"/>
              <a:buChar char="●"/>
            </a:pPr>
            <a:r>
              <a:rPr lang="en" sz="1200">
                <a:solidFill>
                  <a:schemeClr val="hlink"/>
                </a:solidFill>
                <a:uFill>
                  <a:noFill/>
                </a:uFill>
                <a:hlinkClick r:id="rId20"/>
              </a:rPr>
              <a:t>Realistic old paper texture </a:t>
            </a:r>
            <a:endParaRPr sz="1200"/>
          </a:p>
          <a:p>
            <a:pPr indent="0" lvl="0" marL="0" rtl="0" algn="l">
              <a:spcBef>
                <a:spcPts val="1000"/>
              </a:spcBef>
              <a:spcAft>
                <a:spcPts val="0"/>
              </a:spcAft>
              <a:buNone/>
            </a:pPr>
            <a:r>
              <a:rPr b="1" lang="en" sz="2000">
                <a:solidFill>
                  <a:schemeClr val="accent6"/>
                </a:solidFill>
                <a:latin typeface="Cardo"/>
                <a:ea typeface="Cardo"/>
                <a:cs typeface="Cardo"/>
                <a:sym typeface="Cardo"/>
              </a:rPr>
              <a:t>Icons</a:t>
            </a:r>
            <a:endParaRPr b="1" sz="2000">
              <a:solidFill>
                <a:schemeClr val="accent6"/>
              </a:solidFill>
              <a:latin typeface="Cardo"/>
              <a:ea typeface="Cardo"/>
              <a:cs typeface="Cardo"/>
              <a:sym typeface="Cardo"/>
            </a:endParaRPr>
          </a:p>
          <a:p>
            <a:pPr indent="-304800" lvl="0" marL="457200" rtl="0" algn="l">
              <a:spcBef>
                <a:spcPts val="0"/>
              </a:spcBef>
              <a:spcAft>
                <a:spcPts val="1600"/>
              </a:spcAft>
              <a:buSzPts val="1200"/>
              <a:buChar char="●"/>
            </a:pPr>
            <a:r>
              <a:rPr lang="en" sz="1200">
                <a:solidFill>
                  <a:schemeClr val="hlink"/>
                </a:solidFill>
                <a:uFill>
                  <a:noFill/>
                </a:uFill>
                <a:hlinkClick r:id="rId21"/>
              </a:rPr>
              <a:t>Icon Pack: Italy | Filled</a:t>
            </a:r>
            <a:endParaRPr sz="1200"/>
          </a:p>
        </p:txBody>
      </p:sp>
      <p:sp>
        <p:nvSpPr>
          <p:cNvPr id="4307" name="Google Shape;4307;p78"/>
          <p:cNvSpPr txBox="1"/>
          <p:nvPr/>
        </p:nvSpPr>
        <p:spPr>
          <a:xfrm>
            <a:off x="713225" y="1162800"/>
            <a:ext cx="7717500" cy="407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200"/>
              </a:spcAft>
              <a:buNone/>
            </a:pPr>
            <a:r>
              <a:rPr lang="en">
                <a:solidFill>
                  <a:schemeClr val="dk1"/>
                </a:solidFill>
                <a:latin typeface="Gudea"/>
                <a:ea typeface="Gudea"/>
                <a:cs typeface="Gudea"/>
                <a:sym typeface="Gudea"/>
              </a:rPr>
              <a:t>Did you like the resources on this template? Get them for free at our other websites.</a:t>
            </a:r>
            <a:endParaRPr/>
          </a:p>
        </p:txBody>
      </p:sp>
      <p:grpSp>
        <p:nvGrpSpPr>
          <p:cNvPr id="4308" name="Google Shape;4308;p78"/>
          <p:cNvGrpSpPr/>
          <p:nvPr/>
        </p:nvGrpSpPr>
        <p:grpSpPr>
          <a:xfrm>
            <a:off x="713233" y="815877"/>
            <a:ext cx="941186" cy="168547"/>
            <a:chOff x="6" y="276689"/>
            <a:chExt cx="733753" cy="131400"/>
          </a:xfrm>
        </p:grpSpPr>
        <p:grpSp>
          <p:nvGrpSpPr>
            <p:cNvPr id="4309" name="Google Shape;4309;p78"/>
            <p:cNvGrpSpPr/>
            <p:nvPr/>
          </p:nvGrpSpPr>
          <p:grpSpPr>
            <a:xfrm>
              <a:off x="6" y="276689"/>
              <a:ext cx="445357" cy="131256"/>
              <a:chOff x="888166" y="1663976"/>
              <a:chExt cx="991444" cy="292200"/>
            </a:xfrm>
          </p:grpSpPr>
          <p:sp>
            <p:nvSpPr>
              <p:cNvPr id="4310" name="Google Shape;4310;p7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3" name="Google Shape;4313;p7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5" name="Google Shape;4315;p78"/>
          <p:cNvGrpSpPr/>
          <p:nvPr/>
        </p:nvGrpSpPr>
        <p:grpSpPr>
          <a:xfrm>
            <a:off x="7489583" y="815877"/>
            <a:ext cx="941186" cy="168547"/>
            <a:chOff x="6" y="276689"/>
            <a:chExt cx="733753" cy="131400"/>
          </a:xfrm>
        </p:grpSpPr>
        <p:grpSp>
          <p:nvGrpSpPr>
            <p:cNvPr id="4316" name="Google Shape;4316;p78"/>
            <p:cNvGrpSpPr/>
            <p:nvPr/>
          </p:nvGrpSpPr>
          <p:grpSpPr>
            <a:xfrm>
              <a:off x="6" y="276689"/>
              <a:ext cx="445357" cy="131256"/>
              <a:chOff x="888166" y="1663976"/>
              <a:chExt cx="991444" cy="292200"/>
            </a:xfrm>
          </p:grpSpPr>
          <p:sp>
            <p:nvSpPr>
              <p:cNvPr id="4317" name="Google Shape;4317;p7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0" name="Google Shape;4320;p7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25" name="Shape 4325"/>
        <p:cNvGrpSpPr/>
        <p:nvPr/>
      </p:nvGrpSpPr>
      <p:grpSpPr>
        <a:xfrm>
          <a:off x="0" y="0"/>
          <a:ext cx="0" cy="0"/>
          <a:chOff x="0" y="0"/>
          <a:chExt cx="0" cy="0"/>
        </a:xfrm>
      </p:grpSpPr>
      <p:sp>
        <p:nvSpPr>
          <p:cNvPr id="4326" name="Google Shape;4326;p7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4327" name="Google Shape;4327;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328" name="Google Shape;4328;p79"/>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6" name="Shape 1636"/>
        <p:cNvGrpSpPr/>
        <p:nvPr/>
      </p:nvGrpSpPr>
      <p:grpSpPr>
        <a:xfrm>
          <a:off x="0" y="0"/>
          <a:ext cx="0" cy="0"/>
          <a:chOff x="0" y="0"/>
          <a:chExt cx="0" cy="0"/>
        </a:xfrm>
      </p:grpSpPr>
      <p:sp>
        <p:nvSpPr>
          <p:cNvPr id="1637" name="Google Shape;1637;p44"/>
          <p:cNvSpPr/>
          <p:nvPr/>
        </p:nvSpPr>
        <p:spPr>
          <a:xfrm>
            <a:off x="1905650" y="1134425"/>
            <a:ext cx="5319900" cy="2608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4"/>
          <p:cNvSpPr txBox="1"/>
          <p:nvPr>
            <p:ph type="title"/>
          </p:nvPr>
        </p:nvSpPr>
        <p:spPr>
          <a:xfrm>
            <a:off x="1911838" y="1537763"/>
            <a:ext cx="53199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Introduction</a:t>
            </a:r>
            <a:endParaRPr/>
          </a:p>
        </p:txBody>
      </p:sp>
      <p:sp>
        <p:nvSpPr>
          <p:cNvPr id="1639" name="Google Shape;1639;p44"/>
          <p:cNvSpPr txBox="1"/>
          <p:nvPr>
            <p:ph idx="1" type="subTitle"/>
          </p:nvPr>
        </p:nvSpPr>
        <p:spPr>
          <a:xfrm>
            <a:off x="3124550" y="2314238"/>
            <a:ext cx="2894400" cy="1139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System—it’s only a bit larger than the Moon</a:t>
            </a:r>
            <a:endParaRPr/>
          </a:p>
        </p:txBody>
      </p:sp>
      <p:grpSp>
        <p:nvGrpSpPr>
          <p:cNvPr id="1640" name="Google Shape;1640;p44"/>
          <p:cNvGrpSpPr/>
          <p:nvPr/>
        </p:nvGrpSpPr>
        <p:grpSpPr>
          <a:xfrm flipH="1">
            <a:off x="6794872" y="1001861"/>
            <a:ext cx="1002819" cy="1200781"/>
            <a:chOff x="6614775" y="4091300"/>
            <a:chExt cx="720054" cy="862197"/>
          </a:xfrm>
        </p:grpSpPr>
        <p:sp>
          <p:nvSpPr>
            <p:cNvPr id="1641" name="Google Shape;1641;p44"/>
            <p:cNvSpPr/>
            <p:nvPr/>
          </p:nvSpPr>
          <p:spPr>
            <a:xfrm>
              <a:off x="6963252" y="4366572"/>
              <a:ext cx="104466" cy="205712"/>
            </a:xfrm>
            <a:custGeom>
              <a:rect b="b" l="l" r="r" t="t"/>
              <a:pathLst>
                <a:path extrusionOk="0" h="2369" w="1203">
                  <a:moveTo>
                    <a:pt x="1016" y="1"/>
                  </a:moveTo>
                  <a:cubicBezTo>
                    <a:pt x="974" y="1"/>
                    <a:pt x="935" y="22"/>
                    <a:pt x="910" y="72"/>
                  </a:cubicBezTo>
                  <a:cubicBezTo>
                    <a:pt x="720" y="469"/>
                    <a:pt x="538" y="870"/>
                    <a:pt x="363" y="1273"/>
                  </a:cubicBezTo>
                  <a:cubicBezTo>
                    <a:pt x="273" y="1478"/>
                    <a:pt x="185" y="1685"/>
                    <a:pt x="103" y="1892"/>
                  </a:cubicBezTo>
                  <a:cubicBezTo>
                    <a:pt x="61" y="1995"/>
                    <a:pt x="0" y="2120"/>
                    <a:pt x="3" y="2234"/>
                  </a:cubicBezTo>
                  <a:cubicBezTo>
                    <a:pt x="4" y="2324"/>
                    <a:pt x="74" y="2369"/>
                    <a:pt x="144" y="2369"/>
                  </a:cubicBezTo>
                  <a:cubicBezTo>
                    <a:pt x="213" y="2369"/>
                    <a:pt x="282" y="2324"/>
                    <a:pt x="280" y="2234"/>
                  </a:cubicBezTo>
                  <a:cubicBezTo>
                    <a:pt x="279" y="2165"/>
                    <a:pt x="341" y="2041"/>
                    <a:pt x="370" y="1966"/>
                  </a:cubicBezTo>
                  <a:cubicBezTo>
                    <a:pt x="451" y="1760"/>
                    <a:pt x="540" y="1556"/>
                    <a:pt x="629" y="1353"/>
                  </a:cubicBezTo>
                  <a:cubicBezTo>
                    <a:pt x="796" y="971"/>
                    <a:pt x="970" y="590"/>
                    <a:pt x="1149" y="213"/>
                  </a:cubicBezTo>
                  <a:cubicBezTo>
                    <a:pt x="1203" y="102"/>
                    <a:pt x="1106" y="1"/>
                    <a:pt x="10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4"/>
            <p:cNvSpPr/>
            <p:nvPr/>
          </p:nvSpPr>
          <p:spPr>
            <a:xfrm>
              <a:off x="7040797" y="4366919"/>
              <a:ext cx="82582" cy="141454"/>
            </a:xfrm>
            <a:custGeom>
              <a:rect b="b" l="l" r="r" t="t"/>
              <a:pathLst>
                <a:path extrusionOk="0" h="1629" w="951">
                  <a:moveTo>
                    <a:pt x="170" y="1"/>
                  </a:moveTo>
                  <a:cubicBezTo>
                    <a:pt x="89" y="1"/>
                    <a:pt x="0" y="69"/>
                    <a:pt x="22" y="174"/>
                  </a:cubicBezTo>
                  <a:cubicBezTo>
                    <a:pt x="114" y="626"/>
                    <a:pt x="235" y="1360"/>
                    <a:pt x="678" y="1610"/>
                  </a:cubicBezTo>
                  <a:cubicBezTo>
                    <a:pt x="701" y="1623"/>
                    <a:pt x="724" y="1629"/>
                    <a:pt x="746" y="1629"/>
                  </a:cubicBezTo>
                  <a:cubicBezTo>
                    <a:pt x="869" y="1629"/>
                    <a:pt x="950" y="1444"/>
                    <a:pt x="818" y="1370"/>
                  </a:cubicBezTo>
                  <a:cubicBezTo>
                    <a:pt x="617" y="1256"/>
                    <a:pt x="531" y="966"/>
                    <a:pt x="461" y="761"/>
                  </a:cubicBezTo>
                  <a:cubicBezTo>
                    <a:pt x="387" y="546"/>
                    <a:pt x="335" y="323"/>
                    <a:pt x="290" y="101"/>
                  </a:cubicBezTo>
                  <a:cubicBezTo>
                    <a:pt x="275" y="31"/>
                    <a:pt x="224" y="1"/>
                    <a:pt x="170"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4"/>
            <p:cNvSpPr/>
            <p:nvPr/>
          </p:nvSpPr>
          <p:spPr>
            <a:xfrm>
              <a:off x="7030029" y="4184910"/>
              <a:ext cx="44548" cy="520663"/>
            </a:xfrm>
            <a:custGeom>
              <a:rect b="b" l="l" r="r" t="t"/>
              <a:pathLst>
                <a:path extrusionOk="0" h="5996" w="513">
                  <a:moveTo>
                    <a:pt x="159" y="0"/>
                  </a:moveTo>
                  <a:cubicBezTo>
                    <a:pt x="90" y="0"/>
                    <a:pt x="24" y="44"/>
                    <a:pt x="30" y="133"/>
                  </a:cubicBezTo>
                  <a:cubicBezTo>
                    <a:pt x="165" y="2033"/>
                    <a:pt x="235" y="3967"/>
                    <a:pt x="11" y="5862"/>
                  </a:cubicBezTo>
                  <a:cubicBezTo>
                    <a:pt x="1" y="5951"/>
                    <a:pt x="64" y="5995"/>
                    <a:pt x="134" y="5995"/>
                  </a:cubicBezTo>
                  <a:cubicBezTo>
                    <a:pt x="203" y="5995"/>
                    <a:pt x="278" y="5951"/>
                    <a:pt x="288" y="5862"/>
                  </a:cubicBezTo>
                  <a:cubicBezTo>
                    <a:pt x="512" y="3967"/>
                    <a:pt x="444" y="2033"/>
                    <a:pt x="308" y="133"/>
                  </a:cubicBezTo>
                  <a:cubicBezTo>
                    <a:pt x="301" y="45"/>
                    <a:pt x="228" y="0"/>
                    <a:pt x="1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4"/>
            <p:cNvSpPr/>
            <p:nvPr/>
          </p:nvSpPr>
          <p:spPr>
            <a:xfrm>
              <a:off x="6932077" y="4699504"/>
              <a:ext cx="209886" cy="253992"/>
            </a:xfrm>
            <a:custGeom>
              <a:rect b="b" l="l" r="r" t="t"/>
              <a:pathLst>
                <a:path extrusionOk="0" h="2925" w="2417">
                  <a:moveTo>
                    <a:pt x="1208" y="1"/>
                  </a:moveTo>
                  <a:cubicBezTo>
                    <a:pt x="542" y="1"/>
                    <a:pt x="0" y="656"/>
                    <a:pt x="0" y="1463"/>
                  </a:cubicBezTo>
                  <a:cubicBezTo>
                    <a:pt x="0" y="2271"/>
                    <a:pt x="542" y="2925"/>
                    <a:pt x="1208" y="2925"/>
                  </a:cubicBezTo>
                  <a:cubicBezTo>
                    <a:pt x="1876" y="2925"/>
                    <a:pt x="2416" y="2271"/>
                    <a:pt x="2416" y="1463"/>
                  </a:cubicBezTo>
                  <a:cubicBezTo>
                    <a:pt x="2416" y="656"/>
                    <a:pt x="1875" y="1"/>
                    <a:pt x="1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4"/>
            <p:cNvSpPr/>
            <p:nvPr/>
          </p:nvSpPr>
          <p:spPr>
            <a:xfrm>
              <a:off x="7036976" y="4724339"/>
              <a:ext cx="56792" cy="76502"/>
            </a:xfrm>
            <a:custGeom>
              <a:rect b="b" l="l" r="r" t="t"/>
              <a:pathLst>
                <a:path extrusionOk="0" h="881" w="654">
                  <a:moveTo>
                    <a:pt x="326" y="1"/>
                  </a:moveTo>
                  <a:cubicBezTo>
                    <a:pt x="146" y="1"/>
                    <a:pt x="0" y="198"/>
                    <a:pt x="0" y="440"/>
                  </a:cubicBezTo>
                  <a:cubicBezTo>
                    <a:pt x="0" y="684"/>
                    <a:pt x="146" y="881"/>
                    <a:pt x="326" y="881"/>
                  </a:cubicBezTo>
                  <a:cubicBezTo>
                    <a:pt x="507" y="881"/>
                    <a:pt x="653" y="684"/>
                    <a:pt x="653" y="440"/>
                  </a:cubicBezTo>
                  <a:cubicBezTo>
                    <a:pt x="653" y="198"/>
                    <a:pt x="507"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4"/>
            <p:cNvSpPr/>
            <p:nvPr/>
          </p:nvSpPr>
          <p:spPr>
            <a:xfrm>
              <a:off x="6805729" y="4544848"/>
              <a:ext cx="216920" cy="198765"/>
            </a:xfrm>
            <a:custGeom>
              <a:rect b="b" l="l" r="r" t="t"/>
              <a:pathLst>
                <a:path extrusionOk="0" h="2289" w="2498">
                  <a:moveTo>
                    <a:pt x="1384" y="1"/>
                  </a:moveTo>
                  <a:cubicBezTo>
                    <a:pt x="1062" y="1"/>
                    <a:pt x="726" y="142"/>
                    <a:pt x="471" y="414"/>
                  </a:cubicBezTo>
                  <a:cubicBezTo>
                    <a:pt x="20" y="900"/>
                    <a:pt x="1" y="1621"/>
                    <a:pt x="430" y="2024"/>
                  </a:cubicBezTo>
                  <a:cubicBezTo>
                    <a:pt x="618" y="2202"/>
                    <a:pt x="862" y="2288"/>
                    <a:pt x="1114" y="2288"/>
                  </a:cubicBezTo>
                  <a:cubicBezTo>
                    <a:pt x="1436" y="2288"/>
                    <a:pt x="1772" y="2148"/>
                    <a:pt x="2026" y="1875"/>
                  </a:cubicBezTo>
                  <a:cubicBezTo>
                    <a:pt x="2478" y="1389"/>
                    <a:pt x="2497" y="668"/>
                    <a:pt x="2068" y="265"/>
                  </a:cubicBezTo>
                  <a:cubicBezTo>
                    <a:pt x="1880" y="87"/>
                    <a:pt x="1636" y="1"/>
                    <a:pt x="13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4"/>
            <p:cNvSpPr/>
            <p:nvPr/>
          </p:nvSpPr>
          <p:spPr>
            <a:xfrm>
              <a:off x="6900208" y="4559957"/>
              <a:ext cx="63044" cy="57398"/>
            </a:xfrm>
            <a:custGeom>
              <a:rect b="b" l="l" r="r" t="t"/>
              <a:pathLst>
                <a:path extrusionOk="0" h="661" w="726">
                  <a:moveTo>
                    <a:pt x="435" y="1"/>
                  </a:moveTo>
                  <a:cubicBezTo>
                    <a:pt x="339" y="1"/>
                    <a:pt x="234" y="46"/>
                    <a:pt x="153" y="133"/>
                  </a:cubicBezTo>
                  <a:cubicBezTo>
                    <a:pt x="18" y="280"/>
                    <a:pt x="1" y="487"/>
                    <a:pt x="116" y="595"/>
                  </a:cubicBezTo>
                  <a:cubicBezTo>
                    <a:pt x="164" y="639"/>
                    <a:pt x="225" y="661"/>
                    <a:pt x="291" y="661"/>
                  </a:cubicBezTo>
                  <a:cubicBezTo>
                    <a:pt x="387" y="661"/>
                    <a:pt x="492" y="615"/>
                    <a:pt x="573" y="528"/>
                  </a:cubicBezTo>
                  <a:cubicBezTo>
                    <a:pt x="709" y="383"/>
                    <a:pt x="725" y="175"/>
                    <a:pt x="610" y="66"/>
                  </a:cubicBezTo>
                  <a:cubicBezTo>
                    <a:pt x="563" y="22"/>
                    <a:pt x="501" y="1"/>
                    <a:pt x="4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4"/>
            <p:cNvSpPr/>
            <p:nvPr/>
          </p:nvSpPr>
          <p:spPr>
            <a:xfrm>
              <a:off x="7053128" y="4472686"/>
              <a:ext cx="218396" cy="200763"/>
            </a:xfrm>
            <a:custGeom>
              <a:rect b="b" l="l" r="r" t="t"/>
              <a:pathLst>
                <a:path extrusionOk="0" h="2312" w="2515">
                  <a:moveTo>
                    <a:pt x="1129" y="1"/>
                  </a:moveTo>
                  <a:cubicBezTo>
                    <a:pt x="926" y="1"/>
                    <a:pt x="726" y="59"/>
                    <a:pt x="555" y="181"/>
                  </a:cubicBezTo>
                  <a:cubicBezTo>
                    <a:pt x="76" y="523"/>
                    <a:pt x="1" y="1236"/>
                    <a:pt x="389" y="1776"/>
                  </a:cubicBezTo>
                  <a:cubicBezTo>
                    <a:pt x="639" y="2122"/>
                    <a:pt x="1019" y="2311"/>
                    <a:pt x="1387" y="2311"/>
                  </a:cubicBezTo>
                  <a:cubicBezTo>
                    <a:pt x="1590" y="2311"/>
                    <a:pt x="1789" y="2253"/>
                    <a:pt x="1960" y="2131"/>
                  </a:cubicBezTo>
                  <a:cubicBezTo>
                    <a:pt x="2440" y="1790"/>
                    <a:pt x="2514" y="1076"/>
                    <a:pt x="2126" y="536"/>
                  </a:cubicBezTo>
                  <a:cubicBezTo>
                    <a:pt x="1877" y="190"/>
                    <a:pt x="1496" y="1"/>
                    <a:pt x="1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4"/>
            <p:cNvSpPr/>
            <p:nvPr/>
          </p:nvSpPr>
          <p:spPr>
            <a:xfrm>
              <a:off x="7080829" y="4515584"/>
              <a:ext cx="61047" cy="58787"/>
            </a:xfrm>
            <a:custGeom>
              <a:rect b="b" l="l" r="r" t="t"/>
              <a:pathLst>
                <a:path extrusionOk="0" h="677" w="703">
                  <a:moveTo>
                    <a:pt x="283" y="0"/>
                  </a:moveTo>
                  <a:cubicBezTo>
                    <a:pt x="231" y="0"/>
                    <a:pt x="182" y="15"/>
                    <a:pt x="140" y="45"/>
                  </a:cubicBezTo>
                  <a:cubicBezTo>
                    <a:pt x="10" y="137"/>
                    <a:pt x="0" y="344"/>
                    <a:pt x="116" y="506"/>
                  </a:cubicBezTo>
                  <a:cubicBezTo>
                    <a:pt x="195" y="615"/>
                    <a:pt x="311" y="676"/>
                    <a:pt x="419" y="676"/>
                  </a:cubicBezTo>
                  <a:cubicBezTo>
                    <a:pt x="470" y="676"/>
                    <a:pt x="520" y="662"/>
                    <a:pt x="562" y="632"/>
                  </a:cubicBezTo>
                  <a:cubicBezTo>
                    <a:pt x="692" y="540"/>
                    <a:pt x="702" y="333"/>
                    <a:pt x="585" y="171"/>
                  </a:cubicBezTo>
                  <a:cubicBezTo>
                    <a:pt x="507" y="62"/>
                    <a:pt x="390"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4"/>
            <p:cNvSpPr/>
            <p:nvPr/>
          </p:nvSpPr>
          <p:spPr>
            <a:xfrm>
              <a:off x="6614775" y="4271920"/>
              <a:ext cx="434448" cy="207883"/>
            </a:xfrm>
            <a:custGeom>
              <a:rect b="b" l="l" r="r" t="t"/>
              <a:pathLst>
                <a:path extrusionOk="0" h="2394" w="5003">
                  <a:moveTo>
                    <a:pt x="2701" y="1"/>
                  </a:moveTo>
                  <a:cubicBezTo>
                    <a:pt x="2619" y="1"/>
                    <a:pt x="2536" y="5"/>
                    <a:pt x="2453" y="13"/>
                  </a:cubicBezTo>
                  <a:cubicBezTo>
                    <a:pt x="1253" y="137"/>
                    <a:pt x="0" y="1466"/>
                    <a:pt x="0" y="1466"/>
                  </a:cubicBezTo>
                  <a:cubicBezTo>
                    <a:pt x="0" y="1466"/>
                    <a:pt x="1220" y="2394"/>
                    <a:pt x="2415" y="2394"/>
                  </a:cubicBezTo>
                  <a:cubicBezTo>
                    <a:pt x="2554" y="2394"/>
                    <a:pt x="2692" y="2381"/>
                    <a:pt x="2828" y="2353"/>
                  </a:cubicBezTo>
                  <a:cubicBezTo>
                    <a:pt x="4196" y="2072"/>
                    <a:pt x="5003" y="930"/>
                    <a:pt x="5003" y="930"/>
                  </a:cubicBezTo>
                  <a:cubicBezTo>
                    <a:pt x="5003" y="930"/>
                    <a:pt x="3946" y="1"/>
                    <a:pt x="27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4"/>
            <p:cNvSpPr/>
            <p:nvPr/>
          </p:nvSpPr>
          <p:spPr>
            <a:xfrm>
              <a:off x="6614862" y="4272180"/>
              <a:ext cx="434361" cy="127387"/>
            </a:xfrm>
            <a:custGeom>
              <a:rect b="b" l="l" r="r" t="t"/>
              <a:pathLst>
                <a:path extrusionOk="0" h="1467" w="5002">
                  <a:moveTo>
                    <a:pt x="2701" y="1"/>
                  </a:moveTo>
                  <a:cubicBezTo>
                    <a:pt x="2619" y="1"/>
                    <a:pt x="2536" y="5"/>
                    <a:pt x="2453" y="14"/>
                  </a:cubicBezTo>
                  <a:cubicBezTo>
                    <a:pt x="1252" y="138"/>
                    <a:pt x="0" y="1467"/>
                    <a:pt x="0" y="1467"/>
                  </a:cubicBezTo>
                  <a:lnTo>
                    <a:pt x="5002" y="931"/>
                  </a:lnTo>
                  <a:cubicBezTo>
                    <a:pt x="5002" y="931"/>
                    <a:pt x="3945" y="1"/>
                    <a:pt x="27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4"/>
            <p:cNvSpPr/>
            <p:nvPr/>
          </p:nvSpPr>
          <p:spPr>
            <a:xfrm>
              <a:off x="6683984" y="4098768"/>
              <a:ext cx="365325" cy="252343"/>
            </a:xfrm>
            <a:custGeom>
              <a:rect b="b" l="l" r="r" t="t"/>
              <a:pathLst>
                <a:path extrusionOk="0" h="2906" w="4207">
                  <a:moveTo>
                    <a:pt x="735" y="0"/>
                  </a:moveTo>
                  <a:cubicBezTo>
                    <a:pt x="306" y="0"/>
                    <a:pt x="1" y="39"/>
                    <a:pt x="1" y="39"/>
                  </a:cubicBezTo>
                  <a:cubicBezTo>
                    <a:pt x="1" y="39"/>
                    <a:pt x="441" y="1896"/>
                    <a:pt x="1622" y="2520"/>
                  </a:cubicBezTo>
                  <a:cubicBezTo>
                    <a:pt x="2200" y="2824"/>
                    <a:pt x="2803" y="2906"/>
                    <a:pt x="3281" y="2906"/>
                  </a:cubicBezTo>
                  <a:cubicBezTo>
                    <a:pt x="3824" y="2906"/>
                    <a:pt x="4207" y="2801"/>
                    <a:pt x="4207" y="2801"/>
                  </a:cubicBezTo>
                  <a:cubicBezTo>
                    <a:pt x="4207" y="2801"/>
                    <a:pt x="3948" y="1222"/>
                    <a:pt x="2818" y="473"/>
                  </a:cubicBezTo>
                  <a:cubicBezTo>
                    <a:pt x="2225" y="81"/>
                    <a:pt x="1351" y="0"/>
                    <a:pt x="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4"/>
            <p:cNvSpPr/>
            <p:nvPr/>
          </p:nvSpPr>
          <p:spPr>
            <a:xfrm>
              <a:off x="6683810" y="4099115"/>
              <a:ext cx="365325" cy="243138"/>
            </a:xfrm>
            <a:custGeom>
              <a:rect b="b" l="l" r="r" t="t"/>
              <a:pathLst>
                <a:path extrusionOk="0" h="2800" w="4207">
                  <a:moveTo>
                    <a:pt x="738" y="0"/>
                  </a:moveTo>
                  <a:cubicBezTo>
                    <a:pt x="307" y="0"/>
                    <a:pt x="1" y="40"/>
                    <a:pt x="1" y="40"/>
                  </a:cubicBezTo>
                  <a:lnTo>
                    <a:pt x="4207" y="2800"/>
                  </a:lnTo>
                  <a:cubicBezTo>
                    <a:pt x="4207" y="2800"/>
                    <a:pt x="3948" y="1222"/>
                    <a:pt x="2818" y="473"/>
                  </a:cubicBezTo>
                  <a:cubicBezTo>
                    <a:pt x="2225" y="81"/>
                    <a:pt x="1354" y="0"/>
                    <a:pt x="7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4"/>
            <p:cNvSpPr/>
            <p:nvPr/>
          </p:nvSpPr>
          <p:spPr>
            <a:xfrm>
              <a:off x="7049133" y="4091300"/>
              <a:ext cx="285695" cy="194684"/>
            </a:xfrm>
            <a:custGeom>
              <a:rect b="b" l="l" r="r" t="t"/>
              <a:pathLst>
                <a:path extrusionOk="0" h="2242" w="3290">
                  <a:moveTo>
                    <a:pt x="2290" y="1"/>
                  </a:moveTo>
                  <a:cubicBezTo>
                    <a:pt x="1859" y="1"/>
                    <a:pt x="1373" y="76"/>
                    <a:pt x="1013" y="346"/>
                  </a:cubicBezTo>
                  <a:cubicBezTo>
                    <a:pt x="160" y="984"/>
                    <a:pt x="1" y="2089"/>
                    <a:pt x="1" y="2089"/>
                  </a:cubicBezTo>
                  <a:cubicBezTo>
                    <a:pt x="1" y="2089"/>
                    <a:pt x="449" y="2242"/>
                    <a:pt x="1001" y="2242"/>
                  </a:cubicBezTo>
                  <a:cubicBezTo>
                    <a:pt x="1354" y="2242"/>
                    <a:pt x="1749" y="2179"/>
                    <a:pt x="2096" y="1973"/>
                  </a:cubicBezTo>
                  <a:cubicBezTo>
                    <a:pt x="2886" y="1504"/>
                    <a:pt x="3289" y="121"/>
                    <a:pt x="3289" y="121"/>
                  </a:cubicBezTo>
                  <a:cubicBezTo>
                    <a:pt x="3289" y="121"/>
                    <a:pt x="2834" y="1"/>
                    <a:pt x="2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4"/>
            <p:cNvSpPr/>
            <p:nvPr/>
          </p:nvSpPr>
          <p:spPr>
            <a:xfrm>
              <a:off x="7049046" y="4101460"/>
              <a:ext cx="285695" cy="184264"/>
            </a:xfrm>
            <a:custGeom>
              <a:rect b="b" l="l" r="r" t="t"/>
              <a:pathLst>
                <a:path extrusionOk="0" h="2122" w="3290">
                  <a:moveTo>
                    <a:pt x="3289" y="1"/>
                  </a:moveTo>
                  <a:lnTo>
                    <a:pt x="1" y="1969"/>
                  </a:lnTo>
                  <a:cubicBezTo>
                    <a:pt x="1" y="1969"/>
                    <a:pt x="449" y="2122"/>
                    <a:pt x="1000" y="2122"/>
                  </a:cubicBezTo>
                  <a:cubicBezTo>
                    <a:pt x="1353" y="2122"/>
                    <a:pt x="1748" y="2059"/>
                    <a:pt x="2095" y="1853"/>
                  </a:cubicBezTo>
                  <a:cubicBezTo>
                    <a:pt x="2886" y="1384"/>
                    <a:pt x="3289" y="1"/>
                    <a:pt x="3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6" name="Google Shape;1656;p44"/>
          <p:cNvSpPr/>
          <p:nvPr/>
        </p:nvSpPr>
        <p:spPr>
          <a:xfrm>
            <a:off x="3962848" y="4164603"/>
            <a:ext cx="1205521" cy="433276"/>
          </a:xfrm>
          <a:custGeom>
            <a:rect b="b" l="l" r="r" t="t"/>
            <a:pathLst>
              <a:path extrusionOk="0" h="1801" w="5011">
                <a:moveTo>
                  <a:pt x="2508" y="746"/>
                </a:moveTo>
                <a:cubicBezTo>
                  <a:pt x="2614" y="853"/>
                  <a:pt x="2548" y="969"/>
                  <a:pt x="2525" y="1014"/>
                </a:cubicBezTo>
                <a:cubicBezTo>
                  <a:pt x="2520" y="1024"/>
                  <a:pt x="2514" y="1032"/>
                  <a:pt x="2508" y="1040"/>
                </a:cubicBezTo>
                <a:cubicBezTo>
                  <a:pt x="2501" y="1032"/>
                  <a:pt x="2497" y="1024"/>
                  <a:pt x="2492" y="1014"/>
                </a:cubicBezTo>
                <a:cubicBezTo>
                  <a:pt x="2469" y="969"/>
                  <a:pt x="2402" y="853"/>
                  <a:pt x="2508" y="746"/>
                </a:cubicBezTo>
                <a:close/>
                <a:moveTo>
                  <a:pt x="2723" y="648"/>
                </a:moveTo>
                <a:cubicBezTo>
                  <a:pt x="2914" y="648"/>
                  <a:pt x="3166" y="834"/>
                  <a:pt x="3112" y="1207"/>
                </a:cubicBezTo>
                <a:cubicBezTo>
                  <a:pt x="3063" y="1321"/>
                  <a:pt x="2914" y="1611"/>
                  <a:pt x="2508" y="1611"/>
                </a:cubicBezTo>
                <a:cubicBezTo>
                  <a:pt x="2102" y="1611"/>
                  <a:pt x="1954" y="1321"/>
                  <a:pt x="1905" y="1207"/>
                </a:cubicBezTo>
                <a:cubicBezTo>
                  <a:pt x="1850" y="834"/>
                  <a:pt x="2102" y="648"/>
                  <a:pt x="2293" y="648"/>
                </a:cubicBezTo>
                <a:cubicBezTo>
                  <a:pt x="2322" y="648"/>
                  <a:pt x="2350" y="652"/>
                  <a:pt x="2375" y="661"/>
                </a:cubicBezTo>
                <a:cubicBezTo>
                  <a:pt x="2243" y="803"/>
                  <a:pt x="2292" y="1005"/>
                  <a:pt x="2319" y="1102"/>
                </a:cubicBezTo>
                <a:cubicBezTo>
                  <a:pt x="2320" y="1107"/>
                  <a:pt x="2322" y="1112"/>
                  <a:pt x="2323" y="1116"/>
                </a:cubicBezTo>
                <a:cubicBezTo>
                  <a:pt x="2279" y="1133"/>
                  <a:pt x="2237" y="1164"/>
                  <a:pt x="2239" y="1202"/>
                </a:cubicBezTo>
                <a:cubicBezTo>
                  <a:pt x="2247" y="1315"/>
                  <a:pt x="2357" y="1338"/>
                  <a:pt x="2416" y="1338"/>
                </a:cubicBezTo>
                <a:cubicBezTo>
                  <a:pt x="2421" y="1338"/>
                  <a:pt x="2426" y="1338"/>
                  <a:pt x="2430" y="1337"/>
                </a:cubicBezTo>
                <a:cubicBezTo>
                  <a:pt x="2454" y="1326"/>
                  <a:pt x="2481" y="1321"/>
                  <a:pt x="2508" y="1321"/>
                </a:cubicBezTo>
                <a:cubicBezTo>
                  <a:pt x="2534" y="1321"/>
                  <a:pt x="2561" y="1326"/>
                  <a:pt x="2586" y="1337"/>
                </a:cubicBezTo>
                <a:cubicBezTo>
                  <a:pt x="2590" y="1338"/>
                  <a:pt x="2594" y="1338"/>
                  <a:pt x="2599" y="1338"/>
                </a:cubicBezTo>
                <a:cubicBezTo>
                  <a:pt x="2658" y="1338"/>
                  <a:pt x="2769" y="1315"/>
                  <a:pt x="2776" y="1202"/>
                </a:cubicBezTo>
                <a:cubicBezTo>
                  <a:pt x="2779" y="1164"/>
                  <a:pt x="2736" y="1133"/>
                  <a:pt x="2692" y="1116"/>
                </a:cubicBezTo>
                <a:cubicBezTo>
                  <a:pt x="2693" y="1112"/>
                  <a:pt x="2696" y="1107"/>
                  <a:pt x="2697" y="1102"/>
                </a:cubicBezTo>
                <a:cubicBezTo>
                  <a:pt x="2725" y="1005"/>
                  <a:pt x="2773" y="803"/>
                  <a:pt x="2641" y="661"/>
                </a:cubicBezTo>
                <a:cubicBezTo>
                  <a:pt x="2666" y="652"/>
                  <a:pt x="2694" y="648"/>
                  <a:pt x="2723" y="648"/>
                </a:cubicBezTo>
                <a:close/>
                <a:moveTo>
                  <a:pt x="1559" y="1"/>
                </a:moveTo>
                <a:cubicBezTo>
                  <a:pt x="1532" y="1"/>
                  <a:pt x="1503" y="5"/>
                  <a:pt x="1475" y="14"/>
                </a:cubicBezTo>
                <a:cubicBezTo>
                  <a:pt x="1382" y="44"/>
                  <a:pt x="1172" y="198"/>
                  <a:pt x="1323" y="573"/>
                </a:cubicBezTo>
                <a:cubicBezTo>
                  <a:pt x="1211" y="393"/>
                  <a:pt x="952" y="228"/>
                  <a:pt x="759" y="201"/>
                </a:cubicBezTo>
                <a:cubicBezTo>
                  <a:pt x="724" y="196"/>
                  <a:pt x="689" y="194"/>
                  <a:pt x="654" y="194"/>
                </a:cubicBezTo>
                <a:cubicBezTo>
                  <a:pt x="429" y="194"/>
                  <a:pt x="233" y="300"/>
                  <a:pt x="134" y="514"/>
                </a:cubicBezTo>
                <a:cubicBezTo>
                  <a:pt x="1" y="798"/>
                  <a:pt x="134" y="1072"/>
                  <a:pt x="214" y="1177"/>
                </a:cubicBezTo>
                <a:cubicBezTo>
                  <a:pt x="303" y="1296"/>
                  <a:pt x="488" y="1375"/>
                  <a:pt x="628" y="1375"/>
                </a:cubicBezTo>
                <a:cubicBezTo>
                  <a:pt x="653" y="1375"/>
                  <a:pt x="678" y="1372"/>
                  <a:pt x="699" y="1367"/>
                </a:cubicBezTo>
                <a:cubicBezTo>
                  <a:pt x="997" y="1292"/>
                  <a:pt x="1183" y="832"/>
                  <a:pt x="835" y="675"/>
                </a:cubicBezTo>
                <a:cubicBezTo>
                  <a:pt x="796" y="657"/>
                  <a:pt x="750" y="649"/>
                  <a:pt x="705" y="649"/>
                </a:cubicBezTo>
                <a:cubicBezTo>
                  <a:pt x="622" y="649"/>
                  <a:pt x="540" y="676"/>
                  <a:pt x="495" y="725"/>
                </a:cubicBezTo>
                <a:cubicBezTo>
                  <a:pt x="378" y="849"/>
                  <a:pt x="460" y="935"/>
                  <a:pt x="499" y="961"/>
                </a:cubicBezTo>
                <a:cubicBezTo>
                  <a:pt x="528" y="979"/>
                  <a:pt x="553" y="986"/>
                  <a:pt x="577" y="986"/>
                </a:cubicBezTo>
                <a:cubicBezTo>
                  <a:pt x="647" y="986"/>
                  <a:pt x="698" y="926"/>
                  <a:pt x="745" y="926"/>
                </a:cubicBezTo>
                <a:cubicBezTo>
                  <a:pt x="768" y="926"/>
                  <a:pt x="789" y="941"/>
                  <a:pt x="811" y="983"/>
                </a:cubicBezTo>
                <a:cubicBezTo>
                  <a:pt x="852" y="1065"/>
                  <a:pt x="752" y="1176"/>
                  <a:pt x="654" y="1204"/>
                </a:cubicBezTo>
                <a:cubicBezTo>
                  <a:pt x="631" y="1210"/>
                  <a:pt x="606" y="1214"/>
                  <a:pt x="582" y="1214"/>
                </a:cubicBezTo>
                <a:cubicBezTo>
                  <a:pt x="500" y="1214"/>
                  <a:pt x="413" y="1179"/>
                  <a:pt x="344" y="1117"/>
                </a:cubicBezTo>
                <a:cubicBezTo>
                  <a:pt x="198" y="989"/>
                  <a:pt x="150" y="757"/>
                  <a:pt x="231" y="580"/>
                </a:cubicBezTo>
                <a:cubicBezTo>
                  <a:pt x="304" y="421"/>
                  <a:pt x="481" y="313"/>
                  <a:pt x="657" y="313"/>
                </a:cubicBezTo>
                <a:cubicBezTo>
                  <a:pt x="675" y="313"/>
                  <a:pt x="694" y="315"/>
                  <a:pt x="712" y="317"/>
                </a:cubicBezTo>
                <a:cubicBezTo>
                  <a:pt x="829" y="333"/>
                  <a:pt x="1014" y="394"/>
                  <a:pt x="1130" y="504"/>
                </a:cubicBezTo>
                <a:cubicBezTo>
                  <a:pt x="1306" y="669"/>
                  <a:pt x="1524" y="987"/>
                  <a:pt x="1700" y="1231"/>
                </a:cubicBezTo>
                <a:cubicBezTo>
                  <a:pt x="1675" y="1218"/>
                  <a:pt x="1651" y="1207"/>
                  <a:pt x="1624" y="1198"/>
                </a:cubicBezTo>
                <a:cubicBezTo>
                  <a:pt x="1578" y="1183"/>
                  <a:pt x="1529" y="1175"/>
                  <a:pt x="1479" y="1175"/>
                </a:cubicBezTo>
                <a:cubicBezTo>
                  <a:pt x="1476" y="1175"/>
                  <a:pt x="1473" y="1175"/>
                  <a:pt x="1469" y="1175"/>
                </a:cubicBezTo>
                <a:cubicBezTo>
                  <a:pt x="1456" y="1175"/>
                  <a:pt x="1442" y="1177"/>
                  <a:pt x="1430" y="1178"/>
                </a:cubicBezTo>
                <a:cubicBezTo>
                  <a:pt x="1416" y="1179"/>
                  <a:pt x="1401" y="1182"/>
                  <a:pt x="1389" y="1185"/>
                </a:cubicBezTo>
                <a:cubicBezTo>
                  <a:pt x="1358" y="1192"/>
                  <a:pt x="1330" y="1205"/>
                  <a:pt x="1304" y="1221"/>
                </a:cubicBezTo>
                <a:lnTo>
                  <a:pt x="1286" y="1236"/>
                </a:lnTo>
                <a:lnTo>
                  <a:pt x="1269" y="1251"/>
                </a:lnTo>
                <a:cubicBezTo>
                  <a:pt x="1258" y="1262"/>
                  <a:pt x="1247" y="1274"/>
                  <a:pt x="1238" y="1287"/>
                </a:cubicBezTo>
                <a:cubicBezTo>
                  <a:pt x="1233" y="1294"/>
                  <a:pt x="1228" y="1300"/>
                  <a:pt x="1225" y="1307"/>
                </a:cubicBezTo>
                <a:cubicBezTo>
                  <a:pt x="1220" y="1314"/>
                  <a:pt x="1217" y="1322"/>
                  <a:pt x="1213" y="1329"/>
                </a:cubicBezTo>
                <a:cubicBezTo>
                  <a:pt x="1206" y="1344"/>
                  <a:pt x="1200" y="1360"/>
                  <a:pt x="1197" y="1375"/>
                </a:cubicBezTo>
                <a:cubicBezTo>
                  <a:pt x="1189" y="1408"/>
                  <a:pt x="1185" y="1440"/>
                  <a:pt x="1189" y="1473"/>
                </a:cubicBezTo>
                <a:cubicBezTo>
                  <a:pt x="1193" y="1503"/>
                  <a:pt x="1201" y="1533"/>
                  <a:pt x="1215" y="1560"/>
                </a:cubicBezTo>
                <a:cubicBezTo>
                  <a:pt x="1235" y="1602"/>
                  <a:pt x="1269" y="1636"/>
                  <a:pt x="1310" y="1657"/>
                </a:cubicBezTo>
                <a:cubicBezTo>
                  <a:pt x="1320" y="1661"/>
                  <a:pt x="1331" y="1664"/>
                  <a:pt x="1342" y="1664"/>
                </a:cubicBezTo>
                <a:cubicBezTo>
                  <a:pt x="1345" y="1664"/>
                  <a:pt x="1348" y="1664"/>
                  <a:pt x="1351" y="1664"/>
                </a:cubicBezTo>
                <a:cubicBezTo>
                  <a:pt x="1362" y="1663"/>
                  <a:pt x="1370" y="1657"/>
                  <a:pt x="1376" y="1647"/>
                </a:cubicBezTo>
                <a:cubicBezTo>
                  <a:pt x="1380" y="1638"/>
                  <a:pt x="1382" y="1627"/>
                  <a:pt x="1380" y="1617"/>
                </a:cubicBezTo>
                <a:cubicBezTo>
                  <a:pt x="1379" y="1612"/>
                  <a:pt x="1378" y="1606"/>
                  <a:pt x="1377" y="1602"/>
                </a:cubicBezTo>
                <a:cubicBezTo>
                  <a:pt x="1375" y="1596"/>
                  <a:pt x="1373" y="1590"/>
                  <a:pt x="1371" y="1584"/>
                </a:cubicBezTo>
                <a:cubicBezTo>
                  <a:pt x="1358" y="1558"/>
                  <a:pt x="1349" y="1532"/>
                  <a:pt x="1339" y="1505"/>
                </a:cubicBezTo>
                <a:cubicBezTo>
                  <a:pt x="1335" y="1489"/>
                  <a:pt x="1332" y="1474"/>
                  <a:pt x="1332" y="1459"/>
                </a:cubicBezTo>
                <a:cubicBezTo>
                  <a:pt x="1331" y="1445"/>
                  <a:pt x="1334" y="1430"/>
                  <a:pt x="1338" y="1416"/>
                </a:cubicBezTo>
                <a:cubicBezTo>
                  <a:pt x="1342" y="1402"/>
                  <a:pt x="1349" y="1388"/>
                  <a:pt x="1357" y="1375"/>
                </a:cubicBezTo>
                <a:cubicBezTo>
                  <a:pt x="1364" y="1365"/>
                  <a:pt x="1373" y="1356"/>
                  <a:pt x="1384" y="1349"/>
                </a:cubicBezTo>
                <a:cubicBezTo>
                  <a:pt x="1396" y="1342"/>
                  <a:pt x="1408" y="1336"/>
                  <a:pt x="1423" y="1333"/>
                </a:cubicBezTo>
                <a:cubicBezTo>
                  <a:pt x="1451" y="1326"/>
                  <a:pt x="1480" y="1322"/>
                  <a:pt x="1509" y="1322"/>
                </a:cubicBezTo>
                <a:cubicBezTo>
                  <a:pt x="1534" y="1322"/>
                  <a:pt x="1560" y="1325"/>
                  <a:pt x="1584" y="1330"/>
                </a:cubicBezTo>
                <a:cubicBezTo>
                  <a:pt x="1621" y="1338"/>
                  <a:pt x="1659" y="1349"/>
                  <a:pt x="1694" y="1364"/>
                </a:cubicBezTo>
                <a:cubicBezTo>
                  <a:pt x="1728" y="1378"/>
                  <a:pt x="1761" y="1396"/>
                  <a:pt x="1792" y="1415"/>
                </a:cubicBezTo>
                <a:cubicBezTo>
                  <a:pt x="1829" y="1436"/>
                  <a:pt x="1861" y="1458"/>
                  <a:pt x="1889" y="1478"/>
                </a:cubicBezTo>
                <a:cubicBezTo>
                  <a:pt x="1927" y="1522"/>
                  <a:pt x="1977" y="1581"/>
                  <a:pt x="1977" y="1581"/>
                </a:cubicBezTo>
                <a:cubicBezTo>
                  <a:pt x="1977" y="1581"/>
                  <a:pt x="2043" y="1642"/>
                  <a:pt x="2080" y="1668"/>
                </a:cubicBezTo>
                <a:cubicBezTo>
                  <a:pt x="2208" y="1756"/>
                  <a:pt x="2357" y="1800"/>
                  <a:pt x="2505" y="1800"/>
                </a:cubicBezTo>
                <a:cubicBezTo>
                  <a:pt x="2654" y="1800"/>
                  <a:pt x="2803" y="1756"/>
                  <a:pt x="2931" y="1668"/>
                </a:cubicBezTo>
                <a:cubicBezTo>
                  <a:pt x="2958" y="1650"/>
                  <a:pt x="3050" y="1554"/>
                  <a:pt x="3113" y="1485"/>
                </a:cubicBezTo>
                <a:cubicBezTo>
                  <a:pt x="3144" y="1464"/>
                  <a:pt x="3180" y="1439"/>
                  <a:pt x="3220" y="1416"/>
                </a:cubicBezTo>
                <a:cubicBezTo>
                  <a:pt x="3251" y="1397"/>
                  <a:pt x="3284" y="1379"/>
                  <a:pt x="3318" y="1365"/>
                </a:cubicBezTo>
                <a:cubicBezTo>
                  <a:pt x="3353" y="1350"/>
                  <a:pt x="3389" y="1340"/>
                  <a:pt x="3427" y="1331"/>
                </a:cubicBezTo>
                <a:cubicBezTo>
                  <a:pt x="3454" y="1326"/>
                  <a:pt x="3482" y="1324"/>
                  <a:pt x="3510" y="1324"/>
                </a:cubicBezTo>
                <a:cubicBezTo>
                  <a:pt x="3519" y="1324"/>
                  <a:pt x="3529" y="1324"/>
                  <a:pt x="3538" y="1324"/>
                </a:cubicBezTo>
                <a:cubicBezTo>
                  <a:pt x="3555" y="1327"/>
                  <a:pt x="3573" y="1330"/>
                  <a:pt x="3589" y="1334"/>
                </a:cubicBezTo>
                <a:cubicBezTo>
                  <a:pt x="3602" y="1337"/>
                  <a:pt x="3615" y="1342"/>
                  <a:pt x="3627" y="1350"/>
                </a:cubicBezTo>
                <a:cubicBezTo>
                  <a:pt x="3637" y="1357"/>
                  <a:pt x="3647" y="1365"/>
                  <a:pt x="3655" y="1376"/>
                </a:cubicBezTo>
                <a:cubicBezTo>
                  <a:pt x="3663" y="1389"/>
                  <a:pt x="3669" y="1402"/>
                  <a:pt x="3674" y="1417"/>
                </a:cubicBezTo>
                <a:cubicBezTo>
                  <a:pt x="3677" y="1431"/>
                  <a:pt x="3679" y="1445"/>
                  <a:pt x="3679" y="1460"/>
                </a:cubicBezTo>
                <a:cubicBezTo>
                  <a:pt x="3678" y="1475"/>
                  <a:pt x="3676" y="1491"/>
                  <a:pt x="3672" y="1506"/>
                </a:cubicBezTo>
                <a:cubicBezTo>
                  <a:pt x="3663" y="1533"/>
                  <a:pt x="3653" y="1560"/>
                  <a:pt x="3641" y="1585"/>
                </a:cubicBezTo>
                <a:cubicBezTo>
                  <a:pt x="3639" y="1591"/>
                  <a:pt x="3636" y="1597"/>
                  <a:pt x="3635" y="1603"/>
                </a:cubicBezTo>
                <a:cubicBezTo>
                  <a:pt x="3633" y="1608"/>
                  <a:pt x="3632" y="1613"/>
                  <a:pt x="3632" y="1618"/>
                </a:cubicBezTo>
                <a:cubicBezTo>
                  <a:pt x="3629" y="1629"/>
                  <a:pt x="3632" y="1639"/>
                  <a:pt x="3636" y="1649"/>
                </a:cubicBezTo>
                <a:cubicBezTo>
                  <a:pt x="3641" y="1658"/>
                  <a:pt x="3650" y="1664"/>
                  <a:pt x="3661" y="1665"/>
                </a:cubicBezTo>
                <a:cubicBezTo>
                  <a:pt x="3663" y="1665"/>
                  <a:pt x="3665" y="1665"/>
                  <a:pt x="3668" y="1665"/>
                </a:cubicBezTo>
                <a:cubicBezTo>
                  <a:pt x="3679" y="1665"/>
                  <a:pt x="3691" y="1663"/>
                  <a:pt x="3701" y="1658"/>
                </a:cubicBezTo>
                <a:cubicBezTo>
                  <a:pt x="3743" y="1637"/>
                  <a:pt x="3775" y="1603"/>
                  <a:pt x="3795" y="1561"/>
                </a:cubicBezTo>
                <a:cubicBezTo>
                  <a:pt x="3809" y="1534"/>
                  <a:pt x="3819" y="1505"/>
                  <a:pt x="3822" y="1474"/>
                </a:cubicBezTo>
                <a:cubicBezTo>
                  <a:pt x="3826" y="1441"/>
                  <a:pt x="3823" y="1408"/>
                  <a:pt x="3815" y="1376"/>
                </a:cubicBezTo>
                <a:cubicBezTo>
                  <a:pt x="3811" y="1361"/>
                  <a:pt x="3805" y="1344"/>
                  <a:pt x="3799" y="1330"/>
                </a:cubicBezTo>
                <a:cubicBezTo>
                  <a:pt x="3795" y="1322"/>
                  <a:pt x="3791" y="1315"/>
                  <a:pt x="3787" y="1308"/>
                </a:cubicBezTo>
                <a:cubicBezTo>
                  <a:pt x="3782" y="1301"/>
                  <a:pt x="3779" y="1294"/>
                  <a:pt x="3774" y="1288"/>
                </a:cubicBezTo>
                <a:cubicBezTo>
                  <a:pt x="3765" y="1275"/>
                  <a:pt x="3754" y="1264"/>
                  <a:pt x="3743" y="1252"/>
                </a:cubicBezTo>
                <a:lnTo>
                  <a:pt x="3725" y="1237"/>
                </a:lnTo>
                <a:cubicBezTo>
                  <a:pt x="3719" y="1232"/>
                  <a:pt x="3713" y="1227"/>
                  <a:pt x="3706" y="1223"/>
                </a:cubicBezTo>
                <a:cubicBezTo>
                  <a:pt x="3682" y="1206"/>
                  <a:pt x="3653" y="1193"/>
                  <a:pt x="3623" y="1186"/>
                </a:cubicBezTo>
                <a:cubicBezTo>
                  <a:pt x="3609" y="1183"/>
                  <a:pt x="3596" y="1181"/>
                  <a:pt x="3582" y="1179"/>
                </a:cubicBezTo>
                <a:cubicBezTo>
                  <a:pt x="3568" y="1178"/>
                  <a:pt x="3555" y="1176"/>
                  <a:pt x="3541" y="1176"/>
                </a:cubicBezTo>
                <a:cubicBezTo>
                  <a:pt x="3538" y="1176"/>
                  <a:pt x="3535" y="1176"/>
                  <a:pt x="3532" y="1176"/>
                </a:cubicBezTo>
                <a:cubicBezTo>
                  <a:pt x="3482" y="1176"/>
                  <a:pt x="3434" y="1184"/>
                  <a:pt x="3387" y="1199"/>
                </a:cubicBezTo>
                <a:cubicBezTo>
                  <a:pt x="3361" y="1209"/>
                  <a:pt x="3336" y="1219"/>
                  <a:pt x="3312" y="1232"/>
                </a:cubicBezTo>
                <a:cubicBezTo>
                  <a:pt x="3488" y="989"/>
                  <a:pt x="3706" y="670"/>
                  <a:pt x="3882" y="505"/>
                </a:cubicBezTo>
                <a:cubicBezTo>
                  <a:pt x="3998" y="395"/>
                  <a:pt x="4181" y="335"/>
                  <a:pt x="4300" y="318"/>
                </a:cubicBezTo>
                <a:cubicBezTo>
                  <a:pt x="4318" y="316"/>
                  <a:pt x="4338" y="314"/>
                  <a:pt x="4357" y="314"/>
                </a:cubicBezTo>
                <a:cubicBezTo>
                  <a:pt x="4531" y="314"/>
                  <a:pt x="4707" y="422"/>
                  <a:pt x="4780" y="581"/>
                </a:cubicBezTo>
                <a:cubicBezTo>
                  <a:pt x="4862" y="759"/>
                  <a:pt x="4814" y="990"/>
                  <a:pt x="4668" y="1119"/>
                </a:cubicBezTo>
                <a:cubicBezTo>
                  <a:pt x="4598" y="1180"/>
                  <a:pt x="4510" y="1215"/>
                  <a:pt x="4429" y="1215"/>
                </a:cubicBezTo>
                <a:cubicBezTo>
                  <a:pt x="4405" y="1215"/>
                  <a:pt x="4381" y="1212"/>
                  <a:pt x="4358" y="1205"/>
                </a:cubicBezTo>
                <a:cubicBezTo>
                  <a:pt x="4261" y="1177"/>
                  <a:pt x="4160" y="1065"/>
                  <a:pt x="4201" y="984"/>
                </a:cubicBezTo>
                <a:cubicBezTo>
                  <a:pt x="4223" y="942"/>
                  <a:pt x="4244" y="927"/>
                  <a:pt x="4267" y="927"/>
                </a:cubicBezTo>
                <a:cubicBezTo>
                  <a:pt x="4314" y="927"/>
                  <a:pt x="4365" y="987"/>
                  <a:pt x="4435" y="987"/>
                </a:cubicBezTo>
                <a:cubicBezTo>
                  <a:pt x="4459" y="987"/>
                  <a:pt x="4484" y="980"/>
                  <a:pt x="4513" y="962"/>
                </a:cubicBezTo>
                <a:cubicBezTo>
                  <a:pt x="4552" y="936"/>
                  <a:pt x="4634" y="851"/>
                  <a:pt x="4517" y="727"/>
                </a:cubicBezTo>
                <a:cubicBezTo>
                  <a:pt x="4471" y="678"/>
                  <a:pt x="4389" y="650"/>
                  <a:pt x="4307" y="650"/>
                </a:cubicBezTo>
                <a:cubicBezTo>
                  <a:pt x="4262" y="650"/>
                  <a:pt x="4216" y="658"/>
                  <a:pt x="4177" y="676"/>
                </a:cubicBezTo>
                <a:cubicBezTo>
                  <a:pt x="3829" y="833"/>
                  <a:pt x="4015" y="1293"/>
                  <a:pt x="4311" y="1368"/>
                </a:cubicBezTo>
                <a:cubicBezTo>
                  <a:pt x="4333" y="1373"/>
                  <a:pt x="4357" y="1376"/>
                  <a:pt x="4383" y="1376"/>
                </a:cubicBezTo>
                <a:cubicBezTo>
                  <a:pt x="4523" y="1376"/>
                  <a:pt x="4708" y="1297"/>
                  <a:pt x="4798" y="1178"/>
                </a:cubicBezTo>
                <a:cubicBezTo>
                  <a:pt x="4878" y="1073"/>
                  <a:pt x="5011" y="799"/>
                  <a:pt x="4878" y="515"/>
                </a:cubicBezTo>
                <a:cubicBezTo>
                  <a:pt x="4778" y="302"/>
                  <a:pt x="4582" y="195"/>
                  <a:pt x="4356" y="195"/>
                </a:cubicBezTo>
                <a:cubicBezTo>
                  <a:pt x="4322" y="195"/>
                  <a:pt x="4287" y="197"/>
                  <a:pt x="4252" y="202"/>
                </a:cubicBezTo>
                <a:cubicBezTo>
                  <a:pt x="4059" y="229"/>
                  <a:pt x="3801" y="394"/>
                  <a:pt x="3689" y="574"/>
                </a:cubicBezTo>
                <a:cubicBezTo>
                  <a:pt x="3842" y="198"/>
                  <a:pt x="3633" y="44"/>
                  <a:pt x="3539" y="14"/>
                </a:cubicBezTo>
                <a:cubicBezTo>
                  <a:pt x="3511" y="5"/>
                  <a:pt x="3483" y="1"/>
                  <a:pt x="3456" y="1"/>
                </a:cubicBezTo>
                <a:cubicBezTo>
                  <a:pt x="3327" y="1"/>
                  <a:pt x="3216" y="89"/>
                  <a:pt x="3174" y="167"/>
                </a:cubicBezTo>
                <a:cubicBezTo>
                  <a:pt x="3131" y="248"/>
                  <a:pt x="3120" y="446"/>
                  <a:pt x="3303" y="521"/>
                </a:cubicBezTo>
                <a:cubicBezTo>
                  <a:pt x="3323" y="529"/>
                  <a:pt x="3343" y="533"/>
                  <a:pt x="3361" y="533"/>
                </a:cubicBezTo>
                <a:cubicBezTo>
                  <a:pt x="3469" y="533"/>
                  <a:pt x="3526" y="400"/>
                  <a:pt x="3445" y="345"/>
                </a:cubicBezTo>
                <a:cubicBezTo>
                  <a:pt x="3407" y="318"/>
                  <a:pt x="3361" y="280"/>
                  <a:pt x="3374" y="236"/>
                </a:cubicBezTo>
                <a:cubicBezTo>
                  <a:pt x="3387" y="195"/>
                  <a:pt x="3443" y="159"/>
                  <a:pt x="3490" y="159"/>
                </a:cubicBezTo>
                <a:cubicBezTo>
                  <a:pt x="3565" y="161"/>
                  <a:pt x="3647" y="262"/>
                  <a:pt x="3647" y="352"/>
                </a:cubicBezTo>
                <a:cubicBezTo>
                  <a:pt x="3646" y="474"/>
                  <a:pt x="3634" y="573"/>
                  <a:pt x="3527" y="724"/>
                </a:cubicBezTo>
                <a:cubicBezTo>
                  <a:pt x="3489" y="775"/>
                  <a:pt x="3293" y="1027"/>
                  <a:pt x="3235" y="1101"/>
                </a:cubicBezTo>
                <a:cubicBezTo>
                  <a:pt x="3188" y="615"/>
                  <a:pt x="2876" y="524"/>
                  <a:pt x="2712" y="524"/>
                </a:cubicBezTo>
                <a:cubicBezTo>
                  <a:pt x="2687" y="524"/>
                  <a:pt x="2666" y="526"/>
                  <a:pt x="2650" y="529"/>
                </a:cubicBezTo>
                <a:cubicBezTo>
                  <a:pt x="2601" y="538"/>
                  <a:pt x="2553" y="552"/>
                  <a:pt x="2507" y="571"/>
                </a:cubicBezTo>
                <a:cubicBezTo>
                  <a:pt x="2462" y="552"/>
                  <a:pt x="2414" y="538"/>
                  <a:pt x="2364" y="529"/>
                </a:cubicBezTo>
                <a:cubicBezTo>
                  <a:pt x="2348" y="526"/>
                  <a:pt x="2327" y="524"/>
                  <a:pt x="2303" y="524"/>
                </a:cubicBezTo>
                <a:cubicBezTo>
                  <a:pt x="2140" y="524"/>
                  <a:pt x="1827" y="615"/>
                  <a:pt x="1779" y="1101"/>
                </a:cubicBezTo>
                <a:cubicBezTo>
                  <a:pt x="1721" y="1027"/>
                  <a:pt x="1525" y="775"/>
                  <a:pt x="1487" y="724"/>
                </a:cubicBezTo>
                <a:cubicBezTo>
                  <a:pt x="1380" y="573"/>
                  <a:pt x="1369" y="474"/>
                  <a:pt x="1368" y="352"/>
                </a:cubicBezTo>
                <a:cubicBezTo>
                  <a:pt x="1368" y="261"/>
                  <a:pt x="1449" y="161"/>
                  <a:pt x="1524" y="159"/>
                </a:cubicBezTo>
                <a:cubicBezTo>
                  <a:pt x="1571" y="159"/>
                  <a:pt x="1627" y="195"/>
                  <a:pt x="1640" y="236"/>
                </a:cubicBezTo>
                <a:cubicBezTo>
                  <a:pt x="1653" y="280"/>
                  <a:pt x="1609" y="318"/>
                  <a:pt x="1569" y="345"/>
                </a:cubicBezTo>
                <a:cubicBezTo>
                  <a:pt x="1489" y="400"/>
                  <a:pt x="1545" y="533"/>
                  <a:pt x="1653" y="533"/>
                </a:cubicBezTo>
                <a:cubicBezTo>
                  <a:pt x="1671" y="533"/>
                  <a:pt x="1691" y="529"/>
                  <a:pt x="1712" y="521"/>
                </a:cubicBezTo>
                <a:cubicBezTo>
                  <a:pt x="1894" y="445"/>
                  <a:pt x="1884" y="248"/>
                  <a:pt x="1840" y="167"/>
                </a:cubicBezTo>
                <a:cubicBezTo>
                  <a:pt x="1799" y="90"/>
                  <a:pt x="1687" y="1"/>
                  <a:pt x="1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7" name="Google Shape;1657;p44"/>
          <p:cNvGrpSpPr/>
          <p:nvPr/>
        </p:nvGrpSpPr>
        <p:grpSpPr>
          <a:xfrm>
            <a:off x="1315297" y="1001861"/>
            <a:ext cx="1002819" cy="1200781"/>
            <a:chOff x="6614775" y="4091300"/>
            <a:chExt cx="720054" cy="862197"/>
          </a:xfrm>
        </p:grpSpPr>
        <p:sp>
          <p:nvSpPr>
            <p:cNvPr id="1658" name="Google Shape;1658;p44"/>
            <p:cNvSpPr/>
            <p:nvPr/>
          </p:nvSpPr>
          <p:spPr>
            <a:xfrm>
              <a:off x="6963252" y="4366572"/>
              <a:ext cx="104466" cy="205712"/>
            </a:xfrm>
            <a:custGeom>
              <a:rect b="b" l="l" r="r" t="t"/>
              <a:pathLst>
                <a:path extrusionOk="0" h="2369" w="1203">
                  <a:moveTo>
                    <a:pt x="1016" y="1"/>
                  </a:moveTo>
                  <a:cubicBezTo>
                    <a:pt x="974" y="1"/>
                    <a:pt x="935" y="22"/>
                    <a:pt x="910" y="72"/>
                  </a:cubicBezTo>
                  <a:cubicBezTo>
                    <a:pt x="720" y="469"/>
                    <a:pt x="538" y="870"/>
                    <a:pt x="363" y="1273"/>
                  </a:cubicBezTo>
                  <a:cubicBezTo>
                    <a:pt x="273" y="1478"/>
                    <a:pt x="185" y="1685"/>
                    <a:pt x="103" y="1892"/>
                  </a:cubicBezTo>
                  <a:cubicBezTo>
                    <a:pt x="61" y="1995"/>
                    <a:pt x="0" y="2120"/>
                    <a:pt x="3" y="2234"/>
                  </a:cubicBezTo>
                  <a:cubicBezTo>
                    <a:pt x="4" y="2324"/>
                    <a:pt x="74" y="2369"/>
                    <a:pt x="144" y="2369"/>
                  </a:cubicBezTo>
                  <a:cubicBezTo>
                    <a:pt x="213" y="2369"/>
                    <a:pt x="282" y="2324"/>
                    <a:pt x="280" y="2234"/>
                  </a:cubicBezTo>
                  <a:cubicBezTo>
                    <a:pt x="279" y="2165"/>
                    <a:pt x="341" y="2041"/>
                    <a:pt x="370" y="1966"/>
                  </a:cubicBezTo>
                  <a:cubicBezTo>
                    <a:pt x="451" y="1760"/>
                    <a:pt x="540" y="1556"/>
                    <a:pt x="629" y="1353"/>
                  </a:cubicBezTo>
                  <a:cubicBezTo>
                    <a:pt x="796" y="971"/>
                    <a:pt x="970" y="590"/>
                    <a:pt x="1149" y="213"/>
                  </a:cubicBezTo>
                  <a:cubicBezTo>
                    <a:pt x="1203" y="102"/>
                    <a:pt x="1106" y="1"/>
                    <a:pt x="10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4"/>
            <p:cNvSpPr/>
            <p:nvPr/>
          </p:nvSpPr>
          <p:spPr>
            <a:xfrm>
              <a:off x="7040797" y="4366919"/>
              <a:ext cx="82582" cy="141454"/>
            </a:xfrm>
            <a:custGeom>
              <a:rect b="b" l="l" r="r" t="t"/>
              <a:pathLst>
                <a:path extrusionOk="0" h="1629" w="951">
                  <a:moveTo>
                    <a:pt x="170" y="1"/>
                  </a:moveTo>
                  <a:cubicBezTo>
                    <a:pt x="89" y="1"/>
                    <a:pt x="0" y="69"/>
                    <a:pt x="22" y="174"/>
                  </a:cubicBezTo>
                  <a:cubicBezTo>
                    <a:pt x="114" y="626"/>
                    <a:pt x="235" y="1360"/>
                    <a:pt x="678" y="1610"/>
                  </a:cubicBezTo>
                  <a:cubicBezTo>
                    <a:pt x="701" y="1623"/>
                    <a:pt x="724" y="1629"/>
                    <a:pt x="746" y="1629"/>
                  </a:cubicBezTo>
                  <a:cubicBezTo>
                    <a:pt x="869" y="1629"/>
                    <a:pt x="950" y="1444"/>
                    <a:pt x="818" y="1370"/>
                  </a:cubicBezTo>
                  <a:cubicBezTo>
                    <a:pt x="617" y="1256"/>
                    <a:pt x="531" y="966"/>
                    <a:pt x="461" y="761"/>
                  </a:cubicBezTo>
                  <a:cubicBezTo>
                    <a:pt x="387" y="546"/>
                    <a:pt x="335" y="323"/>
                    <a:pt x="290" y="101"/>
                  </a:cubicBezTo>
                  <a:cubicBezTo>
                    <a:pt x="275" y="31"/>
                    <a:pt x="224" y="1"/>
                    <a:pt x="170" y="1"/>
                  </a:cubicBezTo>
                  <a:close/>
                </a:path>
              </a:pathLst>
            </a:custGeom>
            <a:solidFill>
              <a:srgbClr val="0C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4"/>
            <p:cNvSpPr/>
            <p:nvPr/>
          </p:nvSpPr>
          <p:spPr>
            <a:xfrm>
              <a:off x="7030029" y="4184910"/>
              <a:ext cx="44548" cy="520663"/>
            </a:xfrm>
            <a:custGeom>
              <a:rect b="b" l="l" r="r" t="t"/>
              <a:pathLst>
                <a:path extrusionOk="0" h="5996" w="513">
                  <a:moveTo>
                    <a:pt x="159" y="0"/>
                  </a:moveTo>
                  <a:cubicBezTo>
                    <a:pt x="90" y="0"/>
                    <a:pt x="24" y="44"/>
                    <a:pt x="30" y="133"/>
                  </a:cubicBezTo>
                  <a:cubicBezTo>
                    <a:pt x="165" y="2033"/>
                    <a:pt x="235" y="3967"/>
                    <a:pt x="11" y="5862"/>
                  </a:cubicBezTo>
                  <a:cubicBezTo>
                    <a:pt x="1" y="5951"/>
                    <a:pt x="64" y="5995"/>
                    <a:pt x="134" y="5995"/>
                  </a:cubicBezTo>
                  <a:cubicBezTo>
                    <a:pt x="203" y="5995"/>
                    <a:pt x="278" y="5951"/>
                    <a:pt x="288" y="5862"/>
                  </a:cubicBezTo>
                  <a:cubicBezTo>
                    <a:pt x="512" y="3967"/>
                    <a:pt x="444" y="2033"/>
                    <a:pt x="308" y="133"/>
                  </a:cubicBezTo>
                  <a:cubicBezTo>
                    <a:pt x="301" y="45"/>
                    <a:pt x="228" y="0"/>
                    <a:pt x="1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4"/>
            <p:cNvSpPr/>
            <p:nvPr/>
          </p:nvSpPr>
          <p:spPr>
            <a:xfrm>
              <a:off x="6932077" y="4699504"/>
              <a:ext cx="209886" cy="253992"/>
            </a:xfrm>
            <a:custGeom>
              <a:rect b="b" l="l" r="r" t="t"/>
              <a:pathLst>
                <a:path extrusionOk="0" h="2925" w="2417">
                  <a:moveTo>
                    <a:pt x="1208" y="1"/>
                  </a:moveTo>
                  <a:cubicBezTo>
                    <a:pt x="542" y="1"/>
                    <a:pt x="0" y="656"/>
                    <a:pt x="0" y="1463"/>
                  </a:cubicBezTo>
                  <a:cubicBezTo>
                    <a:pt x="0" y="2271"/>
                    <a:pt x="542" y="2925"/>
                    <a:pt x="1208" y="2925"/>
                  </a:cubicBezTo>
                  <a:cubicBezTo>
                    <a:pt x="1876" y="2925"/>
                    <a:pt x="2416" y="2271"/>
                    <a:pt x="2416" y="1463"/>
                  </a:cubicBezTo>
                  <a:cubicBezTo>
                    <a:pt x="2416" y="656"/>
                    <a:pt x="1875" y="1"/>
                    <a:pt x="1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4"/>
            <p:cNvSpPr/>
            <p:nvPr/>
          </p:nvSpPr>
          <p:spPr>
            <a:xfrm>
              <a:off x="7036976" y="4724339"/>
              <a:ext cx="56792" cy="76502"/>
            </a:xfrm>
            <a:custGeom>
              <a:rect b="b" l="l" r="r" t="t"/>
              <a:pathLst>
                <a:path extrusionOk="0" h="881" w="654">
                  <a:moveTo>
                    <a:pt x="326" y="1"/>
                  </a:moveTo>
                  <a:cubicBezTo>
                    <a:pt x="146" y="1"/>
                    <a:pt x="0" y="198"/>
                    <a:pt x="0" y="440"/>
                  </a:cubicBezTo>
                  <a:cubicBezTo>
                    <a:pt x="0" y="684"/>
                    <a:pt x="146" y="881"/>
                    <a:pt x="326" y="881"/>
                  </a:cubicBezTo>
                  <a:cubicBezTo>
                    <a:pt x="507" y="881"/>
                    <a:pt x="653" y="684"/>
                    <a:pt x="653" y="440"/>
                  </a:cubicBezTo>
                  <a:cubicBezTo>
                    <a:pt x="653" y="198"/>
                    <a:pt x="507"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4"/>
            <p:cNvSpPr/>
            <p:nvPr/>
          </p:nvSpPr>
          <p:spPr>
            <a:xfrm>
              <a:off x="6805729" y="4544848"/>
              <a:ext cx="216920" cy="198765"/>
            </a:xfrm>
            <a:custGeom>
              <a:rect b="b" l="l" r="r" t="t"/>
              <a:pathLst>
                <a:path extrusionOk="0" h="2289" w="2498">
                  <a:moveTo>
                    <a:pt x="1384" y="1"/>
                  </a:moveTo>
                  <a:cubicBezTo>
                    <a:pt x="1062" y="1"/>
                    <a:pt x="726" y="142"/>
                    <a:pt x="471" y="414"/>
                  </a:cubicBezTo>
                  <a:cubicBezTo>
                    <a:pt x="20" y="900"/>
                    <a:pt x="1" y="1621"/>
                    <a:pt x="430" y="2024"/>
                  </a:cubicBezTo>
                  <a:cubicBezTo>
                    <a:pt x="618" y="2202"/>
                    <a:pt x="862" y="2288"/>
                    <a:pt x="1114" y="2288"/>
                  </a:cubicBezTo>
                  <a:cubicBezTo>
                    <a:pt x="1436" y="2288"/>
                    <a:pt x="1772" y="2148"/>
                    <a:pt x="2026" y="1875"/>
                  </a:cubicBezTo>
                  <a:cubicBezTo>
                    <a:pt x="2478" y="1389"/>
                    <a:pt x="2497" y="668"/>
                    <a:pt x="2068" y="265"/>
                  </a:cubicBezTo>
                  <a:cubicBezTo>
                    <a:pt x="1880" y="87"/>
                    <a:pt x="1636" y="1"/>
                    <a:pt x="13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4"/>
            <p:cNvSpPr/>
            <p:nvPr/>
          </p:nvSpPr>
          <p:spPr>
            <a:xfrm>
              <a:off x="6900208" y="4559957"/>
              <a:ext cx="63044" cy="57398"/>
            </a:xfrm>
            <a:custGeom>
              <a:rect b="b" l="l" r="r" t="t"/>
              <a:pathLst>
                <a:path extrusionOk="0" h="661" w="726">
                  <a:moveTo>
                    <a:pt x="435" y="1"/>
                  </a:moveTo>
                  <a:cubicBezTo>
                    <a:pt x="339" y="1"/>
                    <a:pt x="234" y="46"/>
                    <a:pt x="153" y="133"/>
                  </a:cubicBezTo>
                  <a:cubicBezTo>
                    <a:pt x="18" y="280"/>
                    <a:pt x="1" y="487"/>
                    <a:pt x="116" y="595"/>
                  </a:cubicBezTo>
                  <a:cubicBezTo>
                    <a:pt x="164" y="639"/>
                    <a:pt x="225" y="661"/>
                    <a:pt x="291" y="661"/>
                  </a:cubicBezTo>
                  <a:cubicBezTo>
                    <a:pt x="387" y="661"/>
                    <a:pt x="492" y="615"/>
                    <a:pt x="573" y="528"/>
                  </a:cubicBezTo>
                  <a:cubicBezTo>
                    <a:pt x="709" y="383"/>
                    <a:pt x="725" y="175"/>
                    <a:pt x="610" y="66"/>
                  </a:cubicBezTo>
                  <a:cubicBezTo>
                    <a:pt x="563" y="22"/>
                    <a:pt x="501" y="1"/>
                    <a:pt x="4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4"/>
            <p:cNvSpPr/>
            <p:nvPr/>
          </p:nvSpPr>
          <p:spPr>
            <a:xfrm>
              <a:off x="7053128" y="4472686"/>
              <a:ext cx="218396" cy="200763"/>
            </a:xfrm>
            <a:custGeom>
              <a:rect b="b" l="l" r="r" t="t"/>
              <a:pathLst>
                <a:path extrusionOk="0" h="2312" w="2515">
                  <a:moveTo>
                    <a:pt x="1129" y="1"/>
                  </a:moveTo>
                  <a:cubicBezTo>
                    <a:pt x="926" y="1"/>
                    <a:pt x="726" y="59"/>
                    <a:pt x="555" y="181"/>
                  </a:cubicBezTo>
                  <a:cubicBezTo>
                    <a:pt x="76" y="523"/>
                    <a:pt x="1" y="1236"/>
                    <a:pt x="389" y="1776"/>
                  </a:cubicBezTo>
                  <a:cubicBezTo>
                    <a:pt x="639" y="2122"/>
                    <a:pt x="1019" y="2311"/>
                    <a:pt x="1387" y="2311"/>
                  </a:cubicBezTo>
                  <a:cubicBezTo>
                    <a:pt x="1590" y="2311"/>
                    <a:pt x="1789" y="2253"/>
                    <a:pt x="1960" y="2131"/>
                  </a:cubicBezTo>
                  <a:cubicBezTo>
                    <a:pt x="2440" y="1790"/>
                    <a:pt x="2514" y="1076"/>
                    <a:pt x="2126" y="536"/>
                  </a:cubicBezTo>
                  <a:cubicBezTo>
                    <a:pt x="1877" y="190"/>
                    <a:pt x="1496" y="1"/>
                    <a:pt x="1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4"/>
            <p:cNvSpPr/>
            <p:nvPr/>
          </p:nvSpPr>
          <p:spPr>
            <a:xfrm>
              <a:off x="7080829" y="4515584"/>
              <a:ext cx="61047" cy="58787"/>
            </a:xfrm>
            <a:custGeom>
              <a:rect b="b" l="l" r="r" t="t"/>
              <a:pathLst>
                <a:path extrusionOk="0" h="677" w="703">
                  <a:moveTo>
                    <a:pt x="283" y="0"/>
                  </a:moveTo>
                  <a:cubicBezTo>
                    <a:pt x="231" y="0"/>
                    <a:pt x="182" y="15"/>
                    <a:pt x="140" y="45"/>
                  </a:cubicBezTo>
                  <a:cubicBezTo>
                    <a:pt x="10" y="137"/>
                    <a:pt x="0" y="344"/>
                    <a:pt x="116" y="506"/>
                  </a:cubicBezTo>
                  <a:cubicBezTo>
                    <a:pt x="195" y="615"/>
                    <a:pt x="311" y="676"/>
                    <a:pt x="419" y="676"/>
                  </a:cubicBezTo>
                  <a:cubicBezTo>
                    <a:pt x="470" y="676"/>
                    <a:pt x="520" y="662"/>
                    <a:pt x="562" y="632"/>
                  </a:cubicBezTo>
                  <a:cubicBezTo>
                    <a:pt x="692" y="540"/>
                    <a:pt x="702" y="333"/>
                    <a:pt x="585" y="171"/>
                  </a:cubicBezTo>
                  <a:cubicBezTo>
                    <a:pt x="507" y="62"/>
                    <a:pt x="390"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4"/>
            <p:cNvSpPr/>
            <p:nvPr/>
          </p:nvSpPr>
          <p:spPr>
            <a:xfrm>
              <a:off x="6614775" y="4271920"/>
              <a:ext cx="434448" cy="207883"/>
            </a:xfrm>
            <a:custGeom>
              <a:rect b="b" l="l" r="r" t="t"/>
              <a:pathLst>
                <a:path extrusionOk="0" h="2394" w="5003">
                  <a:moveTo>
                    <a:pt x="2701" y="1"/>
                  </a:moveTo>
                  <a:cubicBezTo>
                    <a:pt x="2619" y="1"/>
                    <a:pt x="2536" y="5"/>
                    <a:pt x="2453" y="13"/>
                  </a:cubicBezTo>
                  <a:cubicBezTo>
                    <a:pt x="1253" y="137"/>
                    <a:pt x="0" y="1466"/>
                    <a:pt x="0" y="1466"/>
                  </a:cubicBezTo>
                  <a:cubicBezTo>
                    <a:pt x="0" y="1466"/>
                    <a:pt x="1220" y="2394"/>
                    <a:pt x="2415" y="2394"/>
                  </a:cubicBezTo>
                  <a:cubicBezTo>
                    <a:pt x="2554" y="2394"/>
                    <a:pt x="2692" y="2381"/>
                    <a:pt x="2828" y="2353"/>
                  </a:cubicBezTo>
                  <a:cubicBezTo>
                    <a:pt x="4196" y="2072"/>
                    <a:pt x="5003" y="930"/>
                    <a:pt x="5003" y="930"/>
                  </a:cubicBezTo>
                  <a:cubicBezTo>
                    <a:pt x="5003" y="930"/>
                    <a:pt x="3946" y="1"/>
                    <a:pt x="27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4"/>
            <p:cNvSpPr/>
            <p:nvPr/>
          </p:nvSpPr>
          <p:spPr>
            <a:xfrm>
              <a:off x="6614862" y="4272180"/>
              <a:ext cx="434361" cy="127387"/>
            </a:xfrm>
            <a:custGeom>
              <a:rect b="b" l="l" r="r" t="t"/>
              <a:pathLst>
                <a:path extrusionOk="0" h="1467" w="5002">
                  <a:moveTo>
                    <a:pt x="2701" y="1"/>
                  </a:moveTo>
                  <a:cubicBezTo>
                    <a:pt x="2619" y="1"/>
                    <a:pt x="2536" y="5"/>
                    <a:pt x="2453" y="14"/>
                  </a:cubicBezTo>
                  <a:cubicBezTo>
                    <a:pt x="1252" y="138"/>
                    <a:pt x="0" y="1467"/>
                    <a:pt x="0" y="1467"/>
                  </a:cubicBezTo>
                  <a:lnTo>
                    <a:pt x="5002" y="931"/>
                  </a:lnTo>
                  <a:cubicBezTo>
                    <a:pt x="5002" y="931"/>
                    <a:pt x="3945" y="1"/>
                    <a:pt x="27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4"/>
            <p:cNvSpPr/>
            <p:nvPr/>
          </p:nvSpPr>
          <p:spPr>
            <a:xfrm>
              <a:off x="6683984" y="4098768"/>
              <a:ext cx="365325" cy="252343"/>
            </a:xfrm>
            <a:custGeom>
              <a:rect b="b" l="l" r="r" t="t"/>
              <a:pathLst>
                <a:path extrusionOk="0" h="2906" w="4207">
                  <a:moveTo>
                    <a:pt x="735" y="0"/>
                  </a:moveTo>
                  <a:cubicBezTo>
                    <a:pt x="306" y="0"/>
                    <a:pt x="1" y="39"/>
                    <a:pt x="1" y="39"/>
                  </a:cubicBezTo>
                  <a:cubicBezTo>
                    <a:pt x="1" y="39"/>
                    <a:pt x="441" y="1896"/>
                    <a:pt x="1622" y="2520"/>
                  </a:cubicBezTo>
                  <a:cubicBezTo>
                    <a:pt x="2200" y="2824"/>
                    <a:pt x="2803" y="2906"/>
                    <a:pt x="3281" y="2906"/>
                  </a:cubicBezTo>
                  <a:cubicBezTo>
                    <a:pt x="3824" y="2906"/>
                    <a:pt x="4207" y="2801"/>
                    <a:pt x="4207" y="2801"/>
                  </a:cubicBezTo>
                  <a:cubicBezTo>
                    <a:pt x="4207" y="2801"/>
                    <a:pt x="3948" y="1222"/>
                    <a:pt x="2818" y="473"/>
                  </a:cubicBezTo>
                  <a:cubicBezTo>
                    <a:pt x="2225" y="81"/>
                    <a:pt x="1351" y="0"/>
                    <a:pt x="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4"/>
            <p:cNvSpPr/>
            <p:nvPr/>
          </p:nvSpPr>
          <p:spPr>
            <a:xfrm>
              <a:off x="6683810" y="4099115"/>
              <a:ext cx="365325" cy="243138"/>
            </a:xfrm>
            <a:custGeom>
              <a:rect b="b" l="l" r="r" t="t"/>
              <a:pathLst>
                <a:path extrusionOk="0" h="2800" w="4207">
                  <a:moveTo>
                    <a:pt x="738" y="0"/>
                  </a:moveTo>
                  <a:cubicBezTo>
                    <a:pt x="307" y="0"/>
                    <a:pt x="1" y="40"/>
                    <a:pt x="1" y="40"/>
                  </a:cubicBezTo>
                  <a:lnTo>
                    <a:pt x="4207" y="2800"/>
                  </a:lnTo>
                  <a:cubicBezTo>
                    <a:pt x="4207" y="2800"/>
                    <a:pt x="3948" y="1222"/>
                    <a:pt x="2818" y="473"/>
                  </a:cubicBezTo>
                  <a:cubicBezTo>
                    <a:pt x="2225" y="81"/>
                    <a:pt x="1354" y="0"/>
                    <a:pt x="7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4"/>
            <p:cNvSpPr/>
            <p:nvPr/>
          </p:nvSpPr>
          <p:spPr>
            <a:xfrm>
              <a:off x="7049133" y="4091300"/>
              <a:ext cx="285695" cy="194684"/>
            </a:xfrm>
            <a:custGeom>
              <a:rect b="b" l="l" r="r" t="t"/>
              <a:pathLst>
                <a:path extrusionOk="0" h="2242" w="3290">
                  <a:moveTo>
                    <a:pt x="2290" y="1"/>
                  </a:moveTo>
                  <a:cubicBezTo>
                    <a:pt x="1859" y="1"/>
                    <a:pt x="1373" y="76"/>
                    <a:pt x="1013" y="346"/>
                  </a:cubicBezTo>
                  <a:cubicBezTo>
                    <a:pt x="160" y="984"/>
                    <a:pt x="1" y="2089"/>
                    <a:pt x="1" y="2089"/>
                  </a:cubicBezTo>
                  <a:cubicBezTo>
                    <a:pt x="1" y="2089"/>
                    <a:pt x="449" y="2242"/>
                    <a:pt x="1001" y="2242"/>
                  </a:cubicBezTo>
                  <a:cubicBezTo>
                    <a:pt x="1354" y="2242"/>
                    <a:pt x="1749" y="2179"/>
                    <a:pt x="2096" y="1973"/>
                  </a:cubicBezTo>
                  <a:cubicBezTo>
                    <a:pt x="2886" y="1504"/>
                    <a:pt x="3289" y="121"/>
                    <a:pt x="3289" y="121"/>
                  </a:cubicBezTo>
                  <a:cubicBezTo>
                    <a:pt x="3289" y="121"/>
                    <a:pt x="2834" y="1"/>
                    <a:pt x="2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4"/>
            <p:cNvSpPr/>
            <p:nvPr/>
          </p:nvSpPr>
          <p:spPr>
            <a:xfrm>
              <a:off x="7049046" y="4101460"/>
              <a:ext cx="285695" cy="184264"/>
            </a:xfrm>
            <a:custGeom>
              <a:rect b="b" l="l" r="r" t="t"/>
              <a:pathLst>
                <a:path extrusionOk="0" h="2122" w="3290">
                  <a:moveTo>
                    <a:pt x="3289" y="1"/>
                  </a:moveTo>
                  <a:lnTo>
                    <a:pt x="1" y="1969"/>
                  </a:lnTo>
                  <a:cubicBezTo>
                    <a:pt x="1" y="1969"/>
                    <a:pt x="449" y="2122"/>
                    <a:pt x="1000" y="2122"/>
                  </a:cubicBezTo>
                  <a:cubicBezTo>
                    <a:pt x="1353" y="2122"/>
                    <a:pt x="1748" y="2059"/>
                    <a:pt x="2095" y="1853"/>
                  </a:cubicBezTo>
                  <a:cubicBezTo>
                    <a:pt x="2886" y="1384"/>
                    <a:pt x="3289" y="1"/>
                    <a:pt x="3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32" name="Shape 4332"/>
        <p:cNvGrpSpPr/>
        <p:nvPr/>
      </p:nvGrpSpPr>
      <p:grpSpPr>
        <a:xfrm>
          <a:off x="0" y="0"/>
          <a:ext cx="0" cy="0"/>
          <a:chOff x="0" y="0"/>
          <a:chExt cx="0" cy="0"/>
        </a:xfrm>
      </p:grpSpPr>
      <p:sp>
        <p:nvSpPr>
          <p:cNvPr id="4333" name="Google Shape;4333;p80"/>
          <p:cNvSpPr txBox="1"/>
          <p:nvPr>
            <p:ph idx="4294967295" type="body"/>
          </p:nvPr>
        </p:nvSpPr>
        <p:spPr>
          <a:xfrm>
            <a:off x="1068100" y="1610424"/>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Cardo</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(https://fonts.google.com/specimen/Cardo)</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Gudea</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(https://fonts.google.com/specimen/Gudea)</a:t>
            </a:r>
            <a:endParaRPr>
              <a:solidFill>
                <a:schemeClr val="lt1"/>
              </a:solidFill>
              <a:latin typeface="Arial"/>
              <a:ea typeface="Arial"/>
              <a:cs typeface="Arial"/>
              <a:sym typeface="Arial"/>
            </a:endParaRPr>
          </a:p>
        </p:txBody>
      </p:sp>
      <p:sp>
        <p:nvSpPr>
          <p:cNvPr id="4334" name="Google Shape;4334;p80"/>
          <p:cNvSpPr/>
          <p:nvPr/>
        </p:nvSpPr>
        <p:spPr>
          <a:xfrm>
            <a:off x="3114391" y="2988298"/>
            <a:ext cx="791400" cy="753900"/>
          </a:xfrm>
          <a:prstGeom prst="roundRect">
            <a:avLst>
              <a:gd fmla="val 16667" name="adj"/>
            </a:avLst>
          </a:prstGeom>
          <a:solidFill>
            <a:srgbClr val="99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0"/>
          <p:cNvSpPr/>
          <p:nvPr/>
        </p:nvSpPr>
        <p:spPr>
          <a:xfrm>
            <a:off x="4176118" y="2988298"/>
            <a:ext cx="791400" cy="753900"/>
          </a:xfrm>
          <a:prstGeom prst="roundRect">
            <a:avLst>
              <a:gd fmla="val 16667" name="adj"/>
            </a:avLst>
          </a:prstGeom>
          <a:solidFill>
            <a:srgbClr val="F9DCA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0"/>
          <p:cNvSpPr/>
          <p:nvPr/>
        </p:nvSpPr>
        <p:spPr>
          <a:xfrm>
            <a:off x="5237846" y="2988298"/>
            <a:ext cx="791400" cy="753900"/>
          </a:xfrm>
          <a:prstGeom prst="roundRect">
            <a:avLst>
              <a:gd fmla="val 16667" name="adj"/>
            </a:avLst>
          </a:prstGeom>
          <a:solidFill>
            <a:srgbClr val="F9C15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0"/>
          <p:cNvSpPr/>
          <p:nvPr/>
        </p:nvSpPr>
        <p:spPr>
          <a:xfrm>
            <a:off x="2052658" y="2988298"/>
            <a:ext cx="791400" cy="753900"/>
          </a:xfrm>
          <a:prstGeom prst="roundRect">
            <a:avLst>
              <a:gd fmla="val 16667" name="adj"/>
            </a:avLst>
          </a:prstGeom>
          <a:solidFill>
            <a:srgbClr val="0E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0"/>
          <p:cNvSpPr txBox="1"/>
          <p:nvPr/>
        </p:nvSpPr>
        <p:spPr>
          <a:xfrm>
            <a:off x="3114391" y="314533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#990000</a:t>
            </a:r>
            <a:endParaRPr sz="1000">
              <a:solidFill>
                <a:srgbClr val="FFFFFF"/>
              </a:solidFill>
            </a:endParaRPr>
          </a:p>
        </p:txBody>
      </p:sp>
      <p:sp>
        <p:nvSpPr>
          <p:cNvPr id="4339" name="Google Shape;4339;p80"/>
          <p:cNvSpPr txBox="1"/>
          <p:nvPr/>
        </p:nvSpPr>
        <p:spPr>
          <a:xfrm>
            <a:off x="4176124" y="314533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C2E3A"/>
                </a:solidFill>
              </a:rPr>
              <a:t>#f9dca2</a:t>
            </a:r>
            <a:endParaRPr sz="1000">
              <a:solidFill>
                <a:srgbClr val="0C2E3A"/>
              </a:solidFill>
            </a:endParaRPr>
          </a:p>
        </p:txBody>
      </p:sp>
      <p:sp>
        <p:nvSpPr>
          <p:cNvPr id="4340" name="Google Shape;4340;p80"/>
          <p:cNvSpPr txBox="1"/>
          <p:nvPr/>
        </p:nvSpPr>
        <p:spPr>
          <a:xfrm>
            <a:off x="5237857" y="314533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#f9c15f</a:t>
            </a:r>
            <a:endParaRPr sz="1000">
              <a:solidFill>
                <a:srgbClr val="FFFFFF"/>
              </a:solidFill>
            </a:endParaRPr>
          </a:p>
        </p:txBody>
      </p:sp>
      <p:sp>
        <p:nvSpPr>
          <p:cNvPr id="4341" name="Google Shape;4341;p80"/>
          <p:cNvSpPr txBox="1"/>
          <p:nvPr/>
        </p:nvSpPr>
        <p:spPr>
          <a:xfrm>
            <a:off x="2052658" y="314533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#0e2a30</a:t>
            </a:r>
            <a:endParaRPr sz="1000">
              <a:solidFill>
                <a:srgbClr val="FFFFFF"/>
              </a:solidFill>
            </a:endParaRPr>
          </a:p>
        </p:txBody>
      </p:sp>
      <p:sp>
        <p:nvSpPr>
          <p:cNvPr id="4342" name="Google Shape;4342;p80"/>
          <p:cNvSpPr/>
          <p:nvPr/>
        </p:nvSpPr>
        <p:spPr>
          <a:xfrm>
            <a:off x="2052673" y="3956286"/>
            <a:ext cx="791400" cy="753900"/>
          </a:xfrm>
          <a:prstGeom prst="roundRect">
            <a:avLst>
              <a:gd fmla="val 16667" name="adj"/>
            </a:avLst>
          </a:prstGeom>
          <a:solidFill>
            <a:srgbClr val="BC8F5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0"/>
          <p:cNvSpPr/>
          <p:nvPr/>
        </p:nvSpPr>
        <p:spPr>
          <a:xfrm>
            <a:off x="3114426" y="3956286"/>
            <a:ext cx="791400" cy="753900"/>
          </a:xfrm>
          <a:prstGeom prst="roundRect">
            <a:avLst>
              <a:gd fmla="val 16667" name="adj"/>
            </a:avLst>
          </a:prstGeom>
          <a:solidFill>
            <a:srgbClr val="7A470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0"/>
          <p:cNvSpPr/>
          <p:nvPr/>
        </p:nvSpPr>
        <p:spPr>
          <a:xfrm>
            <a:off x="6299589" y="2988298"/>
            <a:ext cx="791400" cy="753900"/>
          </a:xfrm>
          <a:prstGeom prst="roundRect">
            <a:avLst>
              <a:gd fmla="val 16667" name="adj"/>
            </a:avLst>
          </a:prstGeom>
          <a:solidFill>
            <a:srgbClr val="C98B0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0"/>
          <p:cNvSpPr txBox="1"/>
          <p:nvPr/>
        </p:nvSpPr>
        <p:spPr>
          <a:xfrm>
            <a:off x="2052673" y="4113321"/>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#bc8f53</a:t>
            </a:r>
            <a:endParaRPr sz="1000">
              <a:solidFill>
                <a:srgbClr val="FFFFFF"/>
              </a:solidFill>
            </a:endParaRPr>
          </a:p>
        </p:txBody>
      </p:sp>
      <p:sp>
        <p:nvSpPr>
          <p:cNvPr id="4346" name="Google Shape;4346;p80"/>
          <p:cNvSpPr txBox="1"/>
          <p:nvPr/>
        </p:nvSpPr>
        <p:spPr>
          <a:xfrm>
            <a:off x="3114431" y="4113321"/>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#7a470a</a:t>
            </a:r>
            <a:endParaRPr sz="1000">
              <a:solidFill>
                <a:srgbClr val="FFFFFF"/>
              </a:solidFill>
            </a:endParaRPr>
          </a:p>
        </p:txBody>
      </p:sp>
      <p:sp>
        <p:nvSpPr>
          <p:cNvPr id="4347" name="Google Shape;4347;p80"/>
          <p:cNvSpPr txBox="1"/>
          <p:nvPr/>
        </p:nvSpPr>
        <p:spPr>
          <a:xfrm>
            <a:off x="6299589" y="314533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#c98b0e</a:t>
            </a:r>
            <a:endParaRPr sz="1000">
              <a:solidFill>
                <a:srgbClr val="FFFFFF"/>
              </a:solidFill>
            </a:endParaRPr>
          </a:p>
        </p:txBody>
      </p:sp>
      <p:sp>
        <p:nvSpPr>
          <p:cNvPr id="4348" name="Google Shape;4348;p80"/>
          <p:cNvSpPr/>
          <p:nvPr/>
        </p:nvSpPr>
        <p:spPr>
          <a:xfrm>
            <a:off x="4176162" y="3956286"/>
            <a:ext cx="791400" cy="753900"/>
          </a:xfrm>
          <a:prstGeom prst="roundRect">
            <a:avLst>
              <a:gd fmla="val 16667" name="adj"/>
            </a:avLst>
          </a:prstGeom>
          <a:solidFill>
            <a:srgbClr val="4F1F0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0"/>
          <p:cNvSpPr/>
          <p:nvPr/>
        </p:nvSpPr>
        <p:spPr>
          <a:xfrm>
            <a:off x="5237914" y="3956286"/>
            <a:ext cx="791400" cy="753900"/>
          </a:xfrm>
          <a:prstGeom prst="roundRect">
            <a:avLst>
              <a:gd fmla="val 16667" name="adj"/>
            </a:avLst>
          </a:prstGeom>
          <a:solidFill>
            <a:srgbClr val="0C6B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0"/>
          <p:cNvSpPr txBox="1"/>
          <p:nvPr/>
        </p:nvSpPr>
        <p:spPr>
          <a:xfrm>
            <a:off x="4176162" y="4113321"/>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#4f1f0e</a:t>
            </a:r>
            <a:endParaRPr sz="1000">
              <a:solidFill>
                <a:srgbClr val="FFFFFF"/>
              </a:solidFill>
            </a:endParaRPr>
          </a:p>
        </p:txBody>
      </p:sp>
      <p:sp>
        <p:nvSpPr>
          <p:cNvPr id="4351" name="Google Shape;4351;p80"/>
          <p:cNvSpPr txBox="1"/>
          <p:nvPr/>
        </p:nvSpPr>
        <p:spPr>
          <a:xfrm>
            <a:off x="5237920" y="4113321"/>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#0c6b59</a:t>
            </a:r>
            <a:endParaRPr sz="1000">
              <a:solidFill>
                <a:srgbClr val="FFFFFF"/>
              </a:solidFill>
            </a:endParaRPr>
          </a:p>
        </p:txBody>
      </p:sp>
      <p:sp>
        <p:nvSpPr>
          <p:cNvPr id="4352" name="Google Shape;4352;p80"/>
          <p:cNvSpPr/>
          <p:nvPr/>
        </p:nvSpPr>
        <p:spPr>
          <a:xfrm>
            <a:off x="6299676" y="3996275"/>
            <a:ext cx="791400" cy="753900"/>
          </a:xfrm>
          <a:prstGeom prst="roundRect">
            <a:avLst>
              <a:gd fmla="val 16667" name="adj"/>
            </a:avLst>
          </a:prstGeom>
          <a:solidFill>
            <a:srgbClr val="05544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0"/>
          <p:cNvSpPr txBox="1"/>
          <p:nvPr/>
        </p:nvSpPr>
        <p:spPr>
          <a:xfrm>
            <a:off x="6299676" y="4153311"/>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#055445</a:t>
            </a:r>
            <a:endParaRPr sz="1000">
              <a:solidFill>
                <a:srgbClr val="FFFFFF"/>
              </a:solidFill>
            </a:endParaRPr>
          </a:p>
        </p:txBody>
      </p:sp>
      <p:sp>
        <p:nvSpPr>
          <p:cNvPr id="4354" name="Google Shape;4354;p80"/>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355" name="Google Shape;4355;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59" name="Shape 4359"/>
        <p:cNvGrpSpPr/>
        <p:nvPr/>
      </p:nvGrpSpPr>
      <p:grpSpPr>
        <a:xfrm>
          <a:off x="0" y="0"/>
          <a:ext cx="0" cy="0"/>
          <a:chOff x="0" y="0"/>
          <a:chExt cx="0" cy="0"/>
        </a:xfrm>
      </p:grpSpPr>
      <p:sp>
        <p:nvSpPr>
          <p:cNvPr id="4360" name="Google Shape;4360;p8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4361" name="Google Shape;4361;p8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362" name="Google Shape;4362;p8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363" name="Google Shape;4363;p8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364" name="Google Shape;4364;p8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365" name="Google Shape;4365;p8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366" name="Google Shape;4366;p81"/>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367" name="Google Shape;4367;p81"/>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368" name="Google Shape;4368;p81"/>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369" name="Google Shape;4369;p81"/>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370" name="Google Shape;4370;p8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4371" name="Google Shape;4371;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75" name="Shape 4375"/>
        <p:cNvGrpSpPr/>
        <p:nvPr/>
      </p:nvGrpSpPr>
      <p:grpSpPr>
        <a:xfrm>
          <a:off x="0" y="0"/>
          <a:ext cx="0" cy="0"/>
          <a:chOff x="0" y="0"/>
          <a:chExt cx="0" cy="0"/>
        </a:xfrm>
      </p:grpSpPr>
      <p:grpSp>
        <p:nvGrpSpPr>
          <p:cNvPr id="4376" name="Google Shape;4376;p82"/>
          <p:cNvGrpSpPr/>
          <p:nvPr/>
        </p:nvGrpSpPr>
        <p:grpSpPr>
          <a:xfrm>
            <a:off x="5082708" y="3095784"/>
            <a:ext cx="442841" cy="514271"/>
            <a:chOff x="4727025" y="1332775"/>
            <a:chExt cx="59900" cy="69625"/>
          </a:xfrm>
        </p:grpSpPr>
        <p:sp>
          <p:nvSpPr>
            <p:cNvPr id="4377" name="Google Shape;4377;p8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82"/>
          <p:cNvGrpSpPr/>
          <p:nvPr/>
        </p:nvGrpSpPr>
        <p:grpSpPr>
          <a:xfrm>
            <a:off x="5758025" y="2343272"/>
            <a:ext cx="500909" cy="500899"/>
            <a:chOff x="4820425" y="1329900"/>
            <a:chExt cx="70175" cy="70350"/>
          </a:xfrm>
        </p:grpSpPr>
        <p:sp>
          <p:nvSpPr>
            <p:cNvPr id="4380" name="Google Shape;4380;p8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82"/>
          <p:cNvGrpSpPr/>
          <p:nvPr/>
        </p:nvGrpSpPr>
        <p:grpSpPr>
          <a:xfrm>
            <a:off x="6410648" y="2355062"/>
            <a:ext cx="538135" cy="493119"/>
            <a:chOff x="4903200" y="1331525"/>
            <a:chExt cx="73575" cy="67425"/>
          </a:xfrm>
        </p:grpSpPr>
        <p:sp>
          <p:nvSpPr>
            <p:cNvPr id="4385" name="Google Shape;4385;p8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386" name="Google Shape;4386;p8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7" name="Google Shape;4387;p82"/>
          <p:cNvGrpSpPr/>
          <p:nvPr/>
        </p:nvGrpSpPr>
        <p:grpSpPr>
          <a:xfrm>
            <a:off x="5670599" y="3097040"/>
            <a:ext cx="544563" cy="511895"/>
            <a:chOff x="4815575" y="1416800"/>
            <a:chExt cx="73750" cy="71400"/>
          </a:xfrm>
        </p:grpSpPr>
        <p:sp>
          <p:nvSpPr>
            <p:cNvPr id="4388" name="Google Shape;4388;p8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82"/>
          <p:cNvGrpSpPr/>
          <p:nvPr/>
        </p:nvGrpSpPr>
        <p:grpSpPr>
          <a:xfrm>
            <a:off x="6367224" y="3096746"/>
            <a:ext cx="602914" cy="512477"/>
            <a:chOff x="4902475" y="1418875"/>
            <a:chExt cx="74500" cy="63775"/>
          </a:xfrm>
        </p:grpSpPr>
        <p:sp>
          <p:nvSpPr>
            <p:cNvPr id="4392" name="Google Shape;4392;p8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2"/>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82"/>
          <p:cNvGrpSpPr/>
          <p:nvPr/>
        </p:nvGrpSpPr>
        <p:grpSpPr>
          <a:xfrm>
            <a:off x="5783096" y="3835985"/>
            <a:ext cx="515391" cy="525699"/>
            <a:chOff x="4818100" y="1507675"/>
            <a:chExt cx="71225" cy="71625"/>
          </a:xfrm>
        </p:grpSpPr>
        <p:sp>
          <p:nvSpPr>
            <p:cNvPr id="4395" name="Google Shape;4395;p8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9" name="Google Shape;4399;p82"/>
          <p:cNvGrpSpPr/>
          <p:nvPr/>
        </p:nvGrpSpPr>
        <p:grpSpPr>
          <a:xfrm>
            <a:off x="5121199" y="3857517"/>
            <a:ext cx="522956" cy="489869"/>
            <a:chOff x="4721450" y="1509475"/>
            <a:chExt cx="79350" cy="74325"/>
          </a:xfrm>
        </p:grpSpPr>
        <p:sp>
          <p:nvSpPr>
            <p:cNvPr id="4400" name="Google Shape;4400;p8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4" name="Google Shape;4404;p82"/>
          <p:cNvGrpSpPr/>
          <p:nvPr/>
        </p:nvGrpSpPr>
        <p:grpSpPr>
          <a:xfrm>
            <a:off x="6444441" y="3837269"/>
            <a:ext cx="525704" cy="535436"/>
            <a:chOff x="4906800" y="1507500"/>
            <a:chExt cx="70350" cy="71075"/>
          </a:xfrm>
        </p:grpSpPr>
        <p:sp>
          <p:nvSpPr>
            <p:cNvPr id="4405" name="Google Shape;4405;p8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0" name="Google Shape;4410;p82"/>
          <p:cNvGrpSpPr/>
          <p:nvPr/>
        </p:nvGrpSpPr>
        <p:grpSpPr>
          <a:xfrm>
            <a:off x="4477263" y="2343250"/>
            <a:ext cx="508054" cy="508095"/>
            <a:chOff x="3736598" y="2170606"/>
            <a:chExt cx="404889" cy="404889"/>
          </a:xfrm>
        </p:grpSpPr>
        <p:sp>
          <p:nvSpPr>
            <p:cNvPr id="4411" name="Google Shape;4411;p8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5" name="Google Shape;4415;p82"/>
          <p:cNvGrpSpPr/>
          <p:nvPr/>
        </p:nvGrpSpPr>
        <p:grpSpPr>
          <a:xfrm>
            <a:off x="3765303" y="2343345"/>
            <a:ext cx="575790" cy="507904"/>
            <a:chOff x="3161917" y="2170682"/>
            <a:chExt cx="458870" cy="404737"/>
          </a:xfrm>
        </p:grpSpPr>
        <p:sp>
          <p:nvSpPr>
            <p:cNvPr id="4416" name="Google Shape;4416;p8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417" name="Google Shape;4417;p8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82"/>
          <p:cNvGrpSpPr/>
          <p:nvPr/>
        </p:nvGrpSpPr>
        <p:grpSpPr>
          <a:xfrm>
            <a:off x="3792833" y="3103717"/>
            <a:ext cx="520730" cy="498567"/>
            <a:chOff x="3179914" y="2889488"/>
            <a:chExt cx="422876" cy="404911"/>
          </a:xfrm>
        </p:grpSpPr>
        <p:sp>
          <p:nvSpPr>
            <p:cNvPr id="4420" name="Google Shape;4420;p8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82"/>
          <p:cNvGrpSpPr/>
          <p:nvPr/>
        </p:nvGrpSpPr>
        <p:grpSpPr>
          <a:xfrm>
            <a:off x="4421513" y="3103677"/>
            <a:ext cx="516145" cy="498648"/>
            <a:chOff x="3729467" y="2889422"/>
            <a:chExt cx="419153" cy="404977"/>
          </a:xfrm>
        </p:grpSpPr>
        <p:sp>
          <p:nvSpPr>
            <p:cNvPr id="4427" name="Google Shape;4427;p8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4" name="Google Shape;4434;p8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8" name="Google Shape;4438;p82"/>
          <p:cNvGrpSpPr/>
          <p:nvPr/>
        </p:nvGrpSpPr>
        <p:grpSpPr>
          <a:xfrm>
            <a:off x="7141841" y="2550562"/>
            <a:ext cx="166473" cy="141497"/>
            <a:chOff x="4660325" y="1866850"/>
            <a:chExt cx="68350" cy="58100"/>
          </a:xfrm>
        </p:grpSpPr>
        <p:sp>
          <p:nvSpPr>
            <p:cNvPr id="4439" name="Google Shape;4439;p8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82"/>
          <p:cNvGrpSpPr/>
          <p:nvPr/>
        </p:nvGrpSpPr>
        <p:grpSpPr>
          <a:xfrm>
            <a:off x="7451186" y="2576286"/>
            <a:ext cx="162515" cy="90049"/>
            <a:chOff x="4791775" y="1877500"/>
            <a:chExt cx="66725" cy="36975"/>
          </a:xfrm>
        </p:grpSpPr>
        <p:sp>
          <p:nvSpPr>
            <p:cNvPr id="4442" name="Google Shape;4442;p8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82"/>
          <p:cNvGrpSpPr/>
          <p:nvPr/>
        </p:nvGrpSpPr>
        <p:grpSpPr>
          <a:xfrm>
            <a:off x="7772899" y="2576286"/>
            <a:ext cx="144979" cy="90049"/>
            <a:chOff x="4923925" y="1877500"/>
            <a:chExt cx="59525" cy="36975"/>
          </a:xfrm>
        </p:grpSpPr>
        <p:sp>
          <p:nvSpPr>
            <p:cNvPr id="4445" name="Google Shape;4445;p8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82"/>
          <p:cNvGrpSpPr/>
          <p:nvPr/>
        </p:nvGrpSpPr>
        <p:grpSpPr>
          <a:xfrm>
            <a:off x="8067390" y="2558477"/>
            <a:ext cx="141447" cy="125667"/>
            <a:chOff x="5058450" y="1870100"/>
            <a:chExt cx="58075" cy="51600"/>
          </a:xfrm>
        </p:grpSpPr>
        <p:sp>
          <p:nvSpPr>
            <p:cNvPr id="4448" name="Google Shape;4448;p8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82"/>
          <p:cNvGrpSpPr/>
          <p:nvPr/>
        </p:nvGrpSpPr>
        <p:grpSpPr>
          <a:xfrm>
            <a:off x="7481905" y="2980885"/>
            <a:ext cx="101077" cy="107645"/>
            <a:chOff x="4811425" y="2065025"/>
            <a:chExt cx="41500" cy="44200"/>
          </a:xfrm>
        </p:grpSpPr>
        <p:sp>
          <p:nvSpPr>
            <p:cNvPr id="4451" name="Google Shape;4451;p8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82"/>
          <p:cNvGrpSpPr/>
          <p:nvPr/>
        </p:nvGrpSpPr>
        <p:grpSpPr>
          <a:xfrm>
            <a:off x="7774342" y="2981098"/>
            <a:ext cx="120867" cy="107218"/>
            <a:chOff x="4929875" y="2065025"/>
            <a:chExt cx="49625" cy="44025"/>
          </a:xfrm>
        </p:grpSpPr>
        <p:sp>
          <p:nvSpPr>
            <p:cNvPr id="4454" name="Google Shape;4454;p8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82"/>
          <p:cNvGrpSpPr/>
          <p:nvPr/>
        </p:nvGrpSpPr>
        <p:grpSpPr>
          <a:xfrm>
            <a:off x="8103011" y="2984112"/>
            <a:ext cx="70206" cy="101191"/>
            <a:chOff x="5083925" y="2066350"/>
            <a:chExt cx="28825" cy="41550"/>
          </a:xfrm>
        </p:grpSpPr>
        <p:sp>
          <p:nvSpPr>
            <p:cNvPr id="4457" name="Google Shape;4457;p8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9" name="Google Shape;4459;p82"/>
          <p:cNvGrpSpPr/>
          <p:nvPr/>
        </p:nvGrpSpPr>
        <p:grpSpPr>
          <a:xfrm>
            <a:off x="7134565" y="2999759"/>
            <a:ext cx="181026" cy="69896"/>
            <a:chOff x="4659775" y="2072775"/>
            <a:chExt cx="74325" cy="28700"/>
          </a:xfrm>
        </p:grpSpPr>
        <p:sp>
          <p:nvSpPr>
            <p:cNvPr id="4460" name="Google Shape;4460;p8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82"/>
          <p:cNvGrpSpPr/>
          <p:nvPr/>
        </p:nvGrpSpPr>
        <p:grpSpPr>
          <a:xfrm>
            <a:off x="8054421" y="2790324"/>
            <a:ext cx="167387" cy="89197"/>
            <a:chOff x="4662475" y="1976500"/>
            <a:chExt cx="68725" cy="36625"/>
          </a:xfrm>
        </p:grpSpPr>
        <p:sp>
          <p:nvSpPr>
            <p:cNvPr id="4464" name="Google Shape;4464;p8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82"/>
          <p:cNvGrpSpPr/>
          <p:nvPr/>
        </p:nvGrpSpPr>
        <p:grpSpPr>
          <a:xfrm>
            <a:off x="7751326" y="2793764"/>
            <a:ext cx="166899" cy="82317"/>
            <a:chOff x="4920150" y="1977875"/>
            <a:chExt cx="68525" cy="33800"/>
          </a:xfrm>
        </p:grpSpPr>
        <p:sp>
          <p:nvSpPr>
            <p:cNvPr id="4468" name="Google Shape;4468;p8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82"/>
          <p:cNvGrpSpPr/>
          <p:nvPr/>
        </p:nvGrpSpPr>
        <p:grpSpPr>
          <a:xfrm>
            <a:off x="7162483" y="3197682"/>
            <a:ext cx="125190" cy="127859"/>
            <a:chOff x="4676550" y="2160575"/>
            <a:chExt cx="51400" cy="52500"/>
          </a:xfrm>
        </p:grpSpPr>
        <p:sp>
          <p:nvSpPr>
            <p:cNvPr id="4472" name="Google Shape;4472;p8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82"/>
          <p:cNvGrpSpPr/>
          <p:nvPr/>
        </p:nvGrpSpPr>
        <p:grpSpPr>
          <a:xfrm>
            <a:off x="7459741" y="3204714"/>
            <a:ext cx="145405" cy="113794"/>
            <a:chOff x="4768325" y="2163475"/>
            <a:chExt cx="59700" cy="46725"/>
          </a:xfrm>
        </p:grpSpPr>
        <p:sp>
          <p:nvSpPr>
            <p:cNvPr id="4476" name="Google Shape;4476;p8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8" name="Google Shape;4478;p8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4" name="Google Shape;4484;p82"/>
          <p:cNvGrpSpPr/>
          <p:nvPr/>
        </p:nvGrpSpPr>
        <p:grpSpPr>
          <a:xfrm>
            <a:off x="7476059" y="3459808"/>
            <a:ext cx="112768" cy="106853"/>
            <a:chOff x="4768575" y="2253950"/>
            <a:chExt cx="46300" cy="43875"/>
          </a:xfrm>
        </p:grpSpPr>
        <p:sp>
          <p:nvSpPr>
            <p:cNvPr id="4485" name="Google Shape;4485;p8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82"/>
          <p:cNvGrpSpPr/>
          <p:nvPr/>
        </p:nvGrpSpPr>
        <p:grpSpPr>
          <a:xfrm>
            <a:off x="7775682" y="3948834"/>
            <a:ext cx="118187" cy="146246"/>
            <a:chOff x="4960900" y="2433225"/>
            <a:chExt cx="48525" cy="60050"/>
          </a:xfrm>
        </p:grpSpPr>
        <p:sp>
          <p:nvSpPr>
            <p:cNvPr id="4488" name="Google Shape;4488;p8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82"/>
          <p:cNvGrpSpPr/>
          <p:nvPr/>
        </p:nvGrpSpPr>
        <p:grpSpPr>
          <a:xfrm>
            <a:off x="7464247" y="4212895"/>
            <a:ext cx="136394" cy="143810"/>
            <a:chOff x="4854075" y="2527625"/>
            <a:chExt cx="56000" cy="59050"/>
          </a:xfrm>
        </p:grpSpPr>
        <p:sp>
          <p:nvSpPr>
            <p:cNvPr id="4491" name="Google Shape;4491;p8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3" name="Google Shape;4493;p8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6" name="Google Shape;4496;p82"/>
          <p:cNvGrpSpPr/>
          <p:nvPr/>
        </p:nvGrpSpPr>
        <p:grpSpPr>
          <a:xfrm>
            <a:off x="8088458" y="3676639"/>
            <a:ext cx="99312" cy="160797"/>
            <a:chOff x="5059700" y="2334775"/>
            <a:chExt cx="40775" cy="66025"/>
          </a:xfrm>
        </p:grpSpPr>
        <p:sp>
          <p:nvSpPr>
            <p:cNvPr id="4497" name="Google Shape;4497;p8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82"/>
          <p:cNvGrpSpPr/>
          <p:nvPr/>
        </p:nvGrpSpPr>
        <p:grpSpPr>
          <a:xfrm>
            <a:off x="8045622" y="3941771"/>
            <a:ext cx="184984" cy="160371"/>
            <a:chOff x="5037700" y="2430325"/>
            <a:chExt cx="75950" cy="65850"/>
          </a:xfrm>
        </p:grpSpPr>
        <p:sp>
          <p:nvSpPr>
            <p:cNvPr id="4507" name="Google Shape;4507;p8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82"/>
          <p:cNvGrpSpPr/>
          <p:nvPr/>
        </p:nvGrpSpPr>
        <p:grpSpPr>
          <a:xfrm>
            <a:off x="7465128" y="3708223"/>
            <a:ext cx="173014" cy="97629"/>
            <a:chOff x="4756975" y="2341800"/>
            <a:chExt cx="91975" cy="51925"/>
          </a:xfrm>
        </p:grpSpPr>
        <p:sp>
          <p:nvSpPr>
            <p:cNvPr id="4510" name="Google Shape;4510;p8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82"/>
          <p:cNvGrpSpPr/>
          <p:nvPr/>
        </p:nvGrpSpPr>
        <p:grpSpPr>
          <a:xfrm>
            <a:off x="7732065" y="4196920"/>
            <a:ext cx="212497" cy="175761"/>
            <a:chOff x="4943575" y="2516350"/>
            <a:chExt cx="98675" cy="81700"/>
          </a:xfrm>
        </p:grpSpPr>
        <p:sp>
          <p:nvSpPr>
            <p:cNvPr id="4531" name="Google Shape;4531;p8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82"/>
          <p:cNvGrpSpPr/>
          <p:nvPr/>
        </p:nvGrpSpPr>
        <p:grpSpPr>
          <a:xfrm>
            <a:off x="1990126" y="3423163"/>
            <a:ext cx="965351" cy="134611"/>
            <a:chOff x="4411970" y="2962952"/>
            <a:chExt cx="706544" cy="104212"/>
          </a:xfrm>
        </p:grpSpPr>
        <p:sp>
          <p:nvSpPr>
            <p:cNvPr id="4610" name="Google Shape;4610;p8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4" name="Google Shape;4614;p82"/>
          <p:cNvGrpSpPr/>
          <p:nvPr/>
        </p:nvGrpSpPr>
        <p:grpSpPr>
          <a:xfrm>
            <a:off x="1990126" y="3012077"/>
            <a:ext cx="960158" cy="289172"/>
            <a:chOff x="4411970" y="2726085"/>
            <a:chExt cx="643107" cy="193659"/>
          </a:xfrm>
        </p:grpSpPr>
        <p:sp>
          <p:nvSpPr>
            <p:cNvPr id="4615" name="Google Shape;4615;p8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82"/>
          <p:cNvGrpSpPr/>
          <p:nvPr/>
        </p:nvGrpSpPr>
        <p:grpSpPr>
          <a:xfrm>
            <a:off x="993018" y="3278187"/>
            <a:ext cx="833173" cy="259209"/>
            <a:chOff x="4411970" y="4340222"/>
            <a:chExt cx="779467" cy="242683"/>
          </a:xfrm>
        </p:grpSpPr>
        <p:sp>
          <p:nvSpPr>
            <p:cNvPr id="4619" name="Google Shape;4619;p8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82"/>
          <p:cNvGrpSpPr/>
          <p:nvPr/>
        </p:nvGrpSpPr>
        <p:grpSpPr>
          <a:xfrm>
            <a:off x="1990126" y="2673933"/>
            <a:ext cx="965160" cy="216230"/>
            <a:chOff x="4411970" y="2468674"/>
            <a:chExt cx="747317" cy="167425"/>
          </a:xfrm>
        </p:grpSpPr>
        <p:sp>
          <p:nvSpPr>
            <p:cNvPr id="4623" name="Google Shape;4623;p8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5" name="Google Shape;4625;p82"/>
          <p:cNvGrpSpPr/>
          <p:nvPr/>
        </p:nvGrpSpPr>
        <p:grpSpPr>
          <a:xfrm>
            <a:off x="988873" y="2578650"/>
            <a:ext cx="810451" cy="319148"/>
            <a:chOff x="4411970" y="3686602"/>
            <a:chExt cx="797845" cy="314215"/>
          </a:xfrm>
        </p:grpSpPr>
        <p:sp>
          <p:nvSpPr>
            <p:cNvPr id="4626" name="Google Shape;4626;p82"/>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2"/>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2"/>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2"/>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2"/>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1" name="Google Shape;4631;p82"/>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2" name="Google Shape;4632;p82"/>
          <p:cNvGrpSpPr/>
          <p:nvPr/>
        </p:nvGrpSpPr>
        <p:grpSpPr>
          <a:xfrm>
            <a:off x="988970" y="2333174"/>
            <a:ext cx="1970333" cy="208784"/>
            <a:chOff x="6336019" y="3733725"/>
            <a:chExt cx="2566206" cy="351310"/>
          </a:xfrm>
        </p:grpSpPr>
        <p:sp>
          <p:nvSpPr>
            <p:cNvPr id="4633" name="Google Shape;4633;p82"/>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2"/>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2"/>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2"/>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7" name="Google Shape;4637;p82"/>
          <p:cNvGrpSpPr/>
          <p:nvPr/>
        </p:nvGrpSpPr>
        <p:grpSpPr>
          <a:xfrm>
            <a:off x="1990126" y="3940729"/>
            <a:ext cx="946551" cy="153200"/>
            <a:chOff x="4404545" y="3301592"/>
            <a:chExt cx="782403" cy="129272"/>
          </a:xfrm>
        </p:grpSpPr>
        <p:sp>
          <p:nvSpPr>
            <p:cNvPr id="4638" name="Google Shape;4638;p8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2"/>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82"/>
          <p:cNvGrpSpPr/>
          <p:nvPr/>
        </p:nvGrpSpPr>
        <p:grpSpPr>
          <a:xfrm>
            <a:off x="1990126" y="3679688"/>
            <a:ext cx="962257" cy="139127"/>
            <a:chOff x="4411970" y="3131459"/>
            <a:chExt cx="710520" cy="117397"/>
          </a:xfrm>
        </p:grpSpPr>
        <p:sp>
          <p:nvSpPr>
            <p:cNvPr id="4641" name="Google Shape;4641;p8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643" name="Google Shape;4643;p82"/>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4" name="Google Shape;4644;p82"/>
          <p:cNvGrpSpPr/>
          <p:nvPr/>
        </p:nvGrpSpPr>
        <p:grpSpPr>
          <a:xfrm>
            <a:off x="990271" y="3614482"/>
            <a:ext cx="823838" cy="458988"/>
            <a:chOff x="4411970" y="1801825"/>
            <a:chExt cx="734586" cy="409262"/>
          </a:xfrm>
        </p:grpSpPr>
        <p:sp>
          <p:nvSpPr>
            <p:cNvPr id="4645" name="Google Shape;4645;p8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82"/>
          <p:cNvGrpSpPr/>
          <p:nvPr/>
        </p:nvGrpSpPr>
        <p:grpSpPr>
          <a:xfrm>
            <a:off x="990271" y="4162908"/>
            <a:ext cx="856348" cy="212039"/>
            <a:chOff x="4411970" y="2233974"/>
            <a:chExt cx="763574" cy="189068"/>
          </a:xfrm>
        </p:grpSpPr>
        <p:sp>
          <p:nvSpPr>
            <p:cNvPr id="4648" name="Google Shape;4648;p82"/>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2"/>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82"/>
          <p:cNvGrpSpPr/>
          <p:nvPr/>
        </p:nvGrpSpPr>
        <p:grpSpPr>
          <a:xfrm>
            <a:off x="3100467" y="2338244"/>
            <a:ext cx="511602" cy="511602"/>
            <a:chOff x="5681300" y="2527788"/>
            <a:chExt cx="805800" cy="805800"/>
          </a:xfrm>
        </p:grpSpPr>
        <p:sp>
          <p:nvSpPr>
            <p:cNvPr id="4651" name="Google Shape;4651;p82"/>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82"/>
          <p:cNvGrpSpPr/>
          <p:nvPr/>
        </p:nvGrpSpPr>
        <p:grpSpPr>
          <a:xfrm>
            <a:off x="3097662" y="3104827"/>
            <a:ext cx="513021" cy="512935"/>
            <a:chOff x="4049800" y="640400"/>
            <a:chExt cx="858900" cy="858900"/>
          </a:xfrm>
        </p:grpSpPr>
        <p:sp>
          <p:nvSpPr>
            <p:cNvPr id="4654" name="Google Shape;4654;p82"/>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2"/>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82"/>
          <p:cNvGrpSpPr/>
          <p:nvPr/>
        </p:nvGrpSpPr>
        <p:grpSpPr>
          <a:xfrm>
            <a:off x="3014861" y="3756719"/>
            <a:ext cx="686489" cy="686585"/>
            <a:chOff x="5080188" y="927900"/>
            <a:chExt cx="961200" cy="961200"/>
          </a:xfrm>
        </p:grpSpPr>
        <p:sp>
          <p:nvSpPr>
            <p:cNvPr id="4657" name="Google Shape;4657;p82"/>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2"/>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2"/>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2"/>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82"/>
          <p:cNvGrpSpPr/>
          <p:nvPr/>
        </p:nvGrpSpPr>
        <p:grpSpPr>
          <a:xfrm>
            <a:off x="3798012" y="3849448"/>
            <a:ext cx="510373" cy="510937"/>
            <a:chOff x="7508249" y="1522825"/>
            <a:chExt cx="1326332" cy="1322987"/>
          </a:xfrm>
        </p:grpSpPr>
        <p:sp>
          <p:nvSpPr>
            <p:cNvPr id="4666" name="Google Shape;4666;p82"/>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2"/>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2"/>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2"/>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2"/>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2"/>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2"/>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2"/>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2"/>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2"/>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82"/>
          <p:cNvGrpSpPr/>
          <p:nvPr/>
        </p:nvGrpSpPr>
        <p:grpSpPr>
          <a:xfrm>
            <a:off x="4489605" y="3850853"/>
            <a:ext cx="492652" cy="503348"/>
            <a:chOff x="6039282" y="1042577"/>
            <a:chExt cx="734315" cy="731929"/>
          </a:xfrm>
        </p:grpSpPr>
        <p:sp>
          <p:nvSpPr>
            <p:cNvPr id="4677" name="Google Shape;4677;p8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82"/>
          <p:cNvGrpSpPr/>
          <p:nvPr/>
        </p:nvGrpSpPr>
        <p:grpSpPr>
          <a:xfrm>
            <a:off x="5130019" y="2346894"/>
            <a:ext cx="483304" cy="504902"/>
            <a:chOff x="1825800" y="1651625"/>
            <a:chExt cx="568125" cy="591775"/>
          </a:xfrm>
        </p:grpSpPr>
        <p:sp>
          <p:nvSpPr>
            <p:cNvPr id="4699" name="Google Shape;4699;p82"/>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2"/>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2"/>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2"/>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2"/>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5" name="Google Shape;4705;p8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2"/>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2"/>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4710" name="Google Shape;4710;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4" name="Shape 4714"/>
        <p:cNvGrpSpPr/>
        <p:nvPr/>
      </p:nvGrpSpPr>
      <p:grpSpPr>
        <a:xfrm>
          <a:off x="0" y="0"/>
          <a:ext cx="0" cy="0"/>
          <a:chOff x="0" y="0"/>
          <a:chExt cx="0" cy="0"/>
        </a:xfrm>
      </p:grpSpPr>
      <p:grpSp>
        <p:nvGrpSpPr>
          <p:cNvPr id="4715" name="Google Shape;4715;p83"/>
          <p:cNvGrpSpPr/>
          <p:nvPr/>
        </p:nvGrpSpPr>
        <p:grpSpPr>
          <a:xfrm>
            <a:off x="722058" y="957091"/>
            <a:ext cx="2492868" cy="1379876"/>
            <a:chOff x="2654821" y="2311071"/>
            <a:chExt cx="2279715" cy="1262120"/>
          </a:xfrm>
        </p:grpSpPr>
        <p:grpSp>
          <p:nvGrpSpPr>
            <p:cNvPr id="4716" name="Google Shape;4716;p83"/>
            <p:cNvGrpSpPr/>
            <p:nvPr/>
          </p:nvGrpSpPr>
          <p:grpSpPr>
            <a:xfrm>
              <a:off x="4034269" y="2840745"/>
              <a:ext cx="40212" cy="36437"/>
              <a:chOff x="4293400" y="2574725"/>
              <a:chExt cx="84425" cy="80100"/>
            </a:xfrm>
          </p:grpSpPr>
          <p:sp>
            <p:nvSpPr>
              <p:cNvPr id="4717" name="Google Shape;4717;p8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718" name="Google Shape;4718;p8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9" name="Google Shape;4719;p83"/>
            <p:cNvGrpSpPr/>
            <p:nvPr/>
          </p:nvGrpSpPr>
          <p:grpSpPr>
            <a:xfrm>
              <a:off x="3894606" y="2334874"/>
              <a:ext cx="913198" cy="518984"/>
              <a:chOff x="4000175" y="1462675"/>
              <a:chExt cx="1917275" cy="1140875"/>
            </a:xfrm>
          </p:grpSpPr>
          <p:sp>
            <p:nvSpPr>
              <p:cNvPr id="4720" name="Google Shape;4720;p8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721" name="Google Shape;4721;p83"/>
              <p:cNvGrpSpPr/>
              <p:nvPr/>
            </p:nvGrpSpPr>
            <p:grpSpPr>
              <a:xfrm>
                <a:off x="4000175" y="1462675"/>
                <a:ext cx="1917275" cy="1140875"/>
                <a:chOff x="4000175" y="1462675"/>
                <a:chExt cx="1917275" cy="1140875"/>
              </a:xfrm>
            </p:grpSpPr>
            <p:sp>
              <p:nvSpPr>
                <p:cNvPr id="4722" name="Google Shape;4722;p8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723" name="Google Shape;4723;p8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27" name="Google Shape;4727;p8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8" name="Google Shape;4728;p83"/>
            <p:cNvGrpSpPr/>
            <p:nvPr/>
          </p:nvGrpSpPr>
          <p:grpSpPr>
            <a:xfrm>
              <a:off x="3875768" y="2846704"/>
              <a:ext cx="44796" cy="47366"/>
              <a:chOff x="3960625" y="2587825"/>
              <a:chExt cx="94050" cy="104125"/>
            </a:xfrm>
          </p:grpSpPr>
          <p:sp>
            <p:nvSpPr>
              <p:cNvPr id="4729" name="Google Shape;4729;p8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30" name="Google Shape;4730;p8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83"/>
            <p:cNvGrpSpPr/>
            <p:nvPr/>
          </p:nvGrpSpPr>
          <p:grpSpPr>
            <a:xfrm>
              <a:off x="3782759" y="2807162"/>
              <a:ext cx="82686" cy="85487"/>
              <a:chOff x="3765350" y="2500900"/>
              <a:chExt cx="173600" cy="187925"/>
            </a:xfrm>
          </p:grpSpPr>
          <p:sp>
            <p:nvSpPr>
              <p:cNvPr id="4732" name="Google Shape;4732;p8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33" name="Google Shape;4733;p8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8" name="Google Shape;4738;p83"/>
            <p:cNvGrpSpPr/>
            <p:nvPr/>
          </p:nvGrpSpPr>
          <p:grpSpPr>
            <a:xfrm>
              <a:off x="3775674" y="2798496"/>
              <a:ext cx="40545" cy="23564"/>
              <a:chOff x="3750475" y="2481850"/>
              <a:chExt cx="85125" cy="51800"/>
            </a:xfrm>
          </p:grpSpPr>
          <p:sp>
            <p:nvSpPr>
              <p:cNvPr id="4739" name="Google Shape;4739;p8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41" name="Google Shape;4741;p83"/>
            <p:cNvGrpSpPr/>
            <p:nvPr/>
          </p:nvGrpSpPr>
          <p:grpSpPr>
            <a:xfrm>
              <a:off x="3716946" y="2776024"/>
              <a:ext cx="81971" cy="76912"/>
              <a:chOff x="3627175" y="2432450"/>
              <a:chExt cx="172100" cy="169075"/>
            </a:xfrm>
          </p:grpSpPr>
          <p:sp>
            <p:nvSpPr>
              <p:cNvPr id="4742" name="Google Shape;4742;p8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44" name="Google Shape;4744;p8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45" name="Google Shape;4745;p83"/>
            <p:cNvGrpSpPr/>
            <p:nvPr/>
          </p:nvGrpSpPr>
          <p:grpSpPr>
            <a:xfrm>
              <a:off x="3685682" y="2845624"/>
              <a:ext cx="29311" cy="45055"/>
              <a:chOff x="3561536" y="2585450"/>
              <a:chExt cx="61539" cy="99045"/>
            </a:xfrm>
          </p:grpSpPr>
          <p:sp>
            <p:nvSpPr>
              <p:cNvPr id="4746" name="Google Shape;4746;p8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48" name="Google Shape;4748;p83"/>
            <p:cNvGrpSpPr/>
            <p:nvPr/>
          </p:nvGrpSpPr>
          <p:grpSpPr>
            <a:xfrm>
              <a:off x="3849905" y="2572252"/>
              <a:ext cx="74339" cy="119559"/>
              <a:chOff x="3906325" y="1984500"/>
              <a:chExt cx="156075" cy="262825"/>
            </a:xfrm>
          </p:grpSpPr>
          <p:sp>
            <p:nvSpPr>
              <p:cNvPr id="4749" name="Google Shape;4749;p8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50" name="Google Shape;4750;p8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83"/>
            <p:cNvGrpSpPr/>
            <p:nvPr/>
          </p:nvGrpSpPr>
          <p:grpSpPr>
            <a:xfrm>
              <a:off x="2654821" y="2414345"/>
              <a:ext cx="667570" cy="558731"/>
              <a:chOff x="1397225" y="1637375"/>
              <a:chExt cx="1401575" cy="1228250"/>
            </a:xfrm>
          </p:grpSpPr>
          <p:sp>
            <p:nvSpPr>
              <p:cNvPr id="4752" name="Google Shape;4752;p8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53" name="Google Shape;4753;p83"/>
              <p:cNvGrpSpPr/>
              <p:nvPr/>
            </p:nvGrpSpPr>
            <p:grpSpPr>
              <a:xfrm>
                <a:off x="1397225" y="1637375"/>
                <a:ext cx="1398775" cy="1228250"/>
                <a:chOff x="1397225" y="1637375"/>
                <a:chExt cx="1398775" cy="1228250"/>
              </a:xfrm>
            </p:grpSpPr>
            <p:sp>
              <p:nvSpPr>
                <p:cNvPr id="4754" name="Google Shape;4754;p8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56" name="Google Shape;4756;p83"/>
            <p:cNvGrpSpPr/>
            <p:nvPr/>
          </p:nvGrpSpPr>
          <p:grpSpPr>
            <a:xfrm>
              <a:off x="3230417" y="3103734"/>
              <a:ext cx="282982" cy="280332"/>
              <a:chOff x="2605700" y="3152850"/>
              <a:chExt cx="594125" cy="616250"/>
            </a:xfrm>
          </p:grpSpPr>
          <p:sp>
            <p:nvSpPr>
              <p:cNvPr id="4757" name="Google Shape;4757;p8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58" name="Google Shape;4758;p8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759" name="Google Shape;4759;p83"/>
            <p:cNvGrpSpPr/>
            <p:nvPr/>
          </p:nvGrpSpPr>
          <p:grpSpPr>
            <a:xfrm>
              <a:off x="3265985" y="3226989"/>
              <a:ext cx="87151" cy="346202"/>
              <a:chOff x="2680375" y="3423800"/>
              <a:chExt cx="182975" cy="761050"/>
            </a:xfrm>
          </p:grpSpPr>
          <p:sp>
            <p:nvSpPr>
              <p:cNvPr id="4760" name="Google Shape;4760;p8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61" name="Google Shape;4761;p8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83"/>
            <p:cNvGrpSpPr/>
            <p:nvPr/>
          </p:nvGrpSpPr>
          <p:grpSpPr>
            <a:xfrm>
              <a:off x="3855466" y="3289811"/>
              <a:ext cx="112514" cy="94210"/>
              <a:chOff x="3918000" y="3561900"/>
              <a:chExt cx="236225" cy="207100"/>
            </a:xfrm>
          </p:grpSpPr>
          <p:sp>
            <p:nvSpPr>
              <p:cNvPr id="4763" name="Google Shape;4763;p8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64" name="Google Shape;4764;p8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5" name="Google Shape;4765;p8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768" name="Google Shape;4768;p83"/>
            <p:cNvGrpSpPr/>
            <p:nvPr/>
          </p:nvGrpSpPr>
          <p:grpSpPr>
            <a:xfrm>
              <a:off x="2905224" y="2311071"/>
              <a:ext cx="596721" cy="528992"/>
              <a:chOff x="1922950" y="1410350"/>
              <a:chExt cx="1252825" cy="1162875"/>
            </a:xfrm>
          </p:grpSpPr>
          <p:sp>
            <p:nvSpPr>
              <p:cNvPr id="4769" name="Google Shape;4769;p8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785" name="Google Shape;4785;p8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05" name="Google Shape;4805;p8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06" name="Google Shape;4806;p8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7" name="Google Shape;4807;p83"/>
            <p:cNvGrpSpPr/>
            <p:nvPr/>
          </p:nvGrpSpPr>
          <p:grpSpPr>
            <a:xfrm>
              <a:off x="3280929" y="3294542"/>
              <a:ext cx="109894" cy="272224"/>
              <a:chOff x="2711750" y="3572300"/>
              <a:chExt cx="230725" cy="598425"/>
            </a:xfrm>
          </p:grpSpPr>
          <p:sp>
            <p:nvSpPr>
              <p:cNvPr id="4808" name="Google Shape;4808;p8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0" name="Google Shape;4810;p8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1" name="Google Shape;4811;p83"/>
            <p:cNvGrpSpPr/>
            <p:nvPr/>
          </p:nvGrpSpPr>
          <p:grpSpPr>
            <a:xfrm>
              <a:off x="3790439" y="2408636"/>
              <a:ext cx="73017" cy="75684"/>
              <a:chOff x="3781475" y="1624825"/>
              <a:chExt cx="153300" cy="166375"/>
            </a:xfrm>
          </p:grpSpPr>
          <p:sp>
            <p:nvSpPr>
              <p:cNvPr id="4812" name="Google Shape;4812;p8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6" name="Google Shape;4816;p8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3" name="Google Shape;4823;p83"/>
            <p:cNvGrpSpPr/>
            <p:nvPr/>
          </p:nvGrpSpPr>
          <p:grpSpPr>
            <a:xfrm>
              <a:off x="4403342" y="3107749"/>
              <a:ext cx="316680" cy="101374"/>
              <a:chOff x="5068275" y="3161675"/>
              <a:chExt cx="664875" cy="222850"/>
            </a:xfrm>
          </p:grpSpPr>
          <p:sp>
            <p:nvSpPr>
              <p:cNvPr id="4824" name="Google Shape;4824;p8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8" name="Google Shape;4828;p8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7" name="Google Shape;4857;p83"/>
            <p:cNvGrpSpPr/>
            <p:nvPr/>
          </p:nvGrpSpPr>
          <p:grpSpPr>
            <a:xfrm>
              <a:off x="3697513" y="2707266"/>
              <a:ext cx="59549" cy="79733"/>
              <a:chOff x="3586375" y="2281300"/>
              <a:chExt cx="125025" cy="175275"/>
            </a:xfrm>
          </p:grpSpPr>
          <p:sp>
            <p:nvSpPr>
              <p:cNvPr id="4858" name="Google Shape;4858;p8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0" name="Google Shape;4860;p8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1" name="Google Shape;4861;p83"/>
            <p:cNvGrpSpPr/>
            <p:nvPr/>
          </p:nvGrpSpPr>
          <p:grpSpPr>
            <a:xfrm>
              <a:off x="4513224" y="3221724"/>
              <a:ext cx="274563" cy="280321"/>
              <a:chOff x="5298975" y="3412225"/>
              <a:chExt cx="576450" cy="616225"/>
            </a:xfrm>
          </p:grpSpPr>
          <p:sp>
            <p:nvSpPr>
              <p:cNvPr id="4862" name="Google Shape;4862;p8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63" name="Google Shape;4863;p8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4" name="Google Shape;4864;p83"/>
            <p:cNvGrpSpPr/>
            <p:nvPr/>
          </p:nvGrpSpPr>
          <p:grpSpPr>
            <a:xfrm>
              <a:off x="4824403" y="3421846"/>
              <a:ext cx="110132" cy="130647"/>
              <a:chOff x="5952300" y="3852150"/>
              <a:chExt cx="231225" cy="287200"/>
            </a:xfrm>
          </p:grpSpPr>
          <p:sp>
            <p:nvSpPr>
              <p:cNvPr id="4865" name="Google Shape;4865;p8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7" name="Google Shape;4867;p8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5" name="Google Shape;4875;p83"/>
            <p:cNvGrpSpPr/>
            <p:nvPr/>
          </p:nvGrpSpPr>
          <p:grpSpPr>
            <a:xfrm>
              <a:off x="4295710" y="3079670"/>
              <a:ext cx="14968" cy="27135"/>
              <a:chOff x="4842300" y="3099950"/>
              <a:chExt cx="31425" cy="59650"/>
            </a:xfrm>
          </p:grpSpPr>
          <p:sp>
            <p:nvSpPr>
              <p:cNvPr id="4876" name="Google Shape;4876;p8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0" name="Google Shape;4880;p8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8" name="Google Shape;4888;p83"/>
            <p:cNvGrpSpPr/>
            <p:nvPr/>
          </p:nvGrpSpPr>
          <p:grpSpPr>
            <a:xfrm>
              <a:off x="3831056" y="2816010"/>
              <a:ext cx="37378" cy="27612"/>
              <a:chOff x="3866750" y="2520350"/>
              <a:chExt cx="78475" cy="60700"/>
            </a:xfrm>
          </p:grpSpPr>
          <p:sp>
            <p:nvSpPr>
              <p:cNvPr id="4889" name="Google Shape;4889;p8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3" name="Google Shape;4893;p8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10" name="Google Shape;4910;p8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22" name="Google Shape;4922;p8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5" name="Google Shape;4935;p83"/>
            <p:cNvGrpSpPr/>
            <p:nvPr/>
          </p:nvGrpSpPr>
          <p:grpSpPr>
            <a:xfrm>
              <a:off x="3632736" y="3051591"/>
              <a:ext cx="63288" cy="45217"/>
              <a:chOff x="3450375" y="3038225"/>
              <a:chExt cx="132875" cy="99400"/>
            </a:xfrm>
          </p:grpSpPr>
          <p:sp>
            <p:nvSpPr>
              <p:cNvPr id="4936" name="Google Shape;4936;p8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8" name="Google Shape;4938;p8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47" name="Google Shape;4947;p8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57" name="Google Shape;4957;p8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63" name="Google Shape;4963;p8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83"/>
          <p:cNvGrpSpPr/>
          <p:nvPr/>
        </p:nvGrpSpPr>
        <p:grpSpPr>
          <a:xfrm>
            <a:off x="719115" y="2852867"/>
            <a:ext cx="2622876" cy="1333540"/>
            <a:chOff x="238125" y="1038125"/>
            <a:chExt cx="7146800" cy="3633625"/>
          </a:xfrm>
        </p:grpSpPr>
        <p:sp>
          <p:nvSpPr>
            <p:cNvPr id="4974" name="Google Shape;4974;p8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83"/>
          <p:cNvGrpSpPr/>
          <p:nvPr/>
        </p:nvGrpSpPr>
        <p:grpSpPr>
          <a:xfrm>
            <a:off x="5834043" y="994977"/>
            <a:ext cx="2590840" cy="1380235"/>
            <a:chOff x="233350" y="949250"/>
            <a:chExt cx="7137300" cy="3802300"/>
          </a:xfrm>
        </p:grpSpPr>
        <p:sp>
          <p:nvSpPr>
            <p:cNvPr id="6547" name="Google Shape;6547;p8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8" name="Google Shape;6598;p83"/>
          <p:cNvGrpSpPr/>
          <p:nvPr/>
        </p:nvGrpSpPr>
        <p:grpSpPr>
          <a:xfrm>
            <a:off x="7648472" y="3039750"/>
            <a:ext cx="104231" cy="320340"/>
            <a:chOff x="7564426" y="3224343"/>
            <a:chExt cx="119985" cy="368801"/>
          </a:xfrm>
        </p:grpSpPr>
        <p:sp>
          <p:nvSpPr>
            <p:cNvPr id="6599" name="Google Shape;6599;p8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1" name="Google Shape;6601;p83"/>
          <p:cNvGrpSpPr/>
          <p:nvPr/>
        </p:nvGrpSpPr>
        <p:grpSpPr>
          <a:xfrm>
            <a:off x="7347961" y="3033852"/>
            <a:ext cx="189489" cy="332132"/>
            <a:chOff x="8370831" y="3202002"/>
            <a:chExt cx="218129" cy="382376"/>
          </a:xfrm>
        </p:grpSpPr>
        <p:sp>
          <p:nvSpPr>
            <p:cNvPr id="6602" name="Google Shape;6602;p8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83"/>
          <p:cNvGrpSpPr/>
          <p:nvPr/>
        </p:nvGrpSpPr>
        <p:grpSpPr>
          <a:xfrm>
            <a:off x="8071350" y="3444984"/>
            <a:ext cx="309429" cy="267000"/>
            <a:chOff x="6742064" y="3750480"/>
            <a:chExt cx="399315" cy="344560"/>
          </a:xfrm>
        </p:grpSpPr>
        <p:sp>
          <p:nvSpPr>
            <p:cNvPr id="6605" name="Google Shape;6605;p8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83"/>
          <p:cNvGrpSpPr/>
          <p:nvPr/>
        </p:nvGrpSpPr>
        <p:grpSpPr>
          <a:xfrm>
            <a:off x="7610369" y="3796031"/>
            <a:ext cx="180437" cy="281608"/>
            <a:chOff x="7248525" y="3739696"/>
            <a:chExt cx="230531" cy="359790"/>
          </a:xfrm>
        </p:grpSpPr>
        <p:sp>
          <p:nvSpPr>
            <p:cNvPr id="6608" name="Google Shape;6608;p8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83"/>
          <p:cNvGrpSpPr/>
          <p:nvPr/>
        </p:nvGrpSpPr>
        <p:grpSpPr>
          <a:xfrm>
            <a:off x="7856288" y="3439255"/>
            <a:ext cx="162896" cy="278710"/>
            <a:chOff x="7601242" y="3729267"/>
            <a:chExt cx="222566" cy="380803"/>
          </a:xfrm>
        </p:grpSpPr>
        <p:sp>
          <p:nvSpPr>
            <p:cNvPr id="6611" name="Google Shape;6611;p8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3" name="Google Shape;6613;p83"/>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4" name="Google Shape;6614;p83"/>
          <p:cNvGrpSpPr/>
          <p:nvPr/>
        </p:nvGrpSpPr>
        <p:grpSpPr>
          <a:xfrm>
            <a:off x="7345934" y="3440396"/>
            <a:ext cx="193543" cy="275990"/>
            <a:chOff x="8304647" y="3738687"/>
            <a:chExt cx="225076" cy="320956"/>
          </a:xfrm>
        </p:grpSpPr>
        <p:sp>
          <p:nvSpPr>
            <p:cNvPr id="6615" name="Google Shape;6615;p8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83"/>
          <p:cNvGrpSpPr/>
          <p:nvPr/>
        </p:nvGrpSpPr>
        <p:grpSpPr>
          <a:xfrm>
            <a:off x="7618426" y="3440396"/>
            <a:ext cx="178492" cy="275990"/>
            <a:chOff x="8615101" y="3738687"/>
            <a:chExt cx="207573" cy="320956"/>
          </a:xfrm>
        </p:grpSpPr>
        <p:sp>
          <p:nvSpPr>
            <p:cNvPr id="6619" name="Google Shape;6619;p8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2" name="Google Shape;6622;p83"/>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3" name="Google Shape;6623;p83"/>
          <p:cNvGrpSpPr/>
          <p:nvPr/>
        </p:nvGrpSpPr>
        <p:grpSpPr>
          <a:xfrm>
            <a:off x="6013131" y="3561884"/>
            <a:ext cx="557670" cy="511283"/>
            <a:chOff x="6015419" y="3716859"/>
            <a:chExt cx="557671" cy="511283"/>
          </a:xfrm>
        </p:grpSpPr>
        <p:sp>
          <p:nvSpPr>
            <p:cNvPr id="6624" name="Google Shape;6624;p8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83"/>
            <p:cNvGrpSpPr/>
            <p:nvPr/>
          </p:nvGrpSpPr>
          <p:grpSpPr>
            <a:xfrm>
              <a:off x="6036094" y="3716980"/>
              <a:ext cx="529860" cy="510468"/>
              <a:chOff x="6036094" y="3716980"/>
              <a:chExt cx="529860" cy="510468"/>
            </a:xfrm>
          </p:grpSpPr>
          <p:sp>
            <p:nvSpPr>
              <p:cNvPr id="6626" name="Google Shape;6626;p8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6" name="Google Shape;6636;p83"/>
          <p:cNvGrpSpPr/>
          <p:nvPr/>
        </p:nvGrpSpPr>
        <p:grpSpPr>
          <a:xfrm>
            <a:off x="6642016" y="2918653"/>
            <a:ext cx="576302" cy="511871"/>
            <a:chOff x="6644304" y="3073628"/>
            <a:chExt cx="576302" cy="511871"/>
          </a:xfrm>
        </p:grpSpPr>
        <p:sp>
          <p:nvSpPr>
            <p:cNvPr id="6637" name="Google Shape;6637;p8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8" name="Google Shape;6638;p83"/>
            <p:cNvGrpSpPr/>
            <p:nvPr/>
          </p:nvGrpSpPr>
          <p:grpSpPr>
            <a:xfrm>
              <a:off x="6712169" y="3085440"/>
              <a:ext cx="481622" cy="494913"/>
              <a:chOff x="6712169" y="3085440"/>
              <a:chExt cx="481622" cy="494913"/>
            </a:xfrm>
          </p:grpSpPr>
          <p:sp>
            <p:nvSpPr>
              <p:cNvPr id="6639" name="Google Shape;6639;p8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4" name="Google Shape;6644;p8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7" name="Google Shape;6647;p83"/>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8" name="Google Shape;6648;p83"/>
          <p:cNvGrpSpPr/>
          <p:nvPr/>
        </p:nvGrpSpPr>
        <p:grpSpPr>
          <a:xfrm>
            <a:off x="6649867" y="3561648"/>
            <a:ext cx="560631" cy="511352"/>
            <a:chOff x="6652154" y="3716623"/>
            <a:chExt cx="560631" cy="511352"/>
          </a:xfrm>
        </p:grpSpPr>
        <p:sp>
          <p:nvSpPr>
            <p:cNvPr id="6649" name="Google Shape;6649;p8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0" name="Google Shape;6650;p83"/>
            <p:cNvGrpSpPr/>
            <p:nvPr/>
          </p:nvGrpSpPr>
          <p:grpSpPr>
            <a:xfrm>
              <a:off x="6669657" y="3716715"/>
              <a:ext cx="466779" cy="464290"/>
              <a:chOff x="6669657" y="3716715"/>
              <a:chExt cx="466779" cy="464290"/>
            </a:xfrm>
          </p:grpSpPr>
          <p:sp>
            <p:nvSpPr>
              <p:cNvPr id="6651" name="Google Shape;6651;p8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4" name="Google Shape;6664;p83"/>
          <p:cNvGrpSpPr/>
          <p:nvPr/>
        </p:nvGrpSpPr>
        <p:grpSpPr>
          <a:xfrm>
            <a:off x="7843958" y="3843056"/>
            <a:ext cx="187557" cy="187557"/>
            <a:chOff x="8565775" y="671075"/>
            <a:chExt cx="441000" cy="441000"/>
          </a:xfrm>
        </p:grpSpPr>
        <p:sp>
          <p:nvSpPr>
            <p:cNvPr id="6665" name="Google Shape;6665;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7" name="Google Shape;6667;p83"/>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3"/>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83"/>
          <p:cNvGrpSpPr/>
          <p:nvPr/>
        </p:nvGrpSpPr>
        <p:grpSpPr>
          <a:xfrm>
            <a:off x="5997813" y="2921275"/>
            <a:ext cx="587871" cy="512373"/>
            <a:chOff x="6000100" y="3076250"/>
            <a:chExt cx="587871" cy="512373"/>
          </a:xfrm>
        </p:grpSpPr>
        <p:sp>
          <p:nvSpPr>
            <p:cNvPr id="6670" name="Google Shape;6670;p8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1" name="Google Shape;6671;p83"/>
            <p:cNvGrpSpPr/>
            <p:nvPr/>
          </p:nvGrpSpPr>
          <p:grpSpPr>
            <a:xfrm>
              <a:off x="6031360" y="3076713"/>
              <a:ext cx="539107" cy="480965"/>
              <a:chOff x="6031360" y="3076713"/>
              <a:chExt cx="539107" cy="480965"/>
            </a:xfrm>
          </p:grpSpPr>
          <p:sp>
            <p:nvSpPr>
              <p:cNvPr id="6672" name="Google Shape;6672;p8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9" name="Google Shape;6679;p83"/>
          <p:cNvGrpSpPr/>
          <p:nvPr/>
        </p:nvGrpSpPr>
        <p:grpSpPr>
          <a:xfrm>
            <a:off x="3416804" y="902588"/>
            <a:ext cx="2310381" cy="1488888"/>
            <a:chOff x="229225" y="549050"/>
            <a:chExt cx="7161750" cy="4615275"/>
          </a:xfrm>
        </p:grpSpPr>
        <p:sp>
          <p:nvSpPr>
            <p:cNvPr id="6680" name="Google Shape;6680;p8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3"/>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83"/>
          <p:cNvGrpSpPr/>
          <p:nvPr/>
        </p:nvGrpSpPr>
        <p:grpSpPr>
          <a:xfrm>
            <a:off x="3514722" y="2832485"/>
            <a:ext cx="2310282" cy="1374222"/>
            <a:chOff x="238125" y="732525"/>
            <a:chExt cx="7130500" cy="4241425"/>
          </a:xfrm>
        </p:grpSpPr>
        <p:sp>
          <p:nvSpPr>
            <p:cNvPr id="6798" name="Google Shape;6798;p8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5" name="Shape 6915"/>
        <p:cNvGrpSpPr/>
        <p:nvPr/>
      </p:nvGrpSpPr>
      <p:grpSpPr>
        <a:xfrm>
          <a:off x="0" y="0"/>
          <a:ext cx="0" cy="0"/>
          <a:chOff x="0" y="0"/>
          <a:chExt cx="0" cy="0"/>
        </a:xfrm>
      </p:grpSpPr>
      <p:grpSp>
        <p:nvGrpSpPr>
          <p:cNvPr id="6916" name="Google Shape;6916;p84"/>
          <p:cNvGrpSpPr/>
          <p:nvPr/>
        </p:nvGrpSpPr>
        <p:grpSpPr>
          <a:xfrm>
            <a:off x="729274" y="969771"/>
            <a:ext cx="2507799" cy="206239"/>
            <a:chOff x="106648" y="895722"/>
            <a:chExt cx="4481413" cy="374300"/>
          </a:xfrm>
        </p:grpSpPr>
        <p:grpSp>
          <p:nvGrpSpPr>
            <p:cNvPr id="6917" name="Google Shape;6917;p84"/>
            <p:cNvGrpSpPr/>
            <p:nvPr/>
          </p:nvGrpSpPr>
          <p:grpSpPr>
            <a:xfrm>
              <a:off x="2233276" y="895722"/>
              <a:ext cx="1082667" cy="223591"/>
              <a:chOff x="4808316" y="2800065"/>
              <a:chExt cx="1999386" cy="412910"/>
            </a:xfrm>
          </p:grpSpPr>
          <p:sp>
            <p:nvSpPr>
              <p:cNvPr id="6918" name="Google Shape;6918;p8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9" name="Google Shape;6919;p84"/>
              <p:cNvGrpSpPr/>
              <p:nvPr/>
            </p:nvGrpSpPr>
            <p:grpSpPr>
              <a:xfrm>
                <a:off x="4808316" y="2800065"/>
                <a:ext cx="92400" cy="411825"/>
                <a:chOff x="845575" y="2563700"/>
                <a:chExt cx="92400" cy="411825"/>
              </a:xfrm>
            </p:grpSpPr>
            <p:cxnSp>
              <p:nvCxnSpPr>
                <p:cNvPr id="6920" name="Google Shape;6920;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21" name="Google Shape;6921;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2" name="Google Shape;6922;p84"/>
            <p:cNvGrpSpPr/>
            <p:nvPr/>
          </p:nvGrpSpPr>
          <p:grpSpPr>
            <a:xfrm>
              <a:off x="106648" y="895722"/>
              <a:ext cx="1088401" cy="223591"/>
              <a:chOff x="881025" y="2800065"/>
              <a:chExt cx="2009975" cy="412910"/>
            </a:xfrm>
          </p:grpSpPr>
          <p:sp>
            <p:nvSpPr>
              <p:cNvPr id="6923" name="Google Shape;6923;p8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4" name="Google Shape;6924;p84"/>
              <p:cNvGrpSpPr/>
              <p:nvPr/>
            </p:nvGrpSpPr>
            <p:grpSpPr>
              <a:xfrm>
                <a:off x="881025" y="2800065"/>
                <a:ext cx="92400" cy="411825"/>
                <a:chOff x="845575" y="2563700"/>
                <a:chExt cx="92400" cy="411825"/>
              </a:xfrm>
            </p:grpSpPr>
            <p:cxnSp>
              <p:nvCxnSpPr>
                <p:cNvPr id="6925" name="Google Shape;6925;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26" name="Google Shape;6926;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7" name="Google Shape;6927;p84"/>
            <p:cNvGrpSpPr/>
            <p:nvPr/>
          </p:nvGrpSpPr>
          <p:grpSpPr>
            <a:xfrm>
              <a:off x="1172346" y="1047018"/>
              <a:ext cx="1083151" cy="223003"/>
              <a:chOff x="2849073" y="3079467"/>
              <a:chExt cx="2000279" cy="411825"/>
            </a:xfrm>
          </p:grpSpPr>
          <p:sp>
            <p:nvSpPr>
              <p:cNvPr id="6928" name="Google Shape;6928;p8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84"/>
              <p:cNvGrpSpPr/>
              <p:nvPr/>
            </p:nvGrpSpPr>
            <p:grpSpPr>
              <a:xfrm rot="10800000">
                <a:off x="2849073" y="3079467"/>
                <a:ext cx="92400" cy="411825"/>
                <a:chOff x="2070100" y="2563700"/>
                <a:chExt cx="92400" cy="411825"/>
              </a:xfrm>
            </p:grpSpPr>
            <p:cxnSp>
              <p:nvCxnSpPr>
                <p:cNvPr id="6930" name="Google Shape;6930;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31" name="Google Shape;6931;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2" name="Google Shape;6932;p84"/>
            <p:cNvGrpSpPr/>
            <p:nvPr/>
          </p:nvGrpSpPr>
          <p:grpSpPr>
            <a:xfrm>
              <a:off x="3290132" y="1047018"/>
              <a:ext cx="1297929" cy="223003"/>
              <a:chOff x="6760035" y="3079467"/>
              <a:chExt cx="2396914" cy="411825"/>
            </a:xfrm>
          </p:grpSpPr>
          <p:sp>
            <p:nvSpPr>
              <p:cNvPr id="6933" name="Google Shape;6933;p8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4" name="Google Shape;6934;p84"/>
              <p:cNvGrpSpPr/>
              <p:nvPr/>
            </p:nvGrpSpPr>
            <p:grpSpPr>
              <a:xfrm rot="10800000">
                <a:off x="6760035" y="3079467"/>
                <a:ext cx="92400" cy="411825"/>
                <a:chOff x="2070100" y="2563700"/>
                <a:chExt cx="92400" cy="411825"/>
              </a:xfrm>
            </p:grpSpPr>
            <p:cxnSp>
              <p:nvCxnSpPr>
                <p:cNvPr id="6935" name="Google Shape;6935;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36" name="Google Shape;6936;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37" name="Google Shape;6937;p84"/>
          <p:cNvGrpSpPr/>
          <p:nvPr/>
        </p:nvGrpSpPr>
        <p:grpSpPr>
          <a:xfrm>
            <a:off x="2147036" y="3369142"/>
            <a:ext cx="1086701" cy="799429"/>
            <a:chOff x="2183288" y="3555572"/>
            <a:chExt cx="1136241" cy="835873"/>
          </a:xfrm>
        </p:grpSpPr>
        <p:sp>
          <p:nvSpPr>
            <p:cNvPr id="6938" name="Google Shape;6938;p8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9" name="Google Shape;6939;p84"/>
            <p:cNvGrpSpPr/>
            <p:nvPr/>
          </p:nvGrpSpPr>
          <p:grpSpPr>
            <a:xfrm>
              <a:off x="2205895" y="3637269"/>
              <a:ext cx="1089848" cy="724993"/>
              <a:chOff x="2205895" y="3637269"/>
              <a:chExt cx="1089848" cy="724993"/>
            </a:xfrm>
          </p:grpSpPr>
          <p:sp>
            <p:nvSpPr>
              <p:cNvPr id="6940" name="Google Shape;6940;p8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6" name="Google Shape;6946;p8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47" name="Google Shape;6947;p8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948" name="Google Shape;6948;p84"/>
            <p:cNvGrpSpPr/>
            <p:nvPr/>
          </p:nvGrpSpPr>
          <p:grpSpPr>
            <a:xfrm>
              <a:off x="3173850" y="3779426"/>
              <a:ext cx="145679" cy="70048"/>
              <a:chOff x="3173850" y="3779426"/>
              <a:chExt cx="145679" cy="70048"/>
            </a:xfrm>
          </p:grpSpPr>
          <p:cxnSp>
            <p:nvCxnSpPr>
              <p:cNvPr id="6949" name="Google Shape;6949;p8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950" name="Google Shape;6950;p8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4"/>
            <p:cNvGrpSpPr/>
            <p:nvPr/>
          </p:nvGrpSpPr>
          <p:grpSpPr>
            <a:xfrm>
              <a:off x="2183288" y="4139483"/>
              <a:ext cx="145133" cy="70048"/>
              <a:chOff x="2183288" y="4139483"/>
              <a:chExt cx="145133" cy="70048"/>
            </a:xfrm>
          </p:grpSpPr>
          <p:cxnSp>
            <p:nvCxnSpPr>
              <p:cNvPr id="6952" name="Google Shape;6952;p8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953" name="Google Shape;6953;p8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4" name="Google Shape;6954;p8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55" name="Google Shape;6955;p8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956" name="Google Shape;6956;p84"/>
            <p:cNvGrpSpPr/>
            <p:nvPr/>
          </p:nvGrpSpPr>
          <p:grpSpPr>
            <a:xfrm>
              <a:off x="2943836" y="4268886"/>
              <a:ext cx="60717" cy="122559"/>
              <a:chOff x="2943836" y="4268886"/>
              <a:chExt cx="60717" cy="122559"/>
            </a:xfrm>
          </p:grpSpPr>
          <p:sp>
            <p:nvSpPr>
              <p:cNvPr id="6957" name="Google Shape;6957;p8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58" name="Google Shape;6958;p8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959" name="Google Shape;6959;p84"/>
          <p:cNvGrpSpPr/>
          <p:nvPr/>
        </p:nvGrpSpPr>
        <p:grpSpPr>
          <a:xfrm>
            <a:off x="3409981" y="1290142"/>
            <a:ext cx="1675870" cy="758251"/>
            <a:chOff x="3530532" y="1496185"/>
            <a:chExt cx="1562000" cy="706730"/>
          </a:xfrm>
        </p:grpSpPr>
        <p:cxnSp>
          <p:nvCxnSpPr>
            <p:cNvPr id="6960" name="Google Shape;6960;p8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961" name="Google Shape;6961;p84"/>
            <p:cNvGrpSpPr/>
            <p:nvPr/>
          </p:nvGrpSpPr>
          <p:grpSpPr>
            <a:xfrm>
              <a:off x="3530532" y="1496185"/>
              <a:ext cx="323430" cy="463587"/>
              <a:chOff x="3530532" y="1496185"/>
              <a:chExt cx="323430" cy="463587"/>
            </a:xfrm>
          </p:grpSpPr>
          <p:grpSp>
            <p:nvGrpSpPr>
              <p:cNvPr id="6962" name="Google Shape;6962;p84"/>
              <p:cNvGrpSpPr/>
              <p:nvPr/>
            </p:nvGrpSpPr>
            <p:grpSpPr>
              <a:xfrm>
                <a:off x="3567462" y="1496185"/>
                <a:ext cx="286500" cy="361376"/>
                <a:chOff x="3567462" y="1496185"/>
                <a:chExt cx="286500" cy="361376"/>
              </a:xfrm>
            </p:grpSpPr>
            <p:cxnSp>
              <p:nvCxnSpPr>
                <p:cNvPr id="6963" name="Google Shape;6963;p8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64" name="Google Shape;6964;p8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5" name="Google Shape;6965;p8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84"/>
            <p:cNvGrpSpPr/>
            <p:nvPr/>
          </p:nvGrpSpPr>
          <p:grpSpPr>
            <a:xfrm>
              <a:off x="3891569" y="1779209"/>
              <a:ext cx="323945" cy="423706"/>
              <a:chOff x="3891569" y="1779209"/>
              <a:chExt cx="323945" cy="423706"/>
            </a:xfrm>
          </p:grpSpPr>
          <p:grpSp>
            <p:nvGrpSpPr>
              <p:cNvPr id="6967" name="Google Shape;6967;p84"/>
              <p:cNvGrpSpPr/>
              <p:nvPr/>
            </p:nvGrpSpPr>
            <p:grpSpPr>
              <a:xfrm>
                <a:off x="3929014" y="1881638"/>
                <a:ext cx="286500" cy="321278"/>
                <a:chOff x="3929014" y="1881638"/>
                <a:chExt cx="286500" cy="321278"/>
              </a:xfrm>
            </p:grpSpPr>
            <p:cxnSp>
              <p:nvCxnSpPr>
                <p:cNvPr id="6968" name="Google Shape;6968;p8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969" name="Google Shape;6969;p8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0" name="Google Shape;6970;p8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84"/>
            <p:cNvGrpSpPr/>
            <p:nvPr/>
          </p:nvGrpSpPr>
          <p:grpSpPr>
            <a:xfrm>
              <a:off x="4252606" y="1496185"/>
              <a:ext cx="324721" cy="463587"/>
              <a:chOff x="4252606" y="1496185"/>
              <a:chExt cx="324721" cy="463587"/>
            </a:xfrm>
          </p:grpSpPr>
          <p:grpSp>
            <p:nvGrpSpPr>
              <p:cNvPr id="6972" name="Google Shape;6972;p84"/>
              <p:cNvGrpSpPr/>
              <p:nvPr/>
            </p:nvGrpSpPr>
            <p:grpSpPr>
              <a:xfrm>
                <a:off x="4290828" y="1496185"/>
                <a:ext cx="286500" cy="361376"/>
                <a:chOff x="4290828" y="1496185"/>
                <a:chExt cx="286500" cy="361376"/>
              </a:xfrm>
            </p:grpSpPr>
            <p:cxnSp>
              <p:nvCxnSpPr>
                <p:cNvPr id="6973" name="Google Shape;6973;p8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74" name="Google Shape;6974;p8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5" name="Google Shape;6975;p8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84"/>
            <p:cNvGrpSpPr/>
            <p:nvPr/>
          </p:nvGrpSpPr>
          <p:grpSpPr>
            <a:xfrm>
              <a:off x="4613643" y="1763716"/>
              <a:ext cx="325308" cy="439200"/>
              <a:chOff x="4613643" y="1763716"/>
              <a:chExt cx="325308" cy="439200"/>
            </a:xfrm>
          </p:grpSpPr>
          <p:grpSp>
            <p:nvGrpSpPr>
              <p:cNvPr id="6977" name="Google Shape;6977;p84"/>
              <p:cNvGrpSpPr/>
              <p:nvPr/>
            </p:nvGrpSpPr>
            <p:grpSpPr>
              <a:xfrm>
                <a:off x="4652451" y="1879538"/>
                <a:ext cx="286500" cy="323378"/>
                <a:chOff x="4652451" y="1879538"/>
                <a:chExt cx="286500" cy="323378"/>
              </a:xfrm>
            </p:grpSpPr>
            <p:cxnSp>
              <p:nvCxnSpPr>
                <p:cNvPr id="6978" name="Google Shape;6978;p8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979" name="Google Shape;6979;p8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0" name="Google Shape;6980;p8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1" name="Google Shape;6981;p84"/>
          <p:cNvGrpSpPr/>
          <p:nvPr/>
        </p:nvGrpSpPr>
        <p:grpSpPr>
          <a:xfrm>
            <a:off x="3421841" y="2143768"/>
            <a:ext cx="1652173" cy="391517"/>
            <a:chOff x="3512551" y="2358270"/>
            <a:chExt cx="1597383" cy="378533"/>
          </a:xfrm>
        </p:grpSpPr>
        <p:cxnSp>
          <p:nvCxnSpPr>
            <p:cNvPr id="6982" name="Google Shape;6982;p84"/>
            <p:cNvCxnSpPr>
              <a:stCxn id="6983" idx="6"/>
              <a:endCxn id="698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985" name="Google Shape;6985;p84"/>
            <p:cNvGrpSpPr/>
            <p:nvPr/>
          </p:nvGrpSpPr>
          <p:grpSpPr>
            <a:xfrm>
              <a:off x="3512551" y="2358270"/>
              <a:ext cx="225647" cy="307714"/>
              <a:chOff x="2182679" y="2004714"/>
              <a:chExt cx="792300" cy="1080458"/>
            </a:xfrm>
          </p:grpSpPr>
          <p:cxnSp>
            <p:nvCxnSpPr>
              <p:cNvPr id="6986" name="Google Shape;6986;p84"/>
              <p:cNvCxnSpPr>
                <a:stCxn id="698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83" name="Google Shape;6983;p8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84"/>
            <p:cNvGrpSpPr/>
            <p:nvPr/>
          </p:nvGrpSpPr>
          <p:grpSpPr>
            <a:xfrm>
              <a:off x="3969644" y="2440153"/>
              <a:ext cx="225853" cy="296651"/>
              <a:chOff x="3775710" y="1729289"/>
              <a:chExt cx="136500" cy="179289"/>
            </a:xfrm>
          </p:grpSpPr>
          <p:cxnSp>
            <p:nvCxnSpPr>
              <p:cNvPr id="6989" name="Google Shape;6989;p8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990" name="Google Shape;6990;p8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84"/>
            <p:cNvGrpSpPr/>
            <p:nvPr/>
          </p:nvGrpSpPr>
          <p:grpSpPr>
            <a:xfrm>
              <a:off x="4427051" y="2358270"/>
              <a:ext cx="225647" cy="307714"/>
              <a:chOff x="5393704" y="2004714"/>
              <a:chExt cx="792300" cy="1080458"/>
            </a:xfrm>
          </p:grpSpPr>
          <p:cxnSp>
            <p:nvCxnSpPr>
              <p:cNvPr id="6993" name="Google Shape;6993;p84"/>
              <p:cNvCxnSpPr>
                <a:stCxn id="699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95" name="Google Shape;6995;p8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84"/>
            <p:cNvGrpSpPr/>
            <p:nvPr/>
          </p:nvGrpSpPr>
          <p:grpSpPr>
            <a:xfrm>
              <a:off x="4884287" y="2440252"/>
              <a:ext cx="225647" cy="296532"/>
              <a:chOff x="6999166" y="2292572"/>
              <a:chExt cx="792300" cy="1041192"/>
            </a:xfrm>
          </p:grpSpPr>
          <p:cxnSp>
            <p:nvCxnSpPr>
              <p:cNvPr id="6997" name="Google Shape;6997;p8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984" name="Google Shape;6984;p8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9" name="Google Shape;6999;p84"/>
          <p:cNvGrpSpPr/>
          <p:nvPr/>
        </p:nvGrpSpPr>
        <p:grpSpPr>
          <a:xfrm>
            <a:off x="6842649" y="979967"/>
            <a:ext cx="1581844" cy="732818"/>
            <a:chOff x="634175" y="2986275"/>
            <a:chExt cx="3147949" cy="1458344"/>
          </a:xfrm>
        </p:grpSpPr>
        <p:cxnSp>
          <p:nvCxnSpPr>
            <p:cNvPr id="7000" name="Google Shape;7000;p84"/>
            <p:cNvCxnSpPr>
              <a:stCxn id="7001" idx="4"/>
              <a:endCxn id="700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003" name="Google Shape;7003;p84"/>
            <p:cNvCxnSpPr>
              <a:stCxn id="7002" idx="0"/>
              <a:endCxn id="700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005" name="Google Shape;7005;p84"/>
            <p:cNvCxnSpPr>
              <a:stCxn id="7004" idx="4"/>
              <a:endCxn id="700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007" name="Google Shape;7007;p84"/>
            <p:cNvCxnSpPr>
              <a:stCxn id="7006" idx="0"/>
              <a:endCxn id="700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008" name="Google Shape;7008;p8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004" name="Google Shape;7004;p8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001" name="Google Shape;7001;p8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006" name="Google Shape;7006;p8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002" name="Google Shape;7002;p8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009" name="Google Shape;7009;p84"/>
          <p:cNvGrpSpPr/>
          <p:nvPr/>
        </p:nvGrpSpPr>
        <p:grpSpPr>
          <a:xfrm>
            <a:off x="3410364" y="2674277"/>
            <a:ext cx="1675128" cy="313674"/>
            <a:chOff x="998425" y="1182125"/>
            <a:chExt cx="1065400" cy="199500"/>
          </a:xfrm>
        </p:grpSpPr>
        <p:sp>
          <p:nvSpPr>
            <p:cNvPr id="7010" name="Google Shape;7010;p8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84"/>
          <p:cNvGrpSpPr/>
          <p:nvPr/>
        </p:nvGrpSpPr>
        <p:grpSpPr>
          <a:xfrm>
            <a:off x="3410363" y="3630244"/>
            <a:ext cx="1675129" cy="525345"/>
            <a:chOff x="5194708" y="3484366"/>
            <a:chExt cx="3148148" cy="987304"/>
          </a:xfrm>
        </p:grpSpPr>
        <p:grpSp>
          <p:nvGrpSpPr>
            <p:cNvPr id="7016" name="Google Shape;7016;p84"/>
            <p:cNvGrpSpPr/>
            <p:nvPr/>
          </p:nvGrpSpPr>
          <p:grpSpPr>
            <a:xfrm>
              <a:off x="7531521" y="3484366"/>
              <a:ext cx="811335" cy="987304"/>
              <a:chOff x="3379425" y="1617275"/>
              <a:chExt cx="1090650" cy="1327200"/>
            </a:xfrm>
          </p:grpSpPr>
          <p:sp>
            <p:nvSpPr>
              <p:cNvPr id="7017" name="Google Shape;7017;p8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84"/>
            <p:cNvGrpSpPr/>
            <p:nvPr/>
          </p:nvGrpSpPr>
          <p:grpSpPr>
            <a:xfrm>
              <a:off x="6752546" y="3484366"/>
              <a:ext cx="811428" cy="987304"/>
              <a:chOff x="2332275" y="1617275"/>
              <a:chExt cx="1090775" cy="1327200"/>
            </a:xfrm>
          </p:grpSpPr>
          <p:sp>
            <p:nvSpPr>
              <p:cNvPr id="7021" name="Google Shape;7021;p8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84"/>
            <p:cNvGrpSpPr/>
            <p:nvPr/>
          </p:nvGrpSpPr>
          <p:grpSpPr>
            <a:xfrm>
              <a:off x="5973664" y="3484366"/>
              <a:ext cx="811335" cy="987304"/>
              <a:chOff x="1285250" y="1617275"/>
              <a:chExt cx="1090650" cy="1327200"/>
            </a:xfrm>
          </p:grpSpPr>
          <p:sp>
            <p:nvSpPr>
              <p:cNvPr id="7025" name="Google Shape;7025;p8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84"/>
            <p:cNvGrpSpPr/>
            <p:nvPr/>
          </p:nvGrpSpPr>
          <p:grpSpPr>
            <a:xfrm>
              <a:off x="5194708" y="3484366"/>
              <a:ext cx="811409" cy="987304"/>
              <a:chOff x="238125" y="1617275"/>
              <a:chExt cx="1090750" cy="1327200"/>
            </a:xfrm>
          </p:grpSpPr>
          <p:sp>
            <p:nvSpPr>
              <p:cNvPr id="7029" name="Google Shape;7029;p8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2" name="Google Shape;7032;p84"/>
          <p:cNvGrpSpPr/>
          <p:nvPr/>
        </p:nvGrpSpPr>
        <p:grpSpPr>
          <a:xfrm>
            <a:off x="6844048" y="2276133"/>
            <a:ext cx="1579046" cy="522230"/>
            <a:chOff x="6853641" y="2534077"/>
            <a:chExt cx="1515545" cy="501229"/>
          </a:xfrm>
        </p:grpSpPr>
        <p:grpSp>
          <p:nvGrpSpPr>
            <p:cNvPr id="7033" name="Google Shape;7033;p84"/>
            <p:cNvGrpSpPr/>
            <p:nvPr/>
          </p:nvGrpSpPr>
          <p:grpSpPr>
            <a:xfrm>
              <a:off x="6853641" y="2618923"/>
              <a:ext cx="1515545" cy="324556"/>
              <a:chOff x="6853641" y="2618923"/>
              <a:chExt cx="1515545" cy="324556"/>
            </a:xfrm>
          </p:grpSpPr>
          <p:sp>
            <p:nvSpPr>
              <p:cNvPr id="7034" name="Google Shape;7034;p8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9" name="Google Shape;7039;p8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84"/>
          <p:cNvGrpSpPr/>
          <p:nvPr/>
        </p:nvGrpSpPr>
        <p:grpSpPr>
          <a:xfrm>
            <a:off x="3438940" y="3151173"/>
            <a:ext cx="1617976" cy="346616"/>
            <a:chOff x="1808063" y="4294338"/>
            <a:chExt cx="3370782" cy="721817"/>
          </a:xfrm>
        </p:grpSpPr>
        <p:sp>
          <p:nvSpPr>
            <p:cNvPr id="7045" name="Google Shape;7045;p8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84"/>
          <p:cNvGrpSpPr/>
          <p:nvPr/>
        </p:nvGrpSpPr>
        <p:grpSpPr>
          <a:xfrm>
            <a:off x="5264936" y="3817923"/>
            <a:ext cx="1417067" cy="350605"/>
            <a:chOff x="4234950" y="2101012"/>
            <a:chExt cx="4219974" cy="1044090"/>
          </a:xfrm>
        </p:grpSpPr>
        <p:sp>
          <p:nvSpPr>
            <p:cNvPr id="7056" name="Google Shape;7056;p8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84"/>
          <p:cNvGrpSpPr/>
          <p:nvPr/>
        </p:nvGrpSpPr>
        <p:grpSpPr>
          <a:xfrm>
            <a:off x="6840408" y="1808681"/>
            <a:ext cx="1586327" cy="371557"/>
            <a:chOff x="1247650" y="2075423"/>
            <a:chExt cx="6648477" cy="1557238"/>
          </a:xfrm>
        </p:grpSpPr>
        <p:sp>
          <p:nvSpPr>
            <p:cNvPr id="7073" name="Google Shape;7073;p8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84"/>
          <p:cNvGrpSpPr/>
          <p:nvPr/>
        </p:nvGrpSpPr>
        <p:grpSpPr>
          <a:xfrm>
            <a:off x="5271678" y="961870"/>
            <a:ext cx="1415601" cy="1648533"/>
            <a:chOff x="1839112" y="2209163"/>
            <a:chExt cx="1918159" cy="2233784"/>
          </a:xfrm>
        </p:grpSpPr>
        <p:sp>
          <p:nvSpPr>
            <p:cNvPr id="7080" name="Google Shape;7080;p8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3" name="Google Shape;7083;p84"/>
            <p:cNvCxnSpPr>
              <a:stCxn id="7080" idx="6"/>
              <a:endCxn id="708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84" name="Google Shape;7084;p84"/>
            <p:cNvCxnSpPr>
              <a:stCxn id="7081" idx="4"/>
              <a:endCxn id="708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086" name="Google Shape;7086;p84"/>
            <p:cNvCxnSpPr>
              <a:stCxn id="7085" idx="6"/>
              <a:endCxn id="708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87" name="Google Shape;7087;p84"/>
            <p:cNvCxnSpPr>
              <a:stCxn id="7082" idx="4"/>
              <a:endCxn id="708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085" name="Google Shape;7085;p8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90" name="Google Shape;7090;p84"/>
            <p:cNvCxnSpPr>
              <a:endCxn id="708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091" name="Google Shape;7091;p84"/>
          <p:cNvGrpSpPr/>
          <p:nvPr/>
        </p:nvGrpSpPr>
        <p:grpSpPr>
          <a:xfrm>
            <a:off x="3428944" y="979954"/>
            <a:ext cx="1637968" cy="154942"/>
            <a:chOff x="238125" y="2506075"/>
            <a:chExt cx="7115411" cy="673075"/>
          </a:xfrm>
        </p:grpSpPr>
        <p:sp>
          <p:nvSpPr>
            <p:cNvPr id="7092" name="Google Shape;7092;p8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84"/>
          <p:cNvGrpSpPr/>
          <p:nvPr/>
        </p:nvGrpSpPr>
        <p:grpSpPr>
          <a:xfrm>
            <a:off x="1969680" y="1294672"/>
            <a:ext cx="1262932" cy="785408"/>
            <a:chOff x="548861" y="389676"/>
            <a:chExt cx="3843371" cy="2390163"/>
          </a:xfrm>
        </p:grpSpPr>
        <p:cxnSp>
          <p:nvCxnSpPr>
            <p:cNvPr id="7098" name="Google Shape;7098;p8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99" name="Google Shape;7099;p8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100" name="Google Shape;7100;p8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101" name="Google Shape;7101;p8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102" name="Google Shape;7102;p8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103" name="Google Shape;7103;p8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04" name="Google Shape;7104;p8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105" name="Google Shape;7105;p8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84"/>
          <p:cNvGrpSpPr/>
          <p:nvPr/>
        </p:nvGrpSpPr>
        <p:grpSpPr>
          <a:xfrm>
            <a:off x="757812" y="2401550"/>
            <a:ext cx="1412054" cy="633562"/>
            <a:chOff x="1187400" y="2529299"/>
            <a:chExt cx="6769193" cy="2241903"/>
          </a:xfrm>
        </p:grpSpPr>
        <p:sp>
          <p:nvSpPr>
            <p:cNvPr id="7112" name="Google Shape;7112;p8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113" name="Google Shape;7113;p8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114" name="Google Shape;7114;p8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115" name="Google Shape;7115;p8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116" name="Google Shape;7116;p8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117" name="Google Shape;7117;p8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118" name="Google Shape;7118;p8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119" name="Google Shape;7119;p84"/>
            <p:cNvCxnSpPr>
              <a:stCxn id="7112" idx="2"/>
              <a:endCxn id="711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120" name="Google Shape;7120;p84"/>
            <p:cNvCxnSpPr>
              <a:stCxn id="7114" idx="0"/>
              <a:endCxn id="711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121" name="Google Shape;7121;p84"/>
            <p:cNvCxnSpPr>
              <a:stCxn id="7114" idx="2"/>
              <a:endCxn id="711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122" name="Google Shape;7122;p84"/>
            <p:cNvCxnSpPr>
              <a:stCxn id="7115" idx="0"/>
              <a:endCxn id="711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123" name="Google Shape;7123;p84"/>
            <p:cNvCxnSpPr>
              <a:stCxn id="7113" idx="2"/>
              <a:endCxn id="711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124" name="Google Shape;7124;p84"/>
            <p:cNvCxnSpPr>
              <a:stCxn id="7117" idx="0"/>
              <a:endCxn id="711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125" name="Google Shape;7125;p84"/>
          <p:cNvGrpSpPr/>
          <p:nvPr/>
        </p:nvGrpSpPr>
        <p:grpSpPr>
          <a:xfrm>
            <a:off x="6844058" y="2894258"/>
            <a:ext cx="1579035" cy="540873"/>
            <a:chOff x="6895650" y="3126697"/>
            <a:chExt cx="1436662" cy="492105"/>
          </a:xfrm>
        </p:grpSpPr>
        <p:sp>
          <p:nvSpPr>
            <p:cNvPr id="7126" name="Google Shape;7126;p8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1" name="Google Shape;7131;p84"/>
            <p:cNvGrpSpPr/>
            <p:nvPr/>
          </p:nvGrpSpPr>
          <p:grpSpPr>
            <a:xfrm>
              <a:off x="6995957" y="3335810"/>
              <a:ext cx="1230393" cy="71754"/>
              <a:chOff x="6995957" y="3287964"/>
              <a:chExt cx="1230393" cy="71754"/>
            </a:xfrm>
          </p:grpSpPr>
          <p:sp>
            <p:nvSpPr>
              <p:cNvPr id="7132" name="Google Shape;7132;p8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7" name="Google Shape;7137;p84"/>
          <p:cNvGrpSpPr/>
          <p:nvPr/>
        </p:nvGrpSpPr>
        <p:grpSpPr>
          <a:xfrm>
            <a:off x="6842640" y="3531021"/>
            <a:ext cx="1581862" cy="650625"/>
            <a:chOff x="6777990" y="3710194"/>
            <a:chExt cx="1646915" cy="677382"/>
          </a:xfrm>
        </p:grpSpPr>
        <p:grpSp>
          <p:nvGrpSpPr>
            <p:cNvPr id="7138" name="Google Shape;7138;p84"/>
            <p:cNvGrpSpPr/>
            <p:nvPr/>
          </p:nvGrpSpPr>
          <p:grpSpPr>
            <a:xfrm>
              <a:off x="6777990" y="3874492"/>
              <a:ext cx="411129" cy="513083"/>
              <a:chOff x="6777990" y="3874492"/>
              <a:chExt cx="411129" cy="513083"/>
            </a:xfrm>
          </p:grpSpPr>
          <p:cxnSp>
            <p:nvCxnSpPr>
              <p:cNvPr id="7139" name="Google Shape;7139;p8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40" name="Google Shape;7140;p8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84"/>
            <p:cNvGrpSpPr/>
            <p:nvPr/>
          </p:nvGrpSpPr>
          <p:grpSpPr>
            <a:xfrm>
              <a:off x="7188425" y="3710194"/>
              <a:ext cx="411123" cy="520535"/>
              <a:chOff x="7188425" y="3710194"/>
              <a:chExt cx="411123" cy="520535"/>
            </a:xfrm>
          </p:grpSpPr>
          <p:cxnSp>
            <p:nvCxnSpPr>
              <p:cNvPr id="7142" name="Google Shape;7142;p8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43" name="Google Shape;7143;p8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84"/>
            <p:cNvGrpSpPr/>
            <p:nvPr/>
          </p:nvGrpSpPr>
          <p:grpSpPr>
            <a:xfrm>
              <a:off x="7603341" y="3874492"/>
              <a:ext cx="411474" cy="513083"/>
              <a:chOff x="7603341" y="3874492"/>
              <a:chExt cx="411474" cy="513083"/>
            </a:xfrm>
          </p:grpSpPr>
          <p:cxnSp>
            <p:nvCxnSpPr>
              <p:cNvPr id="7145" name="Google Shape;7145;p8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46" name="Google Shape;7146;p8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84"/>
            <p:cNvGrpSpPr/>
            <p:nvPr/>
          </p:nvGrpSpPr>
          <p:grpSpPr>
            <a:xfrm>
              <a:off x="8013776" y="3722847"/>
              <a:ext cx="411129" cy="507881"/>
              <a:chOff x="8013776" y="3722847"/>
              <a:chExt cx="411129" cy="507881"/>
            </a:xfrm>
          </p:grpSpPr>
          <p:cxnSp>
            <p:nvCxnSpPr>
              <p:cNvPr id="7148" name="Google Shape;7148;p8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149" name="Google Shape;7149;p8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0" name="Google Shape;7150;p84"/>
          <p:cNvGrpSpPr/>
          <p:nvPr/>
        </p:nvGrpSpPr>
        <p:grpSpPr>
          <a:xfrm>
            <a:off x="5262155" y="2703861"/>
            <a:ext cx="1421889" cy="1020603"/>
            <a:chOff x="5190863" y="2824811"/>
            <a:chExt cx="1544860" cy="1108869"/>
          </a:xfrm>
        </p:grpSpPr>
        <p:grpSp>
          <p:nvGrpSpPr>
            <p:cNvPr id="7151" name="Google Shape;7151;p84"/>
            <p:cNvGrpSpPr/>
            <p:nvPr/>
          </p:nvGrpSpPr>
          <p:grpSpPr>
            <a:xfrm>
              <a:off x="5938695" y="3176919"/>
              <a:ext cx="685761" cy="404739"/>
              <a:chOff x="5938695" y="3176919"/>
              <a:chExt cx="685761" cy="404739"/>
            </a:xfrm>
          </p:grpSpPr>
          <p:grpSp>
            <p:nvGrpSpPr>
              <p:cNvPr id="7152" name="Google Shape;7152;p84"/>
              <p:cNvGrpSpPr/>
              <p:nvPr/>
            </p:nvGrpSpPr>
            <p:grpSpPr>
              <a:xfrm>
                <a:off x="5938695" y="3176919"/>
                <a:ext cx="685761" cy="404739"/>
                <a:chOff x="5938695" y="3176919"/>
                <a:chExt cx="685761" cy="404739"/>
              </a:xfrm>
            </p:grpSpPr>
            <p:sp>
              <p:nvSpPr>
                <p:cNvPr id="7153" name="Google Shape;7153;p8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5" name="Google Shape;7155;p8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84"/>
            <p:cNvGrpSpPr/>
            <p:nvPr/>
          </p:nvGrpSpPr>
          <p:grpSpPr>
            <a:xfrm>
              <a:off x="5305233" y="3176835"/>
              <a:ext cx="685971" cy="404655"/>
              <a:chOff x="5305233" y="3176835"/>
              <a:chExt cx="685971" cy="404655"/>
            </a:xfrm>
          </p:grpSpPr>
          <p:grpSp>
            <p:nvGrpSpPr>
              <p:cNvPr id="7157" name="Google Shape;7157;p84"/>
              <p:cNvGrpSpPr/>
              <p:nvPr/>
            </p:nvGrpSpPr>
            <p:grpSpPr>
              <a:xfrm>
                <a:off x="5305233" y="3176835"/>
                <a:ext cx="685971" cy="404655"/>
                <a:chOff x="5305233" y="3176835"/>
                <a:chExt cx="685971" cy="404655"/>
              </a:xfrm>
            </p:grpSpPr>
            <p:sp>
              <p:nvSpPr>
                <p:cNvPr id="7158" name="Google Shape;7158;p8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0" name="Google Shape;7160;p8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1" name="Google Shape;7161;p8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84"/>
            <p:cNvGrpSpPr/>
            <p:nvPr/>
          </p:nvGrpSpPr>
          <p:grpSpPr>
            <a:xfrm>
              <a:off x="5657361" y="2824811"/>
              <a:ext cx="1078361" cy="404655"/>
              <a:chOff x="5657361" y="2824811"/>
              <a:chExt cx="1078361" cy="404655"/>
            </a:xfrm>
          </p:grpSpPr>
          <p:grpSp>
            <p:nvGrpSpPr>
              <p:cNvPr id="7163" name="Google Shape;7163;p84"/>
              <p:cNvGrpSpPr/>
              <p:nvPr/>
            </p:nvGrpSpPr>
            <p:grpSpPr>
              <a:xfrm>
                <a:off x="5657361" y="2824811"/>
                <a:ext cx="1078361" cy="404655"/>
                <a:chOff x="5657361" y="2824811"/>
                <a:chExt cx="1078361" cy="404655"/>
              </a:xfrm>
            </p:grpSpPr>
            <p:grpSp>
              <p:nvGrpSpPr>
                <p:cNvPr id="7164" name="Google Shape;7164;p84"/>
                <p:cNvGrpSpPr/>
                <p:nvPr/>
              </p:nvGrpSpPr>
              <p:grpSpPr>
                <a:xfrm>
                  <a:off x="5938485" y="2824811"/>
                  <a:ext cx="797237" cy="404655"/>
                  <a:chOff x="5938485" y="2824811"/>
                  <a:chExt cx="797237" cy="404655"/>
                </a:xfrm>
              </p:grpSpPr>
              <p:sp>
                <p:nvSpPr>
                  <p:cNvPr id="7165" name="Google Shape;7165;p8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7" name="Google Shape;7167;p8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8" name="Google Shape;7168;p8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84"/>
            <p:cNvGrpSpPr/>
            <p:nvPr/>
          </p:nvGrpSpPr>
          <p:grpSpPr>
            <a:xfrm>
              <a:off x="5190863" y="3528942"/>
              <a:ext cx="1078026" cy="404739"/>
              <a:chOff x="5190863" y="3528942"/>
              <a:chExt cx="1078026" cy="404739"/>
            </a:xfrm>
          </p:grpSpPr>
          <p:sp>
            <p:nvSpPr>
              <p:cNvPr id="7170" name="Google Shape;7170;p8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1" name="Google Shape;7171;p84"/>
              <p:cNvGrpSpPr/>
              <p:nvPr/>
            </p:nvGrpSpPr>
            <p:grpSpPr>
              <a:xfrm>
                <a:off x="5190863" y="3528942"/>
                <a:ext cx="1078026" cy="404739"/>
                <a:chOff x="5190863" y="3528942"/>
                <a:chExt cx="1078026" cy="404739"/>
              </a:xfrm>
            </p:grpSpPr>
            <p:sp>
              <p:nvSpPr>
                <p:cNvPr id="7172" name="Google Shape;7172;p8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74" name="Google Shape;7174;p84"/>
          <p:cNvGrpSpPr/>
          <p:nvPr/>
        </p:nvGrpSpPr>
        <p:grpSpPr>
          <a:xfrm>
            <a:off x="728162" y="1268329"/>
            <a:ext cx="1086719" cy="879487"/>
            <a:chOff x="803162" y="1474292"/>
            <a:chExt cx="1086719" cy="879487"/>
          </a:xfrm>
        </p:grpSpPr>
        <p:grpSp>
          <p:nvGrpSpPr>
            <p:cNvPr id="7175" name="Google Shape;7175;p84"/>
            <p:cNvGrpSpPr/>
            <p:nvPr/>
          </p:nvGrpSpPr>
          <p:grpSpPr>
            <a:xfrm>
              <a:off x="803162" y="1625948"/>
              <a:ext cx="445856" cy="576579"/>
              <a:chOff x="803162" y="1625948"/>
              <a:chExt cx="445856" cy="576579"/>
            </a:xfrm>
          </p:grpSpPr>
          <p:sp>
            <p:nvSpPr>
              <p:cNvPr id="7176" name="Google Shape;7176;p8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7" name="Google Shape;7177;p84"/>
              <p:cNvGrpSpPr/>
              <p:nvPr/>
            </p:nvGrpSpPr>
            <p:grpSpPr>
              <a:xfrm>
                <a:off x="1056023" y="1625948"/>
                <a:ext cx="192995" cy="576579"/>
                <a:chOff x="1056023" y="1625948"/>
                <a:chExt cx="192995" cy="576579"/>
              </a:xfrm>
            </p:grpSpPr>
            <p:sp>
              <p:nvSpPr>
                <p:cNvPr id="7178" name="Google Shape;7178;p8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3" name="Google Shape;7183;p84"/>
            <p:cNvGrpSpPr/>
            <p:nvPr/>
          </p:nvGrpSpPr>
          <p:grpSpPr>
            <a:xfrm>
              <a:off x="1371406" y="1474292"/>
              <a:ext cx="518475" cy="879487"/>
              <a:chOff x="1398231" y="1474292"/>
              <a:chExt cx="518475" cy="879487"/>
            </a:xfrm>
          </p:grpSpPr>
          <p:grpSp>
            <p:nvGrpSpPr>
              <p:cNvPr id="7184" name="Google Shape;7184;p84"/>
              <p:cNvGrpSpPr/>
              <p:nvPr/>
            </p:nvGrpSpPr>
            <p:grpSpPr>
              <a:xfrm>
                <a:off x="1398231" y="1474292"/>
                <a:ext cx="518475" cy="341643"/>
                <a:chOff x="1398231" y="1474292"/>
                <a:chExt cx="518475" cy="341643"/>
              </a:xfrm>
            </p:grpSpPr>
            <p:sp>
              <p:nvSpPr>
                <p:cNvPr id="7185" name="Google Shape;7185;p8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6" name="Google Shape;7186;p84"/>
                <p:cNvGrpSpPr/>
                <p:nvPr/>
              </p:nvGrpSpPr>
              <p:grpSpPr>
                <a:xfrm>
                  <a:off x="1616453" y="1474292"/>
                  <a:ext cx="300253" cy="341643"/>
                  <a:chOff x="1616453" y="1475379"/>
                  <a:chExt cx="300253" cy="341643"/>
                </a:xfrm>
              </p:grpSpPr>
              <p:sp>
                <p:nvSpPr>
                  <p:cNvPr id="7187" name="Google Shape;7187;p8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4" name="Google Shape;7194;p84"/>
                  <p:cNvGrpSpPr/>
                  <p:nvPr/>
                </p:nvGrpSpPr>
                <p:grpSpPr>
                  <a:xfrm>
                    <a:off x="1839639" y="1475379"/>
                    <a:ext cx="77067" cy="341643"/>
                    <a:chOff x="1839639" y="1475379"/>
                    <a:chExt cx="77067" cy="341643"/>
                  </a:xfrm>
                </p:grpSpPr>
                <p:sp>
                  <p:nvSpPr>
                    <p:cNvPr id="7195" name="Google Shape;7195;p8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97" name="Google Shape;7197;p84"/>
              <p:cNvGrpSpPr/>
              <p:nvPr/>
            </p:nvGrpSpPr>
            <p:grpSpPr>
              <a:xfrm>
                <a:off x="1398451" y="2012951"/>
                <a:ext cx="518255" cy="340828"/>
                <a:chOff x="1398451" y="2012951"/>
                <a:chExt cx="518255" cy="340828"/>
              </a:xfrm>
            </p:grpSpPr>
            <p:sp>
              <p:nvSpPr>
                <p:cNvPr id="7198" name="Google Shape;7198;p8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9" name="Google Shape;7199;p84"/>
                <p:cNvGrpSpPr/>
                <p:nvPr/>
              </p:nvGrpSpPr>
              <p:grpSpPr>
                <a:xfrm>
                  <a:off x="1616453" y="2012951"/>
                  <a:ext cx="300253" cy="340828"/>
                  <a:chOff x="1616453" y="2013538"/>
                  <a:chExt cx="300253" cy="340828"/>
                </a:xfrm>
              </p:grpSpPr>
              <p:sp>
                <p:nvSpPr>
                  <p:cNvPr id="7200" name="Google Shape;7200;p8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7" name="Google Shape;7207;p84"/>
                  <p:cNvGrpSpPr/>
                  <p:nvPr/>
                </p:nvGrpSpPr>
                <p:grpSpPr>
                  <a:xfrm>
                    <a:off x="1839639" y="2013538"/>
                    <a:ext cx="77067" cy="340828"/>
                    <a:chOff x="1839639" y="2013538"/>
                    <a:chExt cx="77067" cy="340828"/>
                  </a:xfrm>
                </p:grpSpPr>
                <p:sp>
                  <p:nvSpPr>
                    <p:cNvPr id="7208" name="Google Shape;7208;p8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210" name="Google Shape;7210;p84"/>
          <p:cNvGrpSpPr/>
          <p:nvPr/>
        </p:nvGrpSpPr>
        <p:grpSpPr>
          <a:xfrm>
            <a:off x="724986" y="3399516"/>
            <a:ext cx="1368681" cy="682918"/>
            <a:chOff x="724986" y="3605478"/>
            <a:chExt cx="1368681" cy="682918"/>
          </a:xfrm>
        </p:grpSpPr>
        <p:grpSp>
          <p:nvGrpSpPr>
            <p:cNvPr id="7211" name="Google Shape;7211;p84"/>
            <p:cNvGrpSpPr/>
            <p:nvPr/>
          </p:nvGrpSpPr>
          <p:grpSpPr>
            <a:xfrm>
              <a:off x="1289102" y="3823629"/>
              <a:ext cx="240442" cy="250435"/>
              <a:chOff x="-165066" y="3843615"/>
              <a:chExt cx="221259" cy="230455"/>
            </a:xfrm>
          </p:grpSpPr>
          <p:sp>
            <p:nvSpPr>
              <p:cNvPr id="7212" name="Google Shape;7212;p8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84"/>
            <p:cNvGrpSpPr/>
            <p:nvPr/>
          </p:nvGrpSpPr>
          <p:grpSpPr>
            <a:xfrm>
              <a:off x="724986" y="3605478"/>
              <a:ext cx="1368681" cy="682918"/>
              <a:chOff x="724986" y="3605478"/>
              <a:chExt cx="1368681" cy="682918"/>
            </a:xfrm>
          </p:grpSpPr>
          <p:grpSp>
            <p:nvGrpSpPr>
              <p:cNvPr id="7233" name="Google Shape;7233;p84"/>
              <p:cNvGrpSpPr/>
              <p:nvPr/>
            </p:nvGrpSpPr>
            <p:grpSpPr>
              <a:xfrm>
                <a:off x="1498221" y="4047614"/>
                <a:ext cx="529172" cy="240783"/>
                <a:chOff x="1498221" y="4047614"/>
                <a:chExt cx="529172" cy="240783"/>
              </a:xfrm>
            </p:grpSpPr>
            <p:grpSp>
              <p:nvGrpSpPr>
                <p:cNvPr id="7234" name="Google Shape;7234;p84"/>
                <p:cNvGrpSpPr/>
                <p:nvPr/>
              </p:nvGrpSpPr>
              <p:grpSpPr>
                <a:xfrm>
                  <a:off x="1826655" y="4224370"/>
                  <a:ext cx="200738" cy="25631"/>
                  <a:chOff x="1826655" y="4224370"/>
                  <a:chExt cx="200738" cy="25631"/>
                </a:xfrm>
              </p:grpSpPr>
              <p:sp>
                <p:nvSpPr>
                  <p:cNvPr id="7235" name="Google Shape;7235;p8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84"/>
                <p:cNvGrpSpPr/>
                <p:nvPr/>
              </p:nvGrpSpPr>
              <p:grpSpPr>
                <a:xfrm>
                  <a:off x="1498221" y="4047614"/>
                  <a:ext cx="328444" cy="240783"/>
                  <a:chOff x="1498221" y="4047614"/>
                  <a:chExt cx="328444" cy="240783"/>
                </a:xfrm>
              </p:grpSpPr>
              <p:sp>
                <p:nvSpPr>
                  <p:cNvPr id="7238" name="Google Shape;7238;p8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9" name="Google Shape;7239;p84"/>
                  <p:cNvGrpSpPr/>
                  <p:nvPr/>
                </p:nvGrpSpPr>
                <p:grpSpPr>
                  <a:xfrm>
                    <a:off x="1498221" y="4047614"/>
                    <a:ext cx="150566" cy="190416"/>
                    <a:chOff x="1498221" y="4047614"/>
                    <a:chExt cx="150566" cy="190416"/>
                  </a:xfrm>
                </p:grpSpPr>
                <p:sp>
                  <p:nvSpPr>
                    <p:cNvPr id="7240" name="Google Shape;7240;p8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42" name="Google Shape;7242;p84"/>
              <p:cNvGrpSpPr/>
              <p:nvPr/>
            </p:nvGrpSpPr>
            <p:grpSpPr>
              <a:xfrm>
                <a:off x="1560718" y="3800594"/>
                <a:ext cx="532948" cy="302090"/>
                <a:chOff x="1560718" y="3800594"/>
                <a:chExt cx="532948" cy="302090"/>
              </a:xfrm>
            </p:grpSpPr>
            <p:grpSp>
              <p:nvGrpSpPr>
                <p:cNvPr id="7243" name="Google Shape;7243;p84"/>
                <p:cNvGrpSpPr/>
                <p:nvPr/>
              </p:nvGrpSpPr>
              <p:grpSpPr>
                <a:xfrm>
                  <a:off x="1912179" y="3827344"/>
                  <a:ext cx="181487" cy="25631"/>
                  <a:chOff x="1912179" y="3827344"/>
                  <a:chExt cx="181487" cy="25631"/>
                </a:xfrm>
              </p:grpSpPr>
              <p:sp>
                <p:nvSpPr>
                  <p:cNvPr id="7244" name="Google Shape;7244;p8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84"/>
                <p:cNvGrpSpPr/>
                <p:nvPr/>
              </p:nvGrpSpPr>
              <p:grpSpPr>
                <a:xfrm>
                  <a:off x="1912179" y="4044505"/>
                  <a:ext cx="181487" cy="25622"/>
                  <a:chOff x="1912179" y="4044506"/>
                  <a:chExt cx="181487" cy="25622"/>
                </a:xfrm>
              </p:grpSpPr>
              <p:sp>
                <p:nvSpPr>
                  <p:cNvPr id="7247" name="Google Shape;7247;p8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84"/>
                <p:cNvGrpSpPr/>
                <p:nvPr/>
              </p:nvGrpSpPr>
              <p:grpSpPr>
                <a:xfrm>
                  <a:off x="1560718" y="3800594"/>
                  <a:ext cx="351472" cy="302090"/>
                  <a:chOff x="1560718" y="3800594"/>
                  <a:chExt cx="351472" cy="302090"/>
                </a:xfrm>
              </p:grpSpPr>
              <p:grpSp>
                <p:nvGrpSpPr>
                  <p:cNvPr id="7250" name="Google Shape;7250;p84"/>
                  <p:cNvGrpSpPr/>
                  <p:nvPr/>
                </p:nvGrpSpPr>
                <p:grpSpPr>
                  <a:xfrm>
                    <a:off x="1560718" y="3842857"/>
                    <a:ext cx="173586" cy="217131"/>
                    <a:chOff x="1560718" y="3842857"/>
                    <a:chExt cx="173586" cy="217131"/>
                  </a:xfrm>
                </p:grpSpPr>
                <p:sp>
                  <p:nvSpPr>
                    <p:cNvPr id="7251" name="Google Shape;7251;p8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4" name="Google Shape;7254;p8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56" name="Google Shape;7256;p8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7" name="Google Shape;7257;p84"/>
              <p:cNvGrpSpPr/>
              <p:nvPr/>
            </p:nvGrpSpPr>
            <p:grpSpPr>
              <a:xfrm>
                <a:off x="785350" y="3605478"/>
                <a:ext cx="535311" cy="249245"/>
                <a:chOff x="785350" y="3605478"/>
                <a:chExt cx="535311" cy="249245"/>
              </a:xfrm>
            </p:grpSpPr>
            <p:grpSp>
              <p:nvGrpSpPr>
                <p:cNvPr id="7258" name="Google Shape;7258;p84"/>
                <p:cNvGrpSpPr/>
                <p:nvPr/>
              </p:nvGrpSpPr>
              <p:grpSpPr>
                <a:xfrm>
                  <a:off x="785350" y="3605478"/>
                  <a:ext cx="376191" cy="102736"/>
                  <a:chOff x="785350" y="3605478"/>
                  <a:chExt cx="376191" cy="102736"/>
                </a:xfrm>
              </p:grpSpPr>
              <p:sp>
                <p:nvSpPr>
                  <p:cNvPr id="7259" name="Google Shape;7259;p8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84"/>
                <p:cNvGrpSpPr/>
                <p:nvPr/>
              </p:nvGrpSpPr>
              <p:grpSpPr>
                <a:xfrm>
                  <a:off x="1161530" y="3655851"/>
                  <a:ext cx="159131" cy="198872"/>
                  <a:chOff x="1161530" y="3655851"/>
                  <a:chExt cx="159131" cy="198872"/>
                </a:xfrm>
              </p:grpSpPr>
              <p:sp>
                <p:nvSpPr>
                  <p:cNvPr id="7263" name="Google Shape;7263;p8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5" name="Google Shape;7265;p84"/>
              <p:cNvGrpSpPr/>
              <p:nvPr/>
            </p:nvGrpSpPr>
            <p:grpSpPr>
              <a:xfrm>
                <a:off x="785350" y="4047614"/>
                <a:ext cx="535311" cy="240783"/>
                <a:chOff x="785350" y="4047614"/>
                <a:chExt cx="535311" cy="240783"/>
              </a:xfrm>
            </p:grpSpPr>
            <p:grpSp>
              <p:nvGrpSpPr>
                <p:cNvPr id="7266" name="Google Shape;7266;p84"/>
                <p:cNvGrpSpPr/>
                <p:nvPr/>
              </p:nvGrpSpPr>
              <p:grpSpPr>
                <a:xfrm>
                  <a:off x="1161636" y="4047614"/>
                  <a:ext cx="159025" cy="190415"/>
                  <a:chOff x="1161636" y="4047614"/>
                  <a:chExt cx="159025" cy="190415"/>
                </a:xfrm>
              </p:grpSpPr>
              <p:sp>
                <p:nvSpPr>
                  <p:cNvPr id="7267" name="Google Shape;7267;p8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9" name="Google Shape;7269;p84"/>
                <p:cNvGrpSpPr/>
                <p:nvPr/>
              </p:nvGrpSpPr>
              <p:grpSpPr>
                <a:xfrm>
                  <a:off x="785350" y="4185661"/>
                  <a:ext cx="376191" cy="102736"/>
                  <a:chOff x="785350" y="4185661"/>
                  <a:chExt cx="376191" cy="102736"/>
                </a:xfrm>
              </p:grpSpPr>
              <p:sp>
                <p:nvSpPr>
                  <p:cNvPr id="7270" name="Google Shape;7270;p8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3" name="Google Shape;7273;p84"/>
              <p:cNvGrpSpPr/>
              <p:nvPr/>
            </p:nvGrpSpPr>
            <p:grpSpPr>
              <a:xfrm>
                <a:off x="1501054" y="3605478"/>
                <a:ext cx="526340" cy="249240"/>
                <a:chOff x="1501054" y="3605478"/>
                <a:chExt cx="526340" cy="249240"/>
              </a:xfrm>
            </p:grpSpPr>
            <p:grpSp>
              <p:nvGrpSpPr>
                <p:cNvPr id="7274" name="Google Shape;7274;p84"/>
                <p:cNvGrpSpPr/>
                <p:nvPr/>
              </p:nvGrpSpPr>
              <p:grpSpPr>
                <a:xfrm>
                  <a:off x="1834208" y="3643867"/>
                  <a:ext cx="193185" cy="25622"/>
                  <a:chOff x="1834208" y="3643867"/>
                  <a:chExt cx="193185" cy="25622"/>
                </a:xfrm>
              </p:grpSpPr>
              <p:sp>
                <p:nvSpPr>
                  <p:cNvPr id="7275" name="Google Shape;7275;p8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84"/>
                <p:cNvGrpSpPr/>
                <p:nvPr/>
              </p:nvGrpSpPr>
              <p:grpSpPr>
                <a:xfrm>
                  <a:off x="1501054" y="3605478"/>
                  <a:ext cx="333165" cy="249240"/>
                  <a:chOff x="1501054" y="3605478"/>
                  <a:chExt cx="333165" cy="249240"/>
                </a:xfrm>
              </p:grpSpPr>
              <p:sp>
                <p:nvSpPr>
                  <p:cNvPr id="7278" name="Google Shape;7278;p8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9" name="Google Shape;7279;p84"/>
                  <p:cNvGrpSpPr/>
                  <p:nvPr/>
                </p:nvGrpSpPr>
                <p:grpSpPr>
                  <a:xfrm>
                    <a:off x="1501054" y="3655851"/>
                    <a:ext cx="155286" cy="198867"/>
                    <a:chOff x="1501054" y="3655851"/>
                    <a:chExt cx="155286" cy="198867"/>
                  </a:xfrm>
                </p:grpSpPr>
                <p:sp>
                  <p:nvSpPr>
                    <p:cNvPr id="7280" name="Google Shape;7280;p8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82" name="Google Shape;7282;p84"/>
              <p:cNvGrpSpPr/>
              <p:nvPr/>
            </p:nvGrpSpPr>
            <p:grpSpPr>
              <a:xfrm>
                <a:off x="724986" y="3800594"/>
                <a:ext cx="532950" cy="302090"/>
                <a:chOff x="724986" y="3800594"/>
                <a:chExt cx="532950" cy="302090"/>
              </a:xfrm>
            </p:grpSpPr>
            <p:grpSp>
              <p:nvGrpSpPr>
                <p:cNvPr id="7283" name="Google Shape;7283;p84"/>
                <p:cNvGrpSpPr/>
                <p:nvPr/>
              </p:nvGrpSpPr>
              <p:grpSpPr>
                <a:xfrm>
                  <a:off x="724986" y="4044367"/>
                  <a:ext cx="181314" cy="25626"/>
                  <a:chOff x="724986" y="4044367"/>
                  <a:chExt cx="181314" cy="25626"/>
                </a:xfrm>
              </p:grpSpPr>
              <p:sp>
                <p:nvSpPr>
                  <p:cNvPr id="7284" name="Google Shape;7284;p8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4"/>
                <p:cNvGrpSpPr/>
                <p:nvPr/>
              </p:nvGrpSpPr>
              <p:grpSpPr>
                <a:xfrm>
                  <a:off x="906290" y="3800594"/>
                  <a:ext cx="351646" cy="302090"/>
                  <a:chOff x="906290" y="3800594"/>
                  <a:chExt cx="351646" cy="302090"/>
                </a:xfrm>
              </p:grpSpPr>
              <p:grpSp>
                <p:nvGrpSpPr>
                  <p:cNvPr id="7287" name="Google Shape;7287;p84"/>
                  <p:cNvGrpSpPr/>
                  <p:nvPr/>
                </p:nvGrpSpPr>
                <p:grpSpPr>
                  <a:xfrm>
                    <a:off x="1084172" y="3842857"/>
                    <a:ext cx="173764" cy="217131"/>
                    <a:chOff x="1084172" y="3842857"/>
                    <a:chExt cx="173764" cy="217131"/>
                  </a:xfrm>
                </p:grpSpPr>
                <p:grpSp>
                  <p:nvGrpSpPr>
                    <p:cNvPr id="7288" name="Google Shape;7288;p84"/>
                    <p:cNvGrpSpPr/>
                    <p:nvPr/>
                  </p:nvGrpSpPr>
                  <p:grpSpPr>
                    <a:xfrm>
                      <a:off x="1156862" y="3936509"/>
                      <a:ext cx="101073" cy="25622"/>
                      <a:chOff x="1156862" y="3936509"/>
                      <a:chExt cx="101073" cy="25622"/>
                    </a:xfrm>
                  </p:grpSpPr>
                  <p:sp>
                    <p:nvSpPr>
                      <p:cNvPr id="7289" name="Google Shape;7289;p8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1" name="Google Shape;7291;p8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2" name="Google Shape;7292;p8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84"/>
                <p:cNvGrpSpPr/>
                <p:nvPr/>
              </p:nvGrpSpPr>
              <p:grpSpPr>
                <a:xfrm>
                  <a:off x="724986" y="3830189"/>
                  <a:ext cx="189533" cy="25626"/>
                  <a:chOff x="724986" y="3830189"/>
                  <a:chExt cx="189533" cy="25626"/>
                </a:xfrm>
              </p:grpSpPr>
              <p:sp>
                <p:nvSpPr>
                  <p:cNvPr id="7295" name="Google Shape;7295;p8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297" name="Google Shape;7297;p84"/>
          <p:cNvGrpSpPr/>
          <p:nvPr/>
        </p:nvGrpSpPr>
        <p:grpSpPr>
          <a:xfrm>
            <a:off x="2253298" y="2249677"/>
            <a:ext cx="948701" cy="935378"/>
            <a:chOff x="2253298" y="2428317"/>
            <a:chExt cx="948701" cy="935378"/>
          </a:xfrm>
        </p:grpSpPr>
        <p:sp>
          <p:nvSpPr>
            <p:cNvPr id="7298" name="Google Shape;7298;p8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34" name="Shape 7334"/>
        <p:cNvGrpSpPr/>
        <p:nvPr/>
      </p:nvGrpSpPr>
      <p:grpSpPr>
        <a:xfrm>
          <a:off x="0" y="0"/>
          <a:ext cx="0" cy="0"/>
          <a:chOff x="0" y="0"/>
          <a:chExt cx="0" cy="0"/>
        </a:xfrm>
      </p:grpSpPr>
      <p:grpSp>
        <p:nvGrpSpPr>
          <p:cNvPr id="7335" name="Google Shape;7335;p85"/>
          <p:cNvGrpSpPr/>
          <p:nvPr/>
        </p:nvGrpSpPr>
        <p:grpSpPr>
          <a:xfrm>
            <a:off x="3339744" y="952977"/>
            <a:ext cx="2363393" cy="1017867"/>
            <a:chOff x="3292400" y="1219146"/>
            <a:chExt cx="2615240" cy="1110239"/>
          </a:xfrm>
        </p:grpSpPr>
        <p:sp>
          <p:nvSpPr>
            <p:cNvPr id="7336" name="Google Shape;7336;p8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337" name="Google Shape;7337;p8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38" name="Google Shape;7338;p8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339" name="Google Shape;7339;p8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340" name="Google Shape;7340;p8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341" name="Google Shape;7341;p8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342" name="Google Shape;7342;p8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343" name="Google Shape;7343;p8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344" name="Google Shape;7344;p8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345" name="Google Shape;7345;p8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346" name="Google Shape;7346;p8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347" name="Google Shape;7347;p8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348" name="Google Shape;7348;p8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349" name="Google Shape;7349;p8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350" name="Google Shape;7350;p85"/>
            <p:cNvGrpSpPr/>
            <p:nvPr/>
          </p:nvGrpSpPr>
          <p:grpSpPr>
            <a:xfrm>
              <a:off x="3748438" y="1378608"/>
              <a:ext cx="2159202" cy="903971"/>
              <a:chOff x="1683525" y="2179850"/>
              <a:chExt cx="4519050" cy="2134525"/>
            </a:xfrm>
          </p:grpSpPr>
          <p:sp>
            <p:nvSpPr>
              <p:cNvPr id="7351" name="Google Shape;7351;p8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2" name="Google Shape;7352;p8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3" name="Google Shape;7353;p8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4" name="Google Shape;7354;p8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5" name="Google Shape;7355;p8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6" name="Google Shape;7356;p8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7" name="Google Shape;7357;p8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8" name="Google Shape;7358;p8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59" name="Google Shape;7359;p8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60" name="Google Shape;7360;p8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61" name="Google Shape;7361;p8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362" name="Google Shape;7362;p8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363" name="Google Shape;7363;p85"/>
          <p:cNvGraphicFramePr/>
          <p:nvPr/>
        </p:nvGraphicFramePr>
        <p:xfrm>
          <a:off x="5935838" y="2130450"/>
          <a:ext cx="3000000" cy="3000000"/>
        </p:xfrm>
        <a:graphic>
          <a:graphicData uri="http://schemas.openxmlformats.org/drawingml/2006/table">
            <a:tbl>
              <a:tblPr>
                <a:noFill/>
                <a:tableStyleId>{549C7686-E835-494F-8411-27C7E94A7200}</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364" name="Google Shape;7364;p85"/>
          <p:cNvGrpSpPr/>
          <p:nvPr/>
        </p:nvGrpSpPr>
        <p:grpSpPr>
          <a:xfrm>
            <a:off x="5913087" y="3189047"/>
            <a:ext cx="2519825" cy="1001454"/>
            <a:chOff x="1906114" y="789980"/>
            <a:chExt cx="1487676" cy="606868"/>
          </a:xfrm>
        </p:grpSpPr>
        <p:cxnSp>
          <p:nvCxnSpPr>
            <p:cNvPr id="7365" name="Google Shape;7365;p8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66" name="Google Shape;7366;p8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67" name="Google Shape;7367;p8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368" name="Google Shape;7368;p8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369" name="Google Shape;7369;p8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370" name="Google Shape;7370;p8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371" name="Google Shape;7371;p8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372" name="Google Shape;7372;p8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379" name="Google Shape;7379;p8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380" name="Google Shape;7380;p8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381" name="Google Shape;7381;p8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85"/>
          <p:cNvGrpSpPr/>
          <p:nvPr/>
        </p:nvGrpSpPr>
        <p:grpSpPr>
          <a:xfrm>
            <a:off x="712562" y="998005"/>
            <a:ext cx="2394370" cy="976502"/>
            <a:chOff x="749309" y="1112739"/>
            <a:chExt cx="2371603" cy="976502"/>
          </a:xfrm>
        </p:grpSpPr>
        <p:sp>
          <p:nvSpPr>
            <p:cNvPr id="7383" name="Google Shape;7383;p8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415" name="Google Shape;7415;p85"/>
          <p:cNvGraphicFramePr/>
          <p:nvPr/>
        </p:nvGraphicFramePr>
        <p:xfrm>
          <a:off x="5935863" y="996300"/>
          <a:ext cx="3000000" cy="3000000"/>
        </p:xfrm>
        <a:graphic>
          <a:graphicData uri="http://schemas.openxmlformats.org/drawingml/2006/table">
            <a:tbl>
              <a:tblPr>
                <a:noFill/>
                <a:tableStyleId>{549C7686-E835-494F-8411-27C7E94A7200}</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416" name="Google Shape;7416;p85"/>
          <p:cNvGraphicFramePr/>
          <p:nvPr/>
        </p:nvGraphicFramePr>
        <p:xfrm>
          <a:off x="3342575" y="2130450"/>
          <a:ext cx="3000000" cy="3000000"/>
        </p:xfrm>
        <a:graphic>
          <a:graphicData uri="http://schemas.openxmlformats.org/drawingml/2006/table">
            <a:tbl>
              <a:tblPr>
                <a:noFill/>
                <a:tableStyleId>{549C7686-E835-494F-8411-27C7E94A7200}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417" name="Google Shape;7417;p85"/>
          <p:cNvGrpSpPr/>
          <p:nvPr/>
        </p:nvGrpSpPr>
        <p:grpSpPr>
          <a:xfrm>
            <a:off x="4086504" y="2517093"/>
            <a:ext cx="1517436" cy="74460"/>
            <a:chOff x="3980086" y="2804397"/>
            <a:chExt cx="1227600" cy="66900"/>
          </a:xfrm>
        </p:grpSpPr>
        <p:sp>
          <p:nvSpPr>
            <p:cNvPr id="7418" name="Google Shape;7418;p8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5"/>
          <p:cNvGrpSpPr/>
          <p:nvPr/>
        </p:nvGrpSpPr>
        <p:grpSpPr>
          <a:xfrm>
            <a:off x="4711569" y="2809680"/>
            <a:ext cx="892956" cy="74460"/>
            <a:chOff x="3980086" y="2804397"/>
            <a:chExt cx="1227600" cy="66900"/>
          </a:xfrm>
        </p:grpSpPr>
        <p:sp>
          <p:nvSpPr>
            <p:cNvPr id="7421" name="Google Shape;7421;p8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85"/>
          <p:cNvGrpSpPr/>
          <p:nvPr/>
        </p:nvGrpSpPr>
        <p:grpSpPr>
          <a:xfrm>
            <a:off x="3344661" y="3168563"/>
            <a:ext cx="2363244" cy="1005943"/>
            <a:chOff x="3358415" y="3361302"/>
            <a:chExt cx="2363244" cy="1024695"/>
          </a:xfrm>
        </p:grpSpPr>
        <p:grpSp>
          <p:nvGrpSpPr>
            <p:cNvPr id="7424" name="Google Shape;7424;p85"/>
            <p:cNvGrpSpPr/>
            <p:nvPr/>
          </p:nvGrpSpPr>
          <p:grpSpPr>
            <a:xfrm>
              <a:off x="3358415" y="3361302"/>
              <a:ext cx="441300" cy="1024695"/>
              <a:chOff x="3358415" y="3361302"/>
              <a:chExt cx="441300" cy="1024695"/>
            </a:xfrm>
          </p:grpSpPr>
          <p:sp>
            <p:nvSpPr>
              <p:cNvPr id="7425" name="Google Shape;7425;p8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1" name="Google Shape;7431;p85"/>
            <p:cNvGrpSpPr/>
            <p:nvPr/>
          </p:nvGrpSpPr>
          <p:grpSpPr>
            <a:xfrm>
              <a:off x="3838901" y="3361302"/>
              <a:ext cx="441300" cy="1024695"/>
              <a:chOff x="3838901" y="3361302"/>
              <a:chExt cx="441300" cy="1024695"/>
            </a:xfrm>
          </p:grpSpPr>
          <p:sp>
            <p:nvSpPr>
              <p:cNvPr id="7432" name="Google Shape;7432;p8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85"/>
            <p:cNvGrpSpPr/>
            <p:nvPr/>
          </p:nvGrpSpPr>
          <p:grpSpPr>
            <a:xfrm>
              <a:off x="4319387" y="3361302"/>
              <a:ext cx="441300" cy="1024695"/>
              <a:chOff x="4319387" y="3361302"/>
              <a:chExt cx="441300" cy="1024695"/>
            </a:xfrm>
          </p:grpSpPr>
          <p:sp>
            <p:nvSpPr>
              <p:cNvPr id="7439" name="Google Shape;7439;p8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85"/>
            <p:cNvGrpSpPr/>
            <p:nvPr/>
          </p:nvGrpSpPr>
          <p:grpSpPr>
            <a:xfrm>
              <a:off x="4799873" y="3361302"/>
              <a:ext cx="441300" cy="1024695"/>
              <a:chOff x="4799873" y="3361302"/>
              <a:chExt cx="441300" cy="1024695"/>
            </a:xfrm>
          </p:grpSpPr>
          <p:sp>
            <p:nvSpPr>
              <p:cNvPr id="7446" name="Google Shape;7446;p8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85"/>
            <p:cNvGrpSpPr/>
            <p:nvPr/>
          </p:nvGrpSpPr>
          <p:grpSpPr>
            <a:xfrm>
              <a:off x="5280360" y="3361302"/>
              <a:ext cx="441300" cy="1024695"/>
              <a:chOff x="5280360" y="3361302"/>
              <a:chExt cx="441300" cy="1024695"/>
            </a:xfrm>
          </p:grpSpPr>
          <p:sp>
            <p:nvSpPr>
              <p:cNvPr id="7453" name="Google Shape;7453;p8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459" name="Google Shape;7459;p85"/>
          <p:cNvGraphicFramePr/>
          <p:nvPr/>
        </p:nvGraphicFramePr>
        <p:xfrm>
          <a:off x="711088" y="2130450"/>
          <a:ext cx="3000000" cy="3000000"/>
        </p:xfrm>
        <a:graphic>
          <a:graphicData uri="http://schemas.openxmlformats.org/drawingml/2006/table">
            <a:tbl>
              <a:tblPr>
                <a:noFill/>
                <a:tableStyleId>{549C7686-E835-494F-8411-27C7E94A7200}</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460" name="Google Shape;7460;p85"/>
          <p:cNvGrpSpPr/>
          <p:nvPr/>
        </p:nvGrpSpPr>
        <p:grpSpPr>
          <a:xfrm>
            <a:off x="712613" y="3180175"/>
            <a:ext cx="2403614" cy="1005900"/>
            <a:chOff x="726450" y="3372825"/>
            <a:chExt cx="2403614" cy="1005900"/>
          </a:xfrm>
        </p:grpSpPr>
        <p:grpSp>
          <p:nvGrpSpPr>
            <p:cNvPr id="7461" name="Google Shape;7461;p85"/>
            <p:cNvGrpSpPr/>
            <p:nvPr/>
          </p:nvGrpSpPr>
          <p:grpSpPr>
            <a:xfrm>
              <a:off x="726450" y="3696000"/>
              <a:ext cx="2403614" cy="500898"/>
              <a:chOff x="726450" y="3696000"/>
              <a:chExt cx="2403614" cy="500898"/>
            </a:xfrm>
          </p:grpSpPr>
          <p:sp>
            <p:nvSpPr>
              <p:cNvPr id="7462" name="Google Shape;7462;p8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63" name="Google Shape;7463;p8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64" name="Google Shape;7464;p85"/>
            <p:cNvGrpSpPr/>
            <p:nvPr/>
          </p:nvGrpSpPr>
          <p:grpSpPr>
            <a:xfrm>
              <a:off x="1348050" y="3372825"/>
              <a:ext cx="1720425" cy="1005900"/>
              <a:chOff x="1348050" y="3372825"/>
              <a:chExt cx="1720425" cy="1005900"/>
            </a:xfrm>
          </p:grpSpPr>
          <p:sp>
            <p:nvSpPr>
              <p:cNvPr id="7465" name="Google Shape;7465;p8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66" name="Google Shape;7466;p8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67" name="Google Shape;7467;p8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68" name="Google Shape;7468;p8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69" name="Google Shape;7469;p8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70" name="Google Shape;7470;p85"/>
            <p:cNvGrpSpPr/>
            <p:nvPr/>
          </p:nvGrpSpPr>
          <p:grpSpPr>
            <a:xfrm>
              <a:off x="1455707" y="3731058"/>
              <a:ext cx="1491150" cy="417657"/>
              <a:chOff x="1455707" y="3731058"/>
              <a:chExt cx="1491150" cy="417657"/>
            </a:xfrm>
          </p:grpSpPr>
          <p:grpSp>
            <p:nvGrpSpPr>
              <p:cNvPr id="7471" name="Google Shape;7471;p85"/>
              <p:cNvGrpSpPr/>
              <p:nvPr/>
            </p:nvGrpSpPr>
            <p:grpSpPr>
              <a:xfrm>
                <a:off x="1472938" y="3745828"/>
                <a:ext cx="72126" cy="53788"/>
                <a:chOff x="1472938" y="3745828"/>
                <a:chExt cx="72126" cy="53788"/>
              </a:xfrm>
            </p:grpSpPr>
            <p:sp>
              <p:nvSpPr>
                <p:cNvPr id="7472" name="Google Shape;7472;p8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5"/>
              <p:cNvGrpSpPr/>
              <p:nvPr/>
            </p:nvGrpSpPr>
            <p:grpSpPr>
              <a:xfrm>
                <a:off x="1819181" y="4089633"/>
                <a:ext cx="72126" cy="53788"/>
                <a:chOff x="1819181" y="4089633"/>
                <a:chExt cx="72126" cy="53788"/>
              </a:xfrm>
            </p:grpSpPr>
            <p:sp>
              <p:nvSpPr>
                <p:cNvPr id="7475" name="Google Shape;7475;p8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85"/>
              <p:cNvGrpSpPr/>
              <p:nvPr/>
            </p:nvGrpSpPr>
            <p:grpSpPr>
              <a:xfrm>
                <a:off x="1455707" y="4084171"/>
                <a:ext cx="64321" cy="64544"/>
                <a:chOff x="1455707" y="4084171"/>
                <a:chExt cx="64321" cy="64544"/>
              </a:xfrm>
            </p:grpSpPr>
            <p:sp>
              <p:nvSpPr>
                <p:cNvPr id="7478" name="Google Shape;7478;p8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85"/>
              <p:cNvGrpSpPr/>
              <p:nvPr/>
            </p:nvGrpSpPr>
            <p:grpSpPr>
              <a:xfrm>
                <a:off x="1818610" y="3731058"/>
                <a:ext cx="64321" cy="64544"/>
                <a:chOff x="1818610" y="3731058"/>
                <a:chExt cx="64321" cy="64544"/>
              </a:xfrm>
            </p:grpSpPr>
            <p:sp>
              <p:nvSpPr>
                <p:cNvPr id="7481" name="Google Shape;7481;p8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85"/>
              <p:cNvGrpSpPr/>
              <p:nvPr/>
            </p:nvGrpSpPr>
            <p:grpSpPr>
              <a:xfrm>
                <a:off x="2172491" y="4089633"/>
                <a:ext cx="72126" cy="53788"/>
                <a:chOff x="2172491" y="4089633"/>
                <a:chExt cx="72126" cy="53788"/>
              </a:xfrm>
            </p:grpSpPr>
            <p:sp>
              <p:nvSpPr>
                <p:cNvPr id="7484" name="Google Shape;7484;p8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85"/>
              <p:cNvGrpSpPr/>
              <p:nvPr/>
            </p:nvGrpSpPr>
            <p:grpSpPr>
              <a:xfrm>
                <a:off x="2171920" y="3731058"/>
                <a:ext cx="64321" cy="64544"/>
                <a:chOff x="2171920" y="3731058"/>
                <a:chExt cx="64321" cy="64544"/>
              </a:xfrm>
            </p:grpSpPr>
            <p:sp>
              <p:nvSpPr>
                <p:cNvPr id="7487" name="Google Shape;7487;p8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85"/>
              <p:cNvGrpSpPr/>
              <p:nvPr/>
            </p:nvGrpSpPr>
            <p:grpSpPr>
              <a:xfrm>
                <a:off x="2874730" y="3745828"/>
                <a:ext cx="72126" cy="53788"/>
                <a:chOff x="2874730" y="3745828"/>
                <a:chExt cx="72126" cy="53788"/>
              </a:xfrm>
            </p:grpSpPr>
            <p:sp>
              <p:nvSpPr>
                <p:cNvPr id="7490" name="Google Shape;7490;p8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85"/>
              <p:cNvGrpSpPr/>
              <p:nvPr/>
            </p:nvGrpSpPr>
            <p:grpSpPr>
              <a:xfrm>
                <a:off x="2878589" y="4081481"/>
                <a:ext cx="64321" cy="64544"/>
                <a:chOff x="2878589" y="4081481"/>
                <a:chExt cx="64321" cy="64544"/>
              </a:xfrm>
            </p:grpSpPr>
            <p:sp>
              <p:nvSpPr>
                <p:cNvPr id="7493" name="Google Shape;7493;p8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85"/>
              <p:cNvGrpSpPr/>
              <p:nvPr/>
            </p:nvGrpSpPr>
            <p:grpSpPr>
              <a:xfrm>
                <a:off x="2525796" y="4089633"/>
                <a:ext cx="72126" cy="53788"/>
                <a:chOff x="2525796" y="4089633"/>
                <a:chExt cx="72126" cy="53788"/>
              </a:xfrm>
            </p:grpSpPr>
            <p:sp>
              <p:nvSpPr>
                <p:cNvPr id="7496" name="Google Shape;7496;p8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85"/>
              <p:cNvGrpSpPr/>
              <p:nvPr/>
            </p:nvGrpSpPr>
            <p:grpSpPr>
              <a:xfrm>
                <a:off x="2525225" y="3731058"/>
                <a:ext cx="64321" cy="64544"/>
                <a:chOff x="2525225" y="3731058"/>
                <a:chExt cx="64321" cy="64544"/>
              </a:xfrm>
            </p:grpSpPr>
            <p:sp>
              <p:nvSpPr>
                <p:cNvPr id="7499" name="Google Shape;7499;p8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04" name="Shape 7504"/>
        <p:cNvGrpSpPr/>
        <p:nvPr/>
      </p:nvGrpSpPr>
      <p:grpSpPr>
        <a:xfrm>
          <a:off x="0" y="0"/>
          <a:ext cx="0" cy="0"/>
          <a:chOff x="0" y="0"/>
          <a:chExt cx="0" cy="0"/>
        </a:xfrm>
      </p:grpSpPr>
      <p:grpSp>
        <p:nvGrpSpPr>
          <p:cNvPr id="7505" name="Google Shape;7505;p86"/>
          <p:cNvGrpSpPr/>
          <p:nvPr/>
        </p:nvGrpSpPr>
        <p:grpSpPr>
          <a:xfrm>
            <a:off x="5780148" y="1859605"/>
            <a:ext cx="671400" cy="674856"/>
            <a:chOff x="5780148" y="1859605"/>
            <a:chExt cx="671400" cy="674856"/>
          </a:xfrm>
        </p:grpSpPr>
        <p:sp>
          <p:nvSpPr>
            <p:cNvPr id="7506" name="Google Shape;7506;p86"/>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6"/>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6"/>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6"/>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86"/>
          <p:cNvGrpSpPr/>
          <p:nvPr/>
        </p:nvGrpSpPr>
        <p:grpSpPr>
          <a:xfrm>
            <a:off x="716991" y="971306"/>
            <a:ext cx="845921" cy="690752"/>
            <a:chOff x="732428" y="1198513"/>
            <a:chExt cx="845921" cy="690752"/>
          </a:xfrm>
        </p:grpSpPr>
        <p:grpSp>
          <p:nvGrpSpPr>
            <p:cNvPr id="7511" name="Google Shape;7511;p86"/>
            <p:cNvGrpSpPr/>
            <p:nvPr/>
          </p:nvGrpSpPr>
          <p:grpSpPr>
            <a:xfrm>
              <a:off x="823030" y="1198513"/>
              <a:ext cx="755319" cy="690752"/>
              <a:chOff x="823030" y="1198513"/>
              <a:chExt cx="755319" cy="690752"/>
            </a:xfrm>
          </p:grpSpPr>
          <p:sp>
            <p:nvSpPr>
              <p:cNvPr id="7512" name="Google Shape;7512;p8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86"/>
            <p:cNvGrpSpPr/>
            <p:nvPr/>
          </p:nvGrpSpPr>
          <p:grpSpPr>
            <a:xfrm>
              <a:off x="732428" y="1239937"/>
              <a:ext cx="739912" cy="607886"/>
              <a:chOff x="732428" y="1239937"/>
              <a:chExt cx="739912" cy="607886"/>
            </a:xfrm>
          </p:grpSpPr>
          <p:sp>
            <p:nvSpPr>
              <p:cNvPr id="7515" name="Google Shape;7515;p8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86"/>
            <p:cNvGrpSpPr/>
            <p:nvPr/>
          </p:nvGrpSpPr>
          <p:grpSpPr>
            <a:xfrm>
              <a:off x="732428" y="1277018"/>
              <a:ext cx="702832" cy="533758"/>
              <a:chOff x="732428" y="1277018"/>
              <a:chExt cx="702832" cy="533758"/>
            </a:xfrm>
          </p:grpSpPr>
          <p:sp>
            <p:nvSpPr>
              <p:cNvPr id="7518" name="Google Shape;7518;p8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86"/>
            <p:cNvGrpSpPr/>
            <p:nvPr/>
          </p:nvGrpSpPr>
          <p:grpSpPr>
            <a:xfrm>
              <a:off x="931170" y="1306653"/>
              <a:ext cx="647179" cy="474455"/>
              <a:chOff x="931170" y="1306653"/>
              <a:chExt cx="647179" cy="474455"/>
            </a:xfrm>
          </p:grpSpPr>
          <p:sp>
            <p:nvSpPr>
              <p:cNvPr id="7521" name="Google Shape;7521;p8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3" name="Google Shape;7523;p8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86"/>
          <p:cNvGrpSpPr/>
          <p:nvPr/>
        </p:nvGrpSpPr>
        <p:grpSpPr>
          <a:xfrm>
            <a:off x="3948600" y="971313"/>
            <a:ext cx="634656" cy="699982"/>
            <a:chOff x="5985650" y="2860025"/>
            <a:chExt cx="1396075" cy="1539775"/>
          </a:xfrm>
        </p:grpSpPr>
        <p:sp>
          <p:nvSpPr>
            <p:cNvPr id="7525" name="Google Shape;7525;p8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86"/>
          <p:cNvGrpSpPr/>
          <p:nvPr/>
        </p:nvGrpSpPr>
        <p:grpSpPr>
          <a:xfrm>
            <a:off x="4704250" y="971306"/>
            <a:ext cx="725845" cy="699975"/>
            <a:chOff x="4249973" y="1201875"/>
            <a:chExt cx="1958568" cy="1888762"/>
          </a:xfrm>
        </p:grpSpPr>
        <p:sp>
          <p:nvSpPr>
            <p:cNvPr id="7558" name="Google Shape;7558;p8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9" name="Google Shape;7559;p86"/>
            <p:cNvGrpSpPr/>
            <p:nvPr/>
          </p:nvGrpSpPr>
          <p:grpSpPr>
            <a:xfrm>
              <a:off x="5853086" y="1789142"/>
              <a:ext cx="355454" cy="1048099"/>
              <a:chOff x="5576108" y="2016725"/>
              <a:chExt cx="565200" cy="1666560"/>
            </a:xfrm>
          </p:grpSpPr>
          <p:sp>
            <p:nvSpPr>
              <p:cNvPr id="7560" name="Google Shape;7560;p8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61" name="Google Shape;7561;p8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6"/>
            <p:cNvGrpSpPr/>
            <p:nvPr/>
          </p:nvGrpSpPr>
          <p:grpSpPr>
            <a:xfrm>
              <a:off x="4869455" y="2691676"/>
              <a:ext cx="1013897" cy="398961"/>
              <a:chOff x="4012057" y="3451825"/>
              <a:chExt cx="1612175" cy="634379"/>
            </a:xfrm>
          </p:grpSpPr>
          <p:sp>
            <p:nvSpPr>
              <p:cNvPr id="7563" name="Google Shape;7563;p8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64" name="Google Shape;7564;p8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86"/>
            <p:cNvGrpSpPr/>
            <p:nvPr/>
          </p:nvGrpSpPr>
          <p:grpSpPr>
            <a:xfrm>
              <a:off x="4276937" y="2155961"/>
              <a:ext cx="651965" cy="891358"/>
              <a:chOff x="3069908" y="2599997"/>
              <a:chExt cx="1036675" cy="1417328"/>
            </a:xfrm>
          </p:grpSpPr>
          <p:sp>
            <p:nvSpPr>
              <p:cNvPr id="7566" name="Google Shape;7566;p8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67" name="Google Shape;7567;p8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86"/>
            <p:cNvGrpSpPr/>
            <p:nvPr/>
          </p:nvGrpSpPr>
          <p:grpSpPr>
            <a:xfrm>
              <a:off x="5054918" y="1201875"/>
              <a:ext cx="999548" cy="602711"/>
              <a:chOff x="4306958" y="1082925"/>
              <a:chExt cx="1589359" cy="958358"/>
            </a:xfrm>
          </p:grpSpPr>
          <p:sp>
            <p:nvSpPr>
              <p:cNvPr id="7569" name="Google Shape;7569;p8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70" name="Google Shape;7570;p8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86"/>
            <p:cNvGrpSpPr/>
            <p:nvPr/>
          </p:nvGrpSpPr>
          <p:grpSpPr>
            <a:xfrm>
              <a:off x="4249973" y="1303451"/>
              <a:ext cx="799317" cy="841334"/>
              <a:chOff x="3027033" y="1244439"/>
              <a:chExt cx="1270977" cy="1337786"/>
            </a:xfrm>
          </p:grpSpPr>
          <p:sp>
            <p:nvSpPr>
              <p:cNvPr id="7572" name="Google Shape;7572;p8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73" name="Google Shape;7573;p8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4" name="Google Shape;7574;p86"/>
          <p:cNvGrpSpPr/>
          <p:nvPr/>
        </p:nvGrpSpPr>
        <p:grpSpPr>
          <a:xfrm>
            <a:off x="4057114" y="1858087"/>
            <a:ext cx="750769" cy="683784"/>
            <a:chOff x="4204684" y="2104422"/>
            <a:chExt cx="699822" cy="637382"/>
          </a:xfrm>
        </p:grpSpPr>
        <p:grpSp>
          <p:nvGrpSpPr>
            <p:cNvPr id="7575" name="Google Shape;7575;p86"/>
            <p:cNvGrpSpPr/>
            <p:nvPr/>
          </p:nvGrpSpPr>
          <p:grpSpPr>
            <a:xfrm>
              <a:off x="4204684" y="2430067"/>
              <a:ext cx="342957" cy="311738"/>
              <a:chOff x="4204684" y="2430067"/>
              <a:chExt cx="342957" cy="311738"/>
            </a:xfrm>
          </p:grpSpPr>
          <p:sp>
            <p:nvSpPr>
              <p:cNvPr id="7576" name="Google Shape;7576;p8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86"/>
            <p:cNvGrpSpPr/>
            <p:nvPr/>
          </p:nvGrpSpPr>
          <p:grpSpPr>
            <a:xfrm>
              <a:off x="4561586" y="2430067"/>
              <a:ext cx="342920" cy="311738"/>
              <a:chOff x="4561586" y="2430067"/>
              <a:chExt cx="342920" cy="311738"/>
            </a:xfrm>
          </p:grpSpPr>
          <p:sp>
            <p:nvSpPr>
              <p:cNvPr id="7579" name="Google Shape;7579;p8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86"/>
            <p:cNvGrpSpPr/>
            <p:nvPr/>
          </p:nvGrpSpPr>
          <p:grpSpPr>
            <a:xfrm>
              <a:off x="4561586" y="2104422"/>
              <a:ext cx="342920" cy="311738"/>
              <a:chOff x="4561586" y="2104422"/>
              <a:chExt cx="342920" cy="311738"/>
            </a:xfrm>
          </p:grpSpPr>
          <p:sp>
            <p:nvSpPr>
              <p:cNvPr id="7582" name="Google Shape;7582;p8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86"/>
            <p:cNvGrpSpPr/>
            <p:nvPr/>
          </p:nvGrpSpPr>
          <p:grpSpPr>
            <a:xfrm>
              <a:off x="4204684" y="2104422"/>
              <a:ext cx="342957" cy="311664"/>
              <a:chOff x="4204684" y="2104422"/>
              <a:chExt cx="342957" cy="311664"/>
            </a:xfrm>
          </p:grpSpPr>
          <p:sp>
            <p:nvSpPr>
              <p:cNvPr id="7585" name="Google Shape;7585;p8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7" name="Google Shape;7587;p86"/>
          <p:cNvGrpSpPr/>
          <p:nvPr/>
        </p:nvGrpSpPr>
        <p:grpSpPr>
          <a:xfrm>
            <a:off x="5521547" y="971301"/>
            <a:ext cx="660591" cy="688867"/>
            <a:chOff x="5830645" y="1267368"/>
            <a:chExt cx="530340" cy="553040"/>
          </a:xfrm>
        </p:grpSpPr>
        <p:sp>
          <p:nvSpPr>
            <p:cNvPr id="7588" name="Google Shape;7588;p8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9" name="Google Shape;7589;p86"/>
            <p:cNvGrpSpPr/>
            <p:nvPr/>
          </p:nvGrpSpPr>
          <p:grpSpPr>
            <a:xfrm>
              <a:off x="5830645" y="1267368"/>
              <a:ext cx="259743" cy="269909"/>
              <a:chOff x="5830645" y="1267368"/>
              <a:chExt cx="259743" cy="269909"/>
            </a:xfrm>
          </p:grpSpPr>
          <p:sp>
            <p:nvSpPr>
              <p:cNvPr id="7590" name="Google Shape;7590;p8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86"/>
            <p:cNvGrpSpPr/>
            <p:nvPr/>
          </p:nvGrpSpPr>
          <p:grpSpPr>
            <a:xfrm>
              <a:off x="6101293" y="1267368"/>
              <a:ext cx="259692" cy="269909"/>
              <a:chOff x="6101293" y="1267368"/>
              <a:chExt cx="259692" cy="269909"/>
            </a:xfrm>
          </p:grpSpPr>
          <p:sp>
            <p:nvSpPr>
              <p:cNvPr id="7593" name="Google Shape;7593;p8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5" name="Google Shape;7595;p86"/>
            <p:cNvGrpSpPr/>
            <p:nvPr/>
          </p:nvGrpSpPr>
          <p:grpSpPr>
            <a:xfrm>
              <a:off x="5830645" y="1550500"/>
              <a:ext cx="259692" cy="269909"/>
              <a:chOff x="5830645" y="1550500"/>
              <a:chExt cx="259692" cy="269909"/>
            </a:xfrm>
          </p:grpSpPr>
          <p:sp>
            <p:nvSpPr>
              <p:cNvPr id="7596" name="Google Shape;7596;p8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86"/>
            <p:cNvGrpSpPr/>
            <p:nvPr/>
          </p:nvGrpSpPr>
          <p:grpSpPr>
            <a:xfrm>
              <a:off x="6101293" y="1550500"/>
              <a:ext cx="259692" cy="269909"/>
              <a:chOff x="6101293" y="1550500"/>
              <a:chExt cx="259692" cy="269909"/>
            </a:xfrm>
          </p:grpSpPr>
          <p:sp>
            <p:nvSpPr>
              <p:cNvPr id="7599" name="Google Shape;7599;p8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1" name="Google Shape;7601;p86"/>
          <p:cNvGrpSpPr/>
          <p:nvPr/>
        </p:nvGrpSpPr>
        <p:grpSpPr>
          <a:xfrm>
            <a:off x="723700" y="1861760"/>
            <a:ext cx="697154" cy="679574"/>
            <a:chOff x="2679875" y="2361475"/>
            <a:chExt cx="780425" cy="760575"/>
          </a:xfrm>
        </p:grpSpPr>
        <p:sp>
          <p:nvSpPr>
            <p:cNvPr id="7602" name="Google Shape;7602;p8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86"/>
          <p:cNvGrpSpPr/>
          <p:nvPr/>
        </p:nvGrpSpPr>
        <p:grpSpPr>
          <a:xfrm>
            <a:off x="3122859" y="971352"/>
            <a:ext cx="735829" cy="684547"/>
            <a:chOff x="3351965" y="1148808"/>
            <a:chExt cx="750770" cy="698375"/>
          </a:xfrm>
        </p:grpSpPr>
        <p:grpSp>
          <p:nvGrpSpPr>
            <p:cNvPr id="7609" name="Google Shape;7609;p86"/>
            <p:cNvGrpSpPr/>
            <p:nvPr/>
          </p:nvGrpSpPr>
          <p:grpSpPr>
            <a:xfrm>
              <a:off x="3586796" y="1148808"/>
              <a:ext cx="294857" cy="286830"/>
              <a:chOff x="3750225" y="1774000"/>
              <a:chExt cx="149575" cy="145525"/>
            </a:xfrm>
          </p:grpSpPr>
          <p:sp>
            <p:nvSpPr>
              <p:cNvPr id="7610" name="Google Shape;7610;p8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86"/>
            <p:cNvGrpSpPr/>
            <p:nvPr/>
          </p:nvGrpSpPr>
          <p:grpSpPr>
            <a:xfrm>
              <a:off x="3779245" y="1375768"/>
              <a:ext cx="323490" cy="286978"/>
              <a:chOff x="3847850" y="1889150"/>
              <a:chExt cx="164100" cy="145600"/>
            </a:xfrm>
          </p:grpSpPr>
          <p:sp>
            <p:nvSpPr>
              <p:cNvPr id="7613" name="Google Shape;7613;p8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86"/>
            <p:cNvGrpSpPr/>
            <p:nvPr/>
          </p:nvGrpSpPr>
          <p:grpSpPr>
            <a:xfrm>
              <a:off x="3351965" y="1330435"/>
              <a:ext cx="295449" cy="285401"/>
              <a:chOff x="3631100" y="1866150"/>
              <a:chExt cx="149875" cy="144800"/>
            </a:xfrm>
          </p:grpSpPr>
          <p:sp>
            <p:nvSpPr>
              <p:cNvPr id="7616" name="Google Shape;7616;p8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6"/>
            <p:cNvGrpSpPr/>
            <p:nvPr/>
          </p:nvGrpSpPr>
          <p:grpSpPr>
            <a:xfrm>
              <a:off x="3548208" y="1560352"/>
              <a:ext cx="294808" cy="286830"/>
              <a:chOff x="3730650" y="1982800"/>
              <a:chExt cx="149550" cy="145525"/>
            </a:xfrm>
          </p:grpSpPr>
          <p:sp>
            <p:nvSpPr>
              <p:cNvPr id="7619" name="Google Shape;7619;p8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1" name="Google Shape;7621;p86"/>
          <p:cNvGrpSpPr/>
          <p:nvPr/>
        </p:nvGrpSpPr>
        <p:grpSpPr>
          <a:xfrm>
            <a:off x="7624512" y="971306"/>
            <a:ext cx="804565" cy="677795"/>
            <a:chOff x="7636443" y="1204988"/>
            <a:chExt cx="804565" cy="677795"/>
          </a:xfrm>
        </p:grpSpPr>
        <p:grpSp>
          <p:nvGrpSpPr>
            <p:cNvPr id="7622" name="Google Shape;7622;p86"/>
            <p:cNvGrpSpPr/>
            <p:nvPr/>
          </p:nvGrpSpPr>
          <p:grpSpPr>
            <a:xfrm>
              <a:off x="7636443" y="1509705"/>
              <a:ext cx="804565" cy="373078"/>
              <a:chOff x="7636443" y="1509705"/>
              <a:chExt cx="804565" cy="373078"/>
            </a:xfrm>
          </p:grpSpPr>
          <p:sp>
            <p:nvSpPr>
              <p:cNvPr id="7623" name="Google Shape;7623;p8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86"/>
            <p:cNvGrpSpPr/>
            <p:nvPr/>
          </p:nvGrpSpPr>
          <p:grpSpPr>
            <a:xfrm>
              <a:off x="7636443" y="1408133"/>
              <a:ext cx="804565" cy="373078"/>
              <a:chOff x="7636443" y="1408133"/>
              <a:chExt cx="804565" cy="373078"/>
            </a:xfrm>
          </p:grpSpPr>
          <p:sp>
            <p:nvSpPr>
              <p:cNvPr id="7626" name="Google Shape;7626;p8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8" name="Google Shape;7628;p86"/>
            <p:cNvGrpSpPr/>
            <p:nvPr/>
          </p:nvGrpSpPr>
          <p:grpSpPr>
            <a:xfrm>
              <a:off x="7636443" y="1306560"/>
              <a:ext cx="804565" cy="373078"/>
              <a:chOff x="7636443" y="1306560"/>
              <a:chExt cx="804565" cy="373078"/>
            </a:xfrm>
          </p:grpSpPr>
          <p:sp>
            <p:nvSpPr>
              <p:cNvPr id="7629" name="Google Shape;7629;p8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86"/>
            <p:cNvGrpSpPr/>
            <p:nvPr/>
          </p:nvGrpSpPr>
          <p:grpSpPr>
            <a:xfrm>
              <a:off x="7636443" y="1204988"/>
              <a:ext cx="804565" cy="373078"/>
              <a:chOff x="7636443" y="1204988"/>
              <a:chExt cx="804565" cy="373078"/>
            </a:xfrm>
          </p:grpSpPr>
          <p:sp>
            <p:nvSpPr>
              <p:cNvPr id="7632" name="Google Shape;7632;p8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4" name="Google Shape;7634;p86"/>
          <p:cNvGrpSpPr/>
          <p:nvPr/>
        </p:nvGrpSpPr>
        <p:grpSpPr>
          <a:xfrm>
            <a:off x="4963358" y="1878721"/>
            <a:ext cx="661339" cy="661188"/>
            <a:chOff x="3990000" y="975400"/>
            <a:chExt cx="3934200" cy="3933300"/>
          </a:xfrm>
        </p:grpSpPr>
        <p:sp>
          <p:nvSpPr>
            <p:cNvPr id="7635" name="Google Shape;7635;p8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86"/>
          <p:cNvGrpSpPr/>
          <p:nvPr/>
        </p:nvGrpSpPr>
        <p:grpSpPr>
          <a:xfrm>
            <a:off x="6607006" y="1857359"/>
            <a:ext cx="868881" cy="684241"/>
            <a:chOff x="6598259" y="2078634"/>
            <a:chExt cx="868881" cy="684241"/>
          </a:xfrm>
        </p:grpSpPr>
        <p:sp>
          <p:nvSpPr>
            <p:cNvPr id="7640" name="Google Shape;7640;p8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6" name="Google Shape;7646;p86"/>
            <p:cNvGrpSpPr/>
            <p:nvPr/>
          </p:nvGrpSpPr>
          <p:grpSpPr>
            <a:xfrm>
              <a:off x="6808175" y="2078634"/>
              <a:ext cx="452229" cy="684241"/>
              <a:chOff x="6808175" y="2078634"/>
              <a:chExt cx="452229" cy="684241"/>
            </a:xfrm>
          </p:grpSpPr>
          <p:sp>
            <p:nvSpPr>
              <p:cNvPr id="7647" name="Google Shape;7647;p8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3" name="Google Shape;7653;p86"/>
              <p:cNvGrpSpPr/>
              <p:nvPr/>
            </p:nvGrpSpPr>
            <p:grpSpPr>
              <a:xfrm>
                <a:off x="6821586" y="2078634"/>
                <a:ext cx="426871" cy="684241"/>
                <a:chOff x="6821586" y="2078634"/>
                <a:chExt cx="426871" cy="684241"/>
              </a:xfrm>
            </p:grpSpPr>
            <p:grpSp>
              <p:nvGrpSpPr>
                <p:cNvPr id="7654" name="Google Shape;7654;p86"/>
                <p:cNvGrpSpPr/>
                <p:nvPr/>
              </p:nvGrpSpPr>
              <p:grpSpPr>
                <a:xfrm>
                  <a:off x="6821586" y="2078634"/>
                  <a:ext cx="426871" cy="684241"/>
                  <a:chOff x="6821586" y="2078634"/>
                  <a:chExt cx="426871" cy="684241"/>
                </a:xfrm>
              </p:grpSpPr>
              <p:sp>
                <p:nvSpPr>
                  <p:cNvPr id="7655" name="Google Shape;7655;p8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4" name="Google Shape;7674;p8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80" name="Google Shape;7680;p86"/>
          <p:cNvGrpSpPr/>
          <p:nvPr/>
        </p:nvGrpSpPr>
        <p:grpSpPr>
          <a:xfrm>
            <a:off x="716989" y="3531368"/>
            <a:ext cx="1340789" cy="640830"/>
            <a:chOff x="238125" y="1151100"/>
            <a:chExt cx="7139450" cy="3412300"/>
          </a:xfrm>
        </p:grpSpPr>
        <p:sp>
          <p:nvSpPr>
            <p:cNvPr id="7681" name="Google Shape;7681;p8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6"/>
          <p:cNvGrpSpPr/>
          <p:nvPr/>
        </p:nvGrpSpPr>
        <p:grpSpPr>
          <a:xfrm>
            <a:off x="5584212" y="2734649"/>
            <a:ext cx="985357" cy="585764"/>
            <a:chOff x="5145061" y="2881789"/>
            <a:chExt cx="1107641" cy="658458"/>
          </a:xfrm>
        </p:grpSpPr>
        <p:grpSp>
          <p:nvGrpSpPr>
            <p:cNvPr id="7694" name="Google Shape;7694;p86"/>
            <p:cNvGrpSpPr/>
            <p:nvPr/>
          </p:nvGrpSpPr>
          <p:grpSpPr>
            <a:xfrm>
              <a:off x="5722989" y="3244587"/>
              <a:ext cx="529713" cy="295659"/>
              <a:chOff x="5722989" y="3244587"/>
              <a:chExt cx="529713" cy="295659"/>
            </a:xfrm>
          </p:grpSpPr>
          <p:sp>
            <p:nvSpPr>
              <p:cNvPr id="7695" name="Google Shape;7695;p8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96" name="Google Shape;7696;p8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97" name="Google Shape;7697;p86"/>
            <p:cNvGrpSpPr/>
            <p:nvPr/>
          </p:nvGrpSpPr>
          <p:grpSpPr>
            <a:xfrm>
              <a:off x="5145061" y="3244587"/>
              <a:ext cx="536807" cy="295659"/>
              <a:chOff x="5145061" y="3244587"/>
              <a:chExt cx="536807" cy="295659"/>
            </a:xfrm>
          </p:grpSpPr>
          <p:sp>
            <p:nvSpPr>
              <p:cNvPr id="7698" name="Google Shape;7698;p8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99" name="Google Shape;7699;p8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700" name="Google Shape;7700;p86"/>
            <p:cNvGrpSpPr/>
            <p:nvPr/>
          </p:nvGrpSpPr>
          <p:grpSpPr>
            <a:xfrm>
              <a:off x="5341327" y="2898245"/>
              <a:ext cx="532309" cy="614891"/>
              <a:chOff x="5341327" y="2898245"/>
              <a:chExt cx="532309" cy="614891"/>
            </a:xfrm>
          </p:grpSpPr>
          <p:sp>
            <p:nvSpPr>
              <p:cNvPr id="7701" name="Google Shape;7701;p8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02" name="Google Shape;7702;p8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703" name="Google Shape;7703;p86"/>
            <p:cNvGrpSpPr/>
            <p:nvPr/>
          </p:nvGrpSpPr>
          <p:grpSpPr>
            <a:xfrm>
              <a:off x="5532290" y="2881789"/>
              <a:ext cx="620516" cy="305456"/>
              <a:chOff x="5532290" y="2881789"/>
              <a:chExt cx="620516" cy="305456"/>
            </a:xfrm>
          </p:grpSpPr>
          <p:sp>
            <p:nvSpPr>
              <p:cNvPr id="7704" name="Google Shape;7704;p8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05" name="Google Shape;7705;p8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706" name="Google Shape;7706;p86"/>
          <p:cNvGrpSpPr/>
          <p:nvPr/>
        </p:nvGrpSpPr>
        <p:grpSpPr>
          <a:xfrm>
            <a:off x="8163135" y="3526707"/>
            <a:ext cx="269068" cy="645491"/>
            <a:chOff x="7026852" y="3311869"/>
            <a:chExt cx="434331" cy="1041954"/>
          </a:xfrm>
        </p:grpSpPr>
        <p:sp>
          <p:nvSpPr>
            <p:cNvPr id="7707" name="Google Shape;7707;p8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86"/>
          <p:cNvGrpSpPr/>
          <p:nvPr/>
        </p:nvGrpSpPr>
        <p:grpSpPr>
          <a:xfrm>
            <a:off x="6179716" y="3565945"/>
            <a:ext cx="293882" cy="293836"/>
            <a:chOff x="4873519" y="3311869"/>
            <a:chExt cx="499374" cy="499296"/>
          </a:xfrm>
        </p:grpSpPr>
        <p:sp>
          <p:nvSpPr>
            <p:cNvPr id="7711" name="Google Shape;7711;p8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86"/>
          <p:cNvGrpSpPr/>
          <p:nvPr/>
        </p:nvGrpSpPr>
        <p:grpSpPr>
          <a:xfrm>
            <a:off x="6179716" y="3878316"/>
            <a:ext cx="293882" cy="293882"/>
            <a:chOff x="4873519" y="3875839"/>
            <a:chExt cx="499374" cy="499374"/>
          </a:xfrm>
        </p:grpSpPr>
        <p:sp>
          <p:nvSpPr>
            <p:cNvPr id="7714" name="Google Shape;7714;p8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6"/>
          <p:cNvGrpSpPr/>
          <p:nvPr/>
        </p:nvGrpSpPr>
        <p:grpSpPr>
          <a:xfrm>
            <a:off x="2410244" y="1850269"/>
            <a:ext cx="698104" cy="698208"/>
            <a:chOff x="2565073" y="2075876"/>
            <a:chExt cx="672482" cy="672518"/>
          </a:xfrm>
        </p:grpSpPr>
        <p:sp>
          <p:nvSpPr>
            <p:cNvPr id="7717" name="Google Shape;7717;p8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86"/>
          <p:cNvGrpSpPr/>
          <p:nvPr/>
        </p:nvGrpSpPr>
        <p:grpSpPr>
          <a:xfrm>
            <a:off x="5633655" y="3534869"/>
            <a:ext cx="438354" cy="637329"/>
            <a:chOff x="1697726" y="3244179"/>
            <a:chExt cx="788124" cy="1146069"/>
          </a:xfrm>
        </p:grpSpPr>
        <p:sp>
          <p:nvSpPr>
            <p:cNvPr id="7724" name="Google Shape;7724;p8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6" name="Google Shape;7726;p86"/>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7" name="Google Shape;7727;p86"/>
          <p:cNvGrpSpPr/>
          <p:nvPr/>
        </p:nvGrpSpPr>
        <p:grpSpPr>
          <a:xfrm>
            <a:off x="7634869" y="1863232"/>
            <a:ext cx="799565" cy="670282"/>
            <a:chOff x="7617850" y="2063282"/>
            <a:chExt cx="799565" cy="670282"/>
          </a:xfrm>
        </p:grpSpPr>
        <p:cxnSp>
          <p:nvCxnSpPr>
            <p:cNvPr id="7728" name="Google Shape;7728;p8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29" name="Google Shape;7729;p8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30" name="Google Shape;7730;p8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31" name="Google Shape;7731;p8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32" name="Google Shape;7732;p8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733" name="Google Shape;7733;p8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734" name="Google Shape;7734;p86"/>
            <p:cNvGrpSpPr/>
            <p:nvPr/>
          </p:nvGrpSpPr>
          <p:grpSpPr>
            <a:xfrm>
              <a:off x="7734309" y="2063282"/>
              <a:ext cx="570957" cy="620095"/>
              <a:chOff x="7734309" y="2063282"/>
              <a:chExt cx="570957" cy="620095"/>
            </a:xfrm>
          </p:grpSpPr>
          <p:grpSp>
            <p:nvGrpSpPr>
              <p:cNvPr id="7735" name="Google Shape;7735;p86"/>
              <p:cNvGrpSpPr/>
              <p:nvPr/>
            </p:nvGrpSpPr>
            <p:grpSpPr>
              <a:xfrm>
                <a:off x="8031573" y="2063282"/>
                <a:ext cx="273693" cy="620095"/>
                <a:chOff x="8031573" y="2063282"/>
                <a:chExt cx="273693" cy="620095"/>
              </a:xfrm>
            </p:grpSpPr>
            <p:sp>
              <p:nvSpPr>
                <p:cNvPr id="7736" name="Google Shape;7736;p8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86"/>
              <p:cNvGrpSpPr/>
              <p:nvPr/>
            </p:nvGrpSpPr>
            <p:grpSpPr>
              <a:xfrm flipH="1">
                <a:off x="7734309" y="2063282"/>
                <a:ext cx="273693" cy="620095"/>
                <a:chOff x="8031573" y="2063282"/>
                <a:chExt cx="273693" cy="620095"/>
              </a:xfrm>
            </p:grpSpPr>
            <p:sp>
              <p:nvSpPr>
                <p:cNvPr id="7741" name="Google Shape;7741;p8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745" name="Google Shape;7745;p86"/>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6"/>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7" name="Google Shape;7747;p86"/>
          <p:cNvGrpSpPr/>
          <p:nvPr/>
        </p:nvGrpSpPr>
        <p:grpSpPr>
          <a:xfrm>
            <a:off x="7821475" y="2716715"/>
            <a:ext cx="602567" cy="601884"/>
            <a:chOff x="1186975" y="238125"/>
            <a:chExt cx="5244275" cy="5238325"/>
          </a:xfrm>
        </p:grpSpPr>
        <p:sp>
          <p:nvSpPr>
            <p:cNvPr id="7748" name="Google Shape;7748;p8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86"/>
          <p:cNvGrpSpPr/>
          <p:nvPr/>
        </p:nvGrpSpPr>
        <p:grpSpPr>
          <a:xfrm>
            <a:off x="3264213" y="1856199"/>
            <a:ext cx="651848" cy="687338"/>
            <a:chOff x="3400515" y="2056248"/>
            <a:chExt cx="698134" cy="735987"/>
          </a:xfrm>
        </p:grpSpPr>
        <p:grpSp>
          <p:nvGrpSpPr>
            <p:cNvPr id="7753" name="Google Shape;7753;p86"/>
            <p:cNvGrpSpPr/>
            <p:nvPr/>
          </p:nvGrpSpPr>
          <p:grpSpPr>
            <a:xfrm>
              <a:off x="3400515" y="2283913"/>
              <a:ext cx="312919" cy="219900"/>
              <a:chOff x="3400515" y="2283913"/>
              <a:chExt cx="312919" cy="219900"/>
            </a:xfrm>
          </p:grpSpPr>
          <p:sp>
            <p:nvSpPr>
              <p:cNvPr id="7754" name="Google Shape;7754;p8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55" name="Google Shape;7755;p8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756" name="Google Shape;7756;p86"/>
            <p:cNvGrpSpPr/>
            <p:nvPr/>
          </p:nvGrpSpPr>
          <p:grpSpPr>
            <a:xfrm>
              <a:off x="3547823" y="2461089"/>
              <a:ext cx="219900" cy="331146"/>
              <a:chOff x="3547823" y="2461089"/>
              <a:chExt cx="219900" cy="331146"/>
            </a:xfrm>
          </p:grpSpPr>
          <p:sp>
            <p:nvSpPr>
              <p:cNvPr id="7757" name="Google Shape;7757;p8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58" name="Google Shape;7758;p8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759" name="Google Shape;7759;p86"/>
            <p:cNvGrpSpPr/>
            <p:nvPr/>
          </p:nvGrpSpPr>
          <p:grpSpPr>
            <a:xfrm>
              <a:off x="3734138" y="2461089"/>
              <a:ext cx="219900" cy="331146"/>
              <a:chOff x="3734138" y="2461089"/>
              <a:chExt cx="219900" cy="331146"/>
            </a:xfrm>
          </p:grpSpPr>
          <p:sp>
            <p:nvSpPr>
              <p:cNvPr id="7760" name="Google Shape;7760;p8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61" name="Google Shape;7761;p8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762" name="Google Shape;7762;p86"/>
            <p:cNvGrpSpPr/>
            <p:nvPr/>
          </p:nvGrpSpPr>
          <p:grpSpPr>
            <a:xfrm>
              <a:off x="3787560" y="2281742"/>
              <a:ext cx="311089" cy="219900"/>
              <a:chOff x="3787560" y="2281742"/>
              <a:chExt cx="311089" cy="219900"/>
            </a:xfrm>
          </p:grpSpPr>
          <p:sp>
            <p:nvSpPr>
              <p:cNvPr id="7763" name="Google Shape;7763;p8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64" name="Google Shape;7764;p8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765" name="Google Shape;7765;p86"/>
            <p:cNvGrpSpPr/>
            <p:nvPr/>
          </p:nvGrpSpPr>
          <p:grpSpPr>
            <a:xfrm>
              <a:off x="3637290" y="2056248"/>
              <a:ext cx="219900" cy="330736"/>
              <a:chOff x="3637290" y="2056248"/>
              <a:chExt cx="219900" cy="330736"/>
            </a:xfrm>
          </p:grpSpPr>
          <p:sp>
            <p:nvSpPr>
              <p:cNvPr id="7766" name="Google Shape;7766;p8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767" name="Google Shape;7767;p8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68" name="Google Shape;7768;p86"/>
          <p:cNvGrpSpPr/>
          <p:nvPr/>
        </p:nvGrpSpPr>
        <p:grpSpPr>
          <a:xfrm>
            <a:off x="2555919" y="2726205"/>
            <a:ext cx="1268144" cy="592394"/>
            <a:chOff x="238125" y="1188750"/>
            <a:chExt cx="7140450" cy="3335550"/>
          </a:xfrm>
        </p:grpSpPr>
        <p:sp>
          <p:nvSpPr>
            <p:cNvPr id="7769" name="Google Shape;7769;p8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86"/>
          <p:cNvGrpSpPr/>
          <p:nvPr/>
        </p:nvGrpSpPr>
        <p:grpSpPr>
          <a:xfrm>
            <a:off x="6663819" y="2728360"/>
            <a:ext cx="1053944" cy="590147"/>
            <a:chOff x="238125" y="1335475"/>
            <a:chExt cx="5418735" cy="3034175"/>
          </a:xfrm>
        </p:grpSpPr>
        <p:sp>
          <p:nvSpPr>
            <p:cNvPr id="7775" name="Google Shape;7775;p8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86"/>
          <p:cNvGrpSpPr/>
          <p:nvPr/>
        </p:nvGrpSpPr>
        <p:grpSpPr>
          <a:xfrm>
            <a:off x="4094628" y="3533259"/>
            <a:ext cx="1268207" cy="638939"/>
            <a:chOff x="3967651" y="3645904"/>
            <a:chExt cx="1479304" cy="745292"/>
          </a:xfrm>
        </p:grpSpPr>
        <p:grpSp>
          <p:nvGrpSpPr>
            <p:cNvPr id="7779" name="Google Shape;7779;p86"/>
            <p:cNvGrpSpPr/>
            <p:nvPr/>
          </p:nvGrpSpPr>
          <p:grpSpPr>
            <a:xfrm>
              <a:off x="3967651" y="4009026"/>
              <a:ext cx="1479304" cy="382170"/>
              <a:chOff x="3967651" y="4009026"/>
              <a:chExt cx="1479304" cy="382170"/>
            </a:xfrm>
          </p:grpSpPr>
          <p:grpSp>
            <p:nvGrpSpPr>
              <p:cNvPr id="7780" name="Google Shape;7780;p86"/>
              <p:cNvGrpSpPr/>
              <p:nvPr/>
            </p:nvGrpSpPr>
            <p:grpSpPr>
              <a:xfrm>
                <a:off x="4892216" y="4195630"/>
                <a:ext cx="554739" cy="195566"/>
                <a:chOff x="3604375" y="4892160"/>
                <a:chExt cx="1651500" cy="582215"/>
              </a:xfrm>
            </p:grpSpPr>
            <p:sp>
              <p:nvSpPr>
                <p:cNvPr id="7781" name="Google Shape;7781;p8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86"/>
              <p:cNvGrpSpPr/>
              <p:nvPr/>
            </p:nvGrpSpPr>
            <p:grpSpPr>
              <a:xfrm>
                <a:off x="3967651" y="4146303"/>
                <a:ext cx="579402" cy="244893"/>
                <a:chOff x="851875" y="4745310"/>
                <a:chExt cx="1724925" cy="729065"/>
              </a:xfrm>
            </p:grpSpPr>
            <p:sp>
              <p:nvSpPr>
                <p:cNvPr id="7784" name="Google Shape;7784;p8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86"/>
              <p:cNvGrpSpPr/>
              <p:nvPr/>
            </p:nvGrpSpPr>
            <p:grpSpPr>
              <a:xfrm>
                <a:off x="4460753" y="4009026"/>
                <a:ext cx="493110" cy="382170"/>
                <a:chOff x="2319875" y="4336625"/>
                <a:chExt cx="1468025" cy="1137750"/>
              </a:xfrm>
            </p:grpSpPr>
            <p:sp>
              <p:nvSpPr>
                <p:cNvPr id="7787" name="Google Shape;7787;p8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9" name="Google Shape;7789;p86"/>
            <p:cNvGrpSpPr/>
            <p:nvPr/>
          </p:nvGrpSpPr>
          <p:grpSpPr>
            <a:xfrm>
              <a:off x="4479443" y="3645904"/>
              <a:ext cx="455965" cy="388789"/>
              <a:chOff x="2957425" y="238100"/>
              <a:chExt cx="1910200" cy="1628775"/>
            </a:xfrm>
          </p:grpSpPr>
          <p:sp>
            <p:nvSpPr>
              <p:cNvPr id="7790" name="Google Shape;7790;p8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0" name="Google Shape;7800;p86"/>
          <p:cNvGrpSpPr/>
          <p:nvPr/>
        </p:nvGrpSpPr>
        <p:grpSpPr>
          <a:xfrm>
            <a:off x="2480742" y="3534460"/>
            <a:ext cx="1243128" cy="637739"/>
            <a:chOff x="2496310" y="3693351"/>
            <a:chExt cx="1342906" cy="688926"/>
          </a:xfrm>
        </p:grpSpPr>
        <p:grpSp>
          <p:nvGrpSpPr>
            <p:cNvPr id="7801" name="Google Shape;7801;p86"/>
            <p:cNvGrpSpPr/>
            <p:nvPr/>
          </p:nvGrpSpPr>
          <p:grpSpPr>
            <a:xfrm>
              <a:off x="2496310" y="3693351"/>
              <a:ext cx="1342906" cy="688875"/>
              <a:chOff x="2496310" y="3693351"/>
              <a:chExt cx="1342906" cy="688875"/>
            </a:xfrm>
          </p:grpSpPr>
          <p:sp>
            <p:nvSpPr>
              <p:cNvPr id="7802" name="Google Shape;7802;p8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8" name="Google Shape;7808;p86"/>
              <p:cNvCxnSpPr>
                <a:stCxn id="780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809" name="Google Shape;7809;p86"/>
              <p:cNvCxnSpPr>
                <a:stCxn id="780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810" name="Google Shape;7810;p86"/>
              <p:cNvCxnSpPr>
                <a:stCxn id="780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811" name="Google Shape;7811;p86"/>
              <p:cNvCxnSpPr>
                <a:stCxn id="780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812" name="Google Shape;7812;p86"/>
              <p:cNvCxnSpPr>
                <a:stCxn id="780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813" name="Google Shape;7813;p86"/>
            <p:cNvGrpSpPr/>
            <p:nvPr/>
          </p:nvGrpSpPr>
          <p:grpSpPr>
            <a:xfrm>
              <a:off x="2675275" y="3930557"/>
              <a:ext cx="1003306" cy="451719"/>
              <a:chOff x="2675275" y="4174282"/>
              <a:chExt cx="1003306" cy="451719"/>
            </a:xfrm>
          </p:grpSpPr>
          <p:sp>
            <p:nvSpPr>
              <p:cNvPr id="7814" name="Google Shape;7814;p8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7" name="Google Shape;7817;p86"/>
          <p:cNvGrpSpPr/>
          <p:nvPr/>
        </p:nvGrpSpPr>
        <p:grpSpPr>
          <a:xfrm>
            <a:off x="1654412" y="971306"/>
            <a:ext cx="574511" cy="874709"/>
            <a:chOff x="1715404" y="1112080"/>
            <a:chExt cx="642270" cy="977984"/>
          </a:xfrm>
        </p:grpSpPr>
        <p:grpSp>
          <p:nvGrpSpPr>
            <p:cNvPr id="7818" name="Google Shape;7818;p86"/>
            <p:cNvGrpSpPr/>
            <p:nvPr/>
          </p:nvGrpSpPr>
          <p:grpSpPr>
            <a:xfrm>
              <a:off x="1715404" y="1112080"/>
              <a:ext cx="642270" cy="977984"/>
              <a:chOff x="1715404" y="1112080"/>
              <a:chExt cx="642270" cy="977984"/>
            </a:xfrm>
          </p:grpSpPr>
          <p:sp>
            <p:nvSpPr>
              <p:cNvPr id="7819" name="Google Shape;7819;p8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1" name="Google Shape;7821;p86"/>
            <p:cNvGrpSpPr/>
            <p:nvPr/>
          </p:nvGrpSpPr>
          <p:grpSpPr>
            <a:xfrm>
              <a:off x="1768927" y="1165603"/>
              <a:ext cx="535225" cy="851367"/>
              <a:chOff x="1768927" y="1165603"/>
              <a:chExt cx="535225" cy="851367"/>
            </a:xfrm>
          </p:grpSpPr>
          <p:sp>
            <p:nvSpPr>
              <p:cNvPr id="7822" name="Google Shape;7822;p8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86"/>
            <p:cNvGrpSpPr/>
            <p:nvPr/>
          </p:nvGrpSpPr>
          <p:grpSpPr>
            <a:xfrm>
              <a:off x="1822449" y="1219125"/>
              <a:ext cx="428180" cy="718859"/>
              <a:chOff x="1822449" y="1219125"/>
              <a:chExt cx="428180" cy="718859"/>
            </a:xfrm>
          </p:grpSpPr>
          <p:sp>
            <p:nvSpPr>
              <p:cNvPr id="7825" name="Google Shape;7825;p8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86"/>
            <p:cNvGrpSpPr/>
            <p:nvPr/>
          </p:nvGrpSpPr>
          <p:grpSpPr>
            <a:xfrm>
              <a:off x="1875972" y="1272648"/>
              <a:ext cx="321135" cy="586939"/>
              <a:chOff x="1875972" y="1272648"/>
              <a:chExt cx="321135" cy="586939"/>
            </a:xfrm>
          </p:grpSpPr>
          <p:sp>
            <p:nvSpPr>
              <p:cNvPr id="7828" name="Google Shape;7828;p8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0" name="Google Shape;7830;p86"/>
          <p:cNvGrpSpPr/>
          <p:nvPr/>
        </p:nvGrpSpPr>
        <p:grpSpPr>
          <a:xfrm>
            <a:off x="7761573" y="3528028"/>
            <a:ext cx="293855" cy="644170"/>
            <a:chOff x="241025" y="3151575"/>
            <a:chExt cx="293855" cy="644170"/>
          </a:xfrm>
        </p:grpSpPr>
        <p:sp>
          <p:nvSpPr>
            <p:cNvPr id="7831" name="Google Shape;7831;p8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86"/>
          <p:cNvGrpSpPr/>
          <p:nvPr/>
        </p:nvGrpSpPr>
        <p:grpSpPr>
          <a:xfrm>
            <a:off x="709557" y="2728028"/>
            <a:ext cx="1779649" cy="591620"/>
            <a:chOff x="246070" y="1983375"/>
            <a:chExt cx="1855347" cy="616849"/>
          </a:xfrm>
        </p:grpSpPr>
        <p:sp>
          <p:nvSpPr>
            <p:cNvPr id="7834" name="Google Shape;7834;p8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86"/>
          <p:cNvGrpSpPr/>
          <p:nvPr/>
        </p:nvGrpSpPr>
        <p:grpSpPr>
          <a:xfrm>
            <a:off x="2320424" y="971306"/>
            <a:ext cx="711055" cy="745993"/>
            <a:chOff x="2496269" y="1171698"/>
            <a:chExt cx="761953" cy="799392"/>
          </a:xfrm>
        </p:grpSpPr>
        <p:grpSp>
          <p:nvGrpSpPr>
            <p:cNvPr id="7844" name="Google Shape;7844;p86"/>
            <p:cNvGrpSpPr/>
            <p:nvPr/>
          </p:nvGrpSpPr>
          <p:grpSpPr>
            <a:xfrm>
              <a:off x="2496269" y="1171698"/>
              <a:ext cx="761953" cy="723022"/>
              <a:chOff x="2496269" y="1171698"/>
              <a:chExt cx="761953" cy="723022"/>
            </a:xfrm>
          </p:grpSpPr>
          <p:sp>
            <p:nvSpPr>
              <p:cNvPr id="7845" name="Google Shape;7845;p8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7" name="Google Shape;7847;p86"/>
              <p:cNvGrpSpPr/>
              <p:nvPr/>
            </p:nvGrpSpPr>
            <p:grpSpPr>
              <a:xfrm>
                <a:off x="2496269" y="1171698"/>
                <a:ext cx="761953" cy="723022"/>
                <a:chOff x="2496269" y="1120652"/>
                <a:chExt cx="761953" cy="723022"/>
              </a:xfrm>
            </p:grpSpPr>
            <p:grpSp>
              <p:nvGrpSpPr>
                <p:cNvPr id="7848" name="Google Shape;7848;p86"/>
                <p:cNvGrpSpPr/>
                <p:nvPr/>
              </p:nvGrpSpPr>
              <p:grpSpPr>
                <a:xfrm>
                  <a:off x="2496269" y="1120652"/>
                  <a:ext cx="761953" cy="723022"/>
                  <a:chOff x="2496269" y="1120652"/>
                  <a:chExt cx="761953" cy="723022"/>
                </a:xfrm>
              </p:grpSpPr>
              <p:grpSp>
                <p:nvGrpSpPr>
                  <p:cNvPr id="7849" name="Google Shape;7849;p86"/>
                  <p:cNvGrpSpPr/>
                  <p:nvPr/>
                </p:nvGrpSpPr>
                <p:grpSpPr>
                  <a:xfrm>
                    <a:off x="2496269" y="1304589"/>
                    <a:ext cx="407089" cy="305057"/>
                    <a:chOff x="2496269" y="1304589"/>
                    <a:chExt cx="407089" cy="305057"/>
                  </a:xfrm>
                </p:grpSpPr>
                <p:sp>
                  <p:nvSpPr>
                    <p:cNvPr id="7850" name="Google Shape;7850;p8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86"/>
                  <p:cNvGrpSpPr/>
                  <p:nvPr/>
                </p:nvGrpSpPr>
                <p:grpSpPr>
                  <a:xfrm>
                    <a:off x="2586468" y="1493376"/>
                    <a:ext cx="358850" cy="349656"/>
                    <a:chOff x="2586468" y="1493376"/>
                    <a:chExt cx="358850" cy="349656"/>
                  </a:xfrm>
                </p:grpSpPr>
                <p:sp>
                  <p:nvSpPr>
                    <p:cNvPr id="7853" name="Google Shape;7853;p8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86"/>
                  <p:cNvGrpSpPr/>
                  <p:nvPr/>
                </p:nvGrpSpPr>
                <p:grpSpPr>
                  <a:xfrm>
                    <a:off x="2807939" y="1494024"/>
                    <a:ext cx="358857" cy="349650"/>
                    <a:chOff x="2807939" y="1494024"/>
                    <a:chExt cx="358857" cy="349650"/>
                  </a:xfrm>
                </p:grpSpPr>
                <p:sp>
                  <p:nvSpPr>
                    <p:cNvPr id="7856" name="Google Shape;7856;p8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86"/>
                  <p:cNvGrpSpPr/>
                  <p:nvPr/>
                </p:nvGrpSpPr>
                <p:grpSpPr>
                  <a:xfrm>
                    <a:off x="2851133" y="1305635"/>
                    <a:ext cx="407089" cy="305057"/>
                    <a:chOff x="2851133" y="1305635"/>
                    <a:chExt cx="407089" cy="305057"/>
                  </a:xfrm>
                </p:grpSpPr>
                <p:sp>
                  <p:nvSpPr>
                    <p:cNvPr id="7859" name="Google Shape;7859;p8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86"/>
                  <p:cNvGrpSpPr/>
                  <p:nvPr/>
                </p:nvGrpSpPr>
                <p:grpSpPr>
                  <a:xfrm>
                    <a:off x="2727495" y="1120652"/>
                    <a:ext cx="300271" cy="396358"/>
                    <a:chOff x="2727495" y="1120652"/>
                    <a:chExt cx="300271" cy="396358"/>
                  </a:xfrm>
                </p:grpSpPr>
                <p:sp>
                  <p:nvSpPr>
                    <p:cNvPr id="7862" name="Google Shape;7862;p8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4" name="Google Shape;7864;p86"/>
                <p:cNvGrpSpPr/>
                <p:nvPr/>
              </p:nvGrpSpPr>
              <p:grpSpPr>
                <a:xfrm>
                  <a:off x="2722305" y="1350460"/>
                  <a:ext cx="308357" cy="308344"/>
                  <a:chOff x="2722305" y="1350460"/>
                  <a:chExt cx="308357" cy="308344"/>
                </a:xfrm>
              </p:grpSpPr>
              <p:sp>
                <p:nvSpPr>
                  <p:cNvPr id="7865" name="Google Shape;7865;p8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6" name="Google Shape;7866;p86"/>
                  <p:cNvGrpSpPr/>
                  <p:nvPr/>
                </p:nvGrpSpPr>
                <p:grpSpPr>
                  <a:xfrm>
                    <a:off x="2725064" y="1364529"/>
                    <a:ext cx="297954" cy="280182"/>
                    <a:chOff x="2725064" y="1364529"/>
                    <a:chExt cx="297954" cy="280182"/>
                  </a:xfrm>
                </p:grpSpPr>
                <p:sp>
                  <p:nvSpPr>
                    <p:cNvPr id="7867" name="Google Shape;7867;p8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872" name="Google Shape;7872;p8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86"/>
          <p:cNvGrpSpPr/>
          <p:nvPr/>
        </p:nvGrpSpPr>
        <p:grpSpPr>
          <a:xfrm>
            <a:off x="3909124" y="2727412"/>
            <a:ext cx="1569144" cy="591015"/>
            <a:chOff x="3820100" y="3023049"/>
            <a:chExt cx="1303926" cy="491162"/>
          </a:xfrm>
        </p:grpSpPr>
        <p:grpSp>
          <p:nvGrpSpPr>
            <p:cNvPr id="7878" name="Google Shape;7878;p86"/>
            <p:cNvGrpSpPr/>
            <p:nvPr/>
          </p:nvGrpSpPr>
          <p:grpSpPr>
            <a:xfrm>
              <a:off x="3820100" y="3023072"/>
              <a:ext cx="1303926" cy="491139"/>
              <a:chOff x="3820100" y="3023072"/>
              <a:chExt cx="1303926" cy="491139"/>
            </a:xfrm>
          </p:grpSpPr>
          <p:sp>
            <p:nvSpPr>
              <p:cNvPr id="7879" name="Google Shape;7879;p8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86"/>
            <p:cNvGrpSpPr/>
            <p:nvPr/>
          </p:nvGrpSpPr>
          <p:grpSpPr>
            <a:xfrm>
              <a:off x="4132439" y="3023645"/>
              <a:ext cx="393633" cy="177096"/>
              <a:chOff x="4132439" y="3023645"/>
              <a:chExt cx="393633" cy="177096"/>
            </a:xfrm>
          </p:grpSpPr>
          <p:sp>
            <p:nvSpPr>
              <p:cNvPr id="7882" name="Google Shape;7882;p8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86"/>
            <p:cNvGrpSpPr/>
            <p:nvPr/>
          </p:nvGrpSpPr>
          <p:grpSpPr>
            <a:xfrm>
              <a:off x="3921811" y="3023049"/>
              <a:ext cx="1002397" cy="388943"/>
              <a:chOff x="3921811" y="3023049"/>
              <a:chExt cx="1002397" cy="388943"/>
            </a:xfrm>
          </p:grpSpPr>
          <p:sp>
            <p:nvSpPr>
              <p:cNvPr id="7885" name="Google Shape;7885;p8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86"/>
            <p:cNvGrpSpPr/>
            <p:nvPr/>
          </p:nvGrpSpPr>
          <p:grpSpPr>
            <a:xfrm>
              <a:off x="4023645" y="3023049"/>
              <a:ext cx="683032" cy="286722"/>
              <a:chOff x="4023645" y="3023049"/>
              <a:chExt cx="683032" cy="286722"/>
            </a:xfrm>
          </p:grpSpPr>
          <p:sp>
            <p:nvSpPr>
              <p:cNvPr id="7888" name="Google Shape;7888;p8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0" name="Google Shape;7890;p86"/>
          <p:cNvGrpSpPr/>
          <p:nvPr/>
        </p:nvGrpSpPr>
        <p:grpSpPr>
          <a:xfrm>
            <a:off x="1541246" y="1854257"/>
            <a:ext cx="713522" cy="688025"/>
            <a:chOff x="1706078" y="2092648"/>
            <a:chExt cx="660913" cy="637296"/>
          </a:xfrm>
        </p:grpSpPr>
        <p:sp>
          <p:nvSpPr>
            <p:cNvPr id="7891" name="Google Shape;7891;p8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86"/>
            <p:cNvGrpSpPr/>
            <p:nvPr/>
          </p:nvGrpSpPr>
          <p:grpSpPr>
            <a:xfrm>
              <a:off x="1706078" y="2092648"/>
              <a:ext cx="660913" cy="575241"/>
              <a:chOff x="1706078" y="2092648"/>
              <a:chExt cx="660913" cy="575241"/>
            </a:xfrm>
          </p:grpSpPr>
          <p:sp>
            <p:nvSpPr>
              <p:cNvPr id="7893" name="Google Shape;7893;p8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6" name="Google Shape;7896;p86"/>
          <p:cNvGrpSpPr/>
          <p:nvPr/>
        </p:nvGrpSpPr>
        <p:grpSpPr>
          <a:xfrm>
            <a:off x="6303104" y="971806"/>
            <a:ext cx="1317459" cy="684168"/>
            <a:chOff x="238125" y="999450"/>
            <a:chExt cx="7140700" cy="3708225"/>
          </a:xfrm>
        </p:grpSpPr>
        <p:sp>
          <p:nvSpPr>
            <p:cNvPr id="7897" name="Google Shape;7897;p8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9" name="Shape 7909"/>
        <p:cNvGrpSpPr/>
        <p:nvPr/>
      </p:nvGrpSpPr>
      <p:grpSpPr>
        <a:xfrm>
          <a:off x="0" y="0"/>
          <a:ext cx="0" cy="0"/>
          <a:chOff x="0" y="0"/>
          <a:chExt cx="0" cy="0"/>
        </a:xfrm>
      </p:grpSpPr>
      <p:grpSp>
        <p:nvGrpSpPr>
          <p:cNvPr id="7910" name="Google Shape;7910;p87"/>
          <p:cNvGrpSpPr/>
          <p:nvPr/>
        </p:nvGrpSpPr>
        <p:grpSpPr>
          <a:xfrm>
            <a:off x="717025" y="967615"/>
            <a:ext cx="1636117" cy="1526144"/>
            <a:chOff x="729238" y="1179665"/>
            <a:chExt cx="1636117" cy="1526144"/>
          </a:xfrm>
        </p:grpSpPr>
        <p:grpSp>
          <p:nvGrpSpPr>
            <p:cNvPr id="7911" name="Google Shape;7911;p87"/>
            <p:cNvGrpSpPr/>
            <p:nvPr/>
          </p:nvGrpSpPr>
          <p:grpSpPr>
            <a:xfrm>
              <a:off x="729238" y="1179665"/>
              <a:ext cx="80700" cy="1526144"/>
              <a:chOff x="729238" y="1179665"/>
              <a:chExt cx="80700" cy="1526144"/>
            </a:xfrm>
          </p:grpSpPr>
          <p:sp>
            <p:nvSpPr>
              <p:cNvPr id="7912" name="Google Shape;7912;p8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87"/>
            <p:cNvGrpSpPr/>
            <p:nvPr/>
          </p:nvGrpSpPr>
          <p:grpSpPr>
            <a:xfrm>
              <a:off x="903098" y="1179665"/>
              <a:ext cx="80700" cy="1526144"/>
              <a:chOff x="903098" y="1179665"/>
              <a:chExt cx="80700" cy="1526144"/>
            </a:xfrm>
          </p:grpSpPr>
          <p:sp>
            <p:nvSpPr>
              <p:cNvPr id="7923" name="Google Shape;7923;p8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87"/>
            <p:cNvGrpSpPr/>
            <p:nvPr/>
          </p:nvGrpSpPr>
          <p:grpSpPr>
            <a:xfrm>
              <a:off x="1076958" y="1179665"/>
              <a:ext cx="80700" cy="1526144"/>
              <a:chOff x="1076958" y="1179665"/>
              <a:chExt cx="80700" cy="1526144"/>
            </a:xfrm>
          </p:grpSpPr>
          <p:sp>
            <p:nvSpPr>
              <p:cNvPr id="7934" name="Google Shape;7934;p8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7"/>
            <p:cNvGrpSpPr/>
            <p:nvPr/>
          </p:nvGrpSpPr>
          <p:grpSpPr>
            <a:xfrm>
              <a:off x="1247707" y="1179665"/>
              <a:ext cx="80700" cy="1526144"/>
              <a:chOff x="1247707" y="1179665"/>
              <a:chExt cx="80700" cy="1526144"/>
            </a:xfrm>
          </p:grpSpPr>
          <p:sp>
            <p:nvSpPr>
              <p:cNvPr id="7945" name="Google Shape;7945;p8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87"/>
            <p:cNvGrpSpPr/>
            <p:nvPr/>
          </p:nvGrpSpPr>
          <p:grpSpPr>
            <a:xfrm>
              <a:off x="1421567" y="1179665"/>
              <a:ext cx="80700" cy="1526144"/>
              <a:chOff x="1421567" y="1179665"/>
              <a:chExt cx="80700" cy="1526144"/>
            </a:xfrm>
          </p:grpSpPr>
          <p:sp>
            <p:nvSpPr>
              <p:cNvPr id="7956" name="Google Shape;7956;p8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87"/>
            <p:cNvGrpSpPr/>
            <p:nvPr/>
          </p:nvGrpSpPr>
          <p:grpSpPr>
            <a:xfrm>
              <a:off x="1592327" y="1179665"/>
              <a:ext cx="80700" cy="1526144"/>
              <a:chOff x="1592327" y="1179665"/>
              <a:chExt cx="80700" cy="1526144"/>
            </a:xfrm>
          </p:grpSpPr>
          <p:sp>
            <p:nvSpPr>
              <p:cNvPr id="7967" name="Google Shape;7967;p8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87"/>
            <p:cNvGrpSpPr/>
            <p:nvPr/>
          </p:nvGrpSpPr>
          <p:grpSpPr>
            <a:xfrm>
              <a:off x="1766187" y="1179665"/>
              <a:ext cx="80700" cy="1526144"/>
              <a:chOff x="1766187" y="1179665"/>
              <a:chExt cx="80700" cy="1526144"/>
            </a:xfrm>
          </p:grpSpPr>
          <p:sp>
            <p:nvSpPr>
              <p:cNvPr id="7978" name="Google Shape;7978;p8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87"/>
            <p:cNvGrpSpPr/>
            <p:nvPr/>
          </p:nvGrpSpPr>
          <p:grpSpPr>
            <a:xfrm>
              <a:off x="1936935" y="1179665"/>
              <a:ext cx="80700" cy="1526144"/>
              <a:chOff x="1936935" y="1179665"/>
              <a:chExt cx="80700" cy="1526144"/>
            </a:xfrm>
          </p:grpSpPr>
          <p:sp>
            <p:nvSpPr>
              <p:cNvPr id="7989" name="Google Shape;7989;p8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87"/>
            <p:cNvGrpSpPr/>
            <p:nvPr/>
          </p:nvGrpSpPr>
          <p:grpSpPr>
            <a:xfrm>
              <a:off x="2110795" y="1179665"/>
              <a:ext cx="80700" cy="1526144"/>
              <a:chOff x="2110795" y="1179665"/>
              <a:chExt cx="80700" cy="1526144"/>
            </a:xfrm>
          </p:grpSpPr>
          <p:sp>
            <p:nvSpPr>
              <p:cNvPr id="8000" name="Google Shape;8000;p8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7"/>
            <p:cNvGrpSpPr/>
            <p:nvPr/>
          </p:nvGrpSpPr>
          <p:grpSpPr>
            <a:xfrm>
              <a:off x="2284655" y="1179665"/>
              <a:ext cx="80700" cy="1526144"/>
              <a:chOff x="2284655" y="1179665"/>
              <a:chExt cx="80700" cy="1526144"/>
            </a:xfrm>
          </p:grpSpPr>
          <p:sp>
            <p:nvSpPr>
              <p:cNvPr id="8011" name="Google Shape;8011;p8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1" name="Google Shape;8021;p87"/>
          <p:cNvGrpSpPr/>
          <p:nvPr/>
        </p:nvGrpSpPr>
        <p:grpSpPr>
          <a:xfrm>
            <a:off x="2611692" y="986753"/>
            <a:ext cx="1364248" cy="1102133"/>
            <a:chOff x="2623904" y="1198803"/>
            <a:chExt cx="1364248" cy="1102133"/>
          </a:xfrm>
        </p:grpSpPr>
        <p:grpSp>
          <p:nvGrpSpPr>
            <p:cNvPr id="8022" name="Google Shape;8022;p87"/>
            <p:cNvGrpSpPr/>
            <p:nvPr/>
          </p:nvGrpSpPr>
          <p:grpSpPr>
            <a:xfrm>
              <a:off x="2623907" y="1198803"/>
              <a:ext cx="1364245" cy="273000"/>
              <a:chOff x="2623907" y="1198803"/>
              <a:chExt cx="1364245" cy="273000"/>
            </a:xfrm>
          </p:grpSpPr>
          <p:sp>
            <p:nvSpPr>
              <p:cNvPr id="8023" name="Google Shape;8023;p8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87"/>
            <p:cNvGrpSpPr/>
            <p:nvPr/>
          </p:nvGrpSpPr>
          <p:grpSpPr>
            <a:xfrm>
              <a:off x="2623904" y="1476964"/>
              <a:ext cx="1364245" cy="273000"/>
              <a:chOff x="2623904" y="1476964"/>
              <a:chExt cx="1364245" cy="273000"/>
            </a:xfrm>
          </p:grpSpPr>
          <p:sp>
            <p:nvSpPr>
              <p:cNvPr id="8029" name="Google Shape;8029;p8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87"/>
            <p:cNvGrpSpPr/>
            <p:nvPr/>
          </p:nvGrpSpPr>
          <p:grpSpPr>
            <a:xfrm>
              <a:off x="2623907" y="1749775"/>
              <a:ext cx="1364245" cy="273000"/>
              <a:chOff x="2623907" y="1749775"/>
              <a:chExt cx="1364245" cy="273000"/>
            </a:xfrm>
          </p:grpSpPr>
          <p:sp>
            <p:nvSpPr>
              <p:cNvPr id="8035" name="Google Shape;8035;p8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87"/>
            <p:cNvGrpSpPr/>
            <p:nvPr/>
          </p:nvGrpSpPr>
          <p:grpSpPr>
            <a:xfrm>
              <a:off x="2623904" y="2027936"/>
              <a:ext cx="1364245" cy="273000"/>
              <a:chOff x="2623904" y="2027936"/>
              <a:chExt cx="1364245" cy="273000"/>
            </a:xfrm>
          </p:grpSpPr>
          <p:sp>
            <p:nvSpPr>
              <p:cNvPr id="8041" name="Google Shape;8041;p8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6" name="Google Shape;8046;p87"/>
          <p:cNvGrpSpPr/>
          <p:nvPr/>
        </p:nvGrpSpPr>
        <p:grpSpPr>
          <a:xfrm>
            <a:off x="2601153" y="2445826"/>
            <a:ext cx="1387541" cy="159124"/>
            <a:chOff x="3200660" y="2180272"/>
            <a:chExt cx="2563824" cy="378237"/>
          </a:xfrm>
        </p:grpSpPr>
        <p:sp>
          <p:nvSpPr>
            <p:cNvPr id="8047" name="Google Shape;8047;p8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87"/>
          <p:cNvGrpSpPr/>
          <p:nvPr/>
        </p:nvGrpSpPr>
        <p:grpSpPr>
          <a:xfrm>
            <a:off x="2597677" y="2723590"/>
            <a:ext cx="1390502" cy="159625"/>
            <a:chOff x="3530150" y="2790075"/>
            <a:chExt cx="1962600" cy="225300"/>
          </a:xfrm>
        </p:grpSpPr>
        <p:sp>
          <p:nvSpPr>
            <p:cNvPr id="8066" name="Google Shape;8066;p8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87"/>
          <p:cNvGrpSpPr/>
          <p:nvPr/>
        </p:nvGrpSpPr>
        <p:grpSpPr>
          <a:xfrm>
            <a:off x="2597735" y="3001855"/>
            <a:ext cx="1411629" cy="154175"/>
            <a:chOff x="3558802" y="4011244"/>
            <a:chExt cx="1866000" cy="111600"/>
          </a:xfrm>
        </p:grpSpPr>
        <p:sp>
          <p:nvSpPr>
            <p:cNvPr id="8069" name="Google Shape;8069;p8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87"/>
          <p:cNvGrpSpPr/>
          <p:nvPr/>
        </p:nvGrpSpPr>
        <p:grpSpPr>
          <a:xfrm>
            <a:off x="2598023" y="2207425"/>
            <a:ext cx="1383503" cy="119761"/>
            <a:chOff x="3465975" y="2270258"/>
            <a:chExt cx="1986364" cy="171947"/>
          </a:xfrm>
        </p:grpSpPr>
        <p:sp>
          <p:nvSpPr>
            <p:cNvPr id="8072" name="Google Shape;8072;p8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87"/>
          <p:cNvGrpSpPr/>
          <p:nvPr/>
        </p:nvGrpSpPr>
        <p:grpSpPr>
          <a:xfrm>
            <a:off x="2609030" y="3571198"/>
            <a:ext cx="1369531" cy="195460"/>
            <a:chOff x="723300" y="4253549"/>
            <a:chExt cx="2276482" cy="324900"/>
          </a:xfrm>
        </p:grpSpPr>
        <p:sp>
          <p:nvSpPr>
            <p:cNvPr id="8081" name="Google Shape;8081;p8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87"/>
          <p:cNvGrpSpPr/>
          <p:nvPr/>
        </p:nvGrpSpPr>
        <p:grpSpPr>
          <a:xfrm>
            <a:off x="2598591" y="3272439"/>
            <a:ext cx="1389066" cy="180119"/>
            <a:chOff x="705948" y="3788465"/>
            <a:chExt cx="2308953" cy="299400"/>
          </a:xfrm>
        </p:grpSpPr>
        <p:sp>
          <p:nvSpPr>
            <p:cNvPr id="8087" name="Google Shape;8087;p8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87"/>
          <p:cNvGrpSpPr/>
          <p:nvPr/>
        </p:nvGrpSpPr>
        <p:grpSpPr>
          <a:xfrm>
            <a:off x="4195581" y="1876393"/>
            <a:ext cx="1433821" cy="191501"/>
            <a:chOff x="4273350" y="2088443"/>
            <a:chExt cx="1433821" cy="191501"/>
          </a:xfrm>
        </p:grpSpPr>
        <p:grpSp>
          <p:nvGrpSpPr>
            <p:cNvPr id="8093" name="Google Shape;8093;p87"/>
            <p:cNvGrpSpPr/>
            <p:nvPr/>
          </p:nvGrpSpPr>
          <p:grpSpPr>
            <a:xfrm>
              <a:off x="4273350" y="2088443"/>
              <a:ext cx="1433821" cy="0"/>
              <a:chOff x="5224975" y="2962250"/>
              <a:chExt cx="1544400" cy="0"/>
            </a:xfrm>
          </p:grpSpPr>
          <p:cxnSp>
            <p:nvCxnSpPr>
              <p:cNvPr id="8094" name="Google Shape;8094;p8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95" name="Google Shape;8095;p8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096" name="Google Shape;8096;p87"/>
            <p:cNvGrpSpPr/>
            <p:nvPr/>
          </p:nvGrpSpPr>
          <p:grpSpPr>
            <a:xfrm>
              <a:off x="4273350" y="2279944"/>
              <a:ext cx="1433821" cy="0"/>
              <a:chOff x="5224975" y="2962250"/>
              <a:chExt cx="1544400" cy="0"/>
            </a:xfrm>
          </p:grpSpPr>
          <p:cxnSp>
            <p:nvCxnSpPr>
              <p:cNvPr id="8097" name="Google Shape;8097;p8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98" name="Google Shape;8098;p8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099" name="Google Shape;8099;p87"/>
          <p:cNvGrpSpPr/>
          <p:nvPr/>
        </p:nvGrpSpPr>
        <p:grpSpPr>
          <a:xfrm>
            <a:off x="2646528" y="3885297"/>
            <a:ext cx="1304609" cy="294074"/>
            <a:chOff x="2658741" y="4097347"/>
            <a:chExt cx="1304609" cy="294074"/>
          </a:xfrm>
        </p:grpSpPr>
        <p:grpSp>
          <p:nvGrpSpPr>
            <p:cNvPr id="8100" name="Google Shape;8100;p87"/>
            <p:cNvGrpSpPr/>
            <p:nvPr/>
          </p:nvGrpSpPr>
          <p:grpSpPr>
            <a:xfrm>
              <a:off x="2658741" y="4097347"/>
              <a:ext cx="118572" cy="294074"/>
              <a:chOff x="3343310" y="4475555"/>
              <a:chExt cx="127717" cy="316753"/>
            </a:xfrm>
          </p:grpSpPr>
          <p:sp>
            <p:nvSpPr>
              <p:cNvPr id="8101" name="Google Shape;8101;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87"/>
            <p:cNvGrpSpPr/>
            <p:nvPr/>
          </p:nvGrpSpPr>
          <p:grpSpPr>
            <a:xfrm>
              <a:off x="3815519" y="4098388"/>
              <a:ext cx="147831" cy="291991"/>
              <a:chOff x="3527539" y="4476677"/>
              <a:chExt cx="159232" cy="314510"/>
            </a:xfrm>
          </p:grpSpPr>
          <p:sp>
            <p:nvSpPr>
              <p:cNvPr id="8104" name="Google Shape;8104;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87"/>
            <p:cNvGrpSpPr/>
            <p:nvPr/>
          </p:nvGrpSpPr>
          <p:grpSpPr>
            <a:xfrm>
              <a:off x="3511696" y="4098388"/>
              <a:ext cx="147831" cy="291991"/>
              <a:chOff x="3527539" y="4476677"/>
              <a:chExt cx="159232" cy="314510"/>
            </a:xfrm>
          </p:grpSpPr>
          <p:sp>
            <p:nvSpPr>
              <p:cNvPr id="8107" name="Google Shape;8107;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87"/>
            <p:cNvGrpSpPr/>
            <p:nvPr/>
          </p:nvGrpSpPr>
          <p:grpSpPr>
            <a:xfrm>
              <a:off x="3207874" y="4098388"/>
              <a:ext cx="147831" cy="291991"/>
              <a:chOff x="3527539" y="4476677"/>
              <a:chExt cx="159232" cy="314510"/>
            </a:xfrm>
          </p:grpSpPr>
          <p:sp>
            <p:nvSpPr>
              <p:cNvPr id="8110" name="Google Shape;8110;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87"/>
            <p:cNvGrpSpPr/>
            <p:nvPr/>
          </p:nvGrpSpPr>
          <p:grpSpPr>
            <a:xfrm>
              <a:off x="2933305" y="4097347"/>
              <a:ext cx="118572" cy="294074"/>
              <a:chOff x="3343310" y="4475555"/>
              <a:chExt cx="127717" cy="316753"/>
            </a:xfrm>
          </p:grpSpPr>
          <p:sp>
            <p:nvSpPr>
              <p:cNvPr id="8113" name="Google Shape;8113;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5" name="Google Shape;8115;p87"/>
          <p:cNvGrpSpPr/>
          <p:nvPr/>
        </p:nvGrpSpPr>
        <p:grpSpPr>
          <a:xfrm>
            <a:off x="4197136" y="963991"/>
            <a:ext cx="1430711" cy="751237"/>
            <a:chOff x="5159450" y="1919950"/>
            <a:chExt cx="1541050" cy="862500"/>
          </a:xfrm>
        </p:grpSpPr>
        <p:sp>
          <p:nvSpPr>
            <p:cNvPr id="8116" name="Google Shape;8116;p8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117" name="Google Shape;8117;p87"/>
            <p:cNvGrpSpPr/>
            <p:nvPr/>
          </p:nvGrpSpPr>
          <p:grpSpPr>
            <a:xfrm>
              <a:off x="5159450" y="1919950"/>
              <a:ext cx="1541050" cy="862500"/>
              <a:chOff x="5159450" y="1919950"/>
              <a:chExt cx="1541050" cy="862500"/>
            </a:xfrm>
          </p:grpSpPr>
          <p:cxnSp>
            <p:nvCxnSpPr>
              <p:cNvPr id="8118" name="Google Shape;8118;p8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119" name="Google Shape;8119;p8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120" name="Google Shape;8120;p87"/>
          <p:cNvGrpSpPr/>
          <p:nvPr/>
        </p:nvGrpSpPr>
        <p:grpSpPr>
          <a:xfrm>
            <a:off x="4245274" y="2227761"/>
            <a:ext cx="1334436" cy="967914"/>
            <a:chOff x="4294923" y="2439811"/>
            <a:chExt cx="1334436" cy="967914"/>
          </a:xfrm>
        </p:grpSpPr>
        <p:grpSp>
          <p:nvGrpSpPr>
            <p:cNvPr id="8121" name="Google Shape;8121;p87"/>
            <p:cNvGrpSpPr/>
            <p:nvPr/>
          </p:nvGrpSpPr>
          <p:grpSpPr>
            <a:xfrm>
              <a:off x="4960455" y="2469658"/>
              <a:ext cx="668904" cy="885524"/>
              <a:chOff x="4960455" y="2469658"/>
              <a:chExt cx="668904" cy="885524"/>
            </a:xfrm>
          </p:grpSpPr>
          <p:sp>
            <p:nvSpPr>
              <p:cNvPr id="8122" name="Google Shape;8122;p8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87"/>
            <p:cNvGrpSpPr/>
            <p:nvPr/>
          </p:nvGrpSpPr>
          <p:grpSpPr>
            <a:xfrm>
              <a:off x="4294923" y="2469658"/>
              <a:ext cx="668951" cy="885524"/>
              <a:chOff x="4294923" y="2469658"/>
              <a:chExt cx="668951" cy="885524"/>
            </a:xfrm>
          </p:grpSpPr>
          <p:sp>
            <p:nvSpPr>
              <p:cNvPr id="8129" name="Google Shape;8129;p8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5" name="Google Shape;8135;p8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87"/>
          <p:cNvGrpSpPr/>
          <p:nvPr/>
        </p:nvGrpSpPr>
        <p:grpSpPr>
          <a:xfrm>
            <a:off x="4231477" y="3282206"/>
            <a:ext cx="1430949" cy="897289"/>
            <a:chOff x="4351371" y="3547942"/>
            <a:chExt cx="1345130" cy="843475"/>
          </a:xfrm>
        </p:grpSpPr>
        <p:grpSp>
          <p:nvGrpSpPr>
            <p:cNvPr id="8137" name="Google Shape;8137;p87"/>
            <p:cNvGrpSpPr/>
            <p:nvPr/>
          </p:nvGrpSpPr>
          <p:grpSpPr>
            <a:xfrm>
              <a:off x="4351371" y="4209917"/>
              <a:ext cx="1345130" cy="181500"/>
              <a:chOff x="4351371" y="4209917"/>
              <a:chExt cx="1345130" cy="181500"/>
            </a:xfrm>
          </p:grpSpPr>
          <p:sp>
            <p:nvSpPr>
              <p:cNvPr id="8138" name="Google Shape;8138;p8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9" name="Google Shape;8139;p8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140" name="Google Shape;8140;p87"/>
            <p:cNvGrpSpPr/>
            <p:nvPr/>
          </p:nvGrpSpPr>
          <p:grpSpPr>
            <a:xfrm>
              <a:off x="4403010" y="3985221"/>
              <a:ext cx="1109518" cy="181500"/>
              <a:chOff x="4403010" y="3985221"/>
              <a:chExt cx="1109518" cy="181500"/>
            </a:xfrm>
          </p:grpSpPr>
          <p:sp>
            <p:nvSpPr>
              <p:cNvPr id="8141" name="Google Shape;8141;p8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2" name="Google Shape;8142;p8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143" name="Google Shape;8143;p87"/>
            <p:cNvGrpSpPr/>
            <p:nvPr/>
          </p:nvGrpSpPr>
          <p:grpSpPr>
            <a:xfrm>
              <a:off x="4618704" y="3766582"/>
              <a:ext cx="807858" cy="181500"/>
              <a:chOff x="4618704" y="3766582"/>
              <a:chExt cx="807858" cy="181500"/>
            </a:xfrm>
          </p:grpSpPr>
          <p:sp>
            <p:nvSpPr>
              <p:cNvPr id="8144" name="Google Shape;8144;p8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5" name="Google Shape;8145;p8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146" name="Google Shape;8146;p87"/>
            <p:cNvGrpSpPr/>
            <p:nvPr/>
          </p:nvGrpSpPr>
          <p:grpSpPr>
            <a:xfrm>
              <a:off x="4735238" y="3547942"/>
              <a:ext cx="462839" cy="181500"/>
              <a:chOff x="4735238" y="3547942"/>
              <a:chExt cx="462839" cy="181500"/>
            </a:xfrm>
          </p:grpSpPr>
          <p:sp>
            <p:nvSpPr>
              <p:cNvPr id="8147" name="Google Shape;8147;p8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8" name="Google Shape;8148;p8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149" name="Google Shape;8149;p87"/>
          <p:cNvGrpSpPr/>
          <p:nvPr/>
        </p:nvGrpSpPr>
        <p:grpSpPr>
          <a:xfrm>
            <a:off x="7407835" y="2217530"/>
            <a:ext cx="1020955" cy="928853"/>
            <a:chOff x="926675" y="238125"/>
            <a:chExt cx="5755100" cy="5232975"/>
          </a:xfrm>
        </p:grpSpPr>
        <p:sp>
          <p:nvSpPr>
            <p:cNvPr id="8150" name="Google Shape;8150;p8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87"/>
          <p:cNvGrpSpPr/>
          <p:nvPr/>
        </p:nvGrpSpPr>
        <p:grpSpPr>
          <a:xfrm>
            <a:off x="715208" y="2616265"/>
            <a:ext cx="1695374" cy="1560837"/>
            <a:chOff x="727421" y="2828315"/>
            <a:chExt cx="1695374" cy="1560837"/>
          </a:xfrm>
        </p:grpSpPr>
        <p:grpSp>
          <p:nvGrpSpPr>
            <p:cNvPr id="8155" name="Google Shape;8155;p87"/>
            <p:cNvGrpSpPr/>
            <p:nvPr/>
          </p:nvGrpSpPr>
          <p:grpSpPr>
            <a:xfrm>
              <a:off x="727421" y="2828315"/>
              <a:ext cx="1695374" cy="1560837"/>
              <a:chOff x="734799" y="2782450"/>
              <a:chExt cx="1571100" cy="1577400"/>
            </a:xfrm>
          </p:grpSpPr>
          <p:cxnSp>
            <p:nvCxnSpPr>
              <p:cNvPr id="8156" name="Google Shape;8156;p8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157" name="Google Shape;8157;p8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158" name="Google Shape;8158;p87"/>
            <p:cNvGrpSpPr/>
            <p:nvPr/>
          </p:nvGrpSpPr>
          <p:grpSpPr>
            <a:xfrm>
              <a:off x="819108" y="2882501"/>
              <a:ext cx="1556791" cy="1426186"/>
              <a:chOff x="819108" y="2882501"/>
              <a:chExt cx="1556791" cy="1426186"/>
            </a:xfrm>
          </p:grpSpPr>
          <p:grpSp>
            <p:nvGrpSpPr>
              <p:cNvPr id="8159" name="Google Shape;8159;p87"/>
              <p:cNvGrpSpPr/>
              <p:nvPr/>
            </p:nvGrpSpPr>
            <p:grpSpPr>
              <a:xfrm>
                <a:off x="819108" y="2882501"/>
                <a:ext cx="103104" cy="1426186"/>
                <a:chOff x="4674013" y="3100904"/>
                <a:chExt cx="122758" cy="1698043"/>
              </a:xfrm>
            </p:grpSpPr>
            <p:sp>
              <p:nvSpPr>
                <p:cNvPr id="8160" name="Google Shape;8160;p8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87"/>
              <p:cNvGrpSpPr/>
              <p:nvPr/>
            </p:nvGrpSpPr>
            <p:grpSpPr>
              <a:xfrm>
                <a:off x="1062475" y="2882501"/>
                <a:ext cx="103104" cy="1426186"/>
                <a:chOff x="4940438" y="3100904"/>
                <a:chExt cx="122758" cy="1698043"/>
              </a:xfrm>
            </p:grpSpPr>
            <p:sp>
              <p:nvSpPr>
                <p:cNvPr id="8168" name="Google Shape;8168;p8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7"/>
              <p:cNvGrpSpPr/>
              <p:nvPr/>
            </p:nvGrpSpPr>
            <p:grpSpPr>
              <a:xfrm>
                <a:off x="1299324" y="2882501"/>
                <a:ext cx="103104" cy="1426186"/>
                <a:chOff x="5206863" y="3100904"/>
                <a:chExt cx="122758" cy="1698043"/>
              </a:xfrm>
            </p:grpSpPr>
            <p:sp>
              <p:nvSpPr>
                <p:cNvPr id="8176" name="Google Shape;8176;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87"/>
              <p:cNvGrpSpPr/>
              <p:nvPr/>
            </p:nvGrpSpPr>
            <p:grpSpPr>
              <a:xfrm>
                <a:off x="1786057" y="2882501"/>
                <a:ext cx="103104" cy="1426186"/>
                <a:chOff x="6006138" y="3143629"/>
                <a:chExt cx="122758" cy="1698043"/>
              </a:xfrm>
            </p:grpSpPr>
            <p:sp>
              <p:nvSpPr>
                <p:cNvPr id="8184" name="Google Shape;8184;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87"/>
              <p:cNvGrpSpPr/>
              <p:nvPr/>
            </p:nvGrpSpPr>
            <p:grpSpPr>
              <a:xfrm>
                <a:off x="2029422" y="2882501"/>
                <a:ext cx="103104" cy="1426186"/>
                <a:chOff x="6805413" y="3100904"/>
                <a:chExt cx="122758" cy="1698043"/>
              </a:xfrm>
            </p:grpSpPr>
            <p:sp>
              <p:nvSpPr>
                <p:cNvPr id="8192" name="Google Shape;8192;p8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87"/>
              <p:cNvGrpSpPr/>
              <p:nvPr/>
            </p:nvGrpSpPr>
            <p:grpSpPr>
              <a:xfrm>
                <a:off x="2272795" y="2882501"/>
                <a:ext cx="103104" cy="1426186"/>
                <a:chOff x="5206863" y="3100904"/>
                <a:chExt cx="122758" cy="1698043"/>
              </a:xfrm>
            </p:grpSpPr>
            <p:sp>
              <p:nvSpPr>
                <p:cNvPr id="8200" name="Google Shape;8200;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87"/>
              <p:cNvGrpSpPr/>
              <p:nvPr/>
            </p:nvGrpSpPr>
            <p:grpSpPr>
              <a:xfrm>
                <a:off x="1542694" y="2882501"/>
                <a:ext cx="103104" cy="1426186"/>
                <a:chOff x="6006138" y="3143629"/>
                <a:chExt cx="122758" cy="1698043"/>
              </a:xfrm>
            </p:grpSpPr>
            <p:sp>
              <p:nvSpPr>
                <p:cNvPr id="8208" name="Google Shape;8208;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15" name="Google Shape;8215;p87"/>
          <p:cNvGrpSpPr/>
          <p:nvPr/>
        </p:nvGrpSpPr>
        <p:grpSpPr>
          <a:xfrm>
            <a:off x="5671259" y="3305987"/>
            <a:ext cx="2749952" cy="870677"/>
            <a:chOff x="238125" y="1725700"/>
            <a:chExt cx="7139025" cy="2260325"/>
          </a:xfrm>
        </p:grpSpPr>
        <p:sp>
          <p:nvSpPr>
            <p:cNvPr id="8216" name="Google Shape;8216;p8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7"/>
          <p:cNvGrpSpPr/>
          <p:nvPr/>
        </p:nvGrpSpPr>
        <p:grpSpPr>
          <a:xfrm>
            <a:off x="5941423" y="2247733"/>
            <a:ext cx="1105452" cy="916747"/>
            <a:chOff x="5249100" y="1210600"/>
            <a:chExt cx="3502700" cy="2904775"/>
          </a:xfrm>
        </p:grpSpPr>
        <p:sp>
          <p:nvSpPr>
            <p:cNvPr id="8227" name="Google Shape;8227;p8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31" name="Google Shape;8231;p8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232" name="Google Shape;8232;p8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233" name="Google Shape;8233;p8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234" name="Google Shape;8234;p8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235" name="Google Shape;8235;p8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87"/>
          <p:cNvGrpSpPr/>
          <p:nvPr/>
        </p:nvGrpSpPr>
        <p:grpSpPr>
          <a:xfrm>
            <a:off x="7123971" y="967151"/>
            <a:ext cx="1304650" cy="1124856"/>
            <a:chOff x="7287122" y="1165658"/>
            <a:chExt cx="1219413" cy="1051365"/>
          </a:xfrm>
        </p:grpSpPr>
        <p:grpSp>
          <p:nvGrpSpPr>
            <p:cNvPr id="8237" name="Google Shape;8237;p87"/>
            <p:cNvGrpSpPr/>
            <p:nvPr/>
          </p:nvGrpSpPr>
          <p:grpSpPr>
            <a:xfrm>
              <a:off x="7287122" y="1969723"/>
              <a:ext cx="1219413" cy="247300"/>
              <a:chOff x="7287122" y="1969723"/>
              <a:chExt cx="1219413" cy="247300"/>
            </a:xfrm>
          </p:grpSpPr>
          <p:sp>
            <p:nvSpPr>
              <p:cNvPr id="8238" name="Google Shape;8238;p8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9" name="Google Shape;8239;p87"/>
              <p:cNvGrpSpPr/>
              <p:nvPr/>
            </p:nvGrpSpPr>
            <p:grpSpPr>
              <a:xfrm>
                <a:off x="7287122" y="2063892"/>
                <a:ext cx="1151753" cy="73428"/>
                <a:chOff x="7287122" y="2063892"/>
                <a:chExt cx="1151753" cy="73428"/>
              </a:xfrm>
            </p:grpSpPr>
            <p:sp>
              <p:nvSpPr>
                <p:cNvPr id="8240" name="Google Shape;8240;p8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41" name="Google Shape;8241;p8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242" name="Google Shape;8242;p87"/>
            <p:cNvGrpSpPr/>
            <p:nvPr/>
          </p:nvGrpSpPr>
          <p:grpSpPr>
            <a:xfrm>
              <a:off x="7287122" y="1712201"/>
              <a:ext cx="1219403" cy="246767"/>
              <a:chOff x="7287122" y="1712201"/>
              <a:chExt cx="1219403" cy="246767"/>
            </a:xfrm>
          </p:grpSpPr>
          <p:sp>
            <p:nvSpPr>
              <p:cNvPr id="8243" name="Google Shape;8243;p8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4" name="Google Shape;8244;p87"/>
              <p:cNvGrpSpPr/>
              <p:nvPr/>
            </p:nvGrpSpPr>
            <p:grpSpPr>
              <a:xfrm>
                <a:off x="7287122" y="1842861"/>
                <a:ext cx="1005303" cy="73419"/>
                <a:chOff x="7287122" y="1842861"/>
                <a:chExt cx="1005303" cy="73419"/>
              </a:xfrm>
            </p:grpSpPr>
            <p:sp>
              <p:nvSpPr>
                <p:cNvPr id="8245" name="Google Shape;8245;p8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46" name="Google Shape;8246;p8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247" name="Google Shape;8247;p87"/>
            <p:cNvGrpSpPr/>
            <p:nvPr/>
          </p:nvGrpSpPr>
          <p:grpSpPr>
            <a:xfrm>
              <a:off x="7287122" y="1447520"/>
              <a:ext cx="1219403" cy="286667"/>
              <a:chOff x="7287122" y="1447520"/>
              <a:chExt cx="1219403" cy="286667"/>
            </a:xfrm>
          </p:grpSpPr>
          <p:sp>
            <p:nvSpPr>
              <p:cNvPr id="8248" name="Google Shape;8248;p8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9" name="Google Shape;8249;p87"/>
              <p:cNvGrpSpPr/>
              <p:nvPr/>
            </p:nvGrpSpPr>
            <p:grpSpPr>
              <a:xfrm>
                <a:off x="7287122" y="1581977"/>
                <a:ext cx="852803" cy="73428"/>
                <a:chOff x="7287122" y="1581977"/>
                <a:chExt cx="852803" cy="73428"/>
              </a:xfrm>
            </p:grpSpPr>
            <p:sp>
              <p:nvSpPr>
                <p:cNvPr id="8250" name="Google Shape;8250;p8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51" name="Google Shape;8251;p8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252" name="Google Shape;8252;p87"/>
            <p:cNvGrpSpPr/>
            <p:nvPr/>
          </p:nvGrpSpPr>
          <p:grpSpPr>
            <a:xfrm>
              <a:off x="7287122" y="1165658"/>
              <a:ext cx="1219403" cy="344253"/>
              <a:chOff x="7287122" y="1165658"/>
              <a:chExt cx="1219403" cy="344253"/>
            </a:xfrm>
          </p:grpSpPr>
          <p:sp>
            <p:nvSpPr>
              <p:cNvPr id="8253" name="Google Shape;8253;p8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87"/>
              <p:cNvGrpSpPr/>
              <p:nvPr/>
            </p:nvGrpSpPr>
            <p:grpSpPr>
              <a:xfrm>
                <a:off x="7287122" y="1341025"/>
                <a:ext cx="695703" cy="73419"/>
                <a:chOff x="7287122" y="1341025"/>
                <a:chExt cx="695703" cy="73419"/>
              </a:xfrm>
            </p:grpSpPr>
            <p:sp>
              <p:nvSpPr>
                <p:cNvPr id="8255" name="Google Shape;8255;p8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56" name="Google Shape;8256;p8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257" name="Google Shape;8257;p87"/>
          <p:cNvGrpSpPr/>
          <p:nvPr/>
        </p:nvGrpSpPr>
        <p:grpSpPr>
          <a:xfrm>
            <a:off x="5790463" y="973174"/>
            <a:ext cx="1397729" cy="1098540"/>
            <a:chOff x="5900602" y="1193063"/>
            <a:chExt cx="1299851" cy="1021707"/>
          </a:xfrm>
        </p:grpSpPr>
        <p:grpSp>
          <p:nvGrpSpPr>
            <p:cNvPr id="8258" name="Google Shape;8258;p87"/>
            <p:cNvGrpSpPr/>
            <p:nvPr/>
          </p:nvGrpSpPr>
          <p:grpSpPr>
            <a:xfrm>
              <a:off x="6520337" y="1193063"/>
              <a:ext cx="341815" cy="799959"/>
              <a:chOff x="6520337" y="1193063"/>
              <a:chExt cx="341815" cy="799959"/>
            </a:xfrm>
          </p:grpSpPr>
          <p:grpSp>
            <p:nvGrpSpPr>
              <p:cNvPr id="8259" name="Google Shape;8259;p87"/>
              <p:cNvGrpSpPr/>
              <p:nvPr/>
            </p:nvGrpSpPr>
            <p:grpSpPr>
              <a:xfrm>
                <a:off x="6520337" y="1589527"/>
                <a:ext cx="213950" cy="403494"/>
                <a:chOff x="6520337" y="1589527"/>
                <a:chExt cx="213950" cy="403494"/>
              </a:xfrm>
            </p:grpSpPr>
            <p:sp>
              <p:nvSpPr>
                <p:cNvPr id="8260" name="Google Shape;8260;p8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87"/>
              <p:cNvGrpSpPr/>
              <p:nvPr/>
            </p:nvGrpSpPr>
            <p:grpSpPr>
              <a:xfrm>
                <a:off x="6577204" y="1193063"/>
                <a:ext cx="284947" cy="464512"/>
                <a:chOff x="6577204" y="1193063"/>
                <a:chExt cx="284947" cy="464512"/>
              </a:xfrm>
            </p:grpSpPr>
            <p:sp>
              <p:nvSpPr>
                <p:cNvPr id="8263" name="Google Shape;8263;p8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64" name="Google Shape;8264;p8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265" name="Google Shape;8265;p87"/>
            <p:cNvGrpSpPr/>
            <p:nvPr/>
          </p:nvGrpSpPr>
          <p:grpSpPr>
            <a:xfrm>
              <a:off x="6238903" y="1193063"/>
              <a:ext cx="300475" cy="900152"/>
              <a:chOff x="6238903" y="1193063"/>
              <a:chExt cx="300475" cy="900152"/>
            </a:xfrm>
          </p:grpSpPr>
          <p:grpSp>
            <p:nvGrpSpPr>
              <p:cNvPr id="8266" name="Google Shape;8266;p87"/>
              <p:cNvGrpSpPr/>
              <p:nvPr/>
            </p:nvGrpSpPr>
            <p:grpSpPr>
              <a:xfrm>
                <a:off x="6290865" y="1489315"/>
                <a:ext cx="248514" cy="603900"/>
                <a:chOff x="6290865" y="1489315"/>
                <a:chExt cx="248514" cy="603900"/>
              </a:xfrm>
            </p:grpSpPr>
            <p:sp>
              <p:nvSpPr>
                <p:cNvPr id="8267" name="Google Shape;8267;p8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87"/>
              <p:cNvGrpSpPr/>
              <p:nvPr/>
            </p:nvGrpSpPr>
            <p:grpSpPr>
              <a:xfrm>
                <a:off x="6238903" y="1193063"/>
                <a:ext cx="284947" cy="333087"/>
                <a:chOff x="6238903" y="1193063"/>
                <a:chExt cx="284947" cy="333087"/>
              </a:xfrm>
            </p:grpSpPr>
            <p:sp>
              <p:nvSpPr>
                <p:cNvPr id="8270" name="Google Shape;8270;p8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71" name="Google Shape;8271;p8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272" name="Google Shape;8272;p87"/>
            <p:cNvGrpSpPr/>
            <p:nvPr/>
          </p:nvGrpSpPr>
          <p:grpSpPr>
            <a:xfrm>
              <a:off x="5900602" y="1193063"/>
              <a:ext cx="444345" cy="1021707"/>
              <a:chOff x="5900602" y="1193063"/>
              <a:chExt cx="444345" cy="1021707"/>
            </a:xfrm>
          </p:grpSpPr>
          <p:grpSp>
            <p:nvGrpSpPr>
              <p:cNvPr id="8273" name="Google Shape;8273;p87"/>
              <p:cNvGrpSpPr/>
              <p:nvPr/>
            </p:nvGrpSpPr>
            <p:grpSpPr>
              <a:xfrm>
                <a:off x="6046501" y="1367785"/>
                <a:ext cx="298446" cy="846986"/>
                <a:chOff x="6046501" y="1367785"/>
                <a:chExt cx="298446" cy="846986"/>
              </a:xfrm>
            </p:grpSpPr>
            <p:sp>
              <p:nvSpPr>
                <p:cNvPr id="8274" name="Google Shape;8274;p8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87"/>
              <p:cNvGrpSpPr/>
              <p:nvPr/>
            </p:nvGrpSpPr>
            <p:grpSpPr>
              <a:xfrm>
                <a:off x="5900602" y="1193063"/>
                <a:ext cx="284947" cy="182312"/>
                <a:chOff x="5900602" y="1193063"/>
                <a:chExt cx="284947" cy="182312"/>
              </a:xfrm>
            </p:grpSpPr>
            <p:sp>
              <p:nvSpPr>
                <p:cNvPr id="8277" name="Google Shape;8277;p8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78" name="Google Shape;8278;p8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279" name="Google Shape;8279;p87"/>
            <p:cNvGrpSpPr/>
            <p:nvPr/>
          </p:nvGrpSpPr>
          <p:grpSpPr>
            <a:xfrm>
              <a:off x="6738300" y="1193063"/>
              <a:ext cx="462153" cy="707634"/>
              <a:chOff x="6738300" y="1193063"/>
              <a:chExt cx="462153" cy="707634"/>
            </a:xfrm>
          </p:grpSpPr>
          <p:grpSp>
            <p:nvGrpSpPr>
              <p:cNvPr id="8280" name="Google Shape;8280;p87"/>
              <p:cNvGrpSpPr/>
              <p:nvPr/>
            </p:nvGrpSpPr>
            <p:grpSpPr>
              <a:xfrm>
                <a:off x="6915505" y="1193063"/>
                <a:ext cx="284947" cy="597387"/>
                <a:chOff x="6915505" y="1193063"/>
                <a:chExt cx="284947" cy="597387"/>
              </a:xfrm>
            </p:grpSpPr>
            <p:sp>
              <p:nvSpPr>
                <p:cNvPr id="8281" name="Google Shape;8281;p8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82" name="Google Shape;8282;p8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283" name="Google Shape;8283;p87"/>
              <p:cNvGrpSpPr/>
              <p:nvPr/>
            </p:nvGrpSpPr>
            <p:grpSpPr>
              <a:xfrm>
                <a:off x="6738300" y="1684725"/>
                <a:ext cx="230066" cy="215971"/>
                <a:chOff x="6738300" y="1684725"/>
                <a:chExt cx="230066" cy="215971"/>
              </a:xfrm>
            </p:grpSpPr>
            <p:sp>
              <p:nvSpPr>
                <p:cNvPr id="8284" name="Google Shape;8284;p8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89" name="Shape 8289"/>
        <p:cNvGrpSpPr/>
        <p:nvPr/>
      </p:nvGrpSpPr>
      <p:grpSpPr>
        <a:xfrm>
          <a:off x="0" y="0"/>
          <a:ext cx="0" cy="0"/>
          <a:chOff x="0" y="0"/>
          <a:chExt cx="0" cy="0"/>
        </a:xfrm>
      </p:grpSpPr>
      <p:grpSp>
        <p:nvGrpSpPr>
          <p:cNvPr id="8290" name="Google Shape;8290;p88"/>
          <p:cNvGrpSpPr/>
          <p:nvPr/>
        </p:nvGrpSpPr>
        <p:grpSpPr>
          <a:xfrm>
            <a:off x="829359" y="2307635"/>
            <a:ext cx="339235" cy="298186"/>
            <a:chOff x="898875" y="244725"/>
            <a:chExt cx="481800" cy="423500"/>
          </a:xfrm>
        </p:grpSpPr>
        <p:sp>
          <p:nvSpPr>
            <p:cNvPr id="8291" name="Google Shape;8291;p88"/>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2" name="Google Shape;8292;p88"/>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3" name="Google Shape;8293;p88"/>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4" name="Google Shape;8294;p88"/>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5" name="Google Shape;8295;p88"/>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6" name="Google Shape;8296;p88"/>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7" name="Google Shape;8297;p88"/>
          <p:cNvGrpSpPr/>
          <p:nvPr/>
        </p:nvGrpSpPr>
        <p:grpSpPr>
          <a:xfrm>
            <a:off x="1267741" y="2287103"/>
            <a:ext cx="298169" cy="339253"/>
            <a:chOff x="1529350" y="258825"/>
            <a:chExt cx="423475" cy="481825"/>
          </a:xfrm>
        </p:grpSpPr>
        <p:sp>
          <p:nvSpPr>
            <p:cNvPr id="8298" name="Google Shape;8298;p88"/>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88"/>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0" name="Google Shape;8300;p88"/>
          <p:cNvGrpSpPr/>
          <p:nvPr/>
        </p:nvGrpSpPr>
        <p:grpSpPr>
          <a:xfrm>
            <a:off x="1660716" y="2367273"/>
            <a:ext cx="340890" cy="178912"/>
            <a:chOff x="2084325" y="363300"/>
            <a:chExt cx="484150" cy="254100"/>
          </a:xfrm>
        </p:grpSpPr>
        <p:sp>
          <p:nvSpPr>
            <p:cNvPr id="8301" name="Google Shape;8301;p88"/>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2" name="Google Shape;8302;p88"/>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3" name="Google Shape;8303;p88"/>
          <p:cNvGrpSpPr/>
          <p:nvPr/>
        </p:nvGrpSpPr>
        <p:grpSpPr>
          <a:xfrm>
            <a:off x="2110011" y="2287102"/>
            <a:ext cx="298169" cy="339253"/>
            <a:chOff x="2707500" y="249400"/>
            <a:chExt cx="423475" cy="481825"/>
          </a:xfrm>
        </p:grpSpPr>
        <p:sp>
          <p:nvSpPr>
            <p:cNvPr id="8304" name="Google Shape;8304;p88"/>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5" name="Google Shape;8305;p88"/>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6" name="Google Shape;8306;p88"/>
          <p:cNvGrpSpPr/>
          <p:nvPr/>
        </p:nvGrpSpPr>
        <p:grpSpPr>
          <a:xfrm>
            <a:off x="2523626" y="2287428"/>
            <a:ext cx="305386" cy="338602"/>
            <a:chOff x="3300325" y="249875"/>
            <a:chExt cx="433725" cy="480900"/>
          </a:xfrm>
        </p:grpSpPr>
        <p:sp>
          <p:nvSpPr>
            <p:cNvPr id="8307" name="Google Shape;8307;p88"/>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8" name="Google Shape;8308;p88"/>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9" name="Google Shape;8309;p88"/>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0" name="Google Shape;8310;p88"/>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1" name="Google Shape;8311;p88"/>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2" name="Google Shape;8312;p88"/>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3" name="Google Shape;8313;p88"/>
          <p:cNvGrpSpPr/>
          <p:nvPr/>
        </p:nvGrpSpPr>
        <p:grpSpPr>
          <a:xfrm>
            <a:off x="2912712" y="2287349"/>
            <a:ext cx="352349" cy="338760"/>
            <a:chOff x="3854700" y="249750"/>
            <a:chExt cx="500425" cy="481125"/>
          </a:xfrm>
        </p:grpSpPr>
        <p:sp>
          <p:nvSpPr>
            <p:cNvPr id="8314" name="Google Shape;8314;p88"/>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5" name="Google Shape;8315;p88"/>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6" name="Google Shape;8316;p88"/>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7" name="Google Shape;8317;p88"/>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8" name="Google Shape;8318;p88"/>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9" name="Google Shape;8319;p88"/>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0" name="Google Shape;8320;p88"/>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1" name="Google Shape;8321;p88"/>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2" name="Google Shape;8322;p88"/>
          <p:cNvGrpSpPr/>
          <p:nvPr/>
        </p:nvGrpSpPr>
        <p:grpSpPr>
          <a:xfrm>
            <a:off x="3330701" y="2287349"/>
            <a:ext cx="352349" cy="338760"/>
            <a:chOff x="4447550" y="249750"/>
            <a:chExt cx="500425" cy="481125"/>
          </a:xfrm>
        </p:grpSpPr>
        <p:sp>
          <p:nvSpPr>
            <p:cNvPr id="8323" name="Google Shape;8323;p88"/>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4" name="Google Shape;8324;p88"/>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5" name="Google Shape;8325;p88"/>
          <p:cNvGrpSpPr/>
          <p:nvPr/>
        </p:nvGrpSpPr>
        <p:grpSpPr>
          <a:xfrm>
            <a:off x="3759902" y="2287102"/>
            <a:ext cx="339253" cy="339253"/>
            <a:chOff x="5049725" y="249400"/>
            <a:chExt cx="481825" cy="481825"/>
          </a:xfrm>
        </p:grpSpPr>
        <p:sp>
          <p:nvSpPr>
            <p:cNvPr id="8326" name="Google Shape;8326;p88"/>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7" name="Google Shape;8327;p88"/>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8" name="Google Shape;8328;p88"/>
          <p:cNvGrpSpPr/>
          <p:nvPr/>
        </p:nvGrpSpPr>
        <p:grpSpPr>
          <a:xfrm>
            <a:off x="4173843" y="2287102"/>
            <a:ext cx="339253" cy="339253"/>
            <a:chOff x="5660400" y="238125"/>
            <a:chExt cx="481825" cy="481825"/>
          </a:xfrm>
        </p:grpSpPr>
        <p:sp>
          <p:nvSpPr>
            <p:cNvPr id="8329" name="Google Shape;8329;p88"/>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0" name="Google Shape;8330;p88"/>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1" name="Google Shape;8331;p88"/>
          <p:cNvGrpSpPr/>
          <p:nvPr/>
        </p:nvGrpSpPr>
        <p:grpSpPr>
          <a:xfrm>
            <a:off x="4590529" y="2287102"/>
            <a:ext cx="339253" cy="339253"/>
            <a:chOff x="6235400" y="249400"/>
            <a:chExt cx="481825" cy="481825"/>
          </a:xfrm>
        </p:grpSpPr>
        <p:sp>
          <p:nvSpPr>
            <p:cNvPr id="8332" name="Google Shape;8332;p88"/>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3" name="Google Shape;8333;p88"/>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4" name="Google Shape;8334;p88"/>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5" name="Google Shape;8335;p88"/>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6" name="Google Shape;8336;p88"/>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7" name="Google Shape;8337;p88"/>
          <p:cNvGrpSpPr/>
          <p:nvPr/>
        </p:nvGrpSpPr>
        <p:grpSpPr>
          <a:xfrm>
            <a:off x="828875" y="2731810"/>
            <a:ext cx="340204" cy="298116"/>
            <a:chOff x="899850" y="871450"/>
            <a:chExt cx="483175" cy="423400"/>
          </a:xfrm>
        </p:grpSpPr>
        <p:sp>
          <p:nvSpPr>
            <p:cNvPr id="8338" name="Google Shape;8338;p88"/>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9" name="Google Shape;8339;p88"/>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0" name="Google Shape;8340;p88"/>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1" name="Google Shape;8341;p88"/>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42" name="Google Shape;8342;p88"/>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43" name="Google Shape;8343;p88"/>
          <p:cNvGrpSpPr/>
          <p:nvPr/>
        </p:nvGrpSpPr>
        <p:grpSpPr>
          <a:xfrm>
            <a:off x="1660875" y="2711232"/>
            <a:ext cx="340573" cy="339271"/>
            <a:chOff x="2085450" y="842250"/>
            <a:chExt cx="483700" cy="481850"/>
          </a:xfrm>
        </p:grpSpPr>
        <p:sp>
          <p:nvSpPr>
            <p:cNvPr id="8344" name="Google Shape;8344;p88"/>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5" name="Google Shape;8345;p88"/>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6" name="Google Shape;8346;p88"/>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7" name="Google Shape;8347;p88"/>
          <p:cNvGrpSpPr/>
          <p:nvPr/>
        </p:nvGrpSpPr>
        <p:grpSpPr>
          <a:xfrm>
            <a:off x="2089443" y="2711241"/>
            <a:ext cx="339306" cy="339253"/>
            <a:chOff x="2685825" y="840375"/>
            <a:chExt cx="481900" cy="481825"/>
          </a:xfrm>
        </p:grpSpPr>
        <p:sp>
          <p:nvSpPr>
            <p:cNvPr id="8348" name="Google Shape;8348;p88"/>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9" name="Google Shape;8349;p88"/>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0" name="Google Shape;8350;p88"/>
          <p:cNvGrpSpPr/>
          <p:nvPr/>
        </p:nvGrpSpPr>
        <p:grpSpPr>
          <a:xfrm>
            <a:off x="2501104" y="2710924"/>
            <a:ext cx="350431" cy="339887"/>
            <a:chOff x="3270675" y="841800"/>
            <a:chExt cx="497700" cy="482725"/>
          </a:xfrm>
        </p:grpSpPr>
        <p:sp>
          <p:nvSpPr>
            <p:cNvPr id="8351" name="Google Shape;8351;p88"/>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2" name="Google Shape;8352;p88"/>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3" name="Google Shape;8353;p88"/>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54" name="Google Shape;8354;p88"/>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55" name="Google Shape;8355;p88"/>
          <p:cNvGrpSpPr/>
          <p:nvPr/>
        </p:nvGrpSpPr>
        <p:grpSpPr>
          <a:xfrm>
            <a:off x="3337249" y="2731783"/>
            <a:ext cx="339253" cy="298169"/>
            <a:chOff x="4467200" y="877100"/>
            <a:chExt cx="481825" cy="423475"/>
          </a:xfrm>
        </p:grpSpPr>
        <p:sp>
          <p:nvSpPr>
            <p:cNvPr id="8356" name="Google Shape;8356;p88"/>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7" name="Google Shape;8357;p88"/>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8" name="Google Shape;8358;p88"/>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9" name="Google Shape;8359;p88"/>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0" name="Google Shape;8360;p88"/>
          <p:cNvGrpSpPr/>
          <p:nvPr/>
        </p:nvGrpSpPr>
        <p:grpSpPr>
          <a:xfrm>
            <a:off x="3752140" y="2711232"/>
            <a:ext cx="354778" cy="339271"/>
            <a:chOff x="5045500" y="842250"/>
            <a:chExt cx="503875" cy="481850"/>
          </a:xfrm>
        </p:grpSpPr>
        <p:sp>
          <p:nvSpPr>
            <p:cNvPr id="8361" name="Google Shape;8361;p88"/>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2" name="Google Shape;8362;p88"/>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3" name="Google Shape;8363;p88"/>
          <p:cNvGrpSpPr/>
          <p:nvPr/>
        </p:nvGrpSpPr>
        <p:grpSpPr>
          <a:xfrm>
            <a:off x="4174987" y="2737451"/>
            <a:ext cx="336965" cy="286833"/>
            <a:chOff x="5645200" y="879425"/>
            <a:chExt cx="478575" cy="407375"/>
          </a:xfrm>
        </p:grpSpPr>
        <p:sp>
          <p:nvSpPr>
            <p:cNvPr id="8364" name="Google Shape;8364;p88"/>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5" name="Google Shape;8365;p88"/>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6" name="Google Shape;8366;p88"/>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7" name="Google Shape;8367;p88"/>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8" name="Google Shape;8368;p88"/>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9" name="Google Shape;8369;p88"/>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0" name="Google Shape;8370;p88"/>
          <p:cNvGrpSpPr/>
          <p:nvPr/>
        </p:nvGrpSpPr>
        <p:grpSpPr>
          <a:xfrm>
            <a:off x="4611062" y="2711241"/>
            <a:ext cx="298186" cy="339253"/>
            <a:chOff x="6264525" y="842250"/>
            <a:chExt cx="423500" cy="481825"/>
          </a:xfrm>
        </p:grpSpPr>
        <p:sp>
          <p:nvSpPr>
            <p:cNvPr id="8371" name="Google Shape;8371;p88"/>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2" name="Google Shape;8372;p88"/>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3" name="Google Shape;8373;p88"/>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4" name="Google Shape;8374;p88"/>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5" name="Google Shape;8375;p88"/>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6" name="Google Shape;8376;p88"/>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7" name="Google Shape;8377;p88"/>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8" name="Google Shape;8378;p88"/>
          <p:cNvGrpSpPr/>
          <p:nvPr/>
        </p:nvGrpSpPr>
        <p:grpSpPr>
          <a:xfrm>
            <a:off x="829350" y="3125895"/>
            <a:ext cx="339253" cy="339253"/>
            <a:chOff x="900750" y="1436075"/>
            <a:chExt cx="481825" cy="481825"/>
          </a:xfrm>
        </p:grpSpPr>
        <p:sp>
          <p:nvSpPr>
            <p:cNvPr id="8379" name="Google Shape;8379;p88"/>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0" name="Google Shape;8380;p88"/>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1" name="Google Shape;8381;p88"/>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2" name="Google Shape;8382;p88"/>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3" name="Google Shape;8383;p88"/>
          <p:cNvGrpSpPr/>
          <p:nvPr/>
        </p:nvGrpSpPr>
        <p:grpSpPr>
          <a:xfrm>
            <a:off x="1247198" y="3186183"/>
            <a:ext cx="339253" cy="218676"/>
            <a:chOff x="1492675" y="1520750"/>
            <a:chExt cx="481825" cy="310575"/>
          </a:xfrm>
        </p:grpSpPr>
        <p:sp>
          <p:nvSpPr>
            <p:cNvPr id="8384" name="Google Shape;8384;p88"/>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5" name="Google Shape;8385;p88"/>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6" name="Google Shape;8386;p88"/>
          <p:cNvGrpSpPr/>
          <p:nvPr/>
        </p:nvGrpSpPr>
        <p:grpSpPr>
          <a:xfrm>
            <a:off x="1654995" y="3125877"/>
            <a:ext cx="352332" cy="339288"/>
            <a:chOff x="2071000" y="1435025"/>
            <a:chExt cx="500400" cy="481875"/>
          </a:xfrm>
        </p:grpSpPr>
        <p:sp>
          <p:nvSpPr>
            <p:cNvPr id="8387" name="Google Shape;8387;p88"/>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8" name="Google Shape;8388;p88"/>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9" name="Google Shape;8389;p88"/>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0" name="Google Shape;8390;p88"/>
          <p:cNvGrpSpPr/>
          <p:nvPr/>
        </p:nvGrpSpPr>
        <p:grpSpPr>
          <a:xfrm>
            <a:off x="2083159" y="3146709"/>
            <a:ext cx="351874" cy="297623"/>
            <a:chOff x="2678350" y="1464650"/>
            <a:chExt cx="499750" cy="422700"/>
          </a:xfrm>
        </p:grpSpPr>
        <p:sp>
          <p:nvSpPr>
            <p:cNvPr id="8391" name="Google Shape;8391;p88"/>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2" name="Google Shape;8392;p88"/>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3" name="Google Shape;8393;p88"/>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4" name="Google Shape;8394;p88"/>
          <p:cNvGrpSpPr/>
          <p:nvPr/>
        </p:nvGrpSpPr>
        <p:grpSpPr>
          <a:xfrm>
            <a:off x="2506692" y="3125895"/>
            <a:ext cx="339253" cy="339253"/>
            <a:chOff x="3271200" y="1435075"/>
            <a:chExt cx="481825" cy="481825"/>
          </a:xfrm>
        </p:grpSpPr>
        <p:sp>
          <p:nvSpPr>
            <p:cNvPr id="8395" name="Google Shape;8395;p88"/>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6" name="Google Shape;8396;p88"/>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7" name="Google Shape;8397;p88"/>
          <p:cNvGrpSpPr/>
          <p:nvPr/>
        </p:nvGrpSpPr>
        <p:grpSpPr>
          <a:xfrm>
            <a:off x="2917165" y="3125877"/>
            <a:ext cx="343442" cy="339288"/>
            <a:chOff x="3858100" y="1435075"/>
            <a:chExt cx="487775" cy="481875"/>
          </a:xfrm>
        </p:grpSpPr>
        <p:sp>
          <p:nvSpPr>
            <p:cNvPr id="8398" name="Google Shape;8398;p88"/>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9" name="Google Shape;8399;p88"/>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0" name="Google Shape;8400;p88"/>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1" name="Google Shape;8401;p88"/>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2" name="Google Shape;8402;p88"/>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3" name="Google Shape;8403;p88"/>
          <p:cNvGrpSpPr/>
          <p:nvPr/>
        </p:nvGrpSpPr>
        <p:grpSpPr>
          <a:xfrm>
            <a:off x="3337249" y="3125895"/>
            <a:ext cx="339253" cy="339253"/>
            <a:chOff x="4456875" y="1435075"/>
            <a:chExt cx="481825" cy="481825"/>
          </a:xfrm>
        </p:grpSpPr>
        <p:sp>
          <p:nvSpPr>
            <p:cNvPr id="8404" name="Google Shape;8404;p88"/>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5" name="Google Shape;8405;p88"/>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6" name="Google Shape;8406;p88"/>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7" name="Google Shape;8407;p88"/>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8" name="Google Shape;8408;p88"/>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9" name="Google Shape;8409;p88"/>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0" name="Google Shape;8410;p88"/>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1" name="Google Shape;8411;p88"/>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2" name="Google Shape;8412;p88"/>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3" name="Google Shape;8413;p88"/>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4" name="Google Shape;8414;p88"/>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5" name="Google Shape;8415;p88"/>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6" name="Google Shape;8416;p88"/>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7" name="Google Shape;8417;p88"/>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8" name="Google Shape;8418;p88"/>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9" name="Google Shape;8419;p88"/>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0" name="Google Shape;8420;p88"/>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1" name="Google Shape;8421;p88"/>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2" name="Google Shape;8422;p88"/>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3" name="Google Shape;8423;p88"/>
          <p:cNvGrpSpPr/>
          <p:nvPr/>
        </p:nvGrpSpPr>
        <p:grpSpPr>
          <a:xfrm>
            <a:off x="3758239" y="3125886"/>
            <a:ext cx="342580" cy="339271"/>
            <a:chOff x="5049725" y="1435050"/>
            <a:chExt cx="486550" cy="481850"/>
          </a:xfrm>
        </p:grpSpPr>
        <p:sp>
          <p:nvSpPr>
            <p:cNvPr id="8424" name="Google Shape;8424;p88"/>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5" name="Google Shape;8425;p88"/>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6" name="Google Shape;8426;p88"/>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7" name="Google Shape;8427;p88"/>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8" name="Google Shape;8428;p88"/>
          <p:cNvGrpSpPr/>
          <p:nvPr/>
        </p:nvGrpSpPr>
        <p:grpSpPr>
          <a:xfrm>
            <a:off x="4173790" y="3125895"/>
            <a:ext cx="339359" cy="339253"/>
            <a:chOff x="5642475" y="1435075"/>
            <a:chExt cx="481975" cy="481825"/>
          </a:xfrm>
        </p:grpSpPr>
        <p:sp>
          <p:nvSpPr>
            <p:cNvPr id="8429" name="Google Shape;8429;p88"/>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0" name="Google Shape;8430;p88"/>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1" name="Google Shape;8431;p88"/>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2" name="Google Shape;8432;p88"/>
          <p:cNvGrpSpPr/>
          <p:nvPr/>
        </p:nvGrpSpPr>
        <p:grpSpPr>
          <a:xfrm>
            <a:off x="4588276" y="3125886"/>
            <a:ext cx="343759" cy="339271"/>
            <a:chOff x="6232000" y="1435050"/>
            <a:chExt cx="488225" cy="481850"/>
          </a:xfrm>
        </p:grpSpPr>
        <p:sp>
          <p:nvSpPr>
            <p:cNvPr id="8433" name="Google Shape;8433;p88"/>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4" name="Google Shape;8434;p88"/>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5" name="Google Shape;8435;p88"/>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6" name="Google Shape;8436;p88"/>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7" name="Google Shape;8437;p88"/>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8" name="Google Shape;8438;p88"/>
          <p:cNvGrpSpPr/>
          <p:nvPr/>
        </p:nvGrpSpPr>
        <p:grpSpPr>
          <a:xfrm>
            <a:off x="849012" y="3539545"/>
            <a:ext cx="299929" cy="337792"/>
            <a:chOff x="924450" y="2028975"/>
            <a:chExt cx="425975" cy="479750"/>
          </a:xfrm>
        </p:grpSpPr>
        <p:sp>
          <p:nvSpPr>
            <p:cNvPr id="8439" name="Google Shape;8439;p88"/>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0" name="Google Shape;8440;p88"/>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1" name="Google Shape;8441;p88"/>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2" name="Google Shape;8442;p88"/>
          <p:cNvGrpSpPr/>
          <p:nvPr/>
        </p:nvGrpSpPr>
        <p:grpSpPr>
          <a:xfrm>
            <a:off x="1661509" y="3559347"/>
            <a:ext cx="339306" cy="298186"/>
            <a:chOff x="2085450" y="2057100"/>
            <a:chExt cx="481900" cy="423500"/>
          </a:xfrm>
        </p:grpSpPr>
        <p:sp>
          <p:nvSpPr>
            <p:cNvPr id="8443" name="Google Shape;8443;p88"/>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4" name="Google Shape;8444;p88"/>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5" name="Google Shape;8445;p88"/>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6" name="Google Shape;8446;p88"/>
          <p:cNvGrpSpPr/>
          <p:nvPr/>
        </p:nvGrpSpPr>
        <p:grpSpPr>
          <a:xfrm>
            <a:off x="2089442" y="3582592"/>
            <a:ext cx="339306" cy="251698"/>
            <a:chOff x="2678275" y="2090100"/>
            <a:chExt cx="481900" cy="357475"/>
          </a:xfrm>
        </p:grpSpPr>
        <p:sp>
          <p:nvSpPr>
            <p:cNvPr id="8447" name="Google Shape;8447;p88"/>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8" name="Google Shape;8448;p88"/>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9" name="Google Shape;8449;p88"/>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0" name="Google Shape;8450;p88"/>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1" name="Google Shape;8451;p88"/>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2" name="Google Shape;8452;p88"/>
          <p:cNvGrpSpPr/>
          <p:nvPr/>
        </p:nvGrpSpPr>
        <p:grpSpPr>
          <a:xfrm>
            <a:off x="2566646" y="3594790"/>
            <a:ext cx="219345" cy="227301"/>
            <a:chOff x="3357325" y="2093500"/>
            <a:chExt cx="311525" cy="322825"/>
          </a:xfrm>
        </p:grpSpPr>
        <p:sp>
          <p:nvSpPr>
            <p:cNvPr id="8453" name="Google Shape;8453;p88"/>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4" name="Google Shape;8454;p88"/>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5" name="Google Shape;8455;p88"/>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56" name="Google Shape;8456;p88"/>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57" name="Google Shape;8457;p88"/>
          <p:cNvGrpSpPr/>
          <p:nvPr/>
        </p:nvGrpSpPr>
        <p:grpSpPr>
          <a:xfrm>
            <a:off x="3360836" y="3538814"/>
            <a:ext cx="292078" cy="339253"/>
            <a:chOff x="4492800" y="2027925"/>
            <a:chExt cx="414825" cy="481825"/>
          </a:xfrm>
        </p:grpSpPr>
        <p:sp>
          <p:nvSpPr>
            <p:cNvPr id="8458" name="Google Shape;8458;p88"/>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9" name="Google Shape;8459;p88"/>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0" name="Google Shape;8460;p88"/>
          <p:cNvGrpSpPr/>
          <p:nvPr/>
        </p:nvGrpSpPr>
        <p:grpSpPr>
          <a:xfrm>
            <a:off x="3759928" y="3538805"/>
            <a:ext cx="339200" cy="339271"/>
            <a:chOff x="5049725" y="2027900"/>
            <a:chExt cx="481750" cy="481850"/>
          </a:xfrm>
        </p:grpSpPr>
        <p:sp>
          <p:nvSpPr>
            <p:cNvPr id="8461" name="Google Shape;8461;p88"/>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2" name="Google Shape;8462;p88"/>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3" name="Google Shape;8463;p88"/>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4" name="Google Shape;8464;p88"/>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5" name="Google Shape;8465;p88"/>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6" name="Google Shape;8466;p88"/>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7" name="Google Shape;8467;p88"/>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8" name="Google Shape;8468;p88"/>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9" name="Google Shape;8469;p88"/>
          <p:cNvGrpSpPr/>
          <p:nvPr/>
        </p:nvGrpSpPr>
        <p:grpSpPr>
          <a:xfrm>
            <a:off x="4233524" y="3538893"/>
            <a:ext cx="219890" cy="339095"/>
            <a:chOff x="5726350" y="2028150"/>
            <a:chExt cx="312300" cy="481600"/>
          </a:xfrm>
        </p:grpSpPr>
        <p:sp>
          <p:nvSpPr>
            <p:cNvPr id="8470" name="Google Shape;8470;p88"/>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1" name="Google Shape;8471;p88"/>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2" name="Google Shape;8472;p88"/>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3" name="Google Shape;8473;p88"/>
          <p:cNvGrpSpPr/>
          <p:nvPr/>
        </p:nvGrpSpPr>
        <p:grpSpPr>
          <a:xfrm>
            <a:off x="4593715" y="3542000"/>
            <a:ext cx="332881" cy="332881"/>
            <a:chOff x="6239925" y="2032450"/>
            <a:chExt cx="472775" cy="472775"/>
          </a:xfrm>
        </p:grpSpPr>
        <p:sp>
          <p:nvSpPr>
            <p:cNvPr id="8474" name="Google Shape;8474;p88"/>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5" name="Google Shape;8475;p88"/>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6" name="Google Shape;8476;p88"/>
          <p:cNvGrpSpPr/>
          <p:nvPr/>
        </p:nvGrpSpPr>
        <p:grpSpPr>
          <a:xfrm>
            <a:off x="5042807" y="2364092"/>
            <a:ext cx="334641" cy="185425"/>
            <a:chOff x="903075" y="2730000"/>
            <a:chExt cx="475275" cy="263350"/>
          </a:xfrm>
        </p:grpSpPr>
        <p:sp>
          <p:nvSpPr>
            <p:cNvPr id="8477" name="Google Shape;8477;p88"/>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8" name="Google Shape;8478;p88"/>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9" name="Google Shape;8479;p88"/>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0" name="Google Shape;8480;p88"/>
          <p:cNvGrpSpPr/>
          <p:nvPr/>
        </p:nvGrpSpPr>
        <p:grpSpPr>
          <a:xfrm>
            <a:off x="1247198" y="3538814"/>
            <a:ext cx="339253" cy="339253"/>
            <a:chOff x="1492675" y="2027925"/>
            <a:chExt cx="481825" cy="481825"/>
          </a:xfrm>
        </p:grpSpPr>
        <p:sp>
          <p:nvSpPr>
            <p:cNvPr id="8481" name="Google Shape;8481;p88"/>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2" name="Google Shape;8482;p88"/>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3" name="Google Shape;8483;p88"/>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4" name="Google Shape;8484;p88"/>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5" name="Google Shape;8485;p88"/>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6" name="Google Shape;8486;p88"/>
          <p:cNvGrpSpPr/>
          <p:nvPr/>
        </p:nvGrpSpPr>
        <p:grpSpPr>
          <a:xfrm>
            <a:off x="5473575" y="2287178"/>
            <a:ext cx="339253" cy="339253"/>
            <a:chOff x="1492675" y="2620775"/>
            <a:chExt cx="481825" cy="481825"/>
          </a:xfrm>
        </p:grpSpPr>
        <p:sp>
          <p:nvSpPr>
            <p:cNvPr id="8487" name="Google Shape;8487;p88"/>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8" name="Google Shape;8488;p88"/>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89" name="Google Shape;8489;p88"/>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90" name="Google Shape;8490;p88"/>
          <p:cNvGrpSpPr/>
          <p:nvPr/>
        </p:nvGrpSpPr>
        <p:grpSpPr>
          <a:xfrm>
            <a:off x="6297328" y="2303161"/>
            <a:ext cx="333585" cy="307287"/>
            <a:chOff x="2682350" y="2643425"/>
            <a:chExt cx="473775" cy="436425"/>
          </a:xfrm>
        </p:grpSpPr>
        <p:sp>
          <p:nvSpPr>
            <p:cNvPr id="8491" name="Google Shape;8491;p88"/>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2" name="Google Shape;8492;p88"/>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3" name="Google Shape;8493;p88"/>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4" name="Google Shape;8494;p88"/>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5" name="Google Shape;8495;p88"/>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6" name="Google Shape;8496;p88"/>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7" name="Google Shape;8497;p88"/>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98" name="Google Shape;8498;p88"/>
          <p:cNvGrpSpPr/>
          <p:nvPr/>
        </p:nvGrpSpPr>
        <p:grpSpPr>
          <a:xfrm>
            <a:off x="6762818" y="2287178"/>
            <a:ext cx="238531" cy="339253"/>
            <a:chOff x="3342725" y="2620775"/>
            <a:chExt cx="338775" cy="481825"/>
          </a:xfrm>
        </p:grpSpPr>
        <p:sp>
          <p:nvSpPr>
            <p:cNvPr id="8499" name="Google Shape;8499;p88"/>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0" name="Google Shape;8500;p88"/>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1" name="Google Shape;8501;p88"/>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2" name="Google Shape;8502;p88"/>
          <p:cNvGrpSpPr/>
          <p:nvPr/>
        </p:nvGrpSpPr>
        <p:grpSpPr>
          <a:xfrm>
            <a:off x="7156568" y="2287178"/>
            <a:ext cx="278296" cy="339253"/>
            <a:chOff x="3907325" y="2620775"/>
            <a:chExt cx="395250" cy="481825"/>
          </a:xfrm>
        </p:grpSpPr>
        <p:sp>
          <p:nvSpPr>
            <p:cNvPr id="8503" name="Google Shape;8503;p88"/>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4" name="Google Shape;8504;p88"/>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5" name="Google Shape;8505;p88"/>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6" name="Google Shape;8506;p88"/>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7" name="Google Shape;8507;p88"/>
          <p:cNvGrpSpPr/>
          <p:nvPr/>
        </p:nvGrpSpPr>
        <p:grpSpPr>
          <a:xfrm>
            <a:off x="7549755" y="2297783"/>
            <a:ext cx="339253" cy="318042"/>
            <a:chOff x="4456875" y="2635825"/>
            <a:chExt cx="481825" cy="451700"/>
          </a:xfrm>
        </p:grpSpPr>
        <p:sp>
          <p:nvSpPr>
            <p:cNvPr id="8508" name="Google Shape;8508;p88"/>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9" name="Google Shape;8509;p88"/>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0" name="Google Shape;8510;p88"/>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1" name="Google Shape;8511;p88"/>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2" name="Google Shape;8512;p88"/>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3" name="Google Shape;8513;p88"/>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4" name="Google Shape;8514;p88"/>
          <p:cNvGrpSpPr/>
          <p:nvPr/>
        </p:nvGrpSpPr>
        <p:grpSpPr>
          <a:xfrm>
            <a:off x="7974679" y="2297783"/>
            <a:ext cx="339253" cy="318042"/>
            <a:chOff x="5049725" y="2635825"/>
            <a:chExt cx="481825" cy="451700"/>
          </a:xfrm>
        </p:grpSpPr>
        <p:sp>
          <p:nvSpPr>
            <p:cNvPr id="8515" name="Google Shape;8515;p88"/>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6" name="Google Shape;8516;p88"/>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7" name="Google Shape;8517;p88"/>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8" name="Google Shape;8518;p88"/>
          <p:cNvGrpSpPr/>
          <p:nvPr/>
        </p:nvGrpSpPr>
        <p:grpSpPr>
          <a:xfrm>
            <a:off x="2375386" y="3952243"/>
            <a:ext cx="338566" cy="338373"/>
            <a:chOff x="5643000" y="2621375"/>
            <a:chExt cx="480850" cy="480575"/>
          </a:xfrm>
        </p:grpSpPr>
        <p:sp>
          <p:nvSpPr>
            <p:cNvPr id="8519" name="Google Shape;8519;p88"/>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88"/>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1" name="Google Shape;8521;p88"/>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2" name="Google Shape;8522;p88"/>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3" name="Google Shape;8523;p88"/>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4" name="Google Shape;8524;p88"/>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5" name="Google Shape;8525;p88"/>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6" name="Google Shape;8526;p88"/>
          <p:cNvGrpSpPr/>
          <p:nvPr/>
        </p:nvGrpSpPr>
        <p:grpSpPr>
          <a:xfrm>
            <a:off x="4192782" y="3951803"/>
            <a:ext cx="339359" cy="339253"/>
            <a:chOff x="6235250" y="2620775"/>
            <a:chExt cx="481975" cy="481825"/>
          </a:xfrm>
        </p:grpSpPr>
        <p:sp>
          <p:nvSpPr>
            <p:cNvPr id="8527" name="Google Shape;8527;p88"/>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8" name="Google Shape;8528;p88"/>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9" name="Google Shape;8529;p88"/>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0" name="Google Shape;8530;p88"/>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1" name="Google Shape;8531;p88"/>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32" name="Google Shape;8532;p88"/>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33" name="Google Shape;8533;p88"/>
          <p:cNvGrpSpPr/>
          <p:nvPr/>
        </p:nvGrpSpPr>
        <p:grpSpPr>
          <a:xfrm>
            <a:off x="5472652" y="2711317"/>
            <a:ext cx="341101" cy="339253"/>
            <a:chOff x="1535000" y="3223325"/>
            <a:chExt cx="484450" cy="481825"/>
          </a:xfrm>
        </p:grpSpPr>
        <p:sp>
          <p:nvSpPr>
            <p:cNvPr id="8534" name="Google Shape;8534;p88"/>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5" name="Google Shape;8535;p88"/>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6" name="Google Shape;8536;p88"/>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7" name="Google Shape;8537;p88"/>
          <p:cNvGrpSpPr/>
          <p:nvPr/>
        </p:nvGrpSpPr>
        <p:grpSpPr>
          <a:xfrm>
            <a:off x="5880219" y="2746618"/>
            <a:ext cx="339253" cy="268649"/>
            <a:chOff x="2085525" y="3263750"/>
            <a:chExt cx="481825" cy="381550"/>
          </a:xfrm>
        </p:grpSpPr>
        <p:sp>
          <p:nvSpPr>
            <p:cNvPr id="8538" name="Google Shape;8538;p88"/>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9" name="Google Shape;8539;p88"/>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40" name="Google Shape;8540;p88"/>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41" name="Google Shape;8541;p88"/>
          <p:cNvGrpSpPr/>
          <p:nvPr/>
        </p:nvGrpSpPr>
        <p:grpSpPr>
          <a:xfrm>
            <a:off x="6711982" y="2711308"/>
            <a:ext cx="340204" cy="339271"/>
            <a:chOff x="3270450" y="3213625"/>
            <a:chExt cx="483175" cy="481850"/>
          </a:xfrm>
        </p:grpSpPr>
        <p:sp>
          <p:nvSpPr>
            <p:cNvPr id="8542" name="Google Shape;8542;p88"/>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3" name="Google Shape;8543;p88"/>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4" name="Google Shape;8544;p88"/>
          <p:cNvGrpSpPr/>
          <p:nvPr/>
        </p:nvGrpSpPr>
        <p:grpSpPr>
          <a:xfrm>
            <a:off x="7211250" y="2711317"/>
            <a:ext cx="168931" cy="339253"/>
            <a:chOff x="3984950" y="3213600"/>
            <a:chExt cx="239925" cy="481825"/>
          </a:xfrm>
        </p:grpSpPr>
        <p:sp>
          <p:nvSpPr>
            <p:cNvPr id="8545" name="Google Shape;8545;p88"/>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6" name="Google Shape;8546;p88"/>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47" name="Google Shape;8547;p88"/>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8" name="Google Shape;8548;p88"/>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49" name="Google Shape;8549;p88"/>
          <p:cNvGrpSpPr/>
          <p:nvPr/>
        </p:nvGrpSpPr>
        <p:grpSpPr>
          <a:xfrm>
            <a:off x="1874281" y="3981487"/>
            <a:ext cx="355218" cy="279880"/>
            <a:chOff x="5629975" y="3255775"/>
            <a:chExt cx="504500" cy="397500"/>
          </a:xfrm>
        </p:grpSpPr>
        <p:sp>
          <p:nvSpPr>
            <p:cNvPr id="8550" name="Google Shape;8550;p88"/>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1" name="Google Shape;8551;p88"/>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2" name="Google Shape;8552;p88"/>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3" name="Google Shape;8553;p88"/>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4" name="Google Shape;8554;p88"/>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5" name="Google Shape;8555;p88"/>
          <p:cNvGrpSpPr/>
          <p:nvPr/>
        </p:nvGrpSpPr>
        <p:grpSpPr>
          <a:xfrm>
            <a:off x="3755839" y="3981593"/>
            <a:ext cx="340256" cy="279669"/>
            <a:chOff x="6234950" y="3255925"/>
            <a:chExt cx="483250" cy="397200"/>
          </a:xfrm>
        </p:grpSpPr>
        <p:sp>
          <p:nvSpPr>
            <p:cNvPr id="8556" name="Google Shape;8556;p88"/>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7" name="Google Shape;8557;p88"/>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8" name="Google Shape;8558;p88"/>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9" name="Google Shape;8559;p88"/>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0" name="Google Shape;8560;p88"/>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1" name="Google Shape;8561;p88"/>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2" name="Google Shape;8562;p88"/>
          <p:cNvGrpSpPr/>
          <p:nvPr/>
        </p:nvGrpSpPr>
        <p:grpSpPr>
          <a:xfrm>
            <a:off x="5051107" y="3125970"/>
            <a:ext cx="318042" cy="339253"/>
            <a:chOff x="914900" y="3806450"/>
            <a:chExt cx="451700" cy="481825"/>
          </a:xfrm>
        </p:grpSpPr>
        <p:sp>
          <p:nvSpPr>
            <p:cNvPr id="8563" name="Google Shape;8563;p88"/>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4" name="Google Shape;8564;p88"/>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5" name="Google Shape;8565;p88"/>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6" name="Google Shape;8566;p88"/>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7" name="Google Shape;8567;p88"/>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8" name="Google Shape;8568;p88"/>
          <p:cNvGrpSpPr/>
          <p:nvPr/>
        </p:nvGrpSpPr>
        <p:grpSpPr>
          <a:xfrm>
            <a:off x="5470028" y="3125785"/>
            <a:ext cx="346347" cy="339623"/>
            <a:chOff x="1490050" y="3805975"/>
            <a:chExt cx="491900" cy="482350"/>
          </a:xfrm>
        </p:grpSpPr>
        <p:sp>
          <p:nvSpPr>
            <p:cNvPr id="8569" name="Google Shape;8569;p88"/>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0" name="Google Shape;8570;p88"/>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1" name="Google Shape;8571;p88"/>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2" name="Google Shape;8572;p88"/>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3" name="Google Shape;8573;p88"/>
          <p:cNvGrpSpPr/>
          <p:nvPr/>
        </p:nvGrpSpPr>
        <p:grpSpPr>
          <a:xfrm>
            <a:off x="5893896" y="3125970"/>
            <a:ext cx="311899" cy="339253"/>
            <a:chOff x="2104275" y="3806450"/>
            <a:chExt cx="442975" cy="481825"/>
          </a:xfrm>
        </p:grpSpPr>
        <p:sp>
          <p:nvSpPr>
            <p:cNvPr id="8574" name="Google Shape;8574;p88"/>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5" name="Google Shape;8575;p88"/>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6" name="Google Shape;8576;p88"/>
          <p:cNvGrpSpPr/>
          <p:nvPr/>
        </p:nvGrpSpPr>
        <p:grpSpPr>
          <a:xfrm>
            <a:off x="6317413" y="3125970"/>
            <a:ext cx="293416" cy="339253"/>
            <a:chOff x="2710875" y="3806450"/>
            <a:chExt cx="416725" cy="481825"/>
          </a:xfrm>
        </p:grpSpPr>
        <p:sp>
          <p:nvSpPr>
            <p:cNvPr id="8577" name="Google Shape;8577;p88"/>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8" name="Google Shape;8578;p88"/>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9" name="Google Shape;8579;p88"/>
          <p:cNvGrpSpPr/>
          <p:nvPr/>
        </p:nvGrpSpPr>
        <p:grpSpPr>
          <a:xfrm>
            <a:off x="6712457" y="3166412"/>
            <a:ext cx="339253" cy="258369"/>
            <a:chOff x="3271200" y="3863875"/>
            <a:chExt cx="481825" cy="366950"/>
          </a:xfrm>
        </p:grpSpPr>
        <p:sp>
          <p:nvSpPr>
            <p:cNvPr id="8580" name="Google Shape;8580;p88"/>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1" name="Google Shape;8581;p88"/>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2" name="Google Shape;8582;p88"/>
          <p:cNvGrpSpPr/>
          <p:nvPr/>
        </p:nvGrpSpPr>
        <p:grpSpPr>
          <a:xfrm>
            <a:off x="7147952" y="3126199"/>
            <a:ext cx="295528" cy="338795"/>
            <a:chOff x="3895050" y="3806775"/>
            <a:chExt cx="419725" cy="481175"/>
          </a:xfrm>
        </p:grpSpPr>
        <p:sp>
          <p:nvSpPr>
            <p:cNvPr id="8583" name="Google Shape;8583;p88"/>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4" name="Google Shape;8584;p88"/>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5" name="Google Shape;8585;p88"/>
          <p:cNvGrpSpPr/>
          <p:nvPr/>
        </p:nvGrpSpPr>
        <p:grpSpPr>
          <a:xfrm>
            <a:off x="7551234" y="3125979"/>
            <a:ext cx="336296" cy="339235"/>
            <a:chOff x="4464775" y="3806475"/>
            <a:chExt cx="477625" cy="481800"/>
          </a:xfrm>
        </p:grpSpPr>
        <p:sp>
          <p:nvSpPr>
            <p:cNvPr id="8586" name="Google Shape;8586;p88"/>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7" name="Google Shape;8587;p88"/>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8" name="Google Shape;8588;p88"/>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9" name="Google Shape;8589;p88"/>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0" name="Google Shape;8590;p88"/>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1" name="Google Shape;8591;p88"/>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2" name="Google Shape;8592;p88"/>
          <p:cNvGrpSpPr/>
          <p:nvPr/>
        </p:nvGrpSpPr>
        <p:grpSpPr>
          <a:xfrm>
            <a:off x="7974679" y="3125970"/>
            <a:ext cx="339253" cy="339253"/>
            <a:chOff x="5049725" y="3806450"/>
            <a:chExt cx="481825" cy="481825"/>
          </a:xfrm>
        </p:grpSpPr>
        <p:sp>
          <p:nvSpPr>
            <p:cNvPr id="8593" name="Google Shape;8593;p88"/>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4" name="Google Shape;8594;p88"/>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5" name="Google Shape;8595;p88"/>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6" name="Google Shape;8596;p88"/>
          <p:cNvGrpSpPr/>
          <p:nvPr/>
        </p:nvGrpSpPr>
        <p:grpSpPr>
          <a:xfrm>
            <a:off x="1461983" y="3951798"/>
            <a:ext cx="339253" cy="339253"/>
            <a:chOff x="5651375" y="3806450"/>
            <a:chExt cx="481825" cy="481825"/>
          </a:xfrm>
        </p:grpSpPr>
        <p:sp>
          <p:nvSpPr>
            <p:cNvPr id="8597" name="Google Shape;8597;p88"/>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8" name="Google Shape;8598;p88"/>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9" name="Google Shape;8599;p88"/>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0" name="Google Shape;8600;p88"/>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1" name="Google Shape;8601;p88"/>
          <p:cNvGrpSpPr/>
          <p:nvPr/>
        </p:nvGrpSpPr>
        <p:grpSpPr>
          <a:xfrm>
            <a:off x="3360663" y="3953787"/>
            <a:ext cx="298503" cy="335275"/>
            <a:chOff x="6264300" y="3809300"/>
            <a:chExt cx="423950" cy="476175"/>
          </a:xfrm>
        </p:grpSpPr>
        <p:sp>
          <p:nvSpPr>
            <p:cNvPr id="8602" name="Google Shape;8602;p88"/>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3" name="Google Shape;8603;p88"/>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4" name="Google Shape;8604;p88"/>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5" name="Google Shape;8605;p88"/>
          <p:cNvGrpSpPr/>
          <p:nvPr/>
        </p:nvGrpSpPr>
        <p:grpSpPr>
          <a:xfrm>
            <a:off x="5039841" y="3538881"/>
            <a:ext cx="340573" cy="339271"/>
            <a:chOff x="898875" y="4399275"/>
            <a:chExt cx="483700" cy="481850"/>
          </a:xfrm>
        </p:grpSpPr>
        <p:sp>
          <p:nvSpPr>
            <p:cNvPr id="8606" name="Google Shape;8606;p88"/>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7" name="Google Shape;8607;p88"/>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8" name="Google Shape;8608;p88"/>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9" name="Google Shape;8609;p88"/>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0" name="Google Shape;8610;p88"/>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1" name="Google Shape;8611;p88"/>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2" name="Google Shape;8612;p88"/>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3" name="Google Shape;8613;p88"/>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4" name="Google Shape;8614;p88"/>
          <p:cNvGrpSpPr/>
          <p:nvPr/>
        </p:nvGrpSpPr>
        <p:grpSpPr>
          <a:xfrm>
            <a:off x="5473575" y="3554133"/>
            <a:ext cx="339253" cy="308765"/>
            <a:chOff x="1492675" y="4420975"/>
            <a:chExt cx="481825" cy="438525"/>
          </a:xfrm>
        </p:grpSpPr>
        <p:sp>
          <p:nvSpPr>
            <p:cNvPr id="8615" name="Google Shape;8615;p88"/>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6" name="Google Shape;8616;p88"/>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7" name="Google Shape;8617;p88"/>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8" name="Google Shape;8618;p88"/>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9" name="Google Shape;8619;p88"/>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0" name="Google Shape;8620;p88"/>
          <p:cNvGrpSpPr/>
          <p:nvPr/>
        </p:nvGrpSpPr>
        <p:grpSpPr>
          <a:xfrm>
            <a:off x="5878556" y="3539558"/>
            <a:ext cx="342580" cy="337915"/>
            <a:chOff x="2084100" y="4400250"/>
            <a:chExt cx="486550" cy="479925"/>
          </a:xfrm>
        </p:grpSpPr>
        <p:sp>
          <p:nvSpPr>
            <p:cNvPr id="8621" name="Google Shape;8621;p88"/>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2" name="Google Shape;8622;p88"/>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3" name="Google Shape;8623;p88"/>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4" name="Google Shape;8624;p88"/>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5" name="Google Shape;8625;p88"/>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6" name="Google Shape;8626;p88"/>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7" name="Google Shape;8627;p88"/>
          <p:cNvGrpSpPr/>
          <p:nvPr/>
        </p:nvGrpSpPr>
        <p:grpSpPr>
          <a:xfrm>
            <a:off x="6315036" y="3538907"/>
            <a:ext cx="298169" cy="339218"/>
            <a:chOff x="2707950" y="4399325"/>
            <a:chExt cx="423475" cy="481775"/>
          </a:xfrm>
        </p:grpSpPr>
        <p:sp>
          <p:nvSpPr>
            <p:cNvPr id="8628" name="Google Shape;8628;p88"/>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9" name="Google Shape;8629;p88"/>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0" name="Google Shape;8630;p88"/>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1" name="Google Shape;8631;p88"/>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2" name="Google Shape;8632;p88"/>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3" name="Google Shape;8633;p88"/>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4" name="Google Shape;8634;p88"/>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5" name="Google Shape;8635;p88"/>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6" name="Google Shape;8636;p88"/>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7" name="Google Shape;8637;p88"/>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8" name="Google Shape;8638;p88"/>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9" name="Google Shape;8639;p88"/>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40" name="Google Shape;8640;p88"/>
          <p:cNvGrpSpPr/>
          <p:nvPr/>
        </p:nvGrpSpPr>
        <p:grpSpPr>
          <a:xfrm>
            <a:off x="6744555" y="3538881"/>
            <a:ext cx="275057" cy="339271"/>
            <a:chOff x="3330525" y="4399275"/>
            <a:chExt cx="390650" cy="481850"/>
          </a:xfrm>
        </p:grpSpPr>
        <p:sp>
          <p:nvSpPr>
            <p:cNvPr id="8641" name="Google Shape;8641;p88"/>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2" name="Google Shape;8642;p88"/>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3" name="Google Shape;8643;p88"/>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4" name="Google Shape;8644;p88"/>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5" name="Google Shape;8645;p88"/>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6" name="Google Shape;8646;p88"/>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7" name="Google Shape;8647;p88"/>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48" name="Google Shape;8648;p88"/>
          <p:cNvGrpSpPr/>
          <p:nvPr/>
        </p:nvGrpSpPr>
        <p:grpSpPr>
          <a:xfrm>
            <a:off x="7169084" y="3538890"/>
            <a:ext cx="253265" cy="339253"/>
            <a:chOff x="3938800" y="4399275"/>
            <a:chExt cx="359700" cy="481825"/>
          </a:xfrm>
        </p:grpSpPr>
        <p:sp>
          <p:nvSpPr>
            <p:cNvPr id="8649" name="Google Shape;8649;p88"/>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0" name="Google Shape;8650;p88"/>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1" name="Google Shape;8651;p88"/>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2" name="Google Shape;8652;p88"/>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3" name="Google Shape;8653;p88"/>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4" name="Google Shape;8654;p88"/>
          <p:cNvGrpSpPr/>
          <p:nvPr/>
        </p:nvGrpSpPr>
        <p:grpSpPr>
          <a:xfrm>
            <a:off x="7639862" y="3538890"/>
            <a:ext cx="159039" cy="339253"/>
            <a:chOff x="4584850" y="4399275"/>
            <a:chExt cx="225875" cy="481825"/>
          </a:xfrm>
        </p:grpSpPr>
        <p:sp>
          <p:nvSpPr>
            <p:cNvPr id="8655" name="Google Shape;8655;p88"/>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6" name="Google Shape;8656;p88"/>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57" name="Google Shape;8657;p88"/>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58" name="Google Shape;8658;p88"/>
          <p:cNvGrpSpPr/>
          <p:nvPr/>
        </p:nvGrpSpPr>
        <p:grpSpPr>
          <a:xfrm>
            <a:off x="1049680" y="3951795"/>
            <a:ext cx="339253" cy="339253"/>
            <a:chOff x="5642550" y="4399275"/>
            <a:chExt cx="481825" cy="481825"/>
          </a:xfrm>
        </p:grpSpPr>
        <p:sp>
          <p:nvSpPr>
            <p:cNvPr id="8659" name="Google Shape;8659;p88"/>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0" name="Google Shape;8660;p88"/>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1" name="Google Shape;8661;p88"/>
          <p:cNvGrpSpPr/>
          <p:nvPr/>
        </p:nvGrpSpPr>
        <p:grpSpPr>
          <a:xfrm>
            <a:off x="2859815" y="3963703"/>
            <a:ext cx="363316" cy="315437"/>
            <a:chOff x="6218300" y="4416175"/>
            <a:chExt cx="516000" cy="448000"/>
          </a:xfrm>
        </p:grpSpPr>
        <p:sp>
          <p:nvSpPr>
            <p:cNvPr id="8662" name="Google Shape;8662;p88"/>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3" name="Google Shape;8663;p88"/>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4" name="Google Shape;8664;p88"/>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5" name="Google Shape;8665;p88"/>
          <p:cNvGrpSpPr/>
          <p:nvPr/>
        </p:nvGrpSpPr>
        <p:grpSpPr>
          <a:xfrm>
            <a:off x="5918879" y="3951792"/>
            <a:ext cx="339253" cy="339253"/>
            <a:chOff x="899850" y="4992125"/>
            <a:chExt cx="481825" cy="481825"/>
          </a:xfrm>
        </p:grpSpPr>
        <p:sp>
          <p:nvSpPr>
            <p:cNvPr id="8666" name="Google Shape;8666;p88"/>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7" name="Google Shape;8667;p88"/>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8" name="Google Shape;8668;p88"/>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9" name="Google Shape;8669;p88"/>
          <p:cNvGrpSpPr/>
          <p:nvPr/>
        </p:nvGrpSpPr>
        <p:grpSpPr>
          <a:xfrm>
            <a:off x="5461708" y="3951792"/>
            <a:ext cx="339253" cy="339253"/>
            <a:chOff x="1492675" y="4992125"/>
            <a:chExt cx="481825" cy="481825"/>
          </a:xfrm>
        </p:grpSpPr>
        <p:sp>
          <p:nvSpPr>
            <p:cNvPr id="8670" name="Google Shape;8670;p88"/>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1" name="Google Shape;8671;p88"/>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2" name="Google Shape;8672;p88"/>
          <p:cNvGrpSpPr/>
          <p:nvPr/>
        </p:nvGrpSpPr>
        <p:grpSpPr>
          <a:xfrm>
            <a:off x="5004462" y="3951792"/>
            <a:ext cx="339253" cy="339253"/>
            <a:chOff x="2085525" y="4992125"/>
            <a:chExt cx="481825" cy="481825"/>
          </a:xfrm>
        </p:grpSpPr>
        <p:sp>
          <p:nvSpPr>
            <p:cNvPr id="8673" name="Google Shape;8673;p88"/>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4" name="Google Shape;8674;p88"/>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5" name="Google Shape;8675;p88"/>
          <p:cNvGrpSpPr/>
          <p:nvPr/>
        </p:nvGrpSpPr>
        <p:grpSpPr>
          <a:xfrm>
            <a:off x="6833221" y="3951792"/>
            <a:ext cx="339253" cy="339253"/>
            <a:chOff x="2678350" y="4992125"/>
            <a:chExt cx="481825" cy="481825"/>
          </a:xfrm>
        </p:grpSpPr>
        <p:sp>
          <p:nvSpPr>
            <p:cNvPr id="8676" name="Google Shape;8676;p88"/>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7" name="Google Shape;8677;p88"/>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8" name="Google Shape;8678;p88"/>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9" name="Google Shape;8679;p88"/>
          <p:cNvGrpSpPr/>
          <p:nvPr/>
        </p:nvGrpSpPr>
        <p:grpSpPr>
          <a:xfrm>
            <a:off x="4628816" y="3951792"/>
            <a:ext cx="339253" cy="339253"/>
            <a:chOff x="3271200" y="4992125"/>
            <a:chExt cx="481825" cy="481825"/>
          </a:xfrm>
        </p:grpSpPr>
        <p:sp>
          <p:nvSpPr>
            <p:cNvPr id="8680" name="Google Shape;8680;p88"/>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1" name="Google Shape;8681;p88"/>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2" name="Google Shape;8682;p88"/>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3" name="Google Shape;8683;p88"/>
          <p:cNvGrpSpPr/>
          <p:nvPr/>
        </p:nvGrpSpPr>
        <p:grpSpPr>
          <a:xfrm>
            <a:off x="7290263" y="3952822"/>
            <a:ext cx="339411" cy="337193"/>
            <a:chOff x="3863900" y="4993625"/>
            <a:chExt cx="482050" cy="478900"/>
          </a:xfrm>
        </p:grpSpPr>
        <p:sp>
          <p:nvSpPr>
            <p:cNvPr id="8684" name="Google Shape;8684;p88"/>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5" name="Google Shape;8685;p88"/>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6" name="Google Shape;8686;p88"/>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7" name="Google Shape;8687;p88"/>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8" name="Google Shape;8688;p88"/>
          <p:cNvGrpSpPr/>
          <p:nvPr/>
        </p:nvGrpSpPr>
        <p:grpSpPr>
          <a:xfrm>
            <a:off x="7747437" y="3952822"/>
            <a:ext cx="339411" cy="337193"/>
            <a:chOff x="4456725" y="4993625"/>
            <a:chExt cx="482050" cy="478900"/>
          </a:xfrm>
        </p:grpSpPr>
        <p:sp>
          <p:nvSpPr>
            <p:cNvPr id="8689" name="Google Shape;8689;p88"/>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0" name="Google Shape;8690;p88"/>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1" name="Google Shape;8691;p88"/>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2" name="Google Shape;8692;p88"/>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93" name="Google Shape;8693;p88"/>
          <p:cNvGrpSpPr/>
          <p:nvPr/>
        </p:nvGrpSpPr>
        <p:grpSpPr>
          <a:xfrm>
            <a:off x="6376030" y="3952813"/>
            <a:ext cx="339411" cy="337211"/>
            <a:chOff x="5049575" y="4993600"/>
            <a:chExt cx="482050" cy="478925"/>
          </a:xfrm>
        </p:grpSpPr>
        <p:sp>
          <p:nvSpPr>
            <p:cNvPr id="8694" name="Google Shape;8694;p88"/>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5" name="Google Shape;8695;p88"/>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6" name="Google Shape;8696;p88"/>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7" name="Google Shape;8697;p88"/>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98" name="Google Shape;8698;p88"/>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699" name="Google Shape;8699;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03" name="Shape 8703"/>
        <p:cNvGrpSpPr/>
        <p:nvPr/>
      </p:nvGrpSpPr>
      <p:grpSpPr>
        <a:xfrm>
          <a:off x="0" y="0"/>
          <a:ext cx="0" cy="0"/>
          <a:chOff x="0" y="0"/>
          <a:chExt cx="0" cy="0"/>
        </a:xfrm>
      </p:grpSpPr>
      <p:grpSp>
        <p:nvGrpSpPr>
          <p:cNvPr id="8704" name="Google Shape;8704;p89"/>
          <p:cNvGrpSpPr/>
          <p:nvPr/>
        </p:nvGrpSpPr>
        <p:grpSpPr>
          <a:xfrm>
            <a:off x="876361" y="1308054"/>
            <a:ext cx="322099" cy="370529"/>
            <a:chOff x="-42971725" y="3217825"/>
            <a:chExt cx="275675" cy="317125"/>
          </a:xfrm>
        </p:grpSpPr>
        <p:sp>
          <p:nvSpPr>
            <p:cNvPr id="8705" name="Google Shape;8705;p89"/>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9"/>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9"/>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89"/>
          <p:cNvGrpSpPr/>
          <p:nvPr/>
        </p:nvGrpSpPr>
        <p:grpSpPr>
          <a:xfrm>
            <a:off x="848276" y="1776710"/>
            <a:ext cx="378270" cy="337551"/>
            <a:chOff x="-42996150" y="3612600"/>
            <a:chExt cx="323750" cy="288900"/>
          </a:xfrm>
        </p:grpSpPr>
        <p:sp>
          <p:nvSpPr>
            <p:cNvPr id="8709" name="Google Shape;8709;p89"/>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9"/>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9"/>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9"/>
          <p:cNvGrpSpPr/>
          <p:nvPr/>
        </p:nvGrpSpPr>
        <p:grpSpPr>
          <a:xfrm>
            <a:off x="851036" y="2186080"/>
            <a:ext cx="372749" cy="370909"/>
            <a:chOff x="-42994575" y="3950300"/>
            <a:chExt cx="319025" cy="317450"/>
          </a:xfrm>
        </p:grpSpPr>
        <p:sp>
          <p:nvSpPr>
            <p:cNvPr id="8713" name="Google Shape;8713;p89"/>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9"/>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9"/>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89"/>
          <p:cNvGrpSpPr/>
          <p:nvPr/>
        </p:nvGrpSpPr>
        <p:grpSpPr>
          <a:xfrm>
            <a:off x="3004431" y="1332912"/>
            <a:ext cx="371785" cy="370879"/>
            <a:chOff x="-41111350" y="3239100"/>
            <a:chExt cx="318200" cy="317425"/>
          </a:xfrm>
        </p:grpSpPr>
        <p:sp>
          <p:nvSpPr>
            <p:cNvPr id="8717" name="Google Shape;8717;p89"/>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9"/>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9"/>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9"/>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9"/>
          <p:cNvGrpSpPr/>
          <p:nvPr/>
        </p:nvGrpSpPr>
        <p:grpSpPr>
          <a:xfrm>
            <a:off x="3000751" y="1768444"/>
            <a:ext cx="379146" cy="370967"/>
            <a:chOff x="-41117650" y="3605525"/>
            <a:chExt cx="324500" cy="317500"/>
          </a:xfrm>
        </p:grpSpPr>
        <p:sp>
          <p:nvSpPr>
            <p:cNvPr id="8722" name="Google Shape;8722;p89"/>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9"/>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9"/>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5" name="Google Shape;8725;p89"/>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89"/>
          <p:cNvGrpSpPr/>
          <p:nvPr/>
        </p:nvGrpSpPr>
        <p:grpSpPr>
          <a:xfrm>
            <a:off x="1827005" y="2659967"/>
            <a:ext cx="216271" cy="371814"/>
            <a:chOff x="-39205300" y="3220175"/>
            <a:chExt cx="185100" cy="318225"/>
          </a:xfrm>
        </p:grpSpPr>
        <p:sp>
          <p:nvSpPr>
            <p:cNvPr id="8727" name="Google Shape;8727;p89"/>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9"/>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89"/>
          <p:cNvGrpSpPr/>
          <p:nvPr/>
        </p:nvGrpSpPr>
        <p:grpSpPr>
          <a:xfrm>
            <a:off x="1792533" y="3120038"/>
            <a:ext cx="300016" cy="369273"/>
            <a:chOff x="-39248625" y="3588600"/>
            <a:chExt cx="256775" cy="316050"/>
          </a:xfrm>
        </p:grpSpPr>
        <p:sp>
          <p:nvSpPr>
            <p:cNvPr id="8730" name="Google Shape;8730;p89"/>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9"/>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2" name="Google Shape;8732;p89"/>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9"/>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4" name="Google Shape;8734;p89"/>
          <p:cNvGrpSpPr/>
          <p:nvPr/>
        </p:nvGrpSpPr>
        <p:grpSpPr>
          <a:xfrm>
            <a:off x="1243246" y="1308054"/>
            <a:ext cx="429504" cy="370879"/>
            <a:chOff x="-42651700" y="3217825"/>
            <a:chExt cx="367600" cy="317425"/>
          </a:xfrm>
        </p:grpSpPr>
        <p:sp>
          <p:nvSpPr>
            <p:cNvPr id="8735" name="Google Shape;8735;p89"/>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9"/>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9"/>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9"/>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89"/>
          <p:cNvGrpSpPr/>
          <p:nvPr/>
        </p:nvGrpSpPr>
        <p:grpSpPr>
          <a:xfrm>
            <a:off x="1278678" y="1747704"/>
            <a:ext cx="358640" cy="363226"/>
            <a:chOff x="-42617300" y="3587775"/>
            <a:chExt cx="306950" cy="310875"/>
          </a:xfrm>
        </p:grpSpPr>
        <p:sp>
          <p:nvSpPr>
            <p:cNvPr id="8740" name="Google Shape;8740;p89"/>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9"/>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2" name="Google Shape;8742;p89"/>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3" name="Google Shape;8743;p89"/>
          <p:cNvGrpSpPr/>
          <p:nvPr/>
        </p:nvGrpSpPr>
        <p:grpSpPr>
          <a:xfrm>
            <a:off x="3450506" y="1332445"/>
            <a:ext cx="376926" cy="370324"/>
            <a:chOff x="-40748275" y="3238700"/>
            <a:chExt cx="322600" cy="316950"/>
          </a:xfrm>
        </p:grpSpPr>
        <p:sp>
          <p:nvSpPr>
            <p:cNvPr id="8744" name="Google Shape;8744;p89"/>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9"/>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9"/>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9"/>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9"/>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9"/>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89"/>
          <p:cNvGrpSpPr/>
          <p:nvPr/>
        </p:nvGrpSpPr>
        <p:grpSpPr>
          <a:xfrm>
            <a:off x="3453062" y="1800429"/>
            <a:ext cx="371814" cy="338690"/>
            <a:chOff x="-40745125" y="3632900"/>
            <a:chExt cx="318225" cy="289875"/>
          </a:xfrm>
        </p:grpSpPr>
        <p:sp>
          <p:nvSpPr>
            <p:cNvPr id="8751" name="Google Shape;8751;p89"/>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9"/>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9"/>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9"/>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9"/>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9"/>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9"/>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89"/>
          <p:cNvGrpSpPr/>
          <p:nvPr/>
        </p:nvGrpSpPr>
        <p:grpSpPr>
          <a:xfrm>
            <a:off x="3457209" y="2211639"/>
            <a:ext cx="363518" cy="370178"/>
            <a:chOff x="-40742750" y="3972175"/>
            <a:chExt cx="311125" cy="316825"/>
          </a:xfrm>
        </p:grpSpPr>
        <p:sp>
          <p:nvSpPr>
            <p:cNvPr id="8759" name="Google Shape;8759;p89"/>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9"/>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89"/>
          <p:cNvGrpSpPr/>
          <p:nvPr/>
        </p:nvGrpSpPr>
        <p:grpSpPr>
          <a:xfrm>
            <a:off x="2239871" y="2661807"/>
            <a:ext cx="266892" cy="369974"/>
            <a:chOff x="-38860325" y="3221750"/>
            <a:chExt cx="228425" cy="316650"/>
          </a:xfrm>
        </p:grpSpPr>
        <p:sp>
          <p:nvSpPr>
            <p:cNvPr id="8762" name="Google Shape;8762;p89"/>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9"/>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9"/>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9"/>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89"/>
          <p:cNvGrpSpPr/>
          <p:nvPr/>
        </p:nvGrpSpPr>
        <p:grpSpPr>
          <a:xfrm>
            <a:off x="2190678" y="3123864"/>
            <a:ext cx="380081" cy="367111"/>
            <a:chOff x="-38905225" y="3591875"/>
            <a:chExt cx="325300" cy="314200"/>
          </a:xfrm>
        </p:grpSpPr>
        <p:sp>
          <p:nvSpPr>
            <p:cNvPr id="8767" name="Google Shape;8767;p89"/>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9"/>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9"/>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0" name="Google Shape;8770;p89"/>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1" name="Google Shape;8771;p89"/>
          <p:cNvGrpSpPr/>
          <p:nvPr/>
        </p:nvGrpSpPr>
        <p:grpSpPr>
          <a:xfrm>
            <a:off x="3997427" y="3108944"/>
            <a:ext cx="290815" cy="369740"/>
            <a:chOff x="-37370925" y="3579105"/>
            <a:chExt cx="248900" cy="316450"/>
          </a:xfrm>
        </p:grpSpPr>
        <p:sp>
          <p:nvSpPr>
            <p:cNvPr id="8772" name="Google Shape;8772;p89"/>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9"/>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4" name="Google Shape;8774;p89"/>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9"/>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6" name="Google Shape;8776;p89"/>
          <p:cNvGrpSpPr/>
          <p:nvPr/>
        </p:nvGrpSpPr>
        <p:grpSpPr>
          <a:xfrm>
            <a:off x="1690803" y="2187015"/>
            <a:ext cx="371814" cy="369974"/>
            <a:chOff x="-42259725" y="3951100"/>
            <a:chExt cx="318225" cy="316650"/>
          </a:xfrm>
        </p:grpSpPr>
        <p:sp>
          <p:nvSpPr>
            <p:cNvPr id="8777" name="Google Shape;8777;p89"/>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9"/>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89"/>
          <p:cNvGrpSpPr/>
          <p:nvPr/>
        </p:nvGrpSpPr>
        <p:grpSpPr>
          <a:xfrm>
            <a:off x="3889164" y="1366036"/>
            <a:ext cx="370879" cy="337755"/>
            <a:chOff x="-40378075" y="3267450"/>
            <a:chExt cx="317425" cy="289075"/>
          </a:xfrm>
        </p:grpSpPr>
        <p:sp>
          <p:nvSpPr>
            <p:cNvPr id="8780" name="Google Shape;8780;p89"/>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9"/>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9"/>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9"/>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89"/>
          <p:cNvGrpSpPr/>
          <p:nvPr/>
        </p:nvGrpSpPr>
        <p:grpSpPr>
          <a:xfrm>
            <a:off x="3892830" y="1767304"/>
            <a:ext cx="363548" cy="369974"/>
            <a:chOff x="-40372575" y="3604550"/>
            <a:chExt cx="311150" cy="316650"/>
          </a:xfrm>
        </p:grpSpPr>
        <p:sp>
          <p:nvSpPr>
            <p:cNvPr id="8785" name="Google Shape;8785;p89"/>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9"/>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9"/>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8" name="Google Shape;8788;p89"/>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9" name="Google Shape;8789;p89"/>
          <p:cNvGrpSpPr/>
          <p:nvPr/>
        </p:nvGrpSpPr>
        <p:grpSpPr>
          <a:xfrm>
            <a:off x="2616780" y="2659967"/>
            <a:ext cx="399038" cy="372165"/>
            <a:chOff x="-38542250" y="3220175"/>
            <a:chExt cx="341525" cy="318525"/>
          </a:xfrm>
        </p:grpSpPr>
        <p:sp>
          <p:nvSpPr>
            <p:cNvPr id="8790" name="Google Shape;8790;p89"/>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9"/>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9"/>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9"/>
          <p:cNvGrpSpPr/>
          <p:nvPr/>
        </p:nvGrpSpPr>
        <p:grpSpPr>
          <a:xfrm>
            <a:off x="2638712" y="3119337"/>
            <a:ext cx="369974" cy="369068"/>
            <a:chOff x="-38537400" y="3588000"/>
            <a:chExt cx="316650" cy="315875"/>
          </a:xfrm>
        </p:grpSpPr>
        <p:sp>
          <p:nvSpPr>
            <p:cNvPr id="8794" name="Google Shape;8794;p89"/>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9"/>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9"/>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9"/>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9"/>
          <p:cNvGrpSpPr/>
          <p:nvPr/>
        </p:nvGrpSpPr>
        <p:grpSpPr>
          <a:xfrm>
            <a:off x="2637792" y="3576866"/>
            <a:ext cx="371814" cy="369974"/>
            <a:chOff x="-38538975" y="3954250"/>
            <a:chExt cx="318225" cy="316650"/>
          </a:xfrm>
        </p:grpSpPr>
        <p:sp>
          <p:nvSpPr>
            <p:cNvPr id="8799" name="Google Shape;8799;p89"/>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9"/>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9"/>
          <p:cNvGrpSpPr/>
          <p:nvPr/>
        </p:nvGrpSpPr>
        <p:grpSpPr>
          <a:xfrm>
            <a:off x="3955104" y="3571793"/>
            <a:ext cx="375465" cy="371814"/>
            <a:chOff x="-37385100" y="3949908"/>
            <a:chExt cx="321350" cy="318225"/>
          </a:xfrm>
        </p:grpSpPr>
        <p:sp>
          <p:nvSpPr>
            <p:cNvPr id="8802" name="Google Shape;8802;p89"/>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9"/>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89"/>
          <p:cNvGrpSpPr/>
          <p:nvPr/>
        </p:nvGrpSpPr>
        <p:grpSpPr>
          <a:xfrm>
            <a:off x="2130763" y="1307353"/>
            <a:ext cx="370909" cy="370675"/>
            <a:chOff x="-41895050" y="3217225"/>
            <a:chExt cx="317450" cy="317250"/>
          </a:xfrm>
        </p:grpSpPr>
        <p:sp>
          <p:nvSpPr>
            <p:cNvPr id="8805" name="Google Shape;8805;p89"/>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9"/>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9"/>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9"/>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9"/>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89"/>
          <p:cNvGrpSpPr/>
          <p:nvPr/>
        </p:nvGrpSpPr>
        <p:grpSpPr>
          <a:xfrm>
            <a:off x="2130310" y="1744287"/>
            <a:ext cx="371814" cy="369974"/>
            <a:chOff x="-41893475" y="3584850"/>
            <a:chExt cx="318225" cy="316650"/>
          </a:xfrm>
        </p:grpSpPr>
        <p:sp>
          <p:nvSpPr>
            <p:cNvPr id="8811" name="Google Shape;8811;p89"/>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9"/>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9"/>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9"/>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5" name="Google Shape;8815;p89"/>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9"/>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7" name="Google Shape;8817;p89"/>
          <p:cNvGrpSpPr/>
          <p:nvPr/>
        </p:nvGrpSpPr>
        <p:grpSpPr>
          <a:xfrm>
            <a:off x="900338" y="3139579"/>
            <a:ext cx="337522" cy="370909"/>
            <a:chOff x="-39998250" y="3605325"/>
            <a:chExt cx="288875" cy="317450"/>
          </a:xfrm>
        </p:grpSpPr>
        <p:sp>
          <p:nvSpPr>
            <p:cNvPr id="8818" name="Google Shape;8818;p8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89"/>
          <p:cNvGrpSpPr/>
          <p:nvPr/>
        </p:nvGrpSpPr>
        <p:grpSpPr>
          <a:xfrm>
            <a:off x="884112" y="3598043"/>
            <a:ext cx="369974" cy="369945"/>
            <a:chOff x="-40011050" y="3972375"/>
            <a:chExt cx="316650" cy="316625"/>
          </a:xfrm>
        </p:grpSpPr>
        <p:sp>
          <p:nvSpPr>
            <p:cNvPr id="8821" name="Google Shape;8821;p8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9"/>
          <p:cNvGrpSpPr/>
          <p:nvPr/>
        </p:nvGrpSpPr>
        <p:grpSpPr>
          <a:xfrm>
            <a:off x="3116043" y="2662742"/>
            <a:ext cx="266921" cy="369039"/>
            <a:chOff x="-38129425" y="3222550"/>
            <a:chExt cx="228450" cy="315850"/>
          </a:xfrm>
        </p:grpSpPr>
        <p:sp>
          <p:nvSpPr>
            <p:cNvPr id="8824" name="Google Shape;8824;p89"/>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9"/>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9"/>
          <p:cNvGrpSpPr/>
          <p:nvPr/>
        </p:nvGrpSpPr>
        <p:grpSpPr>
          <a:xfrm>
            <a:off x="3071012" y="3119337"/>
            <a:ext cx="371785" cy="369974"/>
            <a:chOff x="-38172725" y="3588000"/>
            <a:chExt cx="318200" cy="316650"/>
          </a:xfrm>
        </p:grpSpPr>
        <p:sp>
          <p:nvSpPr>
            <p:cNvPr id="8827" name="Google Shape;8827;p89"/>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9"/>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9"/>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9"/>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9"/>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9"/>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9"/>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9"/>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9"/>
          <p:cNvGrpSpPr/>
          <p:nvPr/>
        </p:nvGrpSpPr>
        <p:grpSpPr>
          <a:xfrm>
            <a:off x="3146914" y="3577772"/>
            <a:ext cx="219981" cy="369974"/>
            <a:chOff x="-38109725" y="3955025"/>
            <a:chExt cx="188275" cy="316650"/>
          </a:xfrm>
        </p:grpSpPr>
        <p:sp>
          <p:nvSpPr>
            <p:cNvPr id="8836" name="Google Shape;8836;p89"/>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9"/>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8" name="Google Shape;8838;p89"/>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9" name="Google Shape;8839;p89"/>
          <p:cNvGrpSpPr/>
          <p:nvPr/>
        </p:nvGrpSpPr>
        <p:grpSpPr>
          <a:xfrm>
            <a:off x="2562313" y="1309193"/>
            <a:ext cx="373654" cy="369068"/>
            <a:chOff x="-41530375" y="3218800"/>
            <a:chExt cx="319800" cy="315875"/>
          </a:xfrm>
        </p:grpSpPr>
        <p:sp>
          <p:nvSpPr>
            <p:cNvPr id="8840" name="Google Shape;8840;p89"/>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9"/>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89"/>
          <p:cNvGrpSpPr/>
          <p:nvPr/>
        </p:nvGrpSpPr>
        <p:grpSpPr>
          <a:xfrm>
            <a:off x="2564607" y="1824351"/>
            <a:ext cx="369068" cy="289004"/>
            <a:chOff x="-41526450" y="3653375"/>
            <a:chExt cx="315875" cy="247350"/>
          </a:xfrm>
        </p:grpSpPr>
        <p:sp>
          <p:nvSpPr>
            <p:cNvPr id="8843" name="Google Shape;8843;p89"/>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9"/>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89"/>
          <p:cNvGrpSpPr/>
          <p:nvPr/>
        </p:nvGrpSpPr>
        <p:grpSpPr>
          <a:xfrm>
            <a:off x="2565994" y="2187015"/>
            <a:ext cx="366293" cy="369974"/>
            <a:chOff x="-41526450" y="3951100"/>
            <a:chExt cx="313500" cy="316650"/>
          </a:xfrm>
        </p:grpSpPr>
        <p:sp>
          <p:nvSpPr>
            <p:cNvPr id="8846" name="Google Shape;8846;p89"/>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9"/>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9"/>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89"/>
          <p:cNvGrpSpPr/>
          <p:nvPr/>
        </p:nvGrpSpPr>
        <p:grpSpPr>
          <a:xfrm>
            <a:off x="1331249" y="2681144"/>
            <a:ext cx="339595" cy="371814"/>
            <a:chOff x="-39625900" y="3238300"/>
            <a:chExt cx="290650" cy="318225"/>
          </a:xfrm>
        </p:grpSpPr>
        <p:sp>
          <p:nvSpPr>
            <p:cNvPr id="8850" name="Google Shape;8850;p89"/>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9"/>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2" name="Google Shape;8852;p89"/>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3" name="Google Shape;8853;p89"/>
          <p:cNvGrpSpPr/>
          <p:nvPr/>
        </p:nvGrpSpPr>
        <p:grpSpPr>
          <a:xfrm>
            <a:off x="1325300" y="3597605"/>
            <a:ext cx="366293" cy="370441"/>
            <a:chOff x="-39647175" y="3972000"/>
            <a:chExt cx="313500" cy="317050"/>
          </a:xfrm>
        </p:grpSpPr>
        <p:sp>
          <p:nvSpPr>
            <p:cNvPr id="8854" name="Google Shape;8854;p89"/>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9"/>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9"/>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89"/>
          <p:cNvGrpSpPr/>
          <p:nvPr/>
        </p:nvGrpSpPr>
        <p:grpSpPr>
          <a:xfrm>
            <a:off x="3494427" y="2661603"/>
            <a:ext cx="375495" cy="370879"/>
            <a:chOff x="-37808850" y="3221575"/>
            <a:chExt cx="321375" cy="317425"/>
          </a:xfrm>
        </p:grpSpPr>
        <p:sp>
          <p:nvSpPr>
            <p:cNvPr id="8858" name="Google Shape;8858;p89"/>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9"/>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89"/>
          <p:cNvGrpSpPr/>
          <p:nvPr/>
        </p:nvGrpSpPr>
        <p:grpSpPr>
          <a:xfrm>
            <a:off x="3503201" y="3183634"/>
            <a:ext cx="372749" cy="241158"/>
            <a:chOff x="-37806500" y="3643030"/>
            <a:chExt cx="319025" cy="206400"/>
          </a:xfrm>
        </p:grpSpPr>
        <p:sp>
          <p:nvSpPr>
            <p:cNvPr id="8861" name="Google Shape;8861;p89"/>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9"/>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89"/>
          <p:cNvGrpSpPr/>
          <p:nvPr/>
        </p:nvGrpSpPr>
        <p:grpSpPr>
          <a:xfrm>
            <a:off x="3505508" y="3575931"/>
            <a:ext cx="368134" cy="371814"/>
            <a:chOff x="-37804925" y="3953450"/>
            <a:chExt cx="315075" cy="318225"/>
          </a:xfrm>
        </p:grpSpPr>
        <p:sp>
          <p:nvSpPr>
            <p:cNvPr id="8864" name="Google Shape;8864;p89"/>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9"/>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9"/>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7" name="Google Shape;8867;p89"/>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8" name="Google Shape;8868;p89"/>
          <p:cNvGrpSpPr/>
          <p:nvPr/>
        </p:nvGrpSpPr>
        <p:grpSpPr>
          <a:xfrm>
            <a:off x="4860977" y="1328538"/>
            <a:ext cx="355663" cy="308725"/>
            <a:chOff x="-28462125" y="3199700"/>
            <a:chExt cx="298550" cy="259150"/>
          </a:xfrm>
        </p:grpSpPr>
        <p:sp>
          <p:nvSpPr>
            <p:cNvPr id="8869" name="Google Shape;8869;p89"/>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9"/>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9"/>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89"/>
          <p:cNvGrpSpPr/>
          <p:nvPr/>
        </p:nvGrpSpPr>
        <p:grpSpPr>
          <a:xfrm>
            <a:off x="4861930" y="1763228"/>
            <a:ext cx="353757" cy="352833"/>
            <a:chOff x="-28461325" y="3545475"/>
            <a:chExt cx="296950" cy="296175"/>
          </a:xfrm>
        </p:grpSpPr>
        <p:sp>
          <p:nvSpPr>
            <p:cNvPr id="8873" name="Google Shape;8873;p89"/>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9"/>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9"/>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9"/>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9"/>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9"/>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89"/>
          <p:cNvGrpSpPr/>
          <p:nvPr/>
        </p:nvGrpSpPr>
        <p:grpSpPr>
          <a:xfrm>
            <a:off x="4858162" y="2213272"/>
            <a:ext cx="361292" cy="352803"/>
            <a:chOff x="-28463700" y="3914875"/>
            <a:chExt cx="303275" cy="296150"/>
          </a:xfrm>
        </p:grpSpPr>
        <p:sp>
          <p:nvSpPr>
            <p:cNvPr id="8880" name="Google Shape;8880;p89"/>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9"/>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89"/>
          <p:cNvGrpSpPr/>
          <p:nvPr/>
        </p:nvGrpSpPr>
        <p:grpSpPr>
          <a:xfrm>
            <a:off x="7092947" y="1369355"/>
            <a:ext cx="351880" cy="227092"/>
            <a:chOff x="-26573400" y="3224125"/>
            <a:chExt cx="295375" cy="190625"/>
          </a:xfrm>
        </p:grpSpPr>
        <p:sp>
          <p:nvSpPr>
            <p:cNvPr id="8883" name="Google Shape;8883;p89"/>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9"/>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89"/>
          <p:cNvGrpSpPr/>
          <p:nvPr/>
        </p:nvGrpSpPr>
        <p:grpSpPr>
          <a:xfrm>
            <a:off x="7092947" y="1763690"/>
            <a:ext cx="351880" cy="351910"/>
            <a:chOff x="-26573400" y="3546250"/>
            <a:chExt cx="295375" cy="295400"/>
          </a:xfrm>
        </p:grpSpPr>
        <p:sp>
          <p:nvSpPr>
            <p:cNvPr id="8886" name="Google Shape;8886;p89"/>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9"/>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9"/>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9"/>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9"/>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89"/>
          <p:cNvGrpSpPr/>
          <p:nvPr/>
        </p:nvGrpSpPr>
        <p:grpSpPr>
          <a:xfrm>
            <a:off x="7081228" y="2213599"/>
            <a:ext cx="375319" cy="352148"/>
            <a:chOff x="-26583625" y="3917025"/>
            <a:chExt cx="315050" cy="295600"/>
          </a:xfrm>
        </p:grpSpPr>
        <p:sp>
          <p:nvSpPr>
            <p:cNvPr id="8892" name="Google Shape;8892;p89"/>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9"/>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9"/>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9"/>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6" name="Google Shape;8896;p89"/>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7" name="Google Shape;8897;p89"/>
          <p:cNvGrpSpPr/>
          <p:nvPr/>
        </p:nvGrpSpPr>
        <p:grpSpPr>
          <a:xfrm>
            <a:off x="5779742" y="3172629"/>
            <a:ext cx="289039" cy="352833"/>
            <a:chOff x="-24694925" y="3518700"/>
            <a:chExt cx="242625" cy="296175"/>
          </a:xfrm>
        </p:grpSpPr>
        <p:sp>
          <p:nvSpPr>
            <p:cNvPr id="8898" name="Google Shape;8898;p89"/>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9"/>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9"/>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9"/>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9"/>
          <p:cNvGrpSpPr/>
          <p:nvPr/>
        </p:nvGrpSpPr>
        <p:grpSpPr>
          <a:xfrm>
            <a:off x="5779280" y="3622657"/>
            <a:ext cx="289962" cy="352833"/>
            <a:chOff x="-24709100" y="3888875"/>
            <a:chExt cx="243400" cy="296175"/>
          </a:xfrm>
        </p:grpSpPr>
        <p:sp>
          <p:nvSpPr>
            <p:cNvPr id="8903" name="Google Shape;8903;p89"/>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9"/>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9"/>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89"/>
          <p:cNvGrpSpPr/>
          <p:nvPr/>
        </p:nvGrpSpPr>
        <p:grpSpPr>
          <a:xfrm>
            <a:off x="7979280" y="2695320"/>
            <a:ext cx="356556" cy="349557"/>
            <a:chOff x="-22863675" y="3131775"/>
            <a:chExt cx="299300" cy="293425"/>
          </a:xfrm>
        </p:grpSpPr>
        <p:sp>
          <p:nvSpPr>
            <p:cNvPr id="8907" name="Google Shape;8907;p89"/>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9"/>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9"/>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89"/>
          <p:cNvGrpSpPr/>
          <p:nvPr/>
        </p:nvGrpSpPr>
        <p:grpSpPr>
          <a:xfrm>
            <a:off x="5322144" y="1306499"/>
            <a:ext cx="310602" cy="352803"/>
            <a:chOff x="-28069875" y="3175300"/>
            <a:chExt cx="260725" cy="296150"/>
          </a:xfrm>
        </p:grpSpPr>
        <p:sp>
          <p:nvSpPr>
            <p:cNvPr id="8911" name="Google Shape;8911;p89"/>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9"/>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9"/>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9"/>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9"/>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9"/>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9"/>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9"/>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9"/>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0" name="Google Shape;8920;p89"/>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1" name="Google Shape;8921;p89"/>
          <p:cNvGrpSpPr/>
          <p:nvPr/>
        </p:nvGrpSpPr>
        <p:grpSpPr>
          <a:xfrm>
            <a:off x="5363423" y="2213733"/>
            <a:ext cx="228045" cy="351880"/>
            <a:chOff x="-28032075" y="3916450"/>
            <a:chExt cx="191425" cy="295375"/>
          </a:xfrm>
        </p:grpSpPr>
        <p:sp>
          <p:nvSpPr>
            <p:cNvPr id="8922" name="Google Shape;8922;p89"/>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9"/>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9"/>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9"/>
          <p:cNvGrpSpPr/>
          <p:nvPr/>
        </p:nvGrpSpPr>
        <p:grpSpPr>
          <a:xfrm>
            <a:off x="7528769" y="1306484"/>
            <a:ext cx="352833" cy="352833"/>
            <a:chOff x="-26201650" y="3176075"/>
            <a:chExt cx="296175" cy="296175"/>
          </a:xfrm>
        </p:grpSpPr>
        <p:sp>
          <p:nvSpPr>
            <p:cNvPr id="8926" name="Google Shape;8926;p89"/>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9"/>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89"/>
          <p:cNvGrpSpPr/>
          <p:nvPr/>
        </p:nvGrpSpPr>
        <p:grpSpPr>
          <a:xfrm>
            <a:off x="7528293" y="1763705"/>
            <a:ext cx="353786" cy="351880"/>
            <a:chOff x="-26204800" y="3547050"/>
            <a:chExt cx="296975" cy="295375"/>
          </a:xfrm>
        </p:grpSpPr>
        <p:sp>
          <p:nvSpPr>
            <p:cNvPr id="8929" name="Google Shape;8929;p89"/>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9"/>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1" name="Google Shape;8931;p89"/>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2" name="Google Shape;8932;p89"/>
          <p:cNvGrpSpPr/>
          <p:nvPr/>
        </p:nvGrpSpPr>
        <p:grpSpPr>
          <a:xfrm>
            <a:off x="6199548" y="2693683"/>
            <a:ext cx="345328" cy="352833"/>
            <a:chOff x="-24353875" y="3147725"/>
            <a:chExt cx="289875" cy="296175"/>
          </a:xfrm>
        </p:grpSpPr>
        <p:sp>
          <p:nvSpPr>
            <p:cNvPr id="8933" name="Google Shape;8933;p89"/>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9"/>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89"/>
          <p:cNvGrpSpPr/>
          <p:nvPr/>
        </p:nvGrpSpPr>
        <p:grpSpPr>
          <a:xfrm>
            <a:off x="6207530" y="3173090"/>
            <a:ext cx="329365" cy="351910"/>
            <a:chOff x="-24344425" y="3519475"/>
            <a:chExt cx="276475" cy="295400"/>
          </a:xfrm>
        </p:grpSpPr>
        <p:sp>
          <p:nvSpPr>
            <p:cNvPr id="8936" name="Google Shape;8936;p89"/>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9"/>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89"/>
          <p:cNvGrpSpPr/>
          <p:nvPr/>
        </p:nvGrpSpPr>
        <p:grpSpPr>
          <a:xfrm>
            <a:off x="6197210" y="3625010"/>
            <a:ext cx="350004" cy="348128"/>
            <a:chOff x="-24353075" y="3891250"/>
            <a:chExt cx="293800" cy="292225"/>
          </a:xfrm>
        </p:grpSpPr>
        <p:sp>
          <p:nvSpPr>
            <p:cNvPr id="8939" name="Google Shape;8939;p89"/>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9"/>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89"/>
          <p:cNvGrpSpPr/>
          <p:nvPr/>
        </p:nvGrpSpPr>
        <p:grpSpPr>
          <a:xfrm>
            <a:off x="7980681" y="3173313"/>
            <a:ext cx="353757" cy="351463"/>
            <a:chOff x="-22845575" y="3504075"/>
            <a:chExt cx="296950" cy="295025"/>
          </a:xfrm>
        </p:grpSpPr>
        <p:sp>
          <p:nvSpPr>
            <p:cNvPr id="8942" name="Google Shape;8942;p89"/>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9"/>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9"/>
          <p:cNvGrpSpPr/>
          <p:nvPr/>
        </p:nvGrpSpPr>
        <p:grpSpPr>
          <a:xfrm>
            <a:off x="5773862" y="1306961"/>
            <a:ext cx="299344" cy="351880"/>
            <a:chOff x="-27691025" y="3175300"/>
            <a:chExt cx="251275" cy="295375"/>
          </a:xfrm>
        </p:grpSpPr>
        <p:sp>
          <p:nvSpPr>
            <p:cNvPr id="8945" name="Google Shape;8945;p89"/>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9"/>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9"/>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9"/>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89"/>
          <p:cNvGrpSpPr/>
          <p:nvPr/>
        </p:nvGrpSpPr>
        <p:grpSpPr>
          <a:xfrm>
            <a:off x="5746179" y="1825637"/>
            <a:ext cx="354710" cy="228015"/>
            <a:chOff x="-27721750" y="3598250"/>
            <a:chExt cx="297750" cy="191400"/>
          </a:xfrm>
        </p:grpSpPr>
        <p:sp>
          <p:nvSpPr>
            <p:cNvPr id="8950" name="Google Shape;8950;p89"/>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9"/>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9"/>
          <p:cNvGrpSpPr/>
          <p:nvPr/>
        </p:nvGrpSpPr>
        <p:grpSpPr>
          <a:xfrm>
            <a:off x="5747579" y="2219183"/>
            <a:ext cx="351910" cy="340980"/>
            <a:chOff x="-27719400" y="3925600"/>
            <a:chExt cx="295400" cy="286225"/>
          </a:xfrm>
        </p:grpSpPr>
        <p:sp>
          <p:nvSpPr>
            <p:cNvPr id="8953" name="Google Shape;8953;p89"/>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9"/>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89"/>
          <p:cNvGrpSpPr/>
          <p:nvPr/>
        </p:nvGrpSpPr>
        <p:grpSpPr>
          <a:xfrm>
            <a:off x="7968851" y="1306023"/>
            <a:ext cx="353757" cy="353757"/>
            <a:chOff x="-25834600" y="3176875"/>
            <a:chExt cx="296950" cy="296950"/>
          </a:xfrm>
        </p:grpSpPr>
        <p:sp>
          <p:nvSpPr>
            <p:cNvPr id="8956" name="Google Shape;8956;p89"/>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9"/>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9"/>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9"/>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9"/>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9"/>
          <p:cNvGrpSpPr/>
          <p:nvPr/>
        </p:nvGrpSpPr>
        <p:grpSpPr>
          <a:xfrm>
            <a:off x="7968851" y="1774024"/>
            <a:ext cx="353757" cy="331241"/>
            <a:chOff x="-25834600" y="3564375"/>
            <a:chExt cx="296950" cy="278050"/>
          </a:xfrm>
        </p:grpSpPr>
        <p:sp>
          <p:nvSpPr>
            <p:cNvPr id="8962" name="Google Shape;8962;p89"/>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9"/>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9"/>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9"/>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9"/>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9"/>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9"/>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9"/>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9"/>
          <p:cNvGrpSpPr/>
          <p:nvPr/>
        </p:nvGrpSpPr>
        <p:grpSpPr>
          <a:xfrm>
            <a:off x="7966974" y="2213376"/>
            <a:ext cx="357509" cy="352595"/>
            <a:chOff x="-25834600" y="3915850"/>
            <a:chExt cx="300100" cy="295975"/>
          </a:xfrm>
        </p:grpSpPr>
        <p:sp>
          <p:nvSpPr>
            <p:cNvPr id="8971" name="Google Shape;8971;p89"/>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9"/>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9"/>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9"/>
          <p:cNvGrpSpPr/>
          <p:nvPr/>
        </p:nvGrpSpPr>
        <p:grpSpPr>
          <a:xfrm>
            <a:off x="6702402" y="2694606"/>
            <a:ext cx="228968" cy="350987"/>
            <a:chOff x="-23930925" y="3149300"/>
            <a:chExt cx="192200" cy="294625"/>
          </a:xfrm>
        </p:grpSpPr>
        <p:sp>
          <p:nvSpPr>
            <p:cNvPr id="8975" name="Google Shape;8975;p89"/>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9"/>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9"/>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9"/>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89"/>
          <p:cNvGrpSpPr/>
          <p:nvPr/>
        </p:nvGrpSpPr>
        <p:grpSpPr>
          <a:xfrm>
            <a:off x="6659232" y="3173090"/>
            <a:ext cx="315307" cy="351910"/>
            <a:chOff x="-23962425" y="3519475"/>
            <a:chExt cx="264675" cy="295400"/>
          </a:xfrm>
        </p:grpSpPr>
        <p:sp>
          <p:nvSpPr>
            <p:cNvPr id="8980" name="Google Shape;8980;p89"/>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9"/>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2" name="Google Shape;8982;p89"/>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3" name="Google Shape;8983;p89"/>
          <p:cNvGrpSpPr/>
          <p:nvPr/>
        </p:nvGrpSpPr>
        <p:grpSpPr>
          <a:xfrm>
            <a:off x="8037908" y="3623134"/>
            <a:ext cx="239302" cy="351880"/>
            <a:chOff x="-22788075" y="3904625"/>
            <a:chExt cx="200875" cy="295375"/>
          </a:xfrm>
        </p:grpSpPr>
        <p:sp>
          <p:nvSpPr>
            <p:cNvPr id="8984" name="Google Shape;8984;p89"/>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9"/>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9"/>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9"/>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89"/>
          <p:cNvGrpSpPr/>
          <p:nvPr/>
        </p:nvGrpSpPr>
        <p:grpSpPr>
          <a:xfrm>
            <a:off x="6193206" y="1306499"/>
            <a:ext cx="354710" cy="352803"/>
            <a:chOff x="-27351575" y="3175300"/>
            <a:chExt cx="297750" cy="296150"/>
          </a:xfrm>
        </p:grpSpPr>
        <p:sp>
          <p:nvSpPr>
            <p:cNvPr id="8989" name="Google Shape;8989;p89"/>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9"/>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9"/>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9"/>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89"/>
          <p:cNvGrpSpPr/>
          <p:nvPr/>
        </p:nvGrpSpPr>
        <p:grpSpPr>
          <a:xfrm>
            <a:off x="6235914" y="1763109"/>
            <a:ext cx="269293" cy="353072"/>
            <a:chOff x="-27313750" y="3545275"/>
            <a:chExt cx="226050" cy="296375"/>
          </a:xfrm>
        </p:grpSpPr>
        <p:sp>
          <p:nvSpPr>
            <p:cNvPr id="8994" name="Google Shape;8994;p89"/>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9"/>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9"/>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89"/>
          <p:cNvGrpSpPr/>
          <p:nvPr/>
        </p:nvGrpSpPr>
        <p:grpSpPr>
          <a:xfrm>
            <a:off x="6193206" y="2211380"/>
            <a:ext cx="354710" cy="356586"/>
            <a:chOff x="-27351575" y="3915650"/>
            <a:chExt cx="297750" cy="299325"/>
          </a:xfrm>
        </p:grpSpPr>
        <p:sp>
          <p:nvSpPr>
            <p:cNvPr id="8998" name="Google Shape;8998;p89"/>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9"/>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89"/>
          <p:cNvGrpSpPr/>
          <p:nvPr/>
        </p:nvGrpSpPr>
        <p:grpSpPr>
          <a:xfrm>
            <a:off x="4880696" y="2693579"/>
            <a:ext cx="319060" cy="353042"/>
            <a:chOff x="-25445525" y="3175900"/>
            <a:chExt cx="267825" cy="296350"/>
          </a:xfrm>
        </p:grpSpPr>
        <p:sp>
          <p:nvSpPr>
            <p:cNvPr id="9001" name="Google Shape;9001;p89"/>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9"/>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9"/>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9"/>
          <p:cNvGrpSpPr/>
          <p:nvPr/>
        </p:nvGrpSpPr>
        <p:grpSpPr>
          <a:xfrm>
            <a:off x="4862410" y="3183902"/>
            <a:ext cx="355633" cy="330288"/>
            <a:chOff x="-25465200" y="3565175"/>
            <a:chExt cx="298525" cy="277250"/>
          </a:xfrm>
        </p:grpSpPr>
        <p:sp>
          <p:nvSpPr>
            <p:cNvPr id="9005" name="Google Shape;9005;p89"/>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9"/>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9"/>
          <p:cNvGrpSpPr/>
          <p:nvPr/>
        </p:nvGrpSpPr>
        <p:grpSpPr>
          <a:xfrm>
            <a:off x="4861948" y="3623432"/>
            <a:ext cx="356556" cy="351285"/>
            <a:chOff x="-25465200" y="3916150"/>
            <a:chExt cx="299300" cy="294875"/>
          </a:xfrm>
        </p:grpSpPr>
        <p:sp>
          <p:nvSpPr>
            <p:cNvPr id="9008" name="Google Shape;9008;p89"/>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9"/>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9"/>
          <p:cNvGrpSpPr/>
          <p:nvPr/>
        </p:nvGrpSpPr>
        <p:grpSpPr>
          <a:xfrm>
            <a:off x="7089388" y="2693698"/>
            <a:ext cx="351880" cy="352803"/>
            <a:chOff x="-23615075" y="3148525"/>
            <a:chExt cx="295375" cy="296150"/>
          </a:xfrm>
        </p:grpSpPr>
        <p:sp>
          <p:nvSpPr>
            <p:cNvPr id="9011" name="Google Shape;9011;p89"/>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9"/>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9"/>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9"/>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5" name="Google Shape;9015;p89"/>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6" name="Google Shape;9016;p89"/>
          <p:cNvGrpSpPr/>
          <p:nvPr/>
        </p:nvGrpSpPr>
        <p:grpSpPr>
          <a:xfrm>
            <a:off x="7088911" y="3632977"/>
            <a:ext cx="352833" cy="332194"/>
            <a:chOff x="-23615075" y="3906200"/>
            <a:chExt cx="296175" cy="278850"/>
          </a:xfrm>
        </p:grpSpPr>
        <p:sp>
          <p:nvSpPr>
            <p:cNvPr id="9017" name="Google Shape;9017;p89"/>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9"/>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9"/>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0" name="Google Shape;9020;p89"/>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1" name="Google Shape;9021;p89"/>
          <p:cNvGrpSpPr/>
          <p:nvPr/>
        </p:nvGrpSpPr>
        <p:grpSpPr>
          <a:xfrm>
            <a:off x="6637880" y="1306618"/>
            <a:ext cx="353757" cy="352565"/>
            <a:chOff x="-26980600" y="3175500"/>
            <a:chExt cx="296950" cy="295950"/>
          </a:xfrm>
        </p:grpSpPr>
        <p:sp>
          <p:nvSpPr>
            <p:cNvPr id="9022" name="Google Shape;9022;p89"/>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9"/>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9"/>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5" name="Google Shape;9025;p89"/>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6" name="Google Shape;9026;p89"/>
          <p:cNvGrpSpPr/>
          <p:nvPr/>
        </p:nvGrpSpPr>
        <p:grpSpPr>
          <a:xfrm>
            <a:off x="6638357" y="2245154"/>
            <a:ext cx="352803" cy="289039"/>
            <a:chOff x="-26981375" y="3951875"/>
            <a:chExt cx="296150" cy="242625"/>
          </a:xfrm>
        </p:grpSpPr>
        <p:sp>
          <p:nvSpPr>
            <p:cNvPr id="9027" name="Google Shape;9027;p89"/>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9"/>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9"/>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89"/>
          <p:cNvGrpSpPr/>
          <p:nvPr/>
        </p:nvGrpSpPr>
        <p:grpSpPr>
          <a:xfrm>
            <a:off x="5303399" y="2692745"/>
            <a:ext cx="351910" cy="354710"/>
            <a:chOff x="-25094250" y="3176075"/>
            <a:chExt cx="295400" cy="297750"/>
          </a:xfrm>
        </p:grpSpPr>
        <p:sp>
          <p:nvSpPr>
            <p:cNvPr id="9031" name="Google Shape;9031;p89"/>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9"/>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9"/>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89"/>
          <p:cNvGrpSpPr/>
          <p:nvPr/>
        </p:nvGrpSpPr>
        <p:grpSpPr>
          <a:xfrm>
            <a:off x="5303399" y="3173106"/>
            <a:ext cx="351910" cy="351880"/>
            <a:chOff x="-25094250" y="3547050"/>
            <a:chExt cx="295400" cy="295375"/>
          </a:xfrm>
        </p:grpSpPr>
        <p:sp>
          <p:nvSpPr>
            <p:cNvPr id="9035" name="Google Shape;9035;p89"/>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9"/>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9"/>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9"/>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9"/>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0" name="Google Shape;9040;p89"/>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1" name="Google Shape;9041;p89"/>
          <p:cNvGrpSpPr/>
          <p:nvPr/>
        </p:nvGrpSpPr>
        <p:grpSpPr>
          <a:xfrm>
            <a:off x="7535476" y="2693698"/>
            <a:ext cx="352803" cy="352803"/>
            <a:chOff x="-23245675" y="3148525"/>
            <a:chExt cx="296150" cy="296150"/>
          </a:xfrm>
        </p:grpSpPr>
        <p:sp>
          <p:nvSpPr>
            <p:cNvPr id="9042" name="Google Shape;9042;p89"/>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9"/>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9"/>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5" name="Google Shape;9045;p89"/>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6" name="Google Shape;9046;p89"/>
          <p:cNvGrpSpPr/>
          <p:nvPr/>
        </p:nvGrpSpPr>
        <p:grpSpPr>
          <a:xfrm>
            <a:off x="7535938" y="3622672"/>
            <a:ext cx="351880" cy="352803"/>
            <a:chOff x="-23244900" y="3888100"/>
            <a:chExt cx="295375" cy="296150"/>
          </a:xfrm>
        </p:grpSpPr>
        <p:sp>
          <p:nvSpPr>
            <p:cNvPr id="9047" name="Google Shape;9047;p89"/>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9"/>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9"/>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9"/>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9"/>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9"/>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9"/>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9"/>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9"/>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9"/>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9"/>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8" name="Google Shape;9058;p89"/>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9"/>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060" name="Google Shape;9060;p89"/>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6" name="Shape 1676"/>
        <p:cNvGrpSpPr/>
        <p:nvPr/>
      </p:nvGrpSpPr>
      <p:grpSpPr>
        <a:xfrm>
          <a:off x="0" y="0"/>
          <a:ext cx="0" cy="0"/>
          <a:chOff x="0" y="0"/>
          <a:chExt cx="0" cy="0"/>
        </a:xfrm>
      </p:grpSpPr>
      <p:sp>
        <p:nvSpPr>
          <p:cNvPr id="1677" name="Google Shape;1677;p45"/>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1678" name="Google Shape;1678;p45"/>
          <p:cNvSpPr txBox="1"/>
          <p:nvPr/>
        </p:nvSpPr>
        <p:spPr>
          <a:xfrm>
            <a:off x="588575" y="2519175"/>
            <a:ext cx="1999500" cy="9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5"/>
                </a:solidFill>
                <a:latin typeface="Cardo"/>
                <a:ea typeface="Cardo"/>
                <a:cs typeface="Cardo"/>
                <a:sym typeface="Cardo"/>
              </a:rPr>
              <a:t>Roman Empire</a:t>
            </a:r>
            <a:endParaRPr b="1" sz="2400">
              <a:solidFill>
                <a:schemeClr val="accent5"/>
              </a:solidFill>
              <a:latin typeface="Cardo"/>
              <a:ea typeface="Cardo"/>
              <a:cs typeface="Cardo"/>
              <a:sym typeface="Cardo"/>
            </a:endParaRPr>
          </a:p>
        </p:txBody>
      </p:sp>
      <p:sp>
        <p:nvSpPr>
          <p:cNvPr id="1679" name="Google Shape;1679;p45"/>
          <p:cNvSpPr txBox="1"/>
          <p:nvPr/>
        </p:nvSpPr>
        <p:spPr>
          <a:xfrm>
            <a:off x="864725" y="3357825"/>
            <a:ext cx="1447200" cy="79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Venus is the second planet from the Sun</a:t>
            </a:r>
            <a:endParaRPr>
              <a:solidFill>
                <a:schemeClr val="dk1"/>
              </a:solidFill>
              <a:latin typeface="Gudea"/>
              <a:ea typeface="Gudea"/>
              <a:cs typeface="Gudea"/>
              <a:sym typeface="Gudea"/>
            </a:endParaRPr>
          </a:p>
        </p:txBody>
      </p:sp>
      <p:sp>
        <p:nvSpPr>
          <p:cNvPr id="1680" name="Google Shape;1680;p45"/>
          <p:cNvSpPr txBox="1"/>
          <p:nvPr/>
        </p:nvSpPr>
        <p:spPr>
          <a:xfrm>
            <a:off x="2577694" y="2519175"/>
            <a:ext cx="1999500" cy="9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5"/>
                </a:solidFill>
                <a:latin typeface="Cardo"/>
                <a:ea typeface="Cardo"/>
                <a:cs typeface="Cardo"/>
                <a:sym typeface="Cardo"/>
              </a:rPr>
              <a:t>The </a:t>
            </a:r>
            <a:endParaRPr b="1" sz="2400">
              <a:solidFill>
                <a:schemeClr val="accent5"/>
              </a:solidFill>
              <a:latin typeface="Cardo"/>
              <a:ea typeface="Cardo"/>
              <a:cs typeface="Cardo"/>
              <a:sym typeface="Cardo"/>
            </a:endParaRPr>
          </a:p>
          <a:p>
            <a:pPr indent="0" lvl="0" marL="0" rtl="0" algn="ctr">
              <a:spcBef>
                <a:spcPts val="0"/>
              </a:spcBef>
              <a:spcAft>
                <a:spcPts val="0"/>
              </a:spcAft>
              <a:buNone/>
            </a:pPr>
            <a:r>
              <a:rPr b="1" lang="en" sz="2400">
                <a:solidFill>
                  <a:schemeClr val="accent5"/>
                </a:solidFill>
                <a:latin typeface="Cardo"/>
                <a:ea typeface="Cardo"/>
                <a:cs typeface="Cardo"/>
                <a:sym typeface="Cardo"/>
              </a:rPr>
              <a:t>Middle Ages</a:t>
            </a:r>
            <a:endParaRPr b="1" sz="2400">
              <a:solidFill>
                <a:schemeClr val="accent5"/>
              </a:solidFill>
              <a:latin typeface="Cardo"/>
              <a:ea typeface="Cardo"/>
              <a:cs typeface="Cardo"/>
              <a:sym typeface="Cardo"/>
            </a:endParaRPr>
          </a:p>
        </p:txBody>
      </p:sp>
      <p:sp>
        <p:nvSpPr>
          <p:cNvPr id="1681" name="Google Shape;1681;p45"/>
          <p:cNvSpPr txBox="1"/>
          <p:nvPr/>
        </p:nvSpPr>
        <p:spPr>
          <a:xfrm>
            <a:off x="2853850" y="3357825"/>
            <a:ext cx="1447200" cy="79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Jupiter is the biggest planet of them all</a:t>
            </a:r>
            <a:endParaRPr>
              <a:solidFill>
                <a:schemeClr val="dk1"/>
              </a:solidFill>
              <a:latin typeface="Gudea"/>
              <a:ea typeface="Gudea"/>
              <a:cs typeface="Gudea"/>
              <a:sym typeface="Gudea"/>
            </a:endParaRPr>
          </a:p>
        </p:txBody>
      </p:sp>
      <p:sp>
        <p:nvSpPr>
          <p:cNvPr id="1682" name="Google Shape;1682;p45"/>
          <p:cNvSpPr txBox="1"/>
          <p:nvPr/>
        </p:nvSpPr>
        <p:spPr>
          <a:xfrm>
            <a:off x="4566837" y="2519175"/>
            <a:ext cx="1999500" cy="9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5"/>
                </a:solidFill>
                <a:latin typeface="Cardo"/>
                <a:ea typeface="Cardo"/>
                <a:cs typeface="Cardo"/>
                <a:sym typeface="Cardo"/>
              </a:rPr>
              <a:t>The Renaissance</a:t>
            </a:r>
            <a:endParaRPr b="1" sz="2400">
              <a:solidFill>
                <a:schemeClr val="accent5"/>
              </a:solidFill>
              <a:latin typeface="Cardo"/>
              <a:ea typeface="Cardo"/>
              <a:cs typeface="Cardo"/>
              <a:sym typeface="Cardo"/>
            </a:endParaRPr>
          </a:p>
        </p:txBody>
      </p:sp>
      <p:sp>
        <p:nvSpPr>
          <p:cNvPr id="1683" name="Google Shape;1683;p45"/>
          <p:cNvSpPr txBox="1"/>
          <p:nvPr/>
        </p:nvSpPr>
        <p:spPr>
          <a:xfrm>
            <a:off x="4842987" y="3357823"/>
            <a:ext cx="1447200" cy="79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Despite being red, Mars is a cold place</a:t>
            </a:r>
            <a:endParaRPr>
              <a:solidFill>
                <a:schemeClr val="dk1"/>
              </a:solidFill>
              <a:latin typeface="Gudea"/>
              <a:ea typeface="Gudea"/>
              <a:cs typeface="Gudea"/>
              <a:sym typeface="Gudea"/>
            </a:endParaRPr>
          </a:p>
        </p:txBody>
      </p:sp>
      <p:sp>
        <p:nvSpPr>
          <p:cNvPr id="1684" name="Google Shape;1684;p45"/>
          <p:cNvSpPr txBox="1"/>
          <p:nvPr/>
        </p:nvSpPr>
        <p:spPr>
          <a:xfrm>
            <a:off x="6555948" y="2521725"/>
            <a:ext cx="1999500" cy="9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5"/>
                </a:solidFill>
                <a:latin typeface="Cardo"/>
                <a:ea typeface="Cardo"/>
                <a:cs typeface="Cardo"/>
                <a:sym typeface="Cardo"/>
              </a:rPr>
              <a:t>Modern Italy</a:t>
            </a:r>
            <a:endParaRPr b="1" sz="2400">
              <a:solidFill>
                <a:schemeClr val="accent5"/>
              </a:solidFill>
              <a:latin typeface="Cardo"/>
              <a:ea typeface="Cardo"/>
              <a:cs typeface="Cardo"/>
              <a:sym typeface="Cardo"/>
            </a:endParaRPr>
          </a:p>
        </p:txBody>
      </p:sp>
      <p:sp>
        <p:nvSpPr>
          <p:cNvPr id="1685" name="Google Shape;1685;p45"/>
          <p:cNvSpPr txBox="1"/>
          <p:nvPr/>
        </p:nvSpPr>
        <p:spPr>
          <a:xfrm>
            <a:off x="6832100" y="3360375"/>
            <a:ext cx="1447200" cy="79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Gudea"/>
                <a:ea typeface="Gudea"/>
                <a:cs typeface="Gudea"/>
                <a:sym typeface="Gudea"/>
              </a:rPr>
              <a:t>Saturn is a gas giant and has several rings</a:t>
            </a:r>
            <a:endParaRPr>
              <a:solidFill>
                <a:schemeClr val="dk1"/>
              </a:solidFill>
              <a:latin typeface="Gudea"/>
              <a:ea typeface="Gudea"/>
              <a:cs typeface="Gudea"/>
              <a:sym typeface="Gudea"/>
            </a:endParaRPr>
          </a:p>
        </p:txBody>
      </p:sp>
      <p:cxnSp>
        <p:nvCxnSpPr>
          <p:cNvPr id="1686" name="Google Shape;1686;p45"/>
          <p:cNvCxnSpPr/>
          <p:nvPr/>
        </p:nvCxnSpPr>
        <p:spPr>
          <a:xfrm>
            <a:off x="1610225" y="2354675"/>
            <a:ext cx="5943600" cy="0"/>
          </a:xfrm>
          <a:prstGeom prst="straightConnector1">
            <a:avLst/>
          </a:prstGeom>
          <a:noFill/>
          <a:ln cap="flat" cmpd="sng" w="19050">
            <a:solidFill>
              <a:schemeClr val="accent6"/>
            </a:solidFill>
            <a:prstDash val="solid"/>
            <a:round/>
            <a:headEnd len="med" w="med" type="none"/>
            <a:tailEnd len="med" w="med" type="none"/>
          </a:ln>
        </p:spPr>
      </p:cxnSp>
      <p:sp>
        <p:nvSpPr>
          <p:cNvPr id="1687" name="Google Shape;1687;p45"/>
          <p:cNvSpPr txBox="1"/>
          <p:nvPr/>
        </p:nvSpPr>
        <p:spPr>
          <a:xfrm>
            <a:off x="884225" y="1765475"/>
            <a:ext cx="1408200" cy="29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rdo"/>
                <a:ea typeface="Cardo"/>
                <a:cs typeface="Cardo"/>
                <a:sym typeface="Cardo"/>
              </a:rPr>
              <a:t>753 BC</a:t>
            </a:r>
            <a:endParaRPr b="1">
              <a:solidFill>
                <a:schemeClr val="lt1"/>
              </a:solidFill>
              <a:latin typeface="Cardo"/>
              <a:ea typeface="Cardo"/>
              <a:cs typeface="Cardo"/>
              <a:sym typeface="Cardo"/>
            </a:endParaRPr>
          </a:p>
        </p:txBody>
      </p:sp>
      <p:sp>
        <p:nvSpPr>
          <p:cNvPr id="1688" name="Google Shape;1688;p45"/>
          <p:cNvSpPr txBox="1"/>
          <p:nvPr/>
        </p:nvSpPr>
        <p:spPr>
          <a:xfrm>
            <a:off x="2873344" y="1765475"/>
            <a:ext cx="1408200" cy="29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rdo"/>
                <a:ea typeface="Cardo"/>
                <a:cs typeface="Cardo"/>
                <a:sym typeface="Cardo"/>
              </a:rPr>
              <a:t>410 AC</a:t>
            </a:r>
            <a:endParaRPr b="1">
              <a:solidFill>
                <a:schemeClr val="lt1"/>
              </a:solidFill>
              <a:latin typeface="Cardo"/>
              <a:ea typeface="Cardo"/>
              <a:cs typeface="Cardo"/>
              <a:sym typeface="Cardo"/>
            </a:endParaRPr>
          </a:p>
        </p:txBody>
      </p:sp>
      <p:sp>
        <p:nvSpPr>
          <p:cNvPr id="1689" name="Google Shape;1689;p45"/>
          <p:cNvSpPr txBox="1"/>
          <p:nvPr/>
        </p:nvSpPr>
        <p:spPr>
          <a:xfrm>
            <a:off x="4862487" y="1765475"/>
            <a:ext cx="1408200" cy="29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rdo"/>
                <a:ea typeface="Cardo"/>
                <a:cs typeface="Cardo"/>
                <a:sym typeface="Cardo"/>
              </a:rPr>
              <a:t>15th century</a:t>
            </a:r>
            <a:endParaRPr b="1">
              <a:solidFill>
                <a:schemeClr val="lt1"/>
              </a:solidFill>
              <a:latin typeface="Cardo"/>
              <a:ea typeface="Cardo"/>
              <a:cs typeface="Cardo"/>
              <a:sym typeface="Cardo"/>
            </a:endParaRPr>
          </a:p>
        </p:txBody>
      </p:sp>
      <p:sp>
        <p:nvSpPr>
          <p:cNvPr id="1690" name="Google Shape;1690;p45"/>
          <p:cNvSpPr txBox="1"/>
          <p:nvPr/>
        </p:nvSpPr>
        <p:spPr>
          <a:xfrm>
            <a:off x="6851598" y="1768025"/>
            <a:ext cx="1408200" cy="29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Cardo"/>
                <a:ea typeface="Cardo"/>
                <a:cs typeface="Cardo"/>
                <a:sym typeface="Cardo"/>
              </a:rPr>
              <a:t>Now</a:t>
            </a:r>
            <a:endParaRPr b="1">
              <a:solidFill>
                <a:schemeClr val="lt1"/>
              </a:solidFill>
              <a:latin typeface="Cardo"/>
              <a:ea typeface="Cardo"/>
              <a:cs typeface="Cardo"/>
              <a:sym typeface="Cardo"/>
            </a:endParaRPr>
          </a:p>
        </p:txBody>
      </p:sp>
      <p:sp>
        <p:nvSpPr>
          <p:cNvPr id="1691" name="Google Shape;1691;p45"/>
          <p:cNvSpPr/>
          <p:nvPr/>
        </p:nvSpPr>
        <p:spPr>
          <a:xfrm rot="2700000">
            <a:off x="1528703" y="2295068"/>
            <a:ext cx="119218" cy="119218"/>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5"/>
          <p:cNvSpPr/>
          <p:nvPr/>
        </p:nvSpPr>
        <p:spPr>
          <a:xfrm rot="2700000">
            <a:off x="3517832" y="2304818"/>
            <a:ext cx="119218" cy="119218"/>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5"/>
          <p:cNvSpPr/>
          <p:nvPr/>
        </p:nvSpPr>
        <p:spPr>
          <a:xfrm rot="2700000">
            <a:off x="5506960" y="2304818"/>
            <a:ext cx="119218" cy="119218"/>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5"/>
          <p:cNvSpPr/>
          <p:nvPr/>
        </p:nvSpPr>
        <p:spPr>
          <a:xfrm rot="2700000">
            <a:off x="7496089" y="2304818"/>
            <a:ext cx="119218" cy="119218"/>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5" name="Google Shape;1695;p45"/>
          <p:cNvGrpSpPr/>
          <p:nvPr/>
        </p:nvGrpSpPr>
        <p:grpSpPr>
          <a:xfrm>
            <a:off x="713233" y="815877"/>
            <a:ext cx="941186" cy="168547"/>
            <a:chOff x="6" y="276689"/>
            <a:chExt cx="733753" cy="131400"/>
          </a:xfrm>
        </p:grpSpPr>
        <p:grpSp>
          <p:nvGrpSpPr>
            <p:cNvPr id="1696" name="Google Shape;1696;p45"/>
            <p:cNvGrpSpPr/>
            <p:nvPr/>
          </p:nvGrpSpPr>
          <p:grpSpPr>
            <a:xfrm>
              <a:off x="6" y="276689"/>
              <a:ext cx="445357" cy="131256"/>
              <a:chOff x="888166" y="1663976"/>
              <a:chExt cx="991444" cy="292200"/>
            </a:xfrm>
          </p:grpSpPr>
          <p:sp>
            <p:nvSpPr>
              <p:cNvPr id="1697" name="Google Shape;1697;p4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0" name="Google Shape;1700;p4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 name="Google Shape;1702;p45"/>
          <p:cNvGrpSpPr/>
          <p:nvPr/>
        </p:nvGrpSpPr>
        <p:grpSpPr>
          <a:xfrm>
            <a:off x="7489583" y="815877"/>
            <a:ext cx="941186" cy="168547"/>
            <a:chOff x="6" y="276689"/>
            <a:chExt cx="733753" cy="131400"/>
          </a:xfrm>
        </p:grpSpPr>
        <p:grpSp>
          <p:nvGrpSpPr>
            <p:cNvPr id="1703" name="Google Shape;1703;p45"/>
            <p:cNvGrpSpPr/>
            <p:nvPr/>
          </p:nvGrpSpPr>
          <p:grpSpPr>
            <a:xfrm>
              <a:off x="6" y="276689"/>
              <a:ext cx="445357" cy="131256"/>
              <a:chOff x="888166" y="1663976"/>
              <a:chExt cx="991444" cy="292200"/>
            </a:xfrm>
          </p:grpSpPr>
          <p:sp>
            <p:nvSpPr>
              <p:cNvPr id="1704" name="Google Shape;1704;p45"/>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5"/>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5"/>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7" name="Google Shape;1707;p45"/>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5"/>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64" name="Shape 9064"/>
        <p:cNvGrpSpPr/>
        <p:nvPr/>
      </p:nvGrpSpPr>
      <p:grpSpPr>
        <a:xfrm>
          <a:off x="0" y="0"/>
          <a:ext cx="0" cy="0"/>
          <a:chOff x="0" y="0"/>
          <a:chExt cx="0" cy="0"/>
        </a:xfrm>
      </p:grpSpPr>
      <p:sp>
        <p:nvSpPr>
          <p:cNvPr id="9065" name="Google Shape;9065;p90"/>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6" name="Google Shape;9066;p90"/>
          <p:cNvGrpSpPr/>
          <p:nvPr/>
        </p:nvGrpSpPr>
        <p:grpSpPr>
          <a:xfrm>
            <a:off x="850004" y="1823018"/>
            <a:ext cx="367261" cy="367261"/>
            <a:chOff x="-65145700" y="3727425"/>
            <a:chExt cx="317425" cy="317425"/>
          </a:xfrm>
        </p:grpSpPr>
        <p:sp>
          <p:nvSpPr>
            <p:cNvPr id="9067" name="Google Shape;9067;p90"/>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0"/>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90"/>
          <p:cNvGrpSpPr/>
          <p:nvPr/>
        </p:nvGrpSpPr>
        <p:grpSpPr>
          <a:xfrm>
            <a:off x="853201" y="2251933"/>
            <a:ext cx="360868" cy="367261"/>
            <a:chOff x="-65144125" y="4094450"/>
            <a:chExt cx="311900" cy="317425"/>
          </a:xfrm>
        </p:grpSpPr>
        <p:sp>
          <p:nvSpPr>
            <p:cNvPr id="9070" name="Google Shape;9070;p90"/>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0"/>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0"/>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3" name="Google Shape;9073;p90"/>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4" name="Google Shape;9074;p90"/>
          <p:cNvGrpSpPr/>
          <p:nvPr/>
        </p:nvGrpSpPr>
        <p:grpSpPr>
          <a:xfrm>
            <a:off x="3056770" y="1822628"/>
            <a:ext cx="370645" cy="368042"/>
            <a:chOff x="-63250675" y="3744075"/>
            <a:chExt cx="320350" cy="318100"/>
          </a:xfrm>
        </p:grpSpPr>
        <p:sp>
          <p:nvSpPr>
            <p:cNvPr id="9075" name="Google Shape;9075;p90"/>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0"/>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0"/>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90"/>
          <p:cNvGrpSpPr/>
          <p:nvPr/>
        </p:nvGrpSpPr>
        <p:grpSpPr>
          <a:xfrm>
            <a:off x="3058462" y="2251933"/>
            <a:ext cx="367261" cy="367261"/>
            <a:chOff x="-63250675" y="4110200"/>
            <a:chExt cx="317425" cy="317425"/>
          </a:xfrm>
        </p:grpSpPr>
        <p:sp>
          <p:nvSpPr>
            <p:cNvPr id="9079" name="Google Shape;9079;p90"/>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0"/>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0"/>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0"/>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0"/>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0"/>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0"/>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0"/>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0"/>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90"/>
          <p:cNvGrpSpPr/>
          <p:nvPr/>
        </p:nvGrpSpPr>
        <p:grpSpPr>
          <a:xfrm>
            <a:off x="1737509" y="2749028"/>
            <a:ext cx="359075" cy="358844"/>
            <a:chOff x="-61351725" y="3372400"/>
            <a:chExt cx="310350" cy="310150"/>
          </a:xfrm>
        </p:grpSpPr>
        <p:sp>
          <p:nvSpPr>
            <p:cNvPr id="9089" name="Google Shape;9089;p90"/>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0"/>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0"/>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90"/>
          <p:cNvGrpSpPr/>
          <p:nvPr/>
        </p:nvGrpSpPr>
        <p:grpSpPr>
          <a:xfrm>
            <a:off x="1733864" y="3212084"/>
            <a:ext cx="366364" cy="333534"/>
            <a:chOff x="-61354875" y="3751050"/>
            <a:chExt cx="316650" cy="288275"/>
          </a:xfrm>
        </p:grpSpPr>
        <p:sp>
          <p:nvSpPr>
            <p:cNvPr id="9093" name="Google Shape;9093;p90"/>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0"/>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0"/>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6" name="Google Shape;9096;p90"/>
          <p:cNvGrpSpPr/>
          <p:nvPr/>
        </p:nvGrpSpPr>
        <p:grpSpPr>
          <a:xfrm>
            <a:off x="1733864" y="3653724"/>
            <a:ext cx="366364" cy="367290"/>
            <a:chOff x="-61354875" y="4101525"/>
            <a:chExt cx="316650" cy="317450"/>
          </a:xfrm>
        </p:grpSpPr>
        <p:sp>
          <p:nvSpPr>
            <p:cNvPr id="9097" name="Google Shape;9097;p90"/>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0"/>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90"/>
          <p:cNvGrpSpPr/>
          <p:nvPr/>
        </p:nvGrpSpPr>
        <p:grpSpPr>
          <a:xfrm>
            <a:off x="3950299" y="2745600"/>
            <a:ext cx="368157" cy="365699"/>
            <a:chOff x="-59470075" y="3308975"/>
            <a:chExt cx="318200" cy="316075"/>
          </a:xfrm>
        </p:grpSpPr>
        <p:sp>
          <p:nvSpPr>
            <p:cNvPr id="9100" name="Google Shape;9100;p90"/>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0"/>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0"/>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0"/>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0"/>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0"/>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0"/>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0"/>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0"/>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90"/>
          <p:cNvGrpSpPr/>
          <p:nvPr/>
        </p:nvGrpSpPr>
        <p:grpSpPr>
          <a:xfrm>
            <a:off x="1295729" y="1381305"/>
            <a:ext cx="367261" cy="364686"/>
            <a:chOff x="-64781025" y="3361050"/>
            <a:chExt cx="317425" cy="315200"/>
          </a:xfrm>
        </p:grpSpPr>
        <p:sp>
          <p:nvSpPr>
            <p:cNvPr id="9110" name="Google Shape;9110;p90"/>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0"/>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0"/>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0"/>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4" name="Google Shape;9114;p90"/>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0"/>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0"/>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7" name="Google Shape;9117;p90"/>
          <p:cNvGrpSpPr/>
          <p:nvPr/>
        </p:nvGrpSpPr>
        <p:grpSpPr>
          <a:xfrm>
            <a:off x="3500129" y="1822744"/>
            <a:ext cx="382765" cy="367810"/>
            <a:chOff x="-62890750" y="3747425"/>
            <a:chExt cx="330825" cy="317900"/>
          </a:xfrm>
        </p:grpSpPr>
        <p:sp>
          <p:nvSpPr>
            <p:cNvPr id="9118" name="Google Shape;9118;p90"/>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0"/>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0"/>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0"/>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0"/>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0"/>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0"/>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0"/>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0"/>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0"/>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0"/>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0"/>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0"/>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0"/>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90"/>
          <p:cNvGrpSpPr/>
          <p:nvPr/>
        </p:nvGrpSpPr>
        <p:grpSpPr>
          <a:xfrm>
            <a:off x="3507881" y="2252381"/>
            <a:ext cx="367261" cy="366364"/>
            <a:chOff x="-62884425" y="4111775"/>
            <a:chExt cx="317425" cy="316650"/>
          </a:xfrm>
        </p:grpSpPr>
        <p:sp>
          <p:nvSpPr>
            <p:cNvPr id="9133" name="Google Shape;9133;p90"/>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0"/>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90"/>
          <p:cNvGrpSpPr/>
          <p:nvPr/>
        </p:nvGrpSpPr>
        <p:grpSpPr>
          <a:xfrm>
            <a:off x="2180515" y="2748450"/>
            <a:ext cx="365438" cy="360001"/>
            <a:chOff x="-60991775" y="3376900"/>
            <a:chExt cx="315850" cy="311150"/>
          </a:xfrm>
        </p:grpSpPr>
        <p:sp>
          <p:nvSpPr>
            <p:cNvPr id="9136" name="Google Shape;9136;p90"/>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0"/>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0"/>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90"/>
          <p:cNvGrpSpPr/>
          <p:nvPr/>
        </p:nvGrpSpPr>
        <p:grpSpPr>
          <a:xfrm>
            <a:off x="2180052" y="3199314"/>
            <a:ext cx="366364" cy="359075"/>
            <a:chOff x="-60988625" y="3740800"/>
            <a:chExt cx="316650" cy="310350"/>
          </a:xfrm>
        </p:grpSpPr>
        <p:sp>
          <p:nvSpPr>
            <p:cNvPr id="9140" name="Google Shape;9140;p90"/>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0"/>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0"/>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90"/>
          <p:cNvGrpSpPr/>
          <p:nvPr/>
        </p:nvGrpSpPr>
        <p:grpSpPr>
          <a:xfrm>
            <a:off x="2180052" y="3654765"/>
            <a:ext cx="366364" cy="365207"/>
            <a:chOff x="-60987850" y="4100950"/>
            <a:chExt cx="316650" cy="315650"/>
          </a:xfrm>
        </p:grpSpPr>
        <p:sp>
          <p:nvSpPr>
            <p:cNvPr id="9144" name="Google Shape;9144;p90"/>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0"/>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0"/>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0"/>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0"/>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90"/>
          <p:cNvGrpSpPr/>
          <p:nvPr/>
        </p:nvGrpSpPr>
        <p:grpSpPr>
          <a:xfrm>
            <a:off x="3949836" y="3200225"/>
            <a:ext cx="369083" cy="357253"/>
            <a:chOff x="-59447250" y="3706150"/>
            <a:chExt cx="319000" cy="308775"/>
          </a:xfrm>
        </p:grpSpPr>
        <p:sp>
          <p:nvSpPr>
            <p:cNvPr id="9150" name="Google Shape;9150;p90"/>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0"/>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0"/>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0"/>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90"/>
          <p:cNvGrpSpPr/>
          <p:nvPr/>
        </p:nvGrpSpPr>
        <p:grpSpPr>
          <a:xfrm>
            <a:off x="1738564" y="1381536"/>
            <a:ext cx="368186" cy="364224"/>
            <a:chOff x="-64406125" y="3362225"/>
            <a:chExt cx="318225" cy="314800"/>
          </a:xfrm>
        </p:grpSpPr>
        <p:sp>
          <p:nvSpPr>
            <p:cNvPr id="9155" name="Google Shape;9155;p90"/>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0"/>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7" name="Google Shape;9157;p90"/>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8" name="Google Shape;9158;p90"/>
          <p:cNvGrpSpPr/>
          <p:nvPr/>
        </p:nvGrpSpPr>
        <p:grpSpPr>
          <a:xfrm>
            <a:off x="1739027" y="2252381"/>
            <a:ext cx="367261" cy="366364"/>
            <a:chOff x="-64410850" y="4094450"/>
            <a:chExt cx="317425" cy="316650"/>
          </a:xfrm>
        </p:grpSpPr>
        <p:sp>
          <p:nvSpPr>
            <p:cNvPr id="9159" name="Google Shape;9159;p90"/>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0"/>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0"/>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2" name="Google Shape;9162;p90"/>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3" name="Google Shape;9163;p90"/>
          <p:cNvGrpSpPr/>
          <p:nvPr/>
        </p:nvGrpSpPr>
        <p:grpSpPr>
          <a:xfrm>
            <a:off x="3960575" y="1822454"/>
            <a:ext cx="365467" cy="368389"/>
            <a:chOff x="-62516625" y="3743175"/>
            <a:chExt cx="315875" cy="318400"/>
          </a:xfrm>
        </p:grpSpPr>
        <p:sp>
          <p:nvSpPr>
            <p:cNvPr id="9164" name="Google Shape;9164;p90"/>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0"/>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90"/>
          <p:cNvGrpSpPr/>
          <p:nvPr/>
        </p:nvGrpSpPr>
        <p:grpSpPr>
          <a:xfrm>
            <a:off x="3967415" y="2272426"/>
            <a:ext cx="351786" cy="326274"/>
            <a:chOff x="-62511900" y="4129100"/>
            <a:chExt cx="304050" cy="282000"/>
          </a:xfrm>
        </p:grpSpPr>
        <p:sp>
          <p:nvSpPr>
            <p:cNvPr id="9167" name="Google Shape;9167;p90"/>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0"/>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0"/>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0"/>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0"/>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90"/>
          <p:cNvGrpSpPr/>
          <p:nvPr/>
        </p:nvGrpSpPr>
        <p:grpSpPr>
          <a:xfrm>
            <a:off x="2645537" y="2744820"/>
            <a:ext cx="310770" cy="367261"/>
            <a:chOff x="-60597975" y="3367475"/>
            <a:chExt cx="268600" cy="317425"/>
          </a:xfrm>
        </p:grpSpPr>
        <p:sp>
          <p:nvSpPr>
            <p:cNvPr id="9173" name="Google Shape;9173;p90"/>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0"/>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90"/>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0"/>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0"/>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8" name="Google Shape;9178;p90"/>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9" name="Google Shape;9179;p90"/>
          <p:cNvGrpSpPr/>
          <p:nvPr/>
        </p:nvGrpSpPr>
        <p:grpSpPr>
          <a:xfrm>
            <a:off x="2617740" y="3706136"/>
            <a:ext cx="366364" cy="262465"/>
            <a:chOff x="-60621600" y="4145650"/>
            <a:chExt cx="316650" cy="226850"/>
          </a:xfrm>
        </p:grpSpPr>
        <p:sp>
          <p:nvSpPr>
            <p:cNvPr id="9180" name="Google Shape;9180;p90"/>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0"/>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0"/>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90"/>
          <p:cNvGrpSpPr/>
          <p:nvPr/>
        </p:nvGrpSpPr>
        <p:grpSpPr>
          <a:xfrm>
            <a:off x="3954392" y="3654635"/>
            <a:ext cx="359972" cy="365467"/>
            <a:chOff x="-59400775" y="4084200"/>
            <a:chExt cx="311125" cy="315875"/>
          </a:xfrm>
        </p:grpSpPr>
        <p:sp>
          <p:nvSpPr>
            <p:cNvPr id="9184" name="Google Shape;9184;p90"/>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0"/>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0"/>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0"/>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90"/>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0"/>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90"/>
          <p:cNvGrpSpPr/>
          <p:nvPr/>
        </p:nvGrpSpPr>
        <p:grpSpPr>
          <a:xfrm>
            <a:off x="2178486" y="1380466"/>
            <a:ext cx="365438" cy="366364"/>
            <a:chOff x="-64044600" y="3360375"/>
            <a:chExt cx="315850" cy="316650"/>
          </a:xfrm>
        </p:grpSpPr>
        <p:sp>
          <p:nvSpPr>
            <p:cNvPr id="9191" name="Google Shape;9191;p90"/>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90"/>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0"/>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90"/>
          <p:cNvGrpSpPr/>
          <p:nvPr/>
        </p:nvGrpSpPr>
        <p:grpSpPr>
          <a:xfrm>
            <a:off x="2204909" y="1823018"/>
            <a:ext cx="312592" cy="367261"/>
            <a:chOff x="-64022550" y="3727425"/>
            <a:chExt cx="270175" cy="317425"/>
          </a:xfrm>
        </p:grpSpPr>
        <p:sp>
          <p:nvSpPr>
            <p:cNvPr id="9195" name="Google Shape;9195;p90"/>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0"/>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0"/>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90"/>
          <p:cNvGrpSpPr/>
          <p:nvPr/>
        </p:nvGrpSpPr>
        <p:grpSpPr>
          <a:xfrm>
            <a:off x="2229047" y="2251918"/>
            <a:ext cx="264317" cy="367290"/>
            <a:chOff x="-64001300" y="4093650"/>
            <a:chExt cx="228450" cy="317450"/>
          </a:xfrm>
        </p:grpSpPr>
        <p:sp>
          <p:nvSpPr>
            <p:cNvPr id="9199" name="Google Shape;9199;p90"/>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0"/>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0"/>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0"/>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90"/>
          <p:cNvGrpSpPr/>
          <p:nvPr/>
        </p:nvGrpSpPr>
        <p:grpSpPr>
          <a:xfrm>
            <a:off x="848051" y="2745210"/>
            <a:ext cx="359972" cy="366480"/>
            <a:chOff x="-62148800" y="3377700"/>
            <a:chExt cx="311125" cy="316750"/>
          </a:xfrm>
        </p:grpSpPr>
        <p:sp>
          <p:nvSpPr>
            <p:cNvPr id="9204" name="Google Shape;9204;p90"/>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0"/>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90"/>
          <p:cNvGrpSpPr/>
          <p:nvPr/>
        </p:nvGrpSpPr>
        <p:grpSpPr>
          <a:xfrm>
            <a:off x="843958" y="3195207"/>
            <a:ext cx="368157" cy="367290"/>
            <a:chOff x="-62154300" y="3743950"/>
            <a:chExt cx="318200" cy="317450"/>
          </a:xfrm>
        </p:grpSpPr>
        <p:sp>
          <p:nvSpPr>
            <p:cNvPr id="9207" name="Google Shape;9207;p90"/>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0"/>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90"/>
          <p:cNvGrpSpPr/>
          <p:nvPr/>
        </p:nvGrpSpPr>
        <p:grpSpPr>
          <a:xfrm>
            <a:off x="843944" y="3654187"/>
            <a:ext cx="368186" cy="366364"/>
            <a:chOff x="-62151950" y="4111775"/>
            <a:chExt cx="318225" cy="316650"/>
          </a:xfrm>
        </p:grpSpPr>
        <p:sp>
          <p:nvSpPr>
            <p:cNvPr id="9210" name="Google Shape;9210;p90"/>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0"/>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0"/>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0"/>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90"/>
          <p:cNvGrpSpPr/>
          <p:nvPr/>
        </p:nvGrpSpPr>
        <p:grpSpPr>
          <a:xfrm>
            <a:off x="3062568" y="2744733"/>
            <a:ext cx="368157" cy="367434"/>
            <a:chOff x="-60254550" y="3367325"/>
            <a:chExt cx="318200" cy="317575"/>
          </a:xfrm>
        </p:grpSpPr>
        <p:sp>
          <p:nvSpPr>
            <p:cNvPr id="9215" name="Google Shape;9215;p90"/>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0"/>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0"/>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0"/>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90"/>
          <p:cNvGrpSpPr/>
          <p:nvPr/>
        </p:nvGrpSpPr>
        <p:grpSpPr>
          <a:xfrm>
            <a:off x="3063465" y="3195727"/>
            <a:ext cx="366364" cy="366248"/>
            <a:chOff x="-60255350" y="3733825"/>
            <a:chExt cx="316650" cy="316550"/>
          </a:xfrm>
        </p:grpSpPr>
        <p:sp>
          <p:nvSpPr>
            <p:cNvPr id="9220" name="Google Shape;9220;p90"/>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0"/>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0"/>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0"/>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0"/>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0"/>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0"/>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90"/>
          <p:cNvGrpSpPr/>
          <p:nvPr/>
        </p:nvGrpSpPr>
        <p:grpSpPr>
          <a:xfrm>
            <a:off x="3091262" y="3654635"/>
            <a:ext cx="310770" cy="365467"/>
            <a:chOff x="-60232500" y="4101525"/>
            <a:chExt cx="268600" cy="315875"/>
          </a:xfrm>
        </p:grpSpPr>
        <p:sp>
          <p:nvSpPr>
            <p:cNvPr id="9228" name="Google Shape;9228;p90"/>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0"/>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0" name="Google Shape;9230;p90"/>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1" name="Google Shape;9231;p90"/>
          <p:cNvGrpSpPr/>
          <p:nvPr/>
        </p:nvGrpSpPr>
        <p:grpSpPr>
          <a:xfrm>
            <a:off x="2624262" y="1380466"/>
            <a:ext cx="368186" cy="366364"/>
            <a:chOff x="-63679950" y="3360375"/>
            <a:chExt cx="318225" cy="316650"/>
          </a:xfrm>
        </p:grpSpPr>
        <p:sp>
          <p:nvSpPr>
            <p:cNvPr id="9232" name="Google Shape;9232;p90"/>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0"/>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0"/>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0"/>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6" name="Google Shape;9236;p90"/>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7" name="Google Shape;9237;p90"/>
          <p:cNvGrpSpPr/>
          <p:nvPr/>
        </p:nvGrpSpPr>
        <p:grpSpPr>
          <a:xfrm>
            <a:off x="2622889" y="2251803"/>
            <a:ext cx="370934" cy="367521"/>
            <a:chOff x="-63679950" y="4093450"/>
            <a:chExt cx="320600" cy="317650"/>
          </a:xfrm>
        </p:grpSpPr>
        <p:sp>
          <p:nvSpPr>
            <p:cNvPr id="9238" name="Google Shape;9238;p90"/>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90"/>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0"/>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90"/>
          <p:cNvGrpSpPr/>
          <p:nvPr/>
        </p:nvGrpSpPr>
        <p:grpSpPr>
          <a:xfrm>
            <a:off x="1283006" y="2744805"/>
            <a:ext cx="366364" cy="367290"/>
            <a:chOff x="-61784125" y="3377700"/>
            <a:chExt cx="316650" cy="317450"/>
          </a:xfrm>
        </p:grpSpPr>
        <p:sp>
          <p:nvSpPr>
            <p:cNvPr id="9242" name="Google Shape;9242;p90"/>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0"/>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0"/>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0"/>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0"/>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0"/>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0"/>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90"/>
          <p:cNvGrpSpPr/>
          <p:nvPr/>
        </p:nvGrpSpPr>
        <p:grpSpPr>
          <a:xfrm>
            <a:off x="1283006" y="3195207"/>
            <a:ext cx="366364" cy="367290"/>
            <a:chOff x="-61783350" y="3743950"/>
            <a:chExt cx="316650" cy="317450"/>
          </a:xfrm>
        </p:grpSpPr>
        <p:sp>
          <p:nvSpPr>
            <p:cNvPr id="9250" name="Google Shape;9250;p90"/>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0"/>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2" name="Google Shape;9252;p90"/>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0"/>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0"/>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5" name="Google Shape;9255;p90"/>
          <p:cNvGrpSpPr/>
          <p:nvPr/>
        </p:nvGrpSpPr>
        <p:grpSpPr>
          <a:xfrm>
            <a:off x="3504430" y="3655040"/>
            <a:ext cx="369112" cy="364657"/>
            <a:chOff x="-59869425" y="4102225"/>
            <a:chExt cx="319025" cy="315175"/>
          </a:xfrm>
        </p:grpSpPr>
        <p:sp>
          <p:nvSpPr>
            <p:cNvPr id="9256" name="Google Shape;9256;p90"/>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0"/>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0"/>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0"/>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90"/>
          <p:cNvGrpSpPr/>
          <p:nvPr/>
        </p:nvGrpSpPr>
        <p:grpSpPr>
          <a:xfrm>
            <a:off x="2623233" y="4123862"/>
            <a:ext cx="366364" cy="365467"/>
            <a:chOff x="-59029025" y="3711650"/>
            <a:chExt cx="316650" cy="315875"/>
          </a:xfrm>
        </p:grpSpPr>
        <p:sp>
          <p:nvSpPr>
            <p:cNvPr id="9261" name="Google Shape;9261;p90"/>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0"/>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0"/>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0"/>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0"/>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0"/>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0"/>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90"/>
          <p:cNvGrpSpPr/>
          <p:nvPr/>
        </p:nvGrpSpPr>
        <p:grpSpPr>
          <a:xfrm>
            <a:off x="4859311" y="1379917"/>
            <a:ext cx="351940" cy="348188"/>
            <a:chOff x="581525" y="3254850"/>
            <a:chExt cx="297750" cy="294575"/>
          </a:xfrm>
        </p:grpSpPr>
        <p:sp>
          <p:nvSpPr>
            <p:cNvPr id="9269" name="Google Shape;9269;p90"/>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0"/>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0"/>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90"/>
          <p:cNvGrpSpPr/>
          <p:nvPr/>
        </p:nvGrpSpPr>
        <p:grpSpPr>
          <a:xfrm>
            <a:off x="4858380" y="1818853"/>
            <a:ext cx="353802" cy="351497"/>
            <a:chOff x="580725" y="3617925"/>
            <a:chExt cx="299325" cy="297375"/>
          </a:xfrm>
        </p:grpSpPr>
        <p:sp>
          <p:nvSpPr>
            <p:cNvPr id="9273" name="Google Shape;9273;p90"/>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0"/>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0"/>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90"/>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0"/>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90"/>
          <p:cNvGrpSpPr/>
          <p:nvPr/>
        </p:nvGrpSpPr>
        <p:grpSpPr>
          <a:xfrm>
            <a:off x="4860242" y="2266043"/>
            <a:ext cx="350079" cy="350079"/>
            <a:chOff x="583100" y="3982600"/>
            <a:chExt cx="296175" cy="296175"/>
          </a:xfrm>
        </p:grpSpPr>
        <p:sp>
          <p:nvSpPr>
            <p:cNvPr id="9279" name="Google Shape;9279;p90"/>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0"/>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0"/>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0"/>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0"/>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0"/>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0"/>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90"/>
          <p:cNvGrpSpPr/>
          <p:nvPr/>
        </p:nvGrpSpPr>
        <p:grpSpPr>
          <a:xfrm>
            <a:off x="7092856" y="1379667"/>
            <a:ext cx="307231" cy="348690"/>
            <a:chOff x="2423775" y="3226875"/>
            <a:chExt cx="259925" cy="295000"/>
          </a:xfrm>
        </p:grpSpPr>
        <p:sp>
          <p:nvSpPr>
            <p:cNvPr id="9287" name="Google Shape;9287;p90"/>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0"/>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0"/>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90"/>
          <p:cNvGrpSpPr/>
          <p:nvPr/>
        </p:nvGrpSpPr>
        <p:grpSpPr>
          <a:xfrm>
            <a:off x="7070043" y="1820952"/>
            <a:ext cx="352857" cy="347301"/>
            <a:chOff x="2404875" y="3592725"/>
            <a:chExt cx="298525" cy="293825"/>
          </a:xfrm>
        </p:grpSpPr>
        <p:sp>
          <p:nvSpPr>
            <p:cNvPr id="9291" name="Google Shape;9291;p90"/>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0"/>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0"/>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90"/>
          <p:cNvGrpSpPr/>
          <p:nvPr/>
        </p:nvGrpSpPr>
        <p:grpSpPr>
          <a:xfrm>
            <a:off x="7070974" y="2266517"/>
            <a:ext cx="350995" cy="349133"/>
            <a:chOff x="2404875" y="3955825"/>
            <a:chExt cx="296950" cy="295375"/>
          </a:xfrm>
        </p:grpSpPr>
        <p:sp>
          <p:nvSpPr>
            <p:cNvPr id="9295" name="Google Shape;9295;p90"/>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0"/>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0"/>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0"/>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90"/>
          <p:cNvGrpSpPr/>
          <p:nvPr/>
        </p:nvGrpSpPr>
        <p:grpSpPr>
          <a:xfrm>
            <a:off x="5764954" y="2730711"/>
            <a:ext cx="349163" cy="350079"/>
            <a:chOff x="4263650" y="3235150"/>
            <a:chExt cx="295400" cy="296175"/>
          </a:xfrm>
        </p:grpSpPr>
        <p:sp>
          <p:nvSpPr>
            <p:cNvPr id="9300" name="Google Shape;9300;p90"/>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0"/>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90"/>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0"/>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0"/>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90"/>
          <p:cNvGrpSpPr/>
          <p:nvPr/>
        </p:nvGrpSpPr>
        <p:grpSpPr>
          <a:xfrm>
            <a:off x="5762634" y="3189872"/>
            <a:ext cx="353802" cy="327739"/>
            <a:chOff x="4266025" y="3609275"/>
            <a:chExt cx="299325" cy="277275"/>
          </a:xfrm>
        </p:grpSpPr>
        <p:sp>
          <p:nvSpPr>
            <p:cNvPr id="9306" name="Google Shape;9306;p90"/>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90"/>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90"/>
          <p:cNvGrpSpPr/>
          <p:nvPr/>
        </p:nvGrpSpPr>
        <p:grpSpPr>
          <a:xfrm>
            <a:off x="5763092" y="3655259"/>
            <a:ext cx="352886" cy="349133"/>
            <a:chOff x="4263650" y="3963700"/>
            <a:chExt cx="298550" cy="295375"/>
          </a:xfrm>
        </p:grpSpPr>
        <p:sp>
          <p:nvSpPr>
            <p:cNvPr id="9309" name="Google Shape;9309;p90"/>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0"/>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0"/>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0"/>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0"/>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0"/>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0"/>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90"/>
          <p:cNvGrpSpPr/>
          <p:nvPr/>
        </p:nvGrpSpPr>
        <p:grpSpPr>
          <a:xfrm>
            <a:off x="8041429" y="2730711"/>
            <a:ext cx="226264" cy="350079"/>
            <a:chOff x="6164975" y="3211525"/>
            <a:chExt cx="191425" cy="296175"/>
          </a:xfrm>
        </p:grpSpPr>
        <p:sp>
          <p:nvSpPr>
            <p:cNvPr id="9317" name="Google Shape;9317;p90"/>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0"/>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0"/>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0"/>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0"/>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0"/>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0"/>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90"/>
          <p:cNvGrpSpPr/>
          <p:nvPr/>
        </p:nvGrpSpPr>
        <p:grpSpPr>
          <a:xfrm>
            <a:off x="5303466" y="1378987"/>
            <a:ext cx="352886" cy="350049"/>
            <a:chOff x="946175" y="3253275"/>
            <a:chExt cx="298550" cy="296150"/>
          </a:xfrm>
        </p:grpSpPr>
        <p:sp>
          <p:nvSpPr>
            <p:cNvPr id="9325" name="Google Shape;9325;p90"/>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0"/>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0"/>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0"/>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0"/>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90"/>
          <p:cNvGrpSpPr/>
          <p:nvPr/>
        </p:nvGrpSpPr>
        <p:grpSpPr>
          <a:xfrm>
            <a:off x="5304397" y="1820951"/>
            <a:ext cx="351024" cy="347301"/>
            <a:chOff x="946175" y="3619500"/>
            <a:chExt cx="296975" cy="293825"/>
          </a:xfrm>
        </p:grpSpPr>
        <p:sp>
          <p:nvSpPr>
            <p:cNvPr id="9331" name="Google Shape;9331;p90"/>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0"/>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0"/>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0"/>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0"/>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0"/>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90"/>
          <p:cNvGrpSpPr/>
          <p:nvPr/>
        </p:nvGrpSpPr>
        <p:grpSpPr>
          <a:xfrm>
            <a:off x="5303939" y="2265585"/>
            <a:ext cx="351940" cy="350995"/>
            <a:chOff x="944600" y="3981825"/>
            <a:chExt cx="297750" cy="296950"/>
          </a:xfrm>
        </p:grpSpPr>
        <p:sp>
          <p:nvSpPr>
            <p:cNvPr id="9338" name="Google Shape;9338;p90"/>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0"/>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0"/>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90"/>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90"/>
          <p:cNvGrpSpPr/>
          <p:nvPr/>
        </p:nvGrpSpPr>
        <p:grpSpPr>
          <a:xfrm>
            <a:off x="7520875" y="1379445"/>
            <a:ext cx="350079" cy="349133"/>
            <a:chOff x="2768750" y="3227275"/>
            <a:chExt cx="296175" cy="295375"/>
          </a:xfrm>
        </p:grpSpPr>
        <p:sp>
          <p:nvSpPr>
            <p:cNvPr id="9343" name="Google Shape;9343;p90"/>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0"/>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0"/>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0"/>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0"/>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0"/>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0"/>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0"/>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90"/>
          <p:cNvGrpSpPr/>
          <p:nvPr/>
        </p:nvGrpSpPr>
        <p:grpSpPr>
          <a:xfrm>
            <a:off x="7541826" y="1820317"/>
            <a:ext cx="308177" cy="348572"/>
            <a:chOff x="2786075" y="3591800"/>
            <a:chExt cx="260725" cy="294900"/>
          </a:xfrm>
        </p:grpSpPr>
        <p:sp>
          <p:nvSpPr>
            <p:cNvPr id="9352" name="Google Shape;9352;p90"/>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0"/>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0"/>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0"/>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0"/>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90"/>
          <p:cNvGrpSpPr/>
          <p:nvPr/>
        </p:nvGrpSpPr>
        <p:grpSpPr>
          <a:xfrm>
            <a:off x="7582324" y="2266044"/>
            <a:ext cx="227180" cy="350079"/>
            <a:chOff x="2819150" y="3955025"/>
            <a:chExt cx="192200" cy="296175"/>
          </a:xfrm>
        </p:grpSpPr>
        <p:sp>
          <p:nvSpPr>
            <p:cNvPr id="9358" name="Google Shape;9358;p90"/>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0"/>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0"/>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0"/>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90"/>
          <p:cNvGrpSpPr/>
          <p:nvPr/>
        </p:nvGrpSpPr>
        <p:grpSpPr>
          <a:xfrm>
            <a:off x="6206097" y="2731642"/>
            <a:ext cx="349133" cy="348217"/>
            <a:chOff x="4629125" y="3235150"/>
            <a:chExt cx="295375" cy="294600"/>
          </a:xfrm>
        </p:grpSpPr>
        <p:sp>
          <p:nvSpPr>
            <p:cNvPr id="9363" name="Google Shape;9363;p90"/>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0"/>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0"/>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0"/>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0"/>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90"/>
          <p:cNvGrpSpPr/>
          <p:nvPr/>
        </p:nvGrpSpPr>
        <p:grpSpPr>
          <a:xfrm>
            <a:off x="6206082" y="3179175"/>
            <a:ext cx="349163" cy="349133"/>
            <a:chOff x="4628325" y="3599825"/>
            <a:chExt cx="295400" cy="295375"/>
          </a:xfrm>
        </p:grpSpPr>
        <p:sp>
          <p:nvSpPr>
            <p:cNvPr id="9369" name="Google Shape;9369;p90"/>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0"/>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0"/>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0"/>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0"/>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0"/>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0"/>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0"/>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0"/>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0"/>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0"/>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0"/>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90"/>
          <p:cNvGrpSpPr/>
          <p:nvPr/>
        </p:nvGrpSpPr>
        <p:grpSpPr>
          <a:xfrm>
            <a:off x="6227033" y="3654786"/>
            <a:ext cx="307261" cy="350079"/>
            <a:chOff x="4645650" y="3962900"/>
            <a:chExt cx="259950" cy="296175"/>
          </a:xfrm>
        </p:grpSpPr>
        <p:sp>
          <p:nvSpPr>
            <p:cNvPr id="9382" name="Google Shape;9382;p90"/>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0"/>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0"/>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0"/>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0"/>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0"/>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90"/>
          <p:cNvGrpSpPr/>
          <p:nvPr/>
        </p:nvGrpSpPr>
        <p:grpSpPr>
          <a:xfrm>
            <a:off x="7979994" y="3179648"/>
            <a:ext cx="349133" cy="348188"/>
            <a:chOff x="6143725" y="3582500"/>
            <a:chExt cx="295375" cy="294575"/>
          </a:xfrm>
        </p:grpSpPr>
        <p:sp>
          <p:nvSpPr>
            <p:cNvPr id="9389" name="Google Shape;9389;p90"/>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0"/>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0"/>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0"/>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0"/>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0"/>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0"/>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90"/>
          <p:cNvGrpSpPr/>
          <p:nvPr/>
        </p:nvGrpSpPr>
        <p:grpSpPr>
          <a:xfrm>
            <a:off x="5748820" y="1378987"/>
            <a:ext cx="350995" cy="350049"/>
            <a:chOff x="1310075" y="3253275"/>
            <a:chExt cx="296950" cy="296150"/>
          </a:xfrm>
        </p:grpSpPr>
        <p:sp>
          <p:nvSpPr>
            <p:cNvPr id="9397" name="Google Shape;9397;p90"/>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0"/>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0"/>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0" name="Google Shape;9400;p90"/>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1" name="Google Shape;9401;p90"/>
          <p:cNvGrpSpPr/>
          <p:nvPr/>
        </p:nvGrpSpPr>
        <p:grpSpPr>
          <a:xfrm>
            <a:off x="5748347" y="2265246"/>
            <a:ext cx="351941" cy="351675"/>
            <a:chOff x="1310075" y="3980250"/>
            <a:chExt cx="297750" cy="297525"/>
          </a:xfrm>
        </p:grpSpPr>
        <p:sp>
          <p:nvSpPr>
            <p:cNvPr id="9402" name="Google Shape;9402;p90"/>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0"/>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0"/>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0"/>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90"/>
          <p:cNvGrpSpPr/>
          <p:nvPr/>
        </p:nvGrpSpPr>
        <p:grpSpPr>
          <a:xfrm>
            <a:off x="8013136" y="1379445"/>
            <a:ext cx="266305" cy="349133"/>
            <a:chOff x="3167275" y="3227275"/>
            <a:chExt cx="225300" cy="295375"/>
          </a:xfrm>
        </p:grpSpPr>
        <p:sp>
          <p:nvSpPr>
            <p:cNvPr id="9407" name="Google Shape;9407;p90"/>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0"/>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0"/>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0"/>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0"/>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2" name="Google Shape;9412;p90"/>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3" name="Google Shape;9413;p90"/>
          <p:cNvGrpSpPr/>
          <p:nvPr/>
        </p:nvGrpSpPr>
        <p:grpSpPr>
          <a:xfrm>
            <a:off x="7970318" y="2266502"/>
            <a:ext cx="351940" cy="349163"/>
            <a:chOff x="3133425" y="3955025"/>
            <a:chExt cx="297750" cy="295400"/>
          </a:xfrm>
        </p:grpSpPr>
        <p:sp>
          <p:nvSpPr>
            <p:cNvPr id="9414" name="Google Shape;9414;p90"/>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0"/>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0"/>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90"/>
          <p:cNvGrpSpPr/>
          <p:nvPr/>
        </p:nvGrpSpPr>
        <p:grpSpPr>
          <a:xfrm>
            <a:off x="6650491" y="2730090"/>
            <a:ext cx="350079" cy="351320"/>
            <a:chOff x="4991425" y="3234750"/>
            <a:chExt cx="296175" cy="297225"/>
          </a:xfrm>
        </p:grpSpPr>
        <p:sp>
          <p:nvSpPr>
            <p:cNvPr id="9418" name="Google Shape;9418;p90"/>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0"/>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0"/>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0"/>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0"/>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0"/>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90"/>
          <p:cNvGrpSpPr/>
          <p:nvPr/>
        </p:nvGrpSpPr>
        <p:grpSpPr>
          <a:xfrm>
            <a:off x="6650491" y="3199653"/>
            <a:ext cx="350079" cy="308177"/>
            <a:chOff x="4991425" y="3617150"/>
            <a:chExt cx="296175" cy="260725"/>
          </a:xfrm>
        </p:grpSpPr>
        <p:sp>
          <p:nvSpPr>
            <p:cNvPr id="9425" name="Google Shape;9425;p90"/>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0"/>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0"/>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90"/>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0"/>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0"/>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0"/>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90"/>
          <p:cNvGrpSpPr/>
          <p:nvPr/>
        </p:nvGrpSpPr>
        <p:grpSpPr>
          <a:xfrm>
            <a:off x="6727764" y="3655244"/>
            <a:ext cx="195532" cy="349163"/>
            <a:chOff x="5056800" y="3962900"/>
            <a:chExt cx="165425" cy="295400"/>
          </a:xfrm>
        </p:grpSpPr>
        <p:sp>
          <p:nvSpPr>
            <p:cNvPr id="9433" name="Google Shape;9433;p90"/>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90"/>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0"/>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90"/>
          <p:cNvGrpSpPr/>
          <p:nvPr/>
        </p:nvGrpSpPr>
        <p:grpSpPr>
          <a:xfrm>
            <a:off x="7979062" y="3655260"/>
            <a:ext cx="350995" cy="349133"/>
            <a:chOff x="6168925" y="3936925"/>
            <a:chExt cx="296950" cy="295375"/>
          </a:xfrm>
        </p:grpSpPr>
        <p:sp>
          <p:nvSpPr>
            <p:cNvPr id="9437" name="Google Shape;9437;p90"/>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0"/>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0"/>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0"/>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0"/>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0"/>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90"/>
          <p:cNvGrpSpPr/>
          <p:nvPr/>
        </p:nvGrpSpPr>
        <p:grpSpPr>
          <a:xfrm>
            <a:off x="6192781" y="1372332"/>
            <a:ext cx="348188" cy="349133"/>
            <a:chOff x="1674750" y="3254050"/>
            <a:chExt cx="294575" cy="295375"/>
          </a:xfrm>
        </p:grpSpPr>
        <p:sp>
          <p:nvSpPr>
            <p:cNvPr id="9444" name="Google Shape;9444;p90"/>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0"/>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0"/>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90"/>
          <p:cNvGrpSpPr/>
          <p:nvPr/>
        </p:nvGrpSpPr>
        <p:grpSpPr>
          <a:xfrm>
            <a:off x="6207177" y="1820035"/>
            <a:ext cx="319347" cy="349133"/>
            <a:chOff x="1687350" y="3618725"/>
            <a:chExt cx="270175" cy="295375"/>
          </a:xfrm>
        </p:grpSpPr>
        <p:sp>
          <p:nvSpPr>
            <p:cNvPr id="9448" name="Google Shape;9448;p90"/>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0"/>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0"/>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90"/>
          <p:cNvGrpSpPr/>
          <p:nvPr/>
        </p:nvGrpSpPr>
        <p:grpSpPr>
          <a:xfrm>
            <a:off x="6190880" y="2266516"/>
            <a:ext cx="351940" cy="349133"/>
            <a:chOff x="1672375" y="3982600"/>
            <a:chExt cx="297750" cy="295375"/>
          </a:xfrm>
        </p:grpSpPr>
        <p:sp>
          <p:nvSpPr>
            <p:cNvPr id="9452" name="Google Shape;9452;p90"/>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0"/>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0"/>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90"/>
          <p:cNvGrpSpPr/>
          <p:nvPr/>
        </p:nvGrpSpPr>
        <p:grpSpPr>
          <a:xfrm>
            <a:off x="4882872" y="2730711"/>
            <a:ext cx="350079" cy="350079"/>
            <a:chOff x="3497300" y="3227275"/>
            <a:chExt cx="296175" cy="296175"/>
          </a:xfrm>
        </p:grpSpPr>
        <p:sp>
          <p:nvSpPr>
            <p:cNvPr id="9456" name="Google Shape;9456;p90"/>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90"/>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90"/>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90"/>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0"/>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0"/>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0"/>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0"/>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90"/>
          <p:cNvGrpSpPr/>
          <p:nvPr/>
        </p:nvGrpSpPr>
        <p:grpSpPr>
          <a:xfrm>
            <a:off x="4883345" y="3180106"/>
            <a:ext cx="349133" cy="347272"/>
            <a:chOff x="3497300" y="3591950"/>
            <a:chExt cx="295375" cy="293800"/>
          </a:xfrm>
        </p:grpSpPr>
        <p:sp>
          <p:nvSpPr>
            <p:cNvPr id="9465" name="Google Shape;9465;p90"/>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90"/>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90"/>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0"/>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0"/>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0"/>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0"/>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90"/>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90"/>
          <p:cNvGrpSpPr/>
          <p:nvPr/>
        </p:nvGrpSpPr>
        <p:grpSpPr>
          <a:xfrm>
            <a:off x="4883345" y="3655244"/>
            <a:ext cx="349133" cy="349163"/>
            <a:chOff x="3497300" y="3955025"/>
            <a:chExt cx="295375" cy="295400"/>
          </a:xfrm>
        </p:grpSpPr>
        <p:sp>
          <p:nvSpPr>
            <p:cNvPr id="9474" name="Google Shape;9474;p90"/>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0"/>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90"/>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90"/>
          <p:cNvGrpSpPr/>
          <p:nvPr/>
        </p:nvGrpSpPr>
        <p:grpSpPr>
          <a:xfrm>
            <a:off x="7107917" y="2731435"/>
            <a:ext cx="327739" cy="348631"/>
            <a:chOff x="5364750" y="3235150"/>
            <a:chExt cx="277275" cy="294950"/>
          </a:xfrm>
        </p:grpSpPr>
        <p:sp>
          <p:nvSpPr>
            <p:cNvPr id="9478" name="Google Shape;9478;p90"/>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0"/>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0"/>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0"/>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0"/>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0"/>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0"/>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0"/>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90"/>
          <p:cNvGrpSpPr/>
          <p:nvPr/>
        </p:nvGrpSpPr>
        <p:grpSpPr>
          <a:xfrm>
            <a:off x="7096274" y="3177771"/>
            <a:ext cx="351024" cy="351941"/>
            <a:chOff x="5355300" y="3598250"/>
            <a:chExt cx="296975" cy="297750"/>
          </a:xfrm>
        </p:grpSpPr>
        <p:sp>
          <p:nvSpPr>
            <p:cNvPr id="9487" name="Google Shape;9487;p90"/>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0"/>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0"/>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0"/>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0"/>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0"/>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90"/>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90"/>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90"/>
          <p:cNvGrpSpPr/>
          <p:nvPr/>
        </p:nvGrpSpPr>
        <p:grpSpPr>
          <a:xfrm>
            <a:off x="7100470" y="3716693"/>
            <a:ext cx="342632" cy="226264"/>
            <a:chOff x="5358450" y="4015675"/>
            <a:chExt cx="289875" cy="191425"/>
          </a:xfrm>
        </p:grpSpPr>
        <p:sp>
          <p:nvSpPr>
            <p:cNvPr id="9496" name="Google Shape;9496;p90"/>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0"/>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0"/>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0"/>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90"/>
          <p:cNvGrpSpPr/>
          <p:nvPr/>
        </p:nvGrpSpPr>
        <p:grpSpPr>
          <a:xfrm>
            <a:off x="6226953" y="4099224"/>
            <a:ext cx="351024" cy="325464"/>
            <a:chOff x="6543825" y="3202075"/>
            <a:chExt cx="296975" cy="275350"/>
          </a:xfrm>
        </p:grpSpPr>
        <p:sp>
          <p:nvSpPr>
            <p:cNvPr id="9501" name="Google Shape;9501;p90"/>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0"/>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0"/>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0"/>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0"/>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0"/>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0"/>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90"/>
          <p:cNvGrpSpPr/>
          <p:nvPr/>
        </p:nvGrpSpPr>
        <p:grpSpPr>
          <a:xfrm>
            <a:off x="6633934" y="1378972"/>
            <a:ext cx="350079" cy="350079"/>
            <a:chOff x="2037825" y="3254050"/>
            <a:chExt cx="296175" cy="296175"/>
          </a:xfrm>
        </p:grpSpPr>
        <p:sp>
          <p:nvSpPr>
            <p:cNvPr id="9509" name="Google Shape;9509;p90"/>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0"/>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0"/>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0"/>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0"/>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90"/>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90"/>
          <p:cNvGrpSpPr/>
          <p:nvPr/>
        </p:nvGrpSpPr>
        <p:grpSpPr>
          <a:xfrm>
            <a:off x="6632072" y="1820139"/>
            <a:ext cx="353802" cy="348926"/>
            <a:chOff x="2034675" y="3617925"/>
            <a:chExt cx="299325" cy="295200"/>
          </a:xfrm>
        </p:grpSpPr>
        <p:sp>
          <p:nvSpPr>
            <p:cNvPr id="9516" name="Google Shape;9516;p90"/>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0"/>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0"/>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0"/>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0"/>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90"/>
          <p:cNvGrpSpPr/>
          <p:nvPr/>
        </p:nvGrpSpPr>
        <p:grpSpPr>
          <a:xfrm>
            <a:off x="6633934" y="2266516"/>
            <a:ext cx="350079" cy="349133"/>
            <a:chOff x="2037825" y="3981825"/>
            <a:chExt cx="296175" cy="295375"/>
          </a:xfrm>
        </p:grpSpPr>
        <p:sp>
          <p:nvSpPr>
            <p:cNvPr id="9522" name="Google Shape;9522;p90"/>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0"/>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90"/>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90"/>
          <p:cNvGrpSpPr/>
          <p:nvPr/>
        </p:nvGrpSpPr>
        <p:grpSpPr>
          <a:xfrm>
            <a:off x="5318952" y="2762832"/>
            <a:ext cx="350079" cy="285837"/>
            <a:chOff x="3860400" y="3254050"/>
            <a:chExt cx="296175" cy="241825"/>
          </a:xfrm>
        </p:grpSpPr>
        <p:sp>
          <p:nvSpPr>
            <p:cNvPr id="9526" name="Google Shape;9526;p90"/>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0"/>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0"/>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0"/>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0"/>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0"/>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90"/>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90"/>
          <p:cNvGrpSpPr/>
          <p:nvPr/>
        </p:nvGrpSpPr>
        <p:grpSpPr>
          <a:xfrm>
            <a:off x="5318479" y="3178702"/>
            <a:ext cx="351024" cy="350079"/>
            <a:chOff x="3859600" y="3591950"/>
            <a:chExt cx="296975" cy="296175"/>
          </a:xfrm>
        </p:grpSpPr>
        <p:sp>
          <p:nvSpPr>
            <p:cNvPr id="9534" name="Google Shape;9534;p90"/>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0"/>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0"/>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90"/>
          <p:cNvGrpSpPr/>
          <p:nvPr/>
        </p:nvGrpSpPr>
        <p:grpSpPr>
          <a:xfrm>
            <a:off x="5318952" y="3654786"/>
            <a:ext cx="350079" cy="350079"/>
            <a:chOff x="3860400" y="3955025"/>
            <a:chExt cx="296175" cy="296175"/>
          </a:xfrm>
        </p:grpSpPr>
        <p:sp>
          <p:nvSpPr>
            <p:cNvPr id="9538" name="Google Shape;9538;p90"/>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0"/>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0"/>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0"/>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0"/>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90"/>
          <p:cNvGrpSpPr/>
          <p:nvPr/>
        </p:nvGrpSpPr>
        <p:grpSpPr>
          <a:xfrm>
            <a:off x="7534167" y="2731184"/>
            <a:ext cx="355664" cy="349133"/>
            <a:chOff x="5716825" y="3235950"/>
            <a:chExt cx="300900" cy="295375"/>
          </a:xfrm>
        </p:grpSpPr>
        <p:sp>
          <p:nvSpPr>
            <p:cNvPr id="9544" name="Google Shape;9544;p90"/>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0"/>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90"/>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0"/>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90"/>
          <p:cNvGrpSpPr/>
          <p:nvPr/>
        </p:nvGrpSpPr>
        <p:grpSpPr>
          <a:xfrm>
            <a:off x="7547199" y="3189872"/>
            <a:ext cx="329601" cy="327739"/>
            <a:chOff x="5727850" y="3609275"/>
            <a:chExt cx="278850" cy="277275"/>
          </a:xfrm>
        </p:grpSpPr>
        <p:sp>
          <p:nvSpPr>
            <p:cNvPr id="9549" name="Google Shape;9549;p90"/>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0"/>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90"/>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0"/>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0"/>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90"/>
          <p:cNvGrpSpPr/>
          <p:nvPr/>
        </p:nvGrpSpPr>
        <p:grpSpPr>
          <a:xfrm>
            <a:off x="7558383" y="3655259"/>
            <a:ext cx="307231" cy="349133"/>
            <a:chOff x="5736525" y="3963700"/>
            <a:chExt cx="259925" cy="295375"/>
          </a:xfrm>
        </p:grpSpPr>
        <p:sp>
          <p:nvSpPr>
            <p:cNvPr id="9555" name="Google Shape;9555;p90"/>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0"/>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0"/>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0"/>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0"/>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90"/>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0"/>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90"/>
          <p:cNvGrpSpPr/>
          <p:nvPr/>
        </p:nvGrpSpPr>
        <p:grpSpPr>
          <a:xfrm>
            <a:off x="6649963" y="4104585"/>
            <a:ext cx="351024" cy="350079"/>
            <a:chOff x="6553275" y="3604550"/>
            <a:chExt cx="296975" cy="296175"/>
          </a:xfrm>
        </p:grpSpPr>
        <p:sp>
          <p:nvSpPr>
            <p:cNvPr id="9563" name="Google Shape;9563;p90"/>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90"/>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0"/>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0"/>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0"/>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0"/>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9" name="Google Shape;9569;p90"/>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9570" name="Google Shape;9570;p90"/>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4" name="Shape 9574"/>
        <p:cNvGrpSpPr/>
        <p:nvPr/>
      </p:nvGrpSpPr>
      <p:grpSpPr>
        <a:xfrm>
          <a:off x="0" y="0"/>
          <a:ext cx="0" cy="0"/>
          <a:chOff x="0" y="0"/>
          <a:chExt cx="0" cy="0"/>
        </a:xfrm>
      </p:grpSpPr>
      <p:grpSp>
        <p:nvGrpSpPr>
          <p:cNvPr id="9575" name="Google Shape;9575;p91"/>
          <p:cNvGrpSpPr/>
          <p:nvPr/>
        </p:nvGrpSpPr>
        <p:grpSpPr>
          <a:xfrm>
            <a:off x="877057" y="1380546"/>
            <a:ext cx="294401" cy="353645"/>
            <a:chOff x="-35814600" y="3202075"/>
            <a:chExt cx="242625" cy="291450"/>
          </a:xfrm>
        </p:grpSpPr>
        <p:sp>
          <p:nvSpPr>
            <p:cNvPr id="9576" name="Google Shape;9576;p91"/>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1"/>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1"/>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1"/>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1"/>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1"/>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1"/>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91"/>
          <p:cNvGrpSpPr/>
          <p:nvPr/>
        </p:nvGrpSpPr>
        <p:grpSpPr>
          <a:xfrm>
            <a:off x="847435" y="1821466"/>
            <a:ext cx="353645" cy="353888"/>
            <a:chOff x="-35839800" y="3561025"/>
            <a:chExt cx="291450" cy="291650"/>
          </a:xfrm>
        </p:grpSpPr>
        <p:sp>
          <p:nvSpPr>
            <p:cNvPr id="9584" name="Google Shape;9584;p91"/>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1"/>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1"/>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1"/>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1"/>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1"/>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1"/>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1" name="Google Shape;9591;p91"/>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2" name="Google Shape;9592;p91"/>
          <p:cNvGrpSpPr/>
          <p:nvPr/>
        </p:nvGrpSpPr>
        <p:grpSpPr>
          <a:xfrm>
            <a:off x="3084980" y="1380546"/>
            <a:ext cx="353645" cy="353645"/>
            <a:chOff x="-34003850" y="3227275"/>
            <a:chExt cx="291450" cy="291450"/>
          </a:xfrm>
        </p:grpSpPr>
        <p:sp>
          <p:nvSpPr>
            <p:cNvPr id="9593" name="Google Shape;9593;p91"/>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1"/>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1"/>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1"/>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1"/>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91"/>
          <p:cNvGrpSpPr/>
          <p:nvPr/>
        </p:nvGrpSpPr>
        <p:grpSpPr>
          <a:xfrm>
            <a:off x="3084510" y="1821238"/>
            <a:ext cx="354586" cy="354343"/>
            <a:chOff x="-34004625" y="3585850"/>
            <a:chExt cx="292225" cy="292025"/>
          </a:xfrm>
        </p:grpSpPr>
        <p:sp>
          <p:nvSpPr>
            <p:cNvPr id="9599" name="Google Shape;9599;p91"/>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1"/>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1"/>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1"/>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1"/>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91"/>
          <p:cNvGrpSpPr/>
          <p:nvPr/>
        </p:nvGrpSpPr>
        <p:grpSpPr>
          <a:xfrm>
            <a:off x="3084025" y="2256439"/>
            <a:ext cx="355557" cy="354616"/>
            <a:chOff x="-34005425" y="3945575"/>
            <a:chExt cx="293025" cy="292250"/>
          </a:xfrm>
        </p:grpSpPr>
        <p:sp>
          <p:nvSpPr>
            <p:cNvPr id="9605" name="Google Shape;9605;p91"/>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1"/>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1"/>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91"/>
          <p:cNvGrpSpPr/>
          <p:nvPr/>
        </p:nvGrpSpPr>
        <p:grpSpPr>
          <a:xfrm>
            <a:off x="1731124" y="2729615"/>
            <a:ext cx="358408" cy="355557"/>
            <a:chOff x="-32174975" y="3192625"/>
            <a:chExt cx="295375" cy="293025"/>
          </a:xfrm>
        </p:grpSpPr>
        <p:sp>
          <p:nvSpPr>
            <p:cNvPr id="9609" name="Google Shape;9609;p91"/>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1"/>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1"/>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1"/>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3" name="Google Shape;9613;p91"/>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1"/>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5" name="Google Shape;9615;p91"/>
          <p:cNvGrpSpPr/>
          <p:nvPr/>
        </p:nvGrpSpPr>
        <p:grpSpPr>
          <a:xfrm>
            <a:off x="3970274" y="2730570"/>
            <a:ext cx="354586" cy="353645"/>
            <a:chOff x="-30345325" y="3184750"/>
            <a:chExt cx="292225" cy="291450"/>
          </a:xfrm>
        </p:grpSpPr>
        <p:sp>
          <p:nvSpPr>
            <p:cNvPr id="9616" name="Google Shape;9616;p91"/>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1"/>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1"/>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1"/>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1"/>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91"/>
          <p:cNvGrpSpPr/>
          <p:nvPr/>
        </p:nvGrpSpPr>
        <p:grpSpPr>
          <a:xfrm>
            <a:off x="1295026" y="1380546"/>
            <a:ext cx="353645" cy="353645"/>
            <a:chOff x="-35481425" y="3202075"/>
            <a:chExt cx="291450" cy="291450"/>
          </a:xfrm>
        </p:grpSpPr>
        <p:sp>
          <p:nvSpPr>
            <p:cNvPr id="9622" name="Google Shape;9622;p91"/>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1"/>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1"/>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1"/>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1"/>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1"/>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1"/>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91"/>
          <p:cNvGrpSpPr/>
          <p:nvPr/>
        </p:nvGrpSpPr>
        <p:grpSpPr>
          <a:xfrm>
            <a:off x="1294556" y="1822072"/>
            <a:ext cx="354586" cy="352675"/>
            <a:chOff x="-35482200" y="3561225"/>
            <a:chExt cx="292225" cy="290650"/>
          </a:xfrm>
        </p:grpSpPr>
        <p:sp>
          <p:nvSpPr>
            <p:cNvPr id="9630" name="Google Shape;9630;p91"/>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1"/>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1"/>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91"/>
          <p:cNvGrpSpPr/>
          <p:nvPr/>
        </p:nvGrpSpPr>
        <p:grpSpPr>
          <a:xfrm>
            <a:off x="1295026" y="2256940"/>
            <a:ext cx="353645" cy="353615"/>
            <a:chOff x="-35481425" y="3919600"/>
            <a:chExt cx="291450" cy="291425"/>
          </a:xfrm>
        </p:grpSpPr>
        <p:sp>
          <p:nvSpPr>
            <p:cNvPr id="9634" name="Google Shape;9634;p91"/>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1"/>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1"/>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1"/>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1"/>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1"/>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1"/>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1"/>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91"/>
          <p:cNvGrpSpPr/>
          <p:nvPr/>
        </p:nvGrpSpPr>
        <p:grpSpPr>
          <a:xfrm>
            <a:off x="3530661" y="1381031"/>
            <a:ext cx="357468" cy="352675"/>
            <a:chOff x="-33645475" y="3228075"/>
            <a:chExt cx="294600" cy="290650"/>
          </a:xfrm>
        </p:grpSpPr>
        <p:sp>
          <p:nvSpPr>
            <p:cNvPr id="9643" name="Google Shape;9643;p91"/>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1"/>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1"/>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1"/>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1"/>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1"/>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1"/>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91"/>
          <p:cNvGrpSpPr/>
          <p:nvPr/>
        </p:nvGrpSpPr>
        <p:grpSpPr>
          <a:xfrm>
            <a:off x="3531631" y="1821116"/>
            <a:ext cx="355526" cy="354586"/>
            <a:chOff x="-33646250" y="3586425"/>
            <a:chExt cx="293000" cy="292225"/>
          </a:xfrm>
        </p:grpSpPr>
        <p:sp>
          <p:nvSpPr>
            <p:cNvPr id="9651" name="Google Shape;9651;p91"/>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1"/>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91"/>
          <p:cNvGrpSpPr/>
          <p:nvPr/>
        </p:nvGrpSpPr>
        <p:grpSpPr>
          <a:xfrm>
            <a:off x="3532101" y="2255969"/>
            <a:ext cx="354586" cy="355557"/>
            <a:chOff x="-33645475" y="3944800"/>
            <a:chExt cx="292225" cy="293025"/>
          </a:xfrm>
        </p:grpSpPr>
        <p:sp>
          <p:nvSpPr>
            <p:cNvPr id="9654" name="Google Shape;9654;p91"/>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1"/>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1"/>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1"/>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1"/>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1"/>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1"/>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1"/>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1"/>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1"/>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91"/>
          <p:cNvGrpSpPr/>
          <p:nvPr/>
        </p:nvGrpSpPr>
        <p:grpSpPr>
          <a:xfrm>
            <a:off x="2185320" y="2729706"/>
            <a:ext cx="352675" cy="355375"/>
            <a:chOff x="-31809525" y="3192625"/>
            <a:chExt cx="290650" cy="292875"/>
          </a:xfrm>
        </p:grpSpPr>
        <p:sp>
          <p:nvSpPr>
            <p:cNvPr id="9665" name="Google Shape;9665;p91"/>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1"/>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1"/>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1"/>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91"/>
          <p:cNvGrpSpPr/>
          <p:nvPr/>
        </p:nvGrpSpPr>
        <p:grpSpPr>
          <a:xfrm>
            <a:off x="2184835" y="3200258"/>
            <a:ext cx="353645" cy="355557"/>
            <a:chOff x="-31811100" y="3550975"/>
            <a:chExt cx="291450" cy="293025"/>
          </a:xfrm>
        </p:grpSpPr>
        <p:sp>
          <p:nvSpPr>
            <p:cNvPr id="9670" name="Google Shape;9670;p91"/>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1"/>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1"/>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1"/>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1"/>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1"/>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1"/>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91"/>
          <p:cNvGrpSpPr/>
          <p:nvPr/>
        </p:nvGrpSpPr>
        <p:grpSpPr>
          <a:xfrm>
            <a:off x="2178631" y="3664562"/>
            <a:ext cx="366052" cy="356831"/>
            <a:chOff x="-31817400" y="3910025"/>
            <a:chExt cx="301675" cy="294075"/>
          </a:xfrm>
        </p:grpSpPr>
        <p:sp>
          <p:nvSpPr>
            <p:cNvPr id="9678" name="Google Shape;9678;p91"/>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1"/>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1"/>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91"/>
          <p:cNvGrpSpPr/>
          <p:nvPr/>
        </p:nvGrpSpPr>
        <p:grpSpPr>
          <a:xfrm>
            <a:off x="3970259" y="3200743"/>
            <a:ext cx="354616" cy="354586"/>
            <a:chOff x="-30354000" y="3569100"/>
            <a:chExt cx="292250" cy="292225"/>
          </a:xfrm>
        </p:grpSpPr>
        <p:sp>
          <p:nvSpPr>
            <p:cNvPr id="9682" name="Google Shape;9682;p91"/>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1"/>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91"/>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1"/>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1"/>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1"/>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91"/>
          <p:cNvGrpSpPr/>
          <p:nvPr/>
        </p:nvGrpSpPr>
        <p:grpSpPr>
          <a:xfrm>
            <a:off x="1748837" y="1380546"/>
            <a:ext cx="342148" cy="353645"/>
            <a:chOff x="-35118325" y="3202075"/>
            <a:chExt cx="281975" cy="291450"/>
          </a:xfrm>
        </p:grpSpPr>
        <p:sp>
          <p:nvSpPr>
            <p:cNvPr id="9689" name="Google Shape;9689;p91"/>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1"/>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1"/>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1"/>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91"/>
          <p:cNvGrpSpPr/>
          <p:nvPr/>
        </p:nvGrpSpPr>
        <p:grpSpPr>
          <a:xfrm>
            <a:off x="1742618" y="1821799"/>
            <a:ext cx="354586" cy="353221"/>
            <a:chOff x="-35123050" y="3561225"/>
            <a:chExt cx="292225" cy="291100"/>
          </a:xfrm>
        </p:grpSpPr>
        <p:sp>
          <p:nvSpPr>
            <p:cNvPr id="9694" name="Google Shape;9694;p91"/>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1"/>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91"/>
          <p:cNvGrpSpPr/>
          <p:nvPr/>
        </p:nvGrpSpPr>
        <p:grpSpPr>
          <a:xfrm>
            <a:off x="1784677" y="2256940"/>
            <a:ext cx="270467" cy="353615"/>
            <a:chOff x="-35089175" y="3919600"/>
            <a:chExt cx="222900" cy="291425"/>
          </a:xfrm>
        </p:grpSpPr>
        <p:sp>
          <p:nvSpPr>
            <p:cNvPr id="9697" name="Google Shape;9697;p91"/>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1"/>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91"/>
          <p:cNvGrpSpPr/>
          <p:nvPr/>
        </p:nvGrpSpPr>
        <p:grpSpPr>
          <a:xfrm>
            <a:off x="3981673" y="1380303"/>
            <a:ext cx="336445" cy="354131"/>
            <a:chOff x="-33277650" y="3226875"/>
            <a:chExt cx="277275" cy="291850"/>
          </a:xfrm>
        </p:grpSpPr>
        <p:sp>
          <p:nvSpPr>
            <p:cNvPr id="9700" name="Google Shape;9700;p91"/>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1"/>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1"/>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1"/>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1"/>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1"/>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1"/>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91"/>
          <p:cNvGrpSpPr/>
          <p:nvPr/>
        </p:nvGrpSpPr>
        <p:grpSpPr>
          <a:xfrm>
            <a:off x="3973073" y="1821587"/>
            <a:ext cx="353645" cy="353645"/>
            <a:chOff x="-33286325" y="3586425"/>
            <a:chExt cx="291450" cy="291450"/>
          </a:xfrm>
        </p:grpSpPr>
        <p:sp>
          <p:nvSpPr>
            <p:cNvPr id="9708" name="Google Shape;9708;p91"/>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1"/>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1"/>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1"/>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1"/>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91"/>
          <p:cNvGrpSpPr/>
          <p:nvPr/>
        </p:nvGrpSpPr>
        <p:grpSpPr>
          <a:xfrm>
            <a:off x="3973073" y="2255969"/>
            <a:ext cx="353645" cy="355557"/>
            <a:chOff x="-33286325" y="3944800"/>
            <a:chExt cx="291450" cy="293025"/>
          </a:xfrm>
        </p:grpSpPr>
        <p:sp>
          <p:nvSpPr>
            <p:cNvPr id="9714" name="Google Shape;9714;p9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91"/>
          <p:cNvGrpSpPr/>
          <p:nvPr/>
        </p:nvGrpSpPr>
        <p:grpSpPr>
          <a:xfrm>
            <a:off x="2631470" y="2729129"/>
            <a:ext cx="353645" cy="356527"/>
            <a:chOff x="-31452725" y="3191825"/>
            <a:chExt cx="291450" cy="293825"/>
          </a:xfrm>
        </p:grpSpPr>
        <p:sp>
          <p:nvSpPr>
            <p:cNvPr id="9719" name="Google Shape;9719;p91"/>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1"/>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1"/>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1"/>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91"/>
          <p:cNvGrpSpPr/>
          <p:nvPr/>
        </p:nvGrpSpPr>
        <p:grpSpPr>
          <a:xfrm>
            <a:off x="2631000" y="3200744"/>
            <a:ext cx="354586" cy="354586"/>
            <a:chOff x="-31452725" y="3551775"/>
            <a:chExt cx="292225" cy="292225"/>
          </a:xfrm>
        </p:grpSpPr>
        <p:sp>
          <p:nvSpPr>
            <p:cNvPr id="9724" name="Google Shape;9724;p91"/>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1"/>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1"/>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1"/>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91"/>
          <p:cNvGrpSpPr/>
          <p:nvPr/>
        </p:nvGrpSpPr>
        <p:grpSpPr>
          <a:xfrm>
            <a:off x="2629559" y="3664729"/>
            <a:ext cx="357468" cy="356497"/>
            <a:chOff x="-31455100" y="3909350"/>
            <a:chExt cx="294600" cy="293800"/>
          </a:xfrm>
        </p:grpSpPr>
        <p:sp>
          <p:nvSpPr>
            <p:cNvPr id="9729" name="Google Shape;9729;p91"/>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1"/>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91"/>
          <p:cNvGrpSpPr/>
          <p:nvPr/>
        </p:nvGrpSpPr>
        <p:grpSpPr>
          <a:xfrm>
            <a:off x="3970744" y="3665684"/>
            <a:ext cx="353645" cy="354586"/>
            <a:chOff x="-30345325" y="3918800"/>
            <a:chExt cx="291450" cy="292225"/>
          </a:xfrm>
        </p:grpSpPr>
        <p:sp>
          <p:nvSpPr>
            <p:cNvPr id="9732" name="Google Shape;9732;p91"/>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1"/>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1"/>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1"/>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1"/>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91"/>
          <p:cNvGrpSpPr/>
          <p:nvPr/>
        </p:nvGrpSpPr>
        <p:grpSpPr>
          <a:xfrm>
            <a:off x="2190209" y="1821587"/>
            <a:ext cx="353645" cy="353645"/>
            <a:chOff x="-34763900" y="3561225"/>
            <a:chExt cx="291450" cy="291450"/>
          </a:xfrm>
        </p:grpSpPr>
        <p:sp>
          <p:nvSpPr>
            <p:cNvPr id="9738" name="Google Shape;9738;p91"/>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1"/>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1"/>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1" name="Google Shape;9741;p91"/>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2" name="Google Shape;9742;p91"/>
          <p:cNvGrpSpPr/>
          <p:nvPr/>
        </p:nvGrpSpPr>
        <p:grpSpPr>
          <a:xfrm>
            <a:off x="845106" y="2730099"/>
            <a:ext cx="354586" cy="354586"/>
            <a:chOff x="-32927950" y="3227275"/>
            <a:chExt cx="292225" cy="292225"/>
          </a:xfrm>
        </p:grpSpPr>
        <p:sp>
          <p:nvSpPr>
            <p:cNvPr id="9743" name="Google Shape;9743;p91"/>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1"/>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1"/>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1"/>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1"/>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91"/>
          <p:cNvGrpSpPr/>
          <p:nvPr/>
        </p:nvGrpSpPr>
        <p:grpSpPr>
          <a:xfrm>
            <a:off x="844621" y="3201213"/>
            <a:ext cx="355557" cy="353645"/>
            <a:chOff x="-32927950" y="3586425"/>
            <a:chExt cx="293025" cy="291450"/>
          </a:xfrm>
        </p:grpSpPr>
        <p:sp>
          <p:nvSpPr>
            <p:cNvPr id="9749" name="Google Shape;9749;p91"/>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1"/>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1"/>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1"/>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1"/>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4" name="Google Shape;9754;p91"/>
          <p:cNvGrpSpPr/>
          <p:nvPr/>
        </p:nvGrpSpPr>
        <p:grpSpPr>
          <a:xfrm>
            <a:off x="845106" y="3665198"/>
            <a:ext cx="354586" cy="355557"/>
            <a:chOff x="-32927950" y="3944800"/>
            <a:chExt cx="292225" cy="293025"/>
          </a:xfrm>
        </p:grpSpPr>
        <p:sp>
          <p:nvSpPr>
            <p:cNvPr id="9755" name="Google Shape;9755;p91"/>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1"/>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1"/>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1"/>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1"/>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1"/>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1"/>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1"/>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1"/>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91"/>
          <p:cNvGrpSpPr/>
          <p:nvPr/>
        </p:nvGrpSpPr>
        <p:grpSpPr>
          <a:xfrm>
            <a:off x="3073898" y="2730449"/>
            <a:ext cx="354586" cy="353888"/>
            <a:chOff x="-31094350" y="3194000"/>
            <a:chExt cx="292225" cy="291650"/>
          </a:xfrm>
        </p:grpSpPr>
        <p:sp>
          <p:nvSpPr>
            <p:cNvPr id="9765" name="Google Shape;9765;p91"/>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1"/>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1"/>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1"/>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1"/>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1"/>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1"/>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1"/>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91"/>
          <p:cNvGrpSpPr/>
          <p:nvPr/>
        </p:nvGrpSpPr>
        <p:grpSpPr>
          <a:xfrm>
            <a:off x="3074368" y="3200941"/>
            <a:ext cx="353645" cy="354191"/>
            <a:chOff x="-31093575" y="3552550"/>
            <a:chExt cx="291450" cy="291900"/>
          </a:xfrm>
        </p:grpSpPr>
        <p:sp>
          <p:nvSpPr>
            <p:cNvPr id="9774" name="Google Shape;9774;p91"/>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1"/>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1"/>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1"/>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91"/>
          <p:cNvGrpSpPr/>
          <p:nvPr/>
        </p:nvGrpSpPr>
        <p:grpSpPr>
          <a:xfrm>
            <a:off x="2200736" y="1380546"/>
            <a:ext cx="332593" cy="353645"/>
            <a:chOff x="-34755225" y="3202075"/>
            <a:chExt cx="274100" cy="291450"/>
          </a:xfrm>
        </p:grpSpPr>
        <p:sp>
          <p:nvSpPr>
            <p:cNvPr id="9779" name="Google Shape;9779;p91"/>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1"/>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1"/>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1"/>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1"/>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1"/>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1"/>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91"/>
          <p:cNvGrpSpPr/>
          <p:nvPr/>
        </p:nvGrpSpPr>
        <p:grpSpPr>
          <a:xfrm>
            <a:off x="3074368" y="3666169"/>
            <a:ext cx="353645" cy="353615"/>
            <a:chOff x="-31093575" y="3911725"/>
            <a:chExt cx="291450" cy="291425"/>
          </a:xfrm>
        </p:grpSpPr>
        <p:sp>
          <p:nvSpPr>
            <p:cNvPr id="9787" name="Google Shape;9787;p91"/>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1"/>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91"/>
          <p:cNvGrpSpPr/>
          <p:nvPr/>
        </p:nvGrpSpPr>
        <p:grpSpPr>
          <a:xfrm>
            <a:off x="2183798" y="4123136"/>
            <a:ext cx="356497" cy="354586"/>
            <a:chOff x="-29946000" y="3183175"/>
            <a:chExt cx="293800" cy="292225"/>
          </a:xfrm>
        </p:grpSpPr>
        <p:sp>
          <p:nvSpPr>
            <p:cNvPr id="9790" name="Google Shape;9790;p91"/>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1"/>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1"/>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1"/>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1"/>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91"/>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91"/>
          <p:cNvGrpSpPr/>
          <p:nvPr/>
        </p:nvGrpSpPr>
        <p:grpSpPr>
          <a:xfrm>
            <a:off x="2628330" y="1380289"/>
            <a:ext cx="358408" cy="354161"/>
            <a:chOff x="-34408675" y="3202075"/>
            <a:chExt cx="295375" cy="291875"/>
          </a:xfrm>
        </p:grpSpPr>
        <p:sp>
          <p:nvSpPr>
            <p:cNvPr id="9797" name="Google Shape;9797;p91"/>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1"/>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1"/>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1"/>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91"/>
          <p:cNvGrpSpPr/>
          <p:nvPr/>
        </p:nvGrpSpPr>
        <p:grpSpPr>
          <a:xfrm>
            <a:off x="2630241" y="1820283"/>
            <a:ext cx="354586" cy="356254"/>
            <a:chOff x="-34405525" y="3558075"/>
            <a:chExt cx="292225" cy="293600"/>
          </a:xfrm>
        </p:grpSpPr>
        <p:sp>
          <p:nvSpPr>
            <p:cNvPr id="9802" name="Google Shape;9802;p91"/>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1"/>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1"/>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91"/>
          <p:cNvGrpSpPr/>
          <p:nvPr/>
        </p:nvGrpSpPr>
        <p:grpSpPr>
          <a:xfrm>
            <a:off x="2629755" y="2256940"/>
            <a:ext cx="355557" cy="353615"/>
            <a:chOff x="-34406325" y="3919600"/>
            <a:chExt cx="293025" cy="291425"/>
          </a:xfrm>
        </p:grpSpPr>
        <p:sp>
          <p:nvSpPr>
            <p:cNvPr id="9806" name="Google Shape;9806;p91"/>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1"/>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1"/>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1"/>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1"/>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1"/>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1"/>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91"/>
          <p:cNvGrpSpPr/>
          <p:nvPr/>
        </p:nvGrpSpPr>
        <p:grpSpPr>
          <a:xfrm>
            <a:off x="1293653" y="2736303"/>
            <a:ext cx="353645" cy="342179"/>
            <a:chOff x="-32568800" y="3232000"/>
            <a:chExt cx="291450" cy="282000"/>
          </a:xfrm>
        </p:grpSpPr>
        <p:sp>
          <p:nvSpPr>
            <p:cNvPr id="9814" name="Google Shape;9814;p91"/>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1"/>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91"/>
          <p:cNvGrpSpPr/>
          <p:nvPr/>
        </p:nvGrpSpPr>
        <p:grpSpPr>
          <a:xfrm>
            <a:off x="1293183" y="3201213"/>
            <a:ext cx="354586" cy="353645"/>
            <a:chOff x="-32569575" y="3586425"/>
            <a:chExt cx="292225" cy="291450"/>
          </a:xfrm>
        </p:grpSpPr>
        <p:sp>
          <p:nvSpPr>
            <p:cNvPr id="9817" name="Google Shape;9817;p91"/>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1"/>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91"/>
          <p:cNvGrpSpPr/>
          <p:nvPr/>
        </p:nvGrpSpPr>
        <p:grpSpPr>
          <a:xfrm>
            <a:off x="1284098" y="3665805"/>
            <a:ext cx="372756" cy="354343"/>
            <a:chOff x="-32576675" y="3944600"/>
            <a:chExt cx="307200" cy="292025"/>
          </a:xfrm>
        </p:grpSpPr>
        <p:sp>
          <p:nvSpPr>
            <p:cNvPr id="9820" name="Google Shape;9820;p91"/>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1"/>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91"/>
          <p:cNvGrpSpPr/>
          <p:nvPr/>
        </p:nvGrpSpPr>
        <p:grpSpPr>
          <a:xfrm>
            <a:off x="3529065" y="2730100"/>
            <a:ext cx="354586" cy="354586"/>
            <a:chOff x="-30735200" y="3192625"/>
            <a:chExt cx="292225" cy="292225"/>
          </a:xfrm>
        </p:grpSpPr>
        <p:sp>
          <p:nvSpPr>
            <p:cNvPr id="9823" name="Google Shape;9823;p91"/>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1"/>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1"/>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1"/>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91"/>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1"/>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1"/>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91"/>
          <p:cNvGrpSpPr/>
          <p:nvPr/>
        </p:nvGrpSpPr>
        <p:grpSpPr>
          <a:xfrm>
            <a:off x="3529065" y="3201532"/>
            <a:ext cx="354586" cy="353008"/>
            <a:chOff x="-30735200" y="3552550"/>
            <a:chExt cx="292225" cy="290925"/>
          </a:xfrm>
        </p:grpSpPr>
        <p:sp>
          <p:nvSpPr>
            <p:cNvPr id="9831" name="Google Shape;9831;p91"/>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1"/>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91"/>
          <p:cNvGrpSpPr/>
          <p:nvPr/>
        </p:nvGrpSpPr>
        <p:grpSpPr>
          <a:xfrm>
            <a:off x="3529065" y="3666154"/>
            <a:ext cx="354586" cy="353645"/>
            <a:chOff x="-30735200" y="3910925"/>
            <a:chExt cx="292225" cy="291450"/>
          </a:xfrm>
        </p:grpSpPr>
        <p:sp>
          <p:nvSpPr>
            <p:cNvPr id="9834" name="Google Shape;9834;p91"/>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1"/>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6" name="Google Shape;9836;p91"/>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7" name="Google Shape;9837;p91"/>
          <p:cNvGrpSpPr/>
          <p:nvPr/>
        </p:nvGrpSpPr>
        <p:grpSpPr>
          <a:xfrm>
            <a:off x="4882910" y="1379021"/>
            <a:ext cx="358971" cy="359224"/>
            <a:chOff x="-57956275" y="3197925"/>
            <a:chExt cx="319000" cy="319225"/>
          </a:xfrm>
        </p:grpSpPr>
        <p:sp>
          <p:nvSpPr>
            <p:cNvPr id="9838" name="Google Shape;9838;p91"/>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1"/>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1"/>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1"/>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1"/>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1"/>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1"/>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91"/>
          <p:cNvGrpSpPr/>
          <p:nvPr/>
        </p:nvGrpSpPr>
        <p:grpSpPr>
          <a:xfrm>
            <a:off x="4905064" y="1835446"/>
            <a:ext cx="314662" cy="358971"/>
            <a:chOff x="-57940525" y="3590375"/>
            <a:chExt cx="279625" cy="319000"/>
          </a:xfrm>
        </p:grpSpPr>
        <p:sp>
          <p:nvSpPr>
            <p:cNvPr id="9846" name="Google Shape;9846;p91"/>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1"/>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1"/>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1"/>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1"/>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91"/>
          <p:cNvGrpSpPr/>
          <p:nvPr/>
        </p:nvGrpSpPr>
        <p:grpSpPr>
          <a:xfrm>
            <a:off x="4875945" y="2276817"/>
            <a:ext cx="358099" cy="358999"/>
            <a:chOff x="-57959425" y="3982600"/>
            <a:chExt cx="318225" cy="319025"/>
          </a:xfrm>
        </p:grpSpPr>
        <p:sp>
          <p:nvSpPr>
            <p:cNvPr id="9852" name="Google Shape;9852;p91"/>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1"/>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1"/>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1"/>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91"/>
          <p:cNvGrpSpPr/>
          <p:nvPr/>
        </p:nvGrpSpPr>
        <p:grpSpPr>
          <a:xfrm>
            <a:off x="7076112" y="1380146"/>
            <a:ext cx="357226" cy="357226"/>
            <a:chOff x="-55987225" y="3198925"/>
            <a:chExt cx="317450" cy="317450"/>
          </a:xfrm>
        </p:grpSpPr>
        <p:sp>
          <p:nvSpPr>
            <p:cNvPr id="9857" name="Google Shape;9857;p91"/>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1"/>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1"/>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1"/>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91"/>
          <p:cNvGrpSpPr/>
          <p:nvPr/>
        </p:nvGrpSpPr>
        <p:grpSpPr>
          <a:xfrm>
            <a:off x="7076112" y="1836178"/>
            <a:ext cx="357226" cy="357367"/>
            <a:chOff x="-55987225" y="3591025"/>
            <a:chExt cx="317450" cy="317575"/>
          </a:xfrm>
        </p:grpSpPr>
        <p:sp>
          <p:nvSpPr>
            <p:cNvPr id="9862" name="Google Shape;9862;p91"/>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1"/>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1"/>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1"/>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1"/>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91"/>
          <p:cNvGrpSpPr/>
          <p:nvPr/>
        </p:nvGrpSpPr>
        <p:grpSpPr>
          <a:xfrm>
            <a:off x="7090027" y="2276817"/>
            <a:ext cx="358999" cy="358999"/>
            <a:chOff x="-55988800" y="3982600"/>
            <a:chExt cx="319025" cy="319025"/>
          </a:xfrm>
        </p:grpSpPr>
        <p:sp>
          <p:nvSpPr>
            <p:cNvPr id="9868" name="Google Shape;9868;p91"/>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1"/>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1"/>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1"/>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1"/>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91"/>
          <p:cNvGrpSpPr/>
          <p:nvPr/>
        </p:nvGrpSpPr>
        <p:grpSpPr>
          <a:xfrm>
            <a:off x="5748546" y="2734774"/>
            <a:ext cx="356326" cy="358971"/>
            <a:chOff x="-54026025" y="3192625"/>
            <a:chExt cx="316650" cy="319000"/>
          </a:xfrm>
        </p:grpSpPr>
        <p:sp>
          <p:nvSpPr>
            <p:cNvPr id="9874" name="Google Shape;9874;p91"/>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1"/>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1"/>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1"/>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1"/>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1"/>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1"/>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1"/>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91"/>
          <p:cNvGrpSpPr/>
          <p:nvPr/>
        </p:nvGrpSpPr>
        <p:grpSpPr>
          <a:xfrm>
            <a:off x="5768492" y="3205748"/>
            <a:ext cx="316434" cy="358099"/>
            <a:chOff x="-54007925" y="3584850"/>
            <a:chExt cx="281200" cy="318225"/>
          </a:xfrm>
        </p:grpSpPr>
        <p:sp>
          <p:nvSpPr>
            <p:cNvPr id="9883" name="Google Shape;9883;p91"/>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1"/>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1"/>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1"/>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1"/>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1"/>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91"/>
          <p:cNvGrpSpPr/>
          <p:nvPr/>
        </p:nvGrpSpPr>
        <p:grpSpPr>
          <a:xfrm>
            <a:off x="5768492" y="3667633"/>
            <a:ext cx="316434" cy="358914"/>
            <a:chOff x="-54007925" y="3975575"/>
            <a:chExt cx="281200" cy="318950"/>
          </a:xfrm>
        </p:grpSpPr>
        <p:sp>
          <p:nvSpPr>
            <p:cNvPr id="9890" name="Google Shape;9890;p91"/>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1"/>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1"/>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1"/>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91"/>
          <p:cNvGrpSpPr/>
          <p:nvPr/>
        </p:nvGrpSpPr>
        <p:grpSpPr>
          <a:xfrm>
            <a:off x="8003359" y="2752104"/>
            <a:ext cx="274770" cy="358492"/>
            <a:chOff x="-52005775" y="3208025"/>
            <a:chExt cx="244175" cy="318575"/>
          </a:xfrm>
        </p:grpSpPr>
        <p:sp>
          <p:nvSpPr>
            <p:cNvPr id="9895" name="Google Shape;9895;p91"/>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1"/>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1"/>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1"/>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1"/>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1"/>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1"/>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1"/>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1"/>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1"/>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1"/>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91"/>
          <p:cNvGrpSpPr/>
          <p:nvPr/>
        </p:nvGrpSpPr>
        <p:grpSpPr>
          <a:xfrm>
            <a:off x="5309825" y="1380146"/>
            <a:ext cx="358099" cy="358099"/>
            <a:chOff x="-57568775" y="3198925"/>
            <a:chExt cx="318225" cy="318225"/>
          </a:xfrm>
        </p:grpSpPr>
        <p:sp>
          <p:nvSpPr>
            <p:cNvPr id="9907" name="Google Shape;9907;p91"/>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1"/>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1"/>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1"/>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1"/>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1"/>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91"/>
          <p:cNvGrpSpPr/>
          <p:nvPr/>
        </p:nvGrpSpPr>
        <p:grpSpPr>
          <a:xfrm>
            <a:off x="5331543" y="1835446"/>
            <a:ext cx="314662" cy="358099"/>
            <a:chOff x="-57549075" y="3590375"/>
            <a:chExt cx="279625" cy="318225"/>
          </a:xfrm>
        </p:grpSpPr>
        <p:sp>
          <p:nvSpPr>
            <p:cNvPr id="9914" name="Google Shape;9914;p91"/>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1"/>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1"/>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1"/>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91"/>
          <p:cNvGrpSpPr/>
          <p:nvPr/>
        </p:nvGrpSpPr>
        <p:grpSpPr>
          <a:xfrm>
            <a:off x="5323740" y="2276817"/>
            <a:ext cx="359871" cy="359871"/>
            <a:chOff x="-57570350" y="3982600"/>
            <a:chExt cx="319800" cy="319800"/>
          </a:xfrm>
        </p:grpSpPr>
        <p:sp>
          <p:nvSpPr>
            <p:cNvPr id="9919" name="Google Shape;9919;p91"/>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1"/>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1"/>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1"/>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91"/>
          <p:cNvGrpSpPr/>
          <p:nvPr/>
        </p:nvGrpSpPr>
        <p:grpSpPr>
          <a:xfrm>
            <a:off x="7538779" y="1379246"/>
            <a:ext cx="314662" cy="358999"/>
            <a:chOff x="-55576850" y="3198125"/>
            <a:chExt cx="279625" cy="319025"/>
          </a:xfrm>
        </p:grpSpPr>
        <p:sp>
          <p:nvSpPr>
            <p:cNvPr id="9924" name="Google Shape;9924;p91"/>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1"/>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1"/>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1"/>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91"/>
          <p:cNvGrpSpPr/>
          <p:nvPr/>
        </p:nvGrpSpPr>
        <p:grpSpPr>
          <a:xfrm>
            <a:off x="7516174" y="1835221"/>
            <a:ext cx="359871" cy="358324"/>
            <a:chOff x="-55596550" y="3590175"/>
            <a:chExt cx="319800" cy="318425"/>
          </a:xfrm>
        </p:grpSpPr>
        <p:sp>
          <p:nvSpPr>
            <p:cNvPr id="9929" name="Google Shape;9929;p91"/>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1"/>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1"/>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91"/>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91"/>
          <p:cNvGrpSpPr/>
          <p:nvPr/>
        </p:nvGrpSpPr>
        <p:grpSpPr>
          <a:xfrm>
            <a:off x="7531412" y="2276564"/>
            <a:ext cx="358999" cy="359252"/>
            <a:chOff x="-55595775" y="3982375"/>
            <a:chExt cx="319025" cy="319250"/>
          </a:xfrm>
        </p:grpSpPr>
        <p:sp>
          <p:nvSpPr>
            <p:cNvPr id="9934" name="Google Shape;9934;p91"/>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1"/>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1"/>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1"/>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1"/>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1"/>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91"/>
          <p:cNvGrpSpPr/>
          <p:nvPr/>
        </p:nvGrpSpPr>
        <p:grpSpPr>
          <a:xfrm>
            <a:off x="6188595" y="2734774"/>
            <a:ext cx="358999" cy="358099"/>
            <a:chOff x="-53635375" y="3192625"/>
            <a:chExt cx="319025" cy="318225"/>
          </a:xfrm>
        </p:grpSpPr>
        <p:sp>
          <p:nvSpPr>
            <p:cNvPr id="9941" name="Google Shape;9941;p91"/>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1"/>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1"/>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91"/>
          <p:cNvGrpSpPr/>
          <p:nvPr/>
        </p:nvGrpSpPr>
        <p:grpSpPr>
          <a:xfrm>
            <a:off x="6210763" y="3205748"/>
            <a:ext cx="314662" cy="358999"/>
            <a:chOff x="-53615675" y="3584850"/>
            <a:chExt cx="279625" cy="319025"/>
          </a:xfrm>
        </p:grpSpPr>
        <p:sp>
          <p:nvSpPr>
            <p:cNvPr id="9945" name="Google Shape;9945;p91"/>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1"/>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1"/>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91"/>
          <p:cNvGrpSpPr/>
          <p:nvPr/>
        </p:nvGrpSpPr>
        <p:grpSpPr>
          <a:xfrm>
            <a:off x="6188609" y="3668674"/>
            <a:ext cx="358971" cy="357874"/>
            <a:chOff x="-53634575" y="3976500"/>
            <a:chExt cx="319000" cy="318025"/>
          </a:xfrm>
        </p:grpSpPr>
        <p:sp>
          <p:nvSpPr>
            <p:cNvPr id="9949" name="Google Shape;9949;p91"/>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1"/>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1"/>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1"/>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1"/>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1"/>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1"/>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1"/>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91"/>
          <p:cNvGrpSpPr/>
          <p:nvPr/>
        </p:nvGrpSpPr>
        <p:grpSpPr>
          <a:xfrm>
            <a:off x="7983413" y="3211628"/>
            <a:ext cx="314662" cy="358436"/>
            <a:chOff x="-52023900" y="3590075"/>
            <a:chExt cx="279625" cy="318525"/>
          </a:xfrm>
        </p:grpSpPr>
        <p:sp>
          <p:nvSpPr>
            <p:cNvPr id="9958" name="Google Shape;9958;p91"/>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1"/>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1"/>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1"/>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1"/>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1"/>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1"/>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91"/>
          <p:cNvGrpSpPr/>
          <p:nvPr/>
        </p:nvGrpSpPr>
        <p:grpSpPr>
          <a:xfrm>
            <a:off x="5746654" y="1380146"/>
            <a:ext cx="358971" cy="358971"/>
            <a:chOff x="-57173375" y="3198925"/>
            <a:chExt cx="319000" cy="319000"/>
          </a:xfrm>
        </p:grpSpPr>
        <p:sp>
          <p:nvSpPr>
            <p:cNvPr id="9966" name="Google Shape;9966;p91"/>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1"/>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1"/>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1"/>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91"/>
          <p:cNvGrpSpPr/>
          <p:nvPr/>
        </p:nvGrpSpPr>
        <p:grpSpPr>
          <a:xfrm>
            <a:off x="5747541" y="1857587"/>
            <a:ext cx="357198" cy="314690"/>
            <a:chOff x="-57176525" y="3610050"/>
            <a:chExt cx="317425" cy="279650"/>
          </a:xfrm>
        </p:grpSpPr>
        <p:sp>
          <p:nvSpPr>
            <p:cNvPr id="9971" name="Google Shape;9971;p91"/>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1"/>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1"/>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1"/>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1"/>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91"/>
          <p:cNvGrpSpPr/>
          <p:nvPr/>
        </p:nvGrpSpPr>
        <p:grpSpPr>
          <a:xfrm>
            <a:off x="7957995" y="1380146"/>
            <a:ext cx="358099" cy="356326"/>
            <a:chOff x="-55202750" y="3198925"/>
            <a:chExt cx="318225" cy="316650"/>
          </a:xfrm>
        </p:grpSpPr>
        <p:sp>
          <p:nvSpPr>
            <p:cNvPr id="9977" name="Google Shape;9977;p91"/>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1"/>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91"/>
          <p:cNvGrpSpPr/>
          <p:nvPr/>
        </p:nvGrpSpPr>
        <p:grpSpPr>
          <a:xfrm>
            <a:off x="7968629" y="1835446"/>
            <a:ext cx="336830" cy="358099"/>
            <a:chOff x="-55194875" y="3590375"/>
            <a:chExt cx="299325" cy="318225"/>
          </a:xfrm>
        </p:grpSpPr>
        <p:sp>
          <p:nvSpPr>
            <p:cNvPr id="9980" name="Google Shape;9980;p91"/>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1"/>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1"/>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1"/>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91"/>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91"/>
          <p:cNvGrpSpPr/>
          <p:nvPr/>
        </p:nvGrpSpPr>
        <p:grpSpPr>
          <a:xfrm>
            <a:off x="7973247" y="2277717"/>
            <a:ext cx="357198" cy="357198"/>
            <a:chOff x="-55203525" y="3983400"/>
            <a:chExt cx="317425" cy="317425"/>
          </a:xfrm>
        </p:grpSpPr>
        <p:sp>
          <p:nvSpPr>
            <p:cNvPr id="9986" name="Google Shape;9986;p91"/>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1"/>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1"/>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91"/>
          <p:cNvGrpSpPr/>
          <p:nvPr/>
        </p:nvGrpSpPr>
        <p:grpSpPr>
          <a:xfrm>
            <a:off x="6639727" y="2734774"/>
            <a:ext cx="335930" cy="358971"/>
            <a:chOff x="-53232900" y="3192625"/>
            <a:chExt cx="298525" cy="319000"/>
          </a:xfrm>
        </p:grpSpPr>
        <p:sp>
          <p:nvSpPr>
            <p:cNvPr id="9990" name="Google Shape;9990;p91"/>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1"/>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1"/>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1"/>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1"/>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1"/>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1"/>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1"/>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91"/>
          <p:cNvGrpSpPr/>
          <p:nvPr/>
        </p:nvGrpSpPr>
        <p:grpSpPr>
          <a:xfrm>
            <a:off x="6629093" y="3205748"/>
            <a:ext cx="357198" cy="356326"/>
            <a:chOff x="-53242350" y="3584850"/>
            <a:chExt cx="317425" cy="316650"/>
          </a:xfrm>
        </p:grpSpPr>
        <p:sp>
          <p:nvSpPr>
            <p:cNvPr id="9999" name="Google Shape;9999;p91"/>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1"/>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1"/>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1"/>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1"/>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91"/>
          <p:cNvGrpSpPr/>
          <p:nvPr/>
        </p:nvGrpSpPr>
        <p:grpSpPr>
          <a:xfrm>
            <a:off x="6650362" y="3668449"/>
            <a:ext cx="314662" cy="358999"/>
            <a:chOff x="-53224225" y="3976300"/>
            <a:chExt cx="279625" cy="319025"/>
          </a:xfrm>
        </p:grpSpPr>
        <p:sp>
          <p:nvSpPr>
            <p:cNvPr id="10005" name="Google Shape;10005;p91"/>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1"/>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1"/>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1"/>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1"/>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1"/>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1"/>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91"/>
          <p:cNvGrpSpPr/>
          <p:nvPr/>
        </p:nvGrpSpPr>
        <p:grpSpPr>
          <a:xfrm>
            <a:off x="7961258" y="3676129"/>
            <a:ext cx="358971" cy="358408"/>
            <a:chOff x="-52043575" y="3983125"/>
            <a:chExt cx="319000" cy="318500"/>
          </a:xfrm>
        </p:grpSpPr>
        <p:sp>
          <p:nvSpPr>
            <p:cNvPr id="10013" name="Google Shape;10013;p91"/>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1"/>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1"/>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1"/>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1"/>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1"/>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1"/>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1"/>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1"/>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91"/>
          <p:cNvGrpSpPr/>
          <p:nvPr/>
        </p:nvGrpSpPr>
        <p:grpSpPr>
          <a:xfrm>
            <a:off x="6215199" y="1380146"/>
            <a:ext cx="314662" cy="358971"/>
            <a:chOff x="-56766175" y="3198925"/>
            <a:chExt cx="279625" cy="319000"/>
          </a:xfrm>
        </p:grpSpPr>
        <p:sp>
          <p:nvSpPr>
            <p:cNvPr id="10023" name="Google Shape;10023;p91"/>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1"/>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1"/>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1"/>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1"/>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1"/>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1"/>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91"/>
          <p:cNvGrpSpPr/>
          <p:nvPr/>
        </p:nvGrpSpPr>
        <p:grpSpPr>
          <a:xfrm>
            <a:off x="6214313" y="1835446"/>
            <a:ext cx="316434" cy="358099"/>
            <a:chOff x="-56766175" y="3590375"/>
            <a:chExt cx="281200" cy="318225"/>
          </a:xfrm>
        </p:grpSpPr>
        <p:sp>
          <p:nvSpPr>
            <p:cNvPr id="10031" name="Google Shape;10031;p91"/>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1"/>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1"/>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1"/>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91"/>
          <p:cNvGrpSpPr/>
          <p:nvPr/>
        </p:nvGrpSpPr>
        <p:grpSpPr>
          <a:xfrm>
            <a:off x="6251269" y="2276817"/>
            <a:ext cx="272126" cy="358099"/>
            <a:chOff x="-56747275" y="3982600"/>
            <a:chExt cx="241825" cy="318225"/>
          </a:xfrm>
        </p:grpSpPr>
        <p:sp>
          <p:nvSpPr>
            <p:cNvPr id="10036" name="Google Shape;10036;p91"/>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1"/>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1"/>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1"/>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1"/>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1"/>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1"/>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91"/>
          <p:cNvGrpSpPr/>
          <p:nvPr/>
        </p:nvGrpSpPr>
        <p:grpSpPr>
          <a:xfrm>
            <a:off x="4859020" y="3219055"/>
            <a:ext cx="358999" cy="342991"/>
            <a:chOff x="-54812875" y="3596675"/>
            <a:chExt cx="319025" cy="304800"/>
          </a:xfrm>
        </p:grpSpPr>
        <p:sp>
          <p:nvSpPr>
            <p:cNvPr id="10044" name="Google Shape;10044;p91"/>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1"/>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1"/>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1"/>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1"/>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1"/>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1"/>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1" name="Google Shape;10051;p91"/>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1"/>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3" name="Google Shape;10053;p91"/>
          <p:cNvGrpSpPr/>
          <p:nvPr/>
        </p:nvGrpSpPr>
        <p:grpSpPr>
          <a:xfrm>
            <a:off x="4881188" y="3675538"/>
            <a:ext cx="314662" cy="358099"/>
            <a:chOff x="-54793175" y="3982600"/>
            <a:chExt cx="279625" cy="318225"/>
          </a:xfrm>
        </p:grpSpPr>
        <p:sp>
          <p:nvSpPr>
            <p:cNvPr id="10054" name="Google Shape;10054;p91"/>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1"/>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1"/>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1"/>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1"/>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1"/>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1"/>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91"/>
          <p:cNvGrpSpPr/>
          <p:nvPr/>
        </p:nvGrpSpPr>
        <p:grpSpPr>
          <a:xfrm>
            <a:off x="7092647" y="2734774"/>
            <a:ext cx="314662" cy="358099"/>
            <a:chOff x="-52832000" y="3192625"/>
            <a:chExt cx="279625" cy="318225"/>
          </a:xfrm>
        </p:grpSpPr>
        <p:sp>
          <p:nvSpPr>
            <p:cNvPr id="10062" name="Google Shape;10062;p91"/>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1"/>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1"/>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1"/>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1"/>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1"/>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1"/>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1"/>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91"/>
          <p:cNvGrpSpPr/>
          <p:nvPr/>
        </p:nvGrpSpPr>
        <p:grpSpPr>
          <a:xfrm>
            <a:off x="5779179" y="2276142"/>
            <a:ext cx="323524" cy="358774"/>
            <a:chOff x="-57162350" y="3982000"/>
            <a:chExt cx="287500" cy="318825"/>
          </a:xfrm>
        </p:grpSpPr>
        <p:sp>
          <p:nvSpPr>
            <p:cNvPr id="10071" name="Google Shape;10071;p91"/>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1"/>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1"/>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1"/>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1"/>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1"/>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1"/>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1"/>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91"/>
          <p:cNvGrpSpPr/>
          <p:nvPr/>
        </p:nvGrpSpPr>
        <p:grpSpPr>
          <a:xfrm>
            <a:off x="7070492" y="3206648"/>
            <a:ext cx="358971" cy="357198"/>
            <a:chOff x="-52851675" y="3585650"/>
            <a:chExt cx="319000" cy="317425"/>
          </a:xfrm>
        </p:grpSpPr>
        <p:sp>
          <p:nvSpPr>
            <p:cNvPr id="10080" name="Google Shape;10080;p91"/>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1"/>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1"/>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1"/>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1"/>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1"/>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91"/>
          <p:cNvGrpSpPr/>
          <p:nvPr/>
        </p:nvGrpSpPr>
        <p:grpSpPr>
          <a:xfrm>
            <a:off x="7092647" y="3668449"/>
            <a:ext cx="314662" cy="358999"/>
            <a:chOff x="-52832000" y="3976300"/>
            <a:chExt cx="279625" cy="319025"/>
          </a:xfrm>
        </p:grpSpPr>
        <p:sp>
          <p:nvSpPr>
            <p:cNvPr id="10087" name="Google Shape;10087;p91"/>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1"/>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1"/>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1"/>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1"/>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91"/>
          <p:cNvGrpSpPr/>
          <p:nvPr/>
        </p:nvGrpSpPr>
        <p:grpSpPr>
          <a:xfrm>
            <a:off x="6209853" y="4123097"/>
            <a:ext cx="316434" cy="358099"/>
            <a:chOff x="-51633225" y="3198925"/>
            <a:chExt cx="281200" cy="318225"/>
          </a:xfrm>
        </p:grpSpPr>
        <p:sp>
          <p:nvSpPr>
            <p:cNvPr id="10093" name="Google Shape;10093;p91"/>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1"/>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1"/>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91"/>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1"/>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1"/>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1"/>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91"/>
          <p:cNvGrpSpPr/>
          <p:nvPr/>
        </p:nvGrpSpPr>
        <p:grpSpPr>
          <a:xfrm>
            <a:off x="6628676" y="1381018"/>
            <a:ext cx="365188" cy="357226"/>
            <a:chOff x="-56396775" y="3199700"/>
            <a:chExt cx="324525" cy="317450"/>
          </a:xfrm>
        </p:grpSpPr>
        <p:sp>
          <p:nvSpPr>
            <p:cNvPr id="10101" name="Google Shape;10101;p91"/>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1"/>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1"/>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1"/>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1"/>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1"/>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91"/>
          <p:cNvGrpSpPr/>
          <p:nvPr/>
        </p:nvGrpSpPr>
        <p:grpSpPr>
          <a:xfrm>
            <a:off x="6631771" y="1846953"/>
            <a:ext cx="358999" cy="335958"/>
            <a:chOff x="-56394425" y="3600600"/>
            <a:chExt cx="319025" cy="298550"/>
          </a:xfrm>
        </p:grpSpPr>
        <p:sp>
          <p:nvSpPr>
            <p:cNvPr id="10108" name="Google Shape;10108;p91"/>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1"/>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1"/>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91"/>
          <p:cNvGrpSpPr/>
          <p:nvPr/>
        </p:nvGrpSpPr>
        <p:grpSpPr>
          <a:xfrm>
            <a:off x="6662538" y="2277717"/>
            <a:ext cx="327068" cy="357198"/>
            <a:chOff x="-56379450" y="3983400"/>
            <a:chExt cx="290650" cy="317425"/>
          </a:xfrm>
        </p:grpSpPr>
        <p:sp>
          <p:nvSpPr>
            <p:cNvPr id="10112" name="Google Shape;10112;p91"/>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1"/>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1"/>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1"/>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1"/>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1"/>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1"/>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1"/>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91"/>
          <p:cNvGrpSpPr/>
          <p:nvPr/>
        </p:nvGrpSpPr>
        <p:grpSpPr>
          <a:xfrm>
            <a:off x="5326242" y="2741864"/>
            <a:ext cx="316434" cy="358971"/>
            <a:chOff x="-54401725" y="3198925"/>
            <a:chExt cx="281200" cy="319000"/>
          </a:xfrm>
        </p:grpSpPr>
        <p:sp>
          <p:nvSpPr>
            <p:cNvPr id="10121" name="Google Shape;10121;p91"/>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1"/>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1"/>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1"/>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1"/>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1"/>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1"/>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1"/>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1"/>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1"/>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1"/>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91"/>
          <p:cNvGrpSpPr/>
          <p:nvPr/>
        </p:nvGrpSpPr>
        <p:grpSpPr>
          <a:xfrm>
            <a:off x="5327128" y="3211965"/>
            <a:ext cx="314662" cy="358099"/>
            <a:chOff x="-54401725" y="3590375"/>
            <a:chExt cx="279625" cy="318225"/>
          </a:xfrm>
        </p:grpSpPr>
        <p:sp>
          <p:nvSpPr>
            <p:cNvPr id="10133" name="Google Shape;10133;p91"/>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1"/>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1"/>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1"/>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1"/>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1"/>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91"/>
          <p:cNvGrpSpPr/>
          <p:nvPr/>
        </p:nvGrpSpPr>
        <p:grpSpPr>
          <a:xfrm>
            <a:off x="5324920" y="3675538"/>
            <a:ext cx="319079" cy="358099"/>
            <a:chOff x="-54403300" y="3982600"/>
            <a:chExt cx="283550" cy="318225"/>
          </a:xfrm>
        </p:grpSpPr>
        <p:sp>
          <p:nvSpPr>
            <p:cNvPr id="10140" name="Google Shape;10140;p91"/>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1"/>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1"/>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1"/>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1"/>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91"/>
          <p:cNvGrpSpPr/>
          <p:nvPr/>
        </p:nvGrpSpPr>
        <p:grpSpPr>
          <a:xfrm>
            <a:off x="7512313" y="2736772"/>
            <a:ext cx="356298" cy="356973"/>
            <a:chOff x="-52458650" y="3194400"/>
            <a:chExt cx="316625" cy="317225"/>
          </a:xfrm>
        </p:grpSpPr>
        <p:sp>
          <p:nvSpPr>
            <p:cNvPr id="10146" name="Google Shape;10146;p91"/>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1"/>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1"/>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1"/>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91"/>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1"/>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1"/>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1"/>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91"/>
          <p:cNvGrpSpPr/>
          <p:nvPr/>
        </p:nvGrpSpPr>
        <p:grpSpPr>
          <a:xfrm>
            <a:off x="4881188" y="2741864"/>
            <a:ext cx="314662" cy="358971"/>
            <a:chOff x="-54793175" y="3198925"/>
            <a:chExt cx="279625" cy="319000"/>
          </a:xfrm>
        </p:grpSpPr>
        <p:sp>
          <p:nvSpPr>
            <p:cNvPr id="10155" name="Google Shape;10155;p91"/>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1"/>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1"/>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1"/>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1"/>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1"/>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1"/>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91"/>
          <p:cNvGrpSpPr/>
          <p:nvPr/>
        </p:nvGrpSpPr>
        <p:grpSpPr>
          <a:xfrm>
            <a:off x="7521611" y="3205748"/>
            <a:ext cx="337703" cy="357845"/>
            <a:chOff x="-52450000" y="3584850"/>
            <a:chExt cx="300100" cy="318000"/>
          </a:xfrm>
        </p:grpSpPr>
        <p:sp>
          <p:nvSpPr>
            <p:cNvPr id="10163" name="Google Shape;10163;p91"/>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91"/>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1"/>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1"/>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1"/>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1"/>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91"/>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91"/>
          <p:cNvGrpSpPr/>
          <p:nvPr/>
        </p:nvGrpSpPr>
        <p:grpSpPr>
          <a:xfrm>
            <a:off x="7533131" y="3670221"/>
            <a:ext cx="314662" cy="357226"/>
            <a:chOff x="-52440550" y="3977875"/>
            <a:chExt cx="279625" cy="317450"/>
          </a:xfrm>
        </p:grpSpPr>
        <p:sp>
          <p:nvSpPr>
            <p:cNvPr id="10171" name="Google Shape;10171;p91"/>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1"/>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1"/>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1"/>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1"/>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1"/>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91"/>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91"/>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91"/>
          <p:cNvGrpSpPr/>
          <p:nvPr/>
        </p:nvGrpSpPr>
        <p:grpSpPr>
          <a:xfrm>
            <a:off x="6645066" y="4126427"/>
            <a:ext cx="314662" cy="358999"/>
            <a:chOff x="-51623775" y="3584850"/>
            <a:chExt cx="279625" cy="319025"/>
          </a:xfrm>
        </p:grpSpPr>
        <p:sp>
          <p:nvSpPr>
            <p:cNvPr id="10180" name="Google Shape;10180;p91"/>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1"/>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1"/>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1"/>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1"/>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1"/>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1"/>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1"/>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1"/>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9" name="Google Shape;10189;p91"/>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190" name="Google Shape;10190;p91"/>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94" name="Shape 10194"/>
        <p:cNvGrpSpPr/>
        <p:nvPr/>
      </p:nvGrpSpPr>
      <p:grpSpPr>
        <a:xfrm>
          <a:off x="0" y="0"/>
          <a:ext cx="0" cy="0"/>
          <a:chOff x="0" y="0"/>
          <a:chExt cx="0" cy="0"/>
        </a:xfrm>
      </p:grpSpPr>
      <p:grpSp>
        <p:nvGrpSpPr>
          <p:cNvPr id="10195" name="Google Shape;10195;p92"/>
          <p:cNvGrpSpPr/>
          <p:nvPr/>
        </p:nvGrpSpPr>
        <p:grpSpPr>
          <a:xfrm>
            <a:off x="885675" y="1386849"/>
            <a:ext cx="276003" cy="357300"/>
            <a:chOff x="-50469125" y="3183175"/>
            <a:chExt cx="233150" cy="301825"/>
          </a:xfrm>
        </p:grpSpPr>
        <p:sp>
          <p:nvSpPr>
            <p:cNvPr id="10196" name="Google Shape;10196;p92"/>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2"/>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92"/>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92"/>
          <p:cNvGrpSpPr/>
          <p:nvPr/>
        </p:nvGrpSpPr>
        <p:grpSpPr>
          <a:xfrm>
            <a:off x="845574" y="1822251"/>
            <a:ext cx="356205" cy="355288"/>
            <a:chOff x="-50504575" y="3550975"/>
            <a:chExt cx="300900" cy="300125"/>
          </a:xfrm>
        </p:grpSpPr>
        <p:sp>
          <p:nvSpPr>
            <p:cNvPr id="10200" name="Google Shape;10200;p92"/>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2"/>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2"/>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2"/>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92"/>
          <p:cNvGrpSpPr/>
          <p:nvPr/>
        </p:nvGrpSpPr>
        <p:grpSpPr>
          <a:xfrm>
            <a:off x="845574" y="2260493"/>
            <a:ext cx="356205" cy="354341"/>
            <a:chOff x="-50503000" y="3921175"/>
            <a:chExt cx="300900" cy="299325"/>
          </a:xfrm>
        </p:grpSpPr>
        <p:sp>
          <p:nvSpPr>
            <p:cNvPr id="10205" name="Google Shape;10205;p92"/>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2"/>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2"/>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2"/>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2"/>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92"/>
          <p:cNvGrpSpPr/>
          <p:nvPr/>
        </p:nvGrpSpPr>
        <p:grpSpPr>
          <a:xfrm>
            <a:off x="3049627" y="1406411"/>
            <a:ext cx="355258" cy="356205"/>
            <a:chOff x="-48630025" y="3199700"/>
            <a:chExt cx="300100" cy="300900"/>
          </a:xfrm>
        </p:grpSpPr>
        <p:sp>
          <p:nvSpPr>
            <p:cNvPr id="10211" name="Google Shape;10211;p92"/>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2"/>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92"/>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92"/>
          <p:cNvGrpSpPr/>
          <p:nvPr/>
        </p:nvGrpSpPr>
        <p:grpSpPr>
          <a:xfrm>
            <a:off x="3049627" y="1843707"/>
            <a:ext cx="355258" cy="355258"/>
            <a:chOff x="-48630025" y="3569100"/>
            <a:chExt cx="300100" cy="300100"/>
          </a:xfrm>
        </p:grpSpPr>
        <p:sp>
          <p:nvSpPr>
            <p:cNvPr id="10215" name="Google Shape;10215;p92"/>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2"/>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2"/>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2"/>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2"/>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2"/>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2"/>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2"/>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2"/>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2"/>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92"/>
          <p:cNvGrpSpPr/>
          <p:nvPr/>
        </p:nvGrpSpPr>
        <p:grpSpPr>
          <a:xfrm>
            <a:off x="3050101" y="2281003"/>
            <a:ext cx="354311" cy="353394"/>
            <a:chOff x="-48629225" y="3938500"/>
            <a:chExt cx="299300" cy="298525"/>
          </a:xfrm>
        </p:grpSpPr>
        <p:sp>
          <p:nvSpPr>
            <p:cNvPr id="10226" name="Google Shape;10226;p92"/>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2"/>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2"/>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2"/>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92"/>
          <p:cNvGrpSpPr/>
          <p:nvPr/>
        </p:nvGrpSpPr>
        <p:grpSpPr>
          <a:xfrm>
            <a:off x="1785504" y="2752344"/>
            <a:ext cx="311458" cy="354341"/>
            <a:chOff x="-46762575" y="3200500"/>
            <a:chExt cx="263100" cy="299325"/>
          </a:xfrm>
        </p:grpSpPr>
        <p:sp>
          <p:nvSpPr>
            <p:cNvPr id="10231" name="Google Shape;10231;p92"/>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2"/>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92"/>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2"/>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2"/>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92"/>
          <p:cNvGrpSpPr/>
          <p:nvPr/>
        </p:nvGrpSpPr>
        <p:grpSpPr>
          <a:xfrm>
            <a:off x="1763589" y="3211066"/>
            <a:ext cx="355288" cy="312375"/>
            <a:chOff x="-46779900" y="3588000"/>
            <a:chExt cx="300125" cy="263875"/>
          </a:xfrm>
        </p:grpSpPr>
        <p:sp>
          <p:nvSpPr>
            <p:cNvPr id="10237" name="Google Shape;10237;p92"/>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2"/>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2"/>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2"/>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92"/>
          <p:cNvGrpSpPr/>
          <p:nvPr/>
        </p:nvGrpSpPr>
        <p:grpSpPr>
          <a:xfrm>
            <a:off x="1764062" y="3625988"/>
            <a:ext cx="354341" cy="353394"/>
            <a:chOff x="-46779100" y="3938500"/>
            <a:chExt cx="299325" cy="298525"/>
          </a:xfrm>
        </p:grpSpPr>
        <p:sp>
          <p:nvSpPr>
            <p:cNvPr id="10242" name="Google Shape;10242;p92"/>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2"/>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92"/>
          <p:cNvGrpSpPr/>
          <p:nvPr/>
        </p:nvGrpSpPr>
        <p:grpSpPr>
          <a:xfrm>
            <a:off x="3971800" y="2758855"/>
            <a:ext cx="355258" cy="355288"/>
            <a:chOff x="-44924250" y="3206000"/>
            <a:chExt cx="300100" cy="300125"/>
          </a:xfrm>
        </p:grpSpPr>
        <p:sp>
          <p:nvSpPr>
            <p:cNvPr id="10245" name="Google Shape;10245;p92"/>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2"/>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92"/>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2"/>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2"/>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92"/>
          <p:cNvGrpSpPr/>
          <p:nvPr/>
        </p:nvGrpSpPr>
        <p:grpSpPr>
          <a:xfrm>
            <a:off x="1286286" y="1386849"/>
            <a:ext cx="355258" cy="355258"/>
            <a:chOff x="-50134375" y="3183175"/>
            <a:chExt cx="300100" cy="300100"/>
          </a:xfrm>
        </p:grpSpPr>
        <p:sp>
          <p:nvSpPr>
            <p:cNvPr id="10251" name="Google Shape;10251;p92"/>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2"/>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2"/>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2"/>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2"/>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2"/>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2"/>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2"/>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2"/>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2"/>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92"/>
          <p:cNvGrpSpPr/>
          <p:nvPr/>
        </p:nvGrpSpPr>
        <p:grpSpPr>
          <a:xfrm>
            <a:off x="1286286" y="1822251"/>
            <a:ext cx="355258" cy="355288"/>
            <a:chOff x="-50134375" y="3550975"/>
            <a:chExt cx="300100" cy="300125"/>
          </a:xfrm>
        </p:grpSpPr>
        <p:sp>
          <p:nvSpPr>
            <p:cNvPr id="10262" name="Google Shape;10262;p92"/>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2"/>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92"/>
          <p:cNvGrpSpPr/>
          <p:nvPr/>
        </p:nvGrpSpPr>
        <p:grpSpPr>
          <a:xfrm>
            <a:off x="1286286" y="2259783"/>
            <a:ext cx="355258" cy="355051"/>
            <a:chOff x="-50134375" y="3920575"/>
            <a:chExt cx="300100" cy="299925"/>
          </a:xfrm>
        </p:grpSpPr>
        <p:sp>
          <p:nvSpPr>
            <p:cNvPr id="10265" name="Google Shape;10265;p92"/>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2"/>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2"/>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92"/>
          <p:cNvGrpSpPr/>
          <p:nvPr/>
        </p:nvGrpSpPr>
        <p:grpSpPr>
          <a:xfrm>
            <a:off x="3497010" y="1407358"/>
            <a:ext cx="357123" cy="355258"/>
            <a:chOff x="-48262200" y="3200500"/>
            <a:chExt cx="301675" cy="300100"/>
          </a:xfrm>
        </p:grpSpPr>
        <p:sp>
          <p:nvSpPr>
            <p:cNvPr id="10269" name="Google Shape;10269;p92"/>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2"/>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2"/>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2"/>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2"/>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2"/>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2"/>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2"/>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2"/>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92"/>
          <p:cNvGrpSpPr/>
          <p:nvPr/>
        </p:nvGrpSpPr>
        <p:grpSpPr>
          <a:xfrm>
            <a:off x="3526383" y="1844447"/>
            <a:ext cx="298377" cy="354519"/>
            <a:chOff x="-48233050" y="3569725"/>
            <a:chExt cx="252050" cy="299475"/>
          </a:xfrm>
        </p:grpSpPr>
        <p:sp>
          <p:nvSpPr>
            <p:cNvPr id="10279" name="Google Shape;10279;p92"/>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2"/>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2"/>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92"/>
          <p:cNvGrpSpPr/>
          <p:nvPr/>
        </p:nvGrpSpPr>
        <p:grpSpPr>
          <a:xfrm>
            <a:off x="3550148" y="2278191"/>
            <a:ext cx="250847" cy="358070"/>
            <a:chOff x="-48216525" y="3936125"/>
            <a:chExt cx="211900" cy="302475"/>
          </a:xfrm>
        </p:grpSpPr>
        <p:sp>
          <p:nvSpPr>
            <p:cNvPr id="10283" name="Google Shape;10283;p92"/>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2"/>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2"/>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2"/>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92"/>
          <p:cNvGrpSpPr/>
          <p:nvPr/>
        </p:nvGrpSpPr>
        <p:grpSpPr>
          <a:xfrm>
            <a:off x="2205866" y="2753261"/>
            <a:ext cx="355258" cy="355288"/>
            <a:chOff x="-46410500" y="3201275"/>
            <a:chExt cx="300100" cy="300125"/>
          </a:xfrm>
        </p:grpSpPr>
        <p:sp>
          <p:nvSpPr>
            <p:cNvPr id="10288" name="Google Shape;10288;p92"/>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2"/>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2"/>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2"/>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2"/>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92"/>
          <p:cNvGrpSpPr/>
          <p:nvPr/>
        </p:nvGrpSpPr>
        <p:grpSpPr>
          <a:xfrm>
            <a:off x="2205866" y="3188692"/>
            <a:ext cx="355258" cy="356205"/>
            <a:chOff x="-46409700" y="3569100"/>
            <a:chExt cx="300100" cy="300900"/>
          </a:xfrm>
        </p:grpSpPr>
        <p:sp>
          <p:nvSpPr>
            <p:cNvPr id="10294" name="Google Shape;10294;p92"/>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2"/>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2"/>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2"/>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2"/>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92"/>
          <p:cNvGrpSpPr/>
          <p:nvPr/>
        </p:nvGrpSpPr>
        <p:grpSpPr>
          <a:xfrm>
            <a:off x="2193747" y="3624124"/>
            <a:ext cx="379497" cy="358070"/>
            <a:chOff x="-46422300" y="3936925"/>
            <a:chExt cx="320575" cy="302475"/>
          </a:xfrm>
        </p:grpSpPr>
        <p:sp>
          <p:nvSpPr>
            <p:cNvPr id="10300" name="Google Shape;10300;p92"/>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2"/>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92"/>
          <p:cNvGrpSpPr/>
          <p:nvPr/>
        </p:nvGrpSpPr>
        <p:grpSpPr>
          <a:xfrm>
            <a:off x="3971326" y="3178452"/>
            <a:ext cx="356205" cy="355258"/>
            <a:chOff x="-44914800" y="3560450"/>
            <a:chExt cx="300900" cy="300100"/>
          </a:xfrm>
        </p:grpSpPr>
        <p:sp>
          <p:nvSpPr>
            <p:cNvPr id="10303" name="Google Shape;10303;p92"/>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2"/>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2"/>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2"/>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2"/>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92"/>
          <p:cNvGrpSpPr/>
          <p:nvPr/>
        </p:nvGrpSpPr>
        <p:grpSpPr>
          <a:xfrm>
            <a:off x="1726378" y="1387086"/>
            <a:ext cx="354311" cy="354104"/>
            <a:chOff x="-49764975" y="3183375"/>
            <a:chExt cx="299300" cy="299125"/>
          </a:xfrm>
        </p:grpSpPr>
        <p:sp>
          <p:nvSpPr>
            <p:cNvPr id="10309" name="Google Shape;10309;p92"/>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2"/>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2"/>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2"/>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2"/>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2"/>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2"/>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2"/>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2"/>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92"/>
          <p:cNvGrpSpPr/>
          <p:nvPr/>
        </p:nvGrpSpPr>
        <p:grpSpPr>
          <a:xfrm>
            <a:off x="1726378" y="1822547"/>
            <a:ext cx="354311" cy="355909"/>
            <a:chOff x="-49764975" y="3551225"/>
            <a:chExt cx="299300" cy="300650"/>
          </a:xfrm>
        </p:grpSpPr>
        <p:sp>
          <p:nvSpPr>
            <p:cNvPr id="10319" name="Google Shape;10319;p92"/>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2"/>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2"/>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2"/>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2"/>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2"/>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2"/>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2"/>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2"/>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2"/>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2"/>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92"/>
          <p:cNvGrpSpPr/>
          <p:nvPr/>
        </p:nvGrpSpPr>
        <p:grpSpPr>
          <a:xfrm>
            <a:off x="1724040" y="2259310"/>
            <a:ext cx="358987" cy="355525"/>
            <a:chOff x="-49766550" y="3920175"/>
            <a:chExt cx="303250" cy="300325"/>
          </a:xfrm>
        </p:grpSpPr>
        <p:sp>
          <p:nvSpPr>
            <p:cNvPr id="10331" name="Google Shape;10331;p92"/>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2"/>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2"/>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2"/>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92"/>
          <p:cNvGrpSpPr/>
          <p:nvPr/>
        </p:nvGrpSpPr>
        <p:grpSpPr>
          <a:xfrm>
            <a:off x="3939571" y="1407358"/>
            <a:ext cx="357123" cy="354341"/>
            <a:chOff x="-47892800" y="3200500"/>
            <a:chExt cx="301675" cy="299325"/>
          </a:xfrm>
        </p:grpSpPr>
        <p:sp>
          <p:nvSpPr>
            <p:cNvPr id="10336" name="Google Shape;10336;p92"/>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2"/>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2"/>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2"/>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92"/>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2"/>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92"/>
          <p:cNvGrpSpPr/>
          <p:nvPr/>
        </p:nvGrpSpPr>
        <p:grpSpPr>
          <a:xfrm>
            <a:off x="4003437" y="1843707"/>
            <a:ext cx="229391" cy="355258"/>
            <a:chOff x="-47839250" y="3569100"/>
            <a:chExt cx="193775" cy="300100"/>
          </a:xfrm>
        </p:grpSpPr>
        <p:sp>
          <p:nvSpPr>
            <p:cNvPr id="10343" name="Google Shape;10343;p92"/>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2"/>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2"/>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2"/>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2"/>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2"/>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92"/>
          <p:cNvGrpSpPr/>
          <p:nvPr/>
        </p:nvGrpSpPr>
        <p:grpSpPr>
          <a:xfrm>
            <a:off x="3940503" y="2280056"/>
            <a:ext cx="355258" cy="356205"/>
            <a:chOff x="-47892800" y="3937700"/>
            <a:chExt cx="300100" cy="300900"/>
          </a:xfrm>
        </p:grpSpPr>
        <p:sp>
          <p:nvSpPr>
            <p:cNvPr id="10350" name="Google Shape;10350;p92"/>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2"/>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2"/>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2"/>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2"/>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2"/>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2"/>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2"/>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92"/>
          <p:cNvGrpSpPr/>
          <p:nvPr/>
        </p:nvGrpSpPr>
        <p:grpSpPr>
          <a:xfrm>
            <a:off x="2645798" y="2773770"/>
            <a:ext cx="355258" cy="311458"/>
            <a:chOff x="-46042675" y="3218600"/>
            <a:chExt cx="300100" cy="263100"/>
          </a:xfrm>
        </p:grpSpPr>
        <p:sp>
          <p:nvSpPr>
            <p:cNvPr id="10359" name="Google Shape;10359;p92"/>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2"/>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2"/>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2"/>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2"/>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2"/>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92"/>
          <p:cNvGrpSpPr/>
          <p:nvPr/>
        </p:nvGrpSpPr>
        <p:grpSpPr>
          <a:xfrm>
            <a:off x="2645798" y="3188219"/>
            <a:ext cx="355258" cy="323118"/>
            <a:chOff x="-46042675" y="3568700"/>
            <a:chExt cx="300100" cy="272950"/>
          </a:xfrm>
        </p:grpSpPr>
        <p:sp>
          <p:nvSpPr>
            <p:cNvPr id="10366" name="Google Shape;10366;p92"/>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2"/>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2"/>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2"/>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92"/>
          <p:cNvGrpSpPr/>
          <p:nvPr/>
        </p:nvGrpSpPr>
        <p:grpSpPr>
          <a:xfrm>
            <a:off x="2687749" y="3625189"/>
            <a:ext cx="271357" cy="356057"/>
            <a:chOff x="-46007225" y="3937825"/>
            <a:chExt cx="229225" cy="300775"/>
          </a:xfrm>
        </p:grpSpPr>
        <p:sp>
          <p:nvSpPr>
            <p:cNvPr id="10371" name="Google Shape;10371;p92"/>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92"/>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2"/>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2"/>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2"/>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2"/>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2"/>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2"/>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2"/>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2"/>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92"/>
          <p:cNvGrpSpPr/>
          <p:nvPr/>
        </p:nvGrpSpPr>
        <p:grpSpPr>
          <a:xfrm>
            <a:off x="3993241" y="3615275"/>
            <a:ext cx="312375" cy="357596"/>
            <a:chOff x="-44895900" y="3929450"/>
            <a:chExt cx="263875" cy="302075"/>
          </a:xfrm>
        </p:grpSpPr>
        <p:sp>
          <p:nvSpPr>
            <p:cNvPr id="10382" name="Google Shape;10382;p92"/>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2"/>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2"/>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2"/>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2"/>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2"/>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92"/>
          <p:cNvGrpSpPr/>
          <p:nvPr/>
        </p:nvGrpSpPr>
        <p:grpSpPr>
          <a:xfrm>
            <a:off x="2167060" y="1398036"/>
            <a:ext cx="356205" cy="332885"/>
            <a:chOff x="-49397175" y="3192625"/>
            <a:chExt cx="300900" cy="281200"/>
          </a:xfrm>
        </p:grpSpPr>
        <p:sp>
          <p:nvSpPr>
            <p:cNvPr id="10389" name="Google Shape;10389;p92"/>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2"/>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2"/>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2"/>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2"/>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2"/>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2"/>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92"/>
          <p:cNvGrpSpPr/>
          <p:nvPr/>
        </p:nvGrpSpPr>
        <p:grpSpPr>
          <a:xfrm>
            <a:off x="2193163" y="1822251"/>
            <a:ext cx="304000" cy="356205"/>
            <a:chOff x="-49375900" y="3550975"/>
            <a:chExt cx="256800" cy="300900"/>
          </a:xfrm>
        </p:grpSpPr>
        <p:sp>
          <p:nvSpPr>
            <p:cNvPr id="10397" name="Google Shape;10397;p92"/>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2"/>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2"/>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2"/>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2"/>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2"/>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2"/>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2"/>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2"/>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2"/>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2"/>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92"/>
          <p:cNvGrpSpPr/>
          <p:nvPr/>
        </p:nvGrpSpPr>
        <p:grpSpPr>
          <a:xfrm>
            <a:off x="2188516" y="2259546"/>
            <a:ext cx="313293" cy="356205"/>
            <a:chOff x="-49378250" y="3920375"/>
            <a:chExt cx="264650" cy="300900"/>
          </a:xfrm>
        </p:grpSpPr>
        <p:sp>
          <p:nvSpPr>
            <p:cNvPr id="10409" name="Google Shape;10409;p92"/>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2"/>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2"/>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2"/>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2"/>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2"/>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2"/>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92"/>
          <p:cNvGrpSpPr/>
          <p:nvPr/>
        </p:nvGrpSpPr>
        <p:grpSpPr>
          <a:xfrm>
            <a:off x="907504" y="2752344"/>
            <a:ext cx="312375" cy="357123"/>
            <a:chOff x="-47505300" y="3200500"/>
            <a:chExt cx="263875" cy="301675"/>
          </a:xfrm>
        </p:grpSpPr>
        <p:sp>
          <p:nvSpPr>
            <p:cNvPr id="10417" name="Google Shape;10417;p92"/>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2"/>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2"/>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2"/>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2"/>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2"/>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2"/>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2"/>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2"/>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2"/>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2"/>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2"/>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2"/>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92"/>
          <p:cNvGrpSpPr/>
          <p:nvPr/>
        </p:nvGrpSpPr>
        <p:grpSpPr>
          <a:xfrm>
            <a:off x="885604" y="3188692"/>
            <a:ext cx="356176" cy="355051"/>
            <a:chOff x="-47524975" y="3569100"/>
            <a:chExt cx="300875" cy="299925"/>
          </a:xfrm>
        </p:grpSpPr>
        <p:sp>
          <p:nvSpPr>
            <p:cNvPr id="10431" name="Google Shape;10431;p92"/>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2"/>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2"/>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2"/>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2"/>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92"/>
          <p:cNvGrpSpPr/>
          <p:nvPr/>
        </p:nvGrpSpPr>
        <p:grpSpPr>
          <a:xfrm>
            <a:off x="886062" y="3667954"/>
            <a:ext cx="355258" cy="270410"/>
            <a:chOff x="-47523400" y="3973950"/>
            <a:chExt cx="300100" cy="228425"/>
          </a:xfrm>
        </p:grpSpPr>
        <p:sp>
          <p:nvSpPr>
            <p:cNvPr id="10437" name="Google Shape;10437;p92"/>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2"/>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2"/>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2"/>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2"/>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92"/>
          <p:cNvGrpSpPr/>
          <p:nvPr/>
        </p:nvGrpSpPr>
        <p:grpSpPr>
          <a:xfrm>
            <a:off x="3091183" y="2750953"/>
            <a:ext cx="354341" cy="357596"/>
            <a:chOff x="-45673275" y="3199325"/>
            <a:chExt cx="299325" cy="302075"/>
          </a:xfrm>
        </p:grpSpPr>
        <p:sp>
          <p:nvSpPr>
            <p:cNvPr id="10443" name="Google Shape;10443;p92"/>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2"/>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2"/>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6" name="Google Shape;10446;p92"/>
          <p:cNvGrpSpPr/>
          <p:nvPr/>
        </p:nvGrpSpPr>
        <p:grpSpPr>
          <a:xfrm>
            <a:off x="3090251" y="3209202"/>
            <a:ext cx="356205" cy="314240"/>
            <a:chOff x="-45674075" y="3586425"/>
            <a:chExt cx="300900" cy="265450"/>
          </a:xfrm>
        </p:grpSpPr>
        <p:sp>
          <p:nvSpPr>
            <p:cNvPr id="10447" name="Google Shape;10447;p92"/>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2"/>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92"/>
          <p:cNvGrpSpPr/>
          <p:nvPr/>
        </p:nvGrpSpPr>
        <p:grpSpPr>
          <a:xfrm>
            <a:off x="3091183" y="3625041"/>
            <a:ext cx="354341" cy="356205"/>
            <a:chOff x="-45673275" y="3937700"/>
            <a:chExt cx="299325" cy="300900"/>
          </a:xfrm>
        </p:grpSpPr>
        <p:sp>
          <p:nvSpPr>
            <p:cNvPr id="10450" name="Google Shape;10450;p92"/>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2"/>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2"/>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2"/>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2"/>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2"/>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92"/>
          <p:cNvGrpSpPr/>
          <p:nvPr/>
        </p:nvGrpSpPr>
        <p:grpSpPr>
          <a:xfrm>
            <a:off x="2205349" y="4117825"/>
            <a:ext cx="356205" cy="356205"/>
            <a:chOff x="-44512325" y="3176075"/>
            <a:chExt cx="300900" cy="300900"/>
          </a:xfrm>
        </p:grpSpPr>
        <p:sp>
          <p:nvSpPr>
            <p:cNvPr id="10457" name="Google Shape;10457;p92"/>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2"/>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2"/>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92"/>
          <p:cNvGrpSpPr/>
          <p:nvPr/>
        </p:nvGrpSpPr>
        <p:grpSpPr>
          <a:xfrm>
            <a:off x="2608689" y="1386849"/>
            <a:ext cx="354341" cy="354341"/>
            <a:chOff x="-49027775" y="3183175"/>
            <a:chExt cx="299325" cy="299325"/>
          </a:xfrm>
        </p:grpSpPr>
        <p:sp>
          <p:nvSpPr>
            <p:cNvPr id="10461" name="Google Shape;10461;p92"/>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2"/>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2"/>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2"/>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92"/>
          <p:cNvGrpSpPr/>
          <p:nvPr/>
        </p:nvGrpSpPr>
        <p:grpSpPr>
          <a:xfrm>
            <a:off x="2608230" y="1822251"/>
            <a:ext cx="355258" cy="357152"/>
            <a:chOff x="-49027775" y="3550975"/>
            <a:chExt cx="300100" cy="301700"/>
          </a:xfrm>
        </p:grpSpPr>
        <p:sp>
          <p:nvSpPr>
            <p:cNvPr id="10466" name="Google Shape;10466;p92"/>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2"/>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2"/>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2"/>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2"/>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2"/>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2"/>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2"/>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2"/>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2"/>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92"/>
          <p:cNvGrpSpPr/>
          <p:nvPr/>
        </p:nvGrpSpPr>
        <p:grpSpPr>
          <a:xfrm>
            <a:off x="2606306" y="2259310"/>
            <a:ext cx="359106" cy="355525"/>
            <a:chOff x="-49031025" y="3920175"/>
            <a:chExt cx="303350" cy="300325"/>
          </a:xfrm>
        </p:grpSpPr>
        <p:sp>
          <p:nvSpPr>
            <p:cNvPr id="10477" name="Google Shape;10477;p92"/>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2"/>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2"/>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2"/>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2"/>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2"/>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92"/>
          <p:cNvGrpSpPr/>
          <p:nvPr/>
        </p:nvGrpSpPr>
        <p:grpSpPr>
          <a:xfrm>
            <a:off x="1322411" y="2752344"/>
            <a:ext cx="356176" cy="354341"/>
            <a:chOff x="-47155575" y="3200500"/>
            <a:chExt cx="300875" cy="299325"/>
          </a:xfrm>
        </p:grpSpPr>
        <p:sp>
          <p:nvSpPr>
            <p:cNvPr id="10484" name="Google Shape;10484;p92"/>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2"/>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2"/>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2"/>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2"/>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2"/>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92"/>
          <p:cNvGrpSpPr/>
          <p:nvPr/>
        </p:nvGrpSpPr>
        <p:grpSpPr>
          <a:xfrm>
            <a:off x="1322870" y="3188692"/>
            <a:ext cx="355258" cy="355258"/>
            <a:chOff x="-47154800" y="3569100"/>
            <a:chExt cx="300100" cy="300100"/>
          </a:xfrm>
        </p:grpSpPr>
        <p:sp>
          <p:nvSpPr>
            <p:cNvPr id="10491" name="Google Shape;10491;p92"/>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2"/>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2"/>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2"/>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2"/>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2"/>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92"/>
          <p:cNvGrpSpPr/>
          <p:nvPr/>
        </p:nvGrpSpPr>
        <p:grpSpPr>
          <a:xfrm>
            <a:off x="1323343" y="3626905"/>
            <a:ext cx="354311" cy="353423"/>
            <a:chOff x="-47154000" y="3939275"/>
            <a:chExt cx="299300" cy="298550"/>
          </a:xfrm>
        </p:grpSpPr>
        <p:sp>
          <p:nvSpPr>
            <p:cNvPr id="10498" name="Google Shape;10498;p92"/>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2"/>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2"/>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2"/>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92"/>
          <p:cNvGrpSpPr/>
          <p:nvPr/>
        </p:nvGrpSpPr>
        <p:grpSpPr>
          <a:xfrm>
            <a:off x="3548633" y="2752344"/>
            <a:ext cx="312375" cy="354341"/>
            <a:chOff x="-45286550" y="3200500"/>
            <a:chExt cx="263875" cy="299325"/>
          </a:xfrm>
        </p:grpSpPr>
        <p:sp>
          <p:nvSpPr>
            <p:cNvPr id="10503" name="Google Shape;10503;p92"/>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2"/>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2"/>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92"/>
          <p:cNvGrpSpPr/>
          <p:nvPr/>
        </p:nvGrpSpPr>
        <p:grpSpPr>
          <a:xfrm>
            <a:off x="3548633" y="3189639"/>
            <a:ext cx="312375" cy="354311"/>
            <a:chOff x="-45286550" y="3569900"/>
            <a:chExt cx="263875" cy="299300"/>
          </a:xfrm>
        </p:grpSpPr>
        <p:sp>
          <p:nvSpPr>
            <p:cNvPr id="10507" name="Google Shape;10507;p92"/>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2"/>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2"/>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2"/>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2"/>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2"/>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92"/>
          <p:cNvGrpSpPr/>
          <p:nvPr/>
        </p:nvGrpSpPr>
        <p:grpSpPr>
          <a:xfrm>
            <a:off x="3559820" y="3625988"/>
            <a:ext cx="290001" cy="355258"/>
            <a:chOff x="-45277900" y="3938500"/>
            <a:chExt cx="244975" cy="300100"/>
          </a:xfrm>
        </p:grpSpPr>
        <p:sp>
          <p:nvSpPr>
            <p:cNvPr id="10514" name="Google Shape;10514;p92"/>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2"/>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2"/>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2"/>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92"/>
          <p:cNvGrpSpPr/>
          <p:nvPr/>
        </p:nvGrpSpPr>
        <p:grpSpPr>
          <a:xfrm>
            <a:off x="2645769" y="4095090"/>
            <a:ext cx="355258" cy="355258"/>
            <a:chOff x="-44502875" y="3576975"/>
            <a:chExt cx="300100" cy="300100"/>
          </a:xfrm>
        </p:grpSpPr>
        <p:sp>
          <p:nvSpPr>
            <p:cNvPr id="10519" name="Google Shape;10519;p92"/>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2"/>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2"/>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92"/>
          <p:cNvGrpSpPr/>
          <p:nvPr/>
        </p:nvGrpSpPr>
        <p:grpSpPr>
          <a:xfrm>
            <a:off x="4858981" y="1820745"/>
            <a:ext cx="356196" cy="354670"/>
            <a:chOff x="-13946200" y="3647075"/>
            <a:chExt cx="353650" cy="352100"/>
          </a:xfrm>
        </p:grpSpPr>
        <p:sp>
          <p:nvSpPr>
            <p:cNvPr id="10523" name="Google Shape;10523;p92"/>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2"/>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2"/>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2"/>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2"/>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2"/>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92"/>
          <p:cNvGrpSpPr/>
          <p:nvPr/>
        </p:nvGrpSpPr>
        <p:grpSpPr>
          <a:xfrm>
            <a:off x="6642374" y="1380228"/>
            <a:ext cx="357002" cy="354267"/>
            <a:chOff x="-12163025" y="3214275"/>
            <a:chExt cx="354450" cy="351700"/>
          </a:xfrm>
        </p:grpSpPr>
        <p:sp>
          <p:nvSpPr>
            <p:cNvPr id="10530" name="Google Shape;10530;p92"/>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2"/>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2"/>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92"/>
          <p:cNvGrpSpPr/>
          <p:nvPr/>
        </p:nvGrpSpPr>
        <p:grpSpPr>
          <a:xfrm>
            <a:off x="6643154" y="1819965"/>
            <a:ext cx="355441" cy="356232"/>
            <a:chOff x="-12160675" y="3647875"/>
            <a:chExt cx="352900" cy="353650"/>
          </a:xfrm>
        </p:grpSpPr>
        <p:sp>
          <p:nvSpPr>
            <p:cNvPr id="10534" name="Google Shape;10534;p92"/>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2"/>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2"/>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2"/>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2"/>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2"/>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2"/>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92"/>
          <p:cNvGrpSpPr/>
          <p:nvPr/>
        </p:nvGrpSpPr>
        <p:grpSpPr>
          <a:xfrm>
            <a:off x="6653870" y="2264421"/>
            <a:ext cx="354635" cy="356232"/>
            <a:chOff x="-12160675" y="4081850"/>
            <a:chExt cx="352100" cy="353650"/>
          </a:xfrm>
        </p:grpSpPr>
        <p:sp>
          <p:nvSpPr>
            <p:cNvPr id="10542" name="Google Shape;10542;p92"/>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2"/>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2"/>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2"/>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2"/>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2"/>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92"/>
          <p:cNvGrpSpPr/>
          <p:nvPr/>
        </p:nvGrpSpPr>
        <p:grpSpPr>
          <a:xfrm>
            <a:off x="4858836" y="2738864"/>
            <a:ext cx="355416" cy="355652"/>
            <a:chOff x="-10391650" y="3180600"/>
            <a:chExt cx="352875" cy="353075"/>
          </a:xfrm>
        </p:grpSpPr>
        <p:sp>
          <p:nvSpPr>
            <p:cNvPr id="10549" name="Google Shape;10549;p92"/>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2"/>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2"/>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2"/>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2"/>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2"/>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92"/>
          <p:cNvGrpSpPr/>
          <p:nvPr/>
        </p:nvGrpSpPr>
        <p:grpSpPr>
          <a:xfrm>
            <a:off x="4858835" y="3215662"/>
            <a:ext cx="354635" cy="353890"/>
            <a:chOff x="-10390875" y="3616350"/>
            <a:chExt cx="352100" cy="351325"/>
          </a:xfrm>
        </p:grpSpPr>
        <p:sp>
          <p:nvSpPr>
            <p:cNvPr id="10556" name="Google Shape;10556;p92"/>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2"/>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2"/>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92"/>
          <p:cNvGrpSpPr/>
          <p:nvPr/>
        </p:nvGrpSpPr>
        <p:grpSpPr>
          <a:xfrm>
            <a:off x="7525810" y="2740327"/>
            <a:ext cx="312585" cy="354670"/>
            <a:chOff x="-10370400" y="4049550"/>
            <a:chExt cx="310350" cy="352100"/>
          </a:xfrm>
        </p:grpSpPr>
        <p:sp>
          <p:nvSpPr>
            <p:cNvPr id="10560" name="Google Shape;10560;p92"/>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2"/>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2"/>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2"/>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2"/>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92"/>
          <p:cNvGrpSpPr/>
          <p:nvPr/>
        </p:nvGrpSpPr>
        <p:grpSpPr>
          <a:xfrm>
            <a:off x="6630066" y="2739268"/>
            <a:ext cx="379236" cy="354847"/>
            <a:chOff x="-8674650" y="3210975"/>
            <a:chExt cx="376525" cy="352275"/>
          </a:xfrm>
        </p:grpSpPr>
        <p:sp>
          <p:nvSpPr>
            <p:cNvPr id="10566" name="Google Shape;10566;p92"/>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2"/>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2"/>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2"/>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2"/>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2"/>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92"/>
          <p:cNvGrpSpPr/>
          <p:nvPr/>
        </p:nvGrpSpPr>
        <p:grpSpPr>
          <a:xfrm>
            <a:off x="5301563" y="1820745"/>
            <a:ext cx="356221" cy="354670"/>
            <a:chOff x="-13512225" y="3647075"/>
            <a:chExt cx="353675" cy="352100"/>
          </a:xfrm>
        </p:grpSpPr>
        <p:sp>
          <p:nvSpPr>
            <p:cNvPr id="10573" name="Google Shape;10573;p92"/>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2"/>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2"/>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2"/>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2"/>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2"/>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2"/>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2"/>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2"/>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2"/>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92"/>
          <p:cNvGrpSpPr/>
          <p:nvPr/>
        </p:nvGrpSpPr>
        <p:grpSpPr>
          <a:xfrm>
            <a:off x="5311876" y="2264811"/>
            <a:ext cx="356221" cy="355451"/>
            <a:chOff x="-13512225" y="4080275"/>
            <a:chExt cx="353675" cy="352875"/>
          </a:xfrm>
        </p:grpSpPr>
        <p:sp>
          <p:nvSpPr>
            <p:cNvPr id="10584" name="Google Shape;10584;p92"/>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2"/>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2"/>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2"/>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2"/>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2"/>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2"/>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2"/>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2"/>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2"/>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2"/>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92"/>
          <p:cNvGrpSpPr/>
          <p:nvPr/>
        </p:nvGrpSpPr>
        <p:grpSpPr>
          <a:xfrm>
            <a:off x="7084956" y="1412172"/>
            <a:ext cx="356196" cy="290379"/>
            <a:chOff x="-11728250" y="3245400"/>
            <a:chExt cx="353650" cy="288275"/>
          </a:xfrm>
        </p:grpSpPr>
        <p:sp>
          <p:nvSpPr>
            <p:cNvPr id="10596" name="Google Shape;10596;p92"/>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2"/>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2"/>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2"/>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2"/>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92"/>
          <p:cNvGrpSpPr/>
          <p:nvPr/>
        </p:nvGrpSpPr>
        <p:grpSpPr>
          <a:xfrm>
            <a:off x="7117464" y="2264811"/>
            <a:ext cx="311804" cy="355451"/>
            <a:chOff x="-11703850" y="4081850"/>
            <a:chExt cx="309575" cy="352875"/>
          </a:xfrm>
        </p:grpSpPr>
        <p:sp>
          <p:nvSpPr>
            <p:cNvPr id="10602" name="Google Shape;10602;p92"/>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2"/>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2"/>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2"/>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2"/>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2"/>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2"/>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2"/>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92"/>
          <p:cNvGrpSpPr/>
          <p:nvPr/>
        </p:nvGrpSpPr>
        <p:grpSpPr>
          <a:xfrm>
            <a:off x="5306120" y="2738964"/>
            <a:ext cx="357002" cy="355451"/>
            <a:chOff x="-9958475" y="3180025"/>
            <a:chExt cx="354450" cy="352875"/>
          </a:xfrm>
        </p:grpSpPr>
        <p:sp>
          <p:nvSpPr>
            <p:cNvPr id="10611" name="Google Shape;10611;p92"/>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2"/>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2"/>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92"/>
          <p:cNvGrpSpPr/>
          <p:nvPr/>
        </p:nvGrpSpPr>
        <p:grpSpPr>
          <a:xfrm>
            <a:off x="5315247" y="3214945"/>
            <a:ext cx="337966" cy="355325"/>
            <a:chOff x="-9949025" y="3615575"/>
            <a:chExt cx="335550" cy="352750"/>
          </a:xfrm>
        </p:grpSpPr>
        <p:sp>
          <p:nvSpPr>
            <p:cNvPr id="10615" name="Google Shape;10615;p92"/>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2"/>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2"/>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92"/>
          <p:cNvGrpSpPr/>
          <p:nvPr/>
        </p:nvGrpSpPr>
        <p:grpSpPr>
          <a:xfrm>
            <a:off x="7950093" y="2738451"/>
            <a:ext cx="360175" cy="358423"/>
            <a:chOff x="-9961625" y="4048175"/>
            <a:chExt cx="357600" cy="355825"/>
          </a:xfrm>
        </p:grpSpPr>
        <p:sp>
          <p:nvSpPr>
            <p:cNvPr id="10619" name="Google Shape;10619;p92"/>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2"/>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2"/>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2"/>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2"/>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2"/>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92"/>
          <p:cNvGrpSpPr/>
          <p:nvPr/>
        </p:nvGrpSpPr>
        <p:grpSpPr>
          <a:xfrm>
            <a:off x="6636814" y="3213963"/>
            <a:ext cx="364959" cy="357289"/>
            <a:chOff x="-8680950" y="3624225"/>
            <a:chExt cx="362350" cy="354700"/>
          </a:xfrm>
        </p:grpSpPr>
        <p:sp>
          <p:nvSpPr>
            <p:cNvPr id="10626" name="Google Shape;10626;p92"/>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2"/>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2"/>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2"/>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2"/>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2"/>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92"/>
          <p:cNvGrpSpPr/>
          <p:nvPr/>
        </p:nvGrpSpPr>
        <p:grpSpPr>
          <a:xfrm>
            <a:off x="5773058" y="1379624"/>
            <a:ext cx="313365" cy="355476"/>
            <a:chOff x="-13056975" y="3212300"/>
            <a:chExt cx="311125" cy="352900"/>
          </a:xfrm>
        </p:grpSpPr>
        <p:sp>
          <p:nvSpPr>
            <p:cNvPr id="10633" name="Google Shape;10633;p92"/>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2"/>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2"/>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2"/>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92"/>
          <p:cNvGrpSpPr/>
          <p:nvPr/>
        </p:nvGrpSpPr>
        <p:grpSpPr>
          <a:xfrm>
            <a:off x="5750446" y="1820418"/>
            <a:ext cx="358588" cy="355325"/>
            <a:chOff x="-13077450" y="3647075"/>
            <a:chExt cx="356025" cy="352750"/>
          </a:xfrm>
        </p:grpSpPr>
        <p:sp>
          <p:nvSpPr>
            <p:cNvPr id="10638" name="Google Shape;10638;p92"/>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92"/>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2"/>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92"/>
          <p:cNvGrpSpPr/>
          <p:nvPr/>
        </p:nvGrpSpPr>
        <p:grpSpPr>
          <a:xfrm>
            <a:off x="5761552" y="2264018"/>
            <a:ext cx="357002" cy="357037"/>
            <a:chOff x="-13079025" y="4079475"/>
            <a:chExt cx="354450" cy="354450"/>
          </a:xfrm>
        </p:grpSpPr>
        <p:sp>
          <p:nvSpPr>
            <p:cNvPr id="10642" name="Google Shape;10642;p92"/>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2"/>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2"/>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2"/>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92"/>
          <p:cNvGrpSpPr/>
          <p:nvPr/>
        </p:nvGrpSpPr>
        <p:grpSpPr>
          <a:xfrm>
            <a:off x="7534619" y="1380027"/>
            <a:ext cx="356221" cy="354670"/>
            <a:chOff x="-11292700" y="3213875"/>
            <a:chExt cx="353675" cy="352100"/>
          </a:xfrm>
        </p:grpSpPr>
        <p:sp>
          <p:nvSpPr>
            <p:cNvPr id="10647" name="Google Shape;10647;p92"/>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2"/>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2"/>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2"/>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2"/>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2"/>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2"/>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92"/>
          <p:cNvGrpSpPr/>
          <p:nvPr/>
        </p:nvGrpSpPr>
        <p:grpSpPr>
          <a:xfrm>
            <a:off x="7528677" y="1819965"/>
            <a:ext cx="368106" cy="356232"/>
            <a:chOff x="-11299000" y="3647875"/>
            <a:chExt cx="365475" cy="353650"/>
          </a:xfrm>
        </p:grpSpPr>
        <p:sp>
          <p:nvSpPr>
            <p:cNvPr id="10655" name="Google Shape;10655;p92"/>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2"/>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2"/>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2"/>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2"/>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2"/>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92"/>
          <p:cNvGrpSpPr/>
          <p:nvPr/>
        </p:nvGrpSpPr>
        <p:grpSpPr>
          <a:xfrm>
            <a:off x="7544139" y="2275916"/>
            <a:ext cx="357808" cy="333240"/>
            <a:chOff x="-11295075" y="4092875"/>
            <a:chExt cx="355250" cy="330825"/>
          </a:xfrm>
        </p:grpSpPr>
        <p:sp>
          <p:nvSpPr>
            <p:cNvPr id="10662" name="Google Shape;10662;p92"/>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92"/>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2"/>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2"/>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92"/>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92"/>
          <p:cNvGrpSpPr/>
          <p:nvPr/>
        </p:nvGrpSpPr>
        <p:grpSpPr>
          <a:xfrm>
            <a:off x="5769739" y="2738964"/>
            <a:ext cx="312585" cy="355451"/>
            <a:chOff x="-9500075" y="3180800"/>
            <a:chExt cx="310350" cy="352875"/>
          </a:xfrm>
        </p:grpSpPr>
        <p:sp>
          <p:nvSpPr>
            <p:cNvPr id="10668" name="Google Shape;10668;p92"/>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2"/>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2"/>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2"/>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2"/>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92"/>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2"/>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2"/>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2"/>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92"/>
          <p:cNvGrpSpPr/>
          <p:nvPr/>
        </p:nvGrpSpPr>
        <p:grpSpPr>
          <a:xfrm>
            <a:off x="5747530" y="3214479"/>
            <a:ext cx="356221" cy="356257"/>
            <a:chOff x="-9523700" y="3614000"/>
            <a:chExt cx="353675" cy="353675"/>
          </a:xfrm>
        </p:grpSpPr>
        <p:sp>
          <p:nvSpPr>
            <p:cNvPr id="10678" name="Google Shape;10678;p92"/>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2"/>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2"/>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2"/>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2"/>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2"/>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2"/>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2"/>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2"/>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92"/>
          <p:cNvGrpSpPr/>
          <p:nvPr/>
        </p:nvGrpSpPr>
        <p:grpSpPr>
          <a:xfrm>
            <a:off x="7532481" y="3237121"/>
            <a:ext cx="356221" cy="354670"/>
            <a:chOff x="-9523700" y="4049550"/>
            <a:chExt cx="353675" cy="352100"/>
          </a:xfrm>
        </p:grpSpPr>
        <p:sp>
          <p:nvSpPr>
            <p:cNvPr id="10688" name="Google Shape;10688;p92"/>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2"/>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2"/>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2"/>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2"/>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2"/>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2"/>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92"/>
          <p:cNvGrpSpPr/>
          <p:nvPr/>
        </p:nvGrpSpPr>
        <p:grpSpPr>
          <a:xfrm>
            <a:off x="7088596" y="3237094"/>
            <a:ext cx="357002" cy="311029"/>
            <a:chOff x="-8209150" y="3659675"/>
            <a:chExt cx="354450" cy="308775"/>
          </a:xfrm>
        </p:grpSpPr>
        <p:sp>
          <p:nvSpPr>
            <p:cNvPr id="10696" name="Google Shape;10696;p92"/>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2"/>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2"/>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2"/>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2"/>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2"/>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92"/>
          <p:cNvGrpSpPr/>
          <p:nvPr/>
        </p:nvGrpSpPr>
        <p:grpSpPr>
          <a:xfrm>
            <a:off x="6202157" y="2266007"/>
            <a:ext cx="356221" cy="353059"/>
            <a:chOff x="-12643475" y="4081850"/>
            <a:chExt cx="353675" cy="350500"/>
          </a:xfrm>
        </p:grpSpPr>
        <p:sp>
          <p:nvSpPr>
            <p:cNvPr id="10703" name="Google Shape;10703;p92"/>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2"/>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2"/>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2"/>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7" name="Google Shape;10707;p92"/>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8" name="Google Shape;10708;p92"/>
          <p:cNvGrpSpPr/>
          <p:nvPr/>
        </p:nvGrpSpPr>
        <p:grpSpPr>
          <a:xfrm>
            <a:off x="7984757" y="2275916"/>
            <a:ext cx="356221" cy="333240"/>
            <a:chOff x="-10858725" y="4092875"/>
            <a:chExt cx="353675" cy="330825"/>
          </a:xfrm>
        </p:grpSpPr>
        <p:sp>
          <p:nvSpPr>
            <p:cNvPr id="10709" name="Google Shape;10709;p92"/>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2"/>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2"/>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2"/>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2"/>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2"/>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92"/>
          <p:cNvGrpSpPr/>
          <p:nvPr/>
        </p:nvGrpSpPr>
        <p:grpSpPr>
          <a:xfrm>
            <a:off x="6243280" y="3214882"/>
            <a:ext cx="252278" cy="355451"/>
            <a:chOff x="-9039300" y="3614000"/>
            <a:chExt cx="250475" cy="352875"/>
          </a:xfrm>
        </p:grpSpPr>
        <p:sp>
          <p:nvSpPr>
            <p:cNvPr id="10716" name="Google Shape;10716;p92"/>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2"/>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92"/>
          <p:cNvGrpSpPr/>
          <p:nvPr/>
        </p:nvGrpSpPr>
        <p:grpSpPr>
          <a:xfrm>
            <a:off x="7975246" y="3237121"/>
            <a:ext cx="354635" cy="354670"/>
            <a:chOff x="-9088150" y="4049550"/>
            <a:chExt cx="352100" cy="352100"/>
          </a:xfrm>
        </p:grpSpPr>
        <p:sp>
          <p:nvSpPr>
            <p:cNvPr id="10719" name="Google Shape;10719;p92"/>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2"/>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2"/>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2"/>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2"/>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2"/>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92"/>
          <p:cNvGrpSpPr/>
          <p:nvPr/>
        </p:nvGrpSpPr>
        <p:grpSpPr>
          <a:xfrm>
            <a:off x="7109610" y="2739354"/>
            <a:ext cx="315757" cy="354670"/>
            <a:chOff x="-8191825" y="3174500"/>
            <a:chExt cx="313500" cy="352100"/>
          </a:xfrm>
        </p:grpSpPr>
        <p:sp>
          <p:nvSpPr>
            <p:cNvPr id="10726" name="Google Shape;10726;p92"/>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2"/>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2"/>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92"/>
          <p:cNvGrpSpPr/>
          <p:nvPr/>
        </p:nvGrpSpPr>
        <p:grpSpPr>
          <a:xfrm>
            <a:off x="4858968" y="1379875"/>
            <a:ext cx="356221" cy="354973"/>
            <a:chOff x="-13947000" y="3212800"/>
            <a:chExt cx="353675" cy="352400"/>
          </a:xfrm>
        </p:grpSpPr>
        <p:sp>
          <p:nvSpPr>
            <p:cNvPr id="10730" name="Google Shape;10730;p92"/>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2"/>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2" name="Google Shape;10732;p92"/>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3" name="Google Shape;10733;p92"/>
          <p:cNvGrpSpPr/>
          <p:nvPr/>
        </p:nvGrpSpPr>
        <p:grpSpPr>
          <a:xfrm>
            <a:off x="5301563" y="1379233"/>
            <a:ext cx="356221" cy="356257"/>
            <a:chOff x="-13512225" y="3211525"/>
            <a:chExt cx="353675" cy="353675"/>
          </a:xfrm>
        </p:grpSpPr>
        <p:sp>
          <p:nvSpPr>
            <p:cNvPr id="10734" name="Google Shape;10734;p92"/>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2"/>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2"/>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2"/>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2"/>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92"/>
          <p:cNvGrpSpPr/>
          <p:nvPr/>
        </p:nvGrpSpPr>
        <p:grpSpPr>
          <a:xfrm>
            <a:off x="6191845" y="1379624"/>
            <a:ext cx="356221" cy="355476"/>
            <a:chOff x="-12643475" y="3212300"/>
            <a:chExt cx="353675" cy="352900"/>
          </a:xfrm>
        </p:grpSpPr>
        <p:sp>
          <p:nvSpPr>
            <p:cNvPr id="10740" name="Google Shape;10740;p92"/>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2"/>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2"/>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2"/>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2"/>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2"/>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2"/>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2"/>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2"/>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92"/>
          <p:cNvGrpSpPr/>
          <p:nvPr/>
        </p:nvGrpSpPr>
        <p:grpSpPr>
          <a:xfrm>
            <a:off x="6191845" y="1831398"/>
            <a:ext cx="356221" cy="333366"/>
            <a:chOff x="-12643475" y="3657325"/>
            <a:chExt cx="353675" cy="330950"/>
          </a:xfrm>
        </p:grpSpPr>
        <p:sp>
          <p:nvSpPr>
            <p:cNvPr id="10750" name="Google Shape;10750;p92"/>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2"/>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92"/>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2"/>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2"/>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2"/>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92"/>
          <p:cNvGrpSpPr/>
          <p:nvPr/>
        </p:nvGrpSpPr>
        <p:grpSpPr>
          <a:xfrm>
            <a:off x="7974847" y="1380027"/>
            <a:ext cx="355416" cy="354670"/>
            <a:chOff x="-10857925" y="3213875"/>
            <a:chExt cx="352875" cy="352100"/>
          </a:xfrm>
        </p:grpSpPr>
        <p:sp>
          <p:nvSpPr>
            <p:cNvPr id="10757" name="Google Shape;10757;p92"/>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2"/>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2"/>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2"/>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2"/>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2"/>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2"/>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2"/>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2"/>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2"/>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92"/>
          <p:cNvGrpSpPr/>
          <p:nvPr/>
        </p:nvGrpSpPr>
        <p:grpSpPr>
          <a:xfrm>
            <a:off x="6191762" y="2739455"/>
            <a:ext cx="356096" cy="354469"/>
            <a:chOff x="-9089725" y="3180200"/>
            <a:chExt cx="353550" cy="351900"/>
          </a:xfrm>
        </p:grpSpPr>
        <p:sp>
          <p:nvSpPr>
            <p:cNvPr id="10768" name="Google Shape;10768;p92"/>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2"/>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92"/>
          <p:cNvGrpSpPr/>
          <p:nvPr/>
        </p:nvGrpSpPr>
        <p:grpSpPr>
          <a:xfrm>
            <a:off x="7083760" y="1819260"/>
            <a:ext cx="358588" cy="357642"/>
            <a:chOff x="7083760" y="1971660"/>
            <a:chExt cx="358588" cy="357642"/>
          </a:xfrm>
        </p:grpSpPr>
        <p:sp>
          <p:nvSpPr>
            <p:cNvPr id="10771" name="Google Shape;10771;p92"/>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2"/>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2"/>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2"/>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2"/>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2"/>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2"/>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2"/>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2"/>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2"/>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2"/>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2"/>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3" name="Google Shape;10783;p92"/>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784" name="Google Shape;10784;p92"/>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88" name="Shape 10788"/>
        <p:cNvGrpSpPr/>
        <p:nvPr/>
      </p:nvGrpSpPr>
      <p:grpSpPr>
        <a:xfrm>
          <a:off x="0" y="0"/>
          <a:ext cx="0" cy="0"/>
          <a:chOff x="0" y="0"/>
          <a:chExt cx="0" cy="0"/>
        </a:xfrm>
      </p:grpSpPr>
      <p:sp>
        <p:nvSpPr>
          <p:cNvPr id="10789" name="Google Shape;10789;p93"/>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0" name="Google Shape;10790;p93"/>
          <p:cNvGrpSpPr/>
          <p:nvPr/>
        </p:nvGrpSpPr>
        <p:grpSpPr>
          <a:xfrm>
            <a:off x="748855" y="2243507"/>
            <a:ext cx="452798" cy="449473"/>
            <a:chOff x="-21322300" y="3693325"/>
            <a:chExt cx="306400" cy="304150"/>
          </a:xfrm>
        </p:grpSpPr>
        <p:sp>
          <p:nvSpPr>
            <p:cNvPr id="10791" name="Google Shape;10791;p9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93"/>
          <p:cNvGrpSpPr/>
          <p:nvPr/>
        </p:nvGrpSpPr>
        <p:grpSpPr>
          <a:xfrm>
            <a:off x="748263" y="2810244"/>
            <a:ext cx="453980" cy="422540"/>
            <a:chOff x="-21322300" y="4077125"/>
            <a:chExt cx="307200" cy="285925"/>
          </a:xfrm>
        </p:grpSpPr>
        <p:sp>
          <p:nvSpPr>
            <p:cNvPr id="10796" name="Google Shape;10796;p9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93"/>
          <p:cNvGrpSpPr/>
          <p:nvPr/>
        </p:nvGrpSpPr>
        <p:grpSpPr>
          <a:xfrm>
            <a:off x="3525440" y="1689128"/>
            <a:ext cx="451653" cy="450212"/>
            <a:chOff x="-19394200" y="3333800"/>
            <a:chExt cx="305625" cy="304650"/>
          </a:xfrm>
        </p:grpSpPr>
        <p:sp>
          <p:nvSpPr>
            <p:cNvPr id="10809" name="Google Shape;10809;p9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93"/>
          <p:cNvGrpSpPr/>
          <p:nvPr/>
        </p:nvGrpSpPr>
        <p:grpSpPr>
          <a:xfrm>
            <a:off x="3524276" y="2243580"/>
            <a:ext cx="453980" cy="449325"/>
            <a:chOff x="-19396575" y="3708500"/>
            <a:chExt cx="307200" cy="304050"/>
          </a:xfrm>
        </p:grpSpPr>
        <p:sp>
          <p:nvSpPr>
            <p:cNvPr id="10819" name="Google Shape;10819;p9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93"/>
          <p:cNvGrpSpPr/>
          <p:nvPr/>
        </p:nvGrpSpPr>
        <p:grpSpPr>
          <a:xfrm>
            <a:off x="3518457" y="2796461"/>
            <a:ext cx="465618" cy="450101"/>
            <a:chOff x="-19394200" y="4084200"/>
            <a:chExt cx="315075" cy="304575"/>
          </a:xfrm>
        </p:grpSpPr>
        <p:sp>
          <p:nvSpPr>
            <p:cNvPr id="10823" name="Google Shape;10823;p9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93"/>
          <p:cNvGrpSpPr/>
          <p:nvPr/>
        </p:nvGrpSpPr>
        <p:grpSpPr>
          <a:xfrm>
            <a:off x="6324167" y="1689001"/>
            <a:ext cx="400447" cy="450470"/>
            <a:chOff x="-17526750" y="3309200"/>
            <a:chExt cx="270975" cy="304825"/>
          </a:xfrm>
        </p:grpSpPr>
        <p:sp>
          <p:nvSpPr>
            <p:cNvPr id="10830" name="Google Shape;10830;p9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93"/>
          <p:cNvGrpSpPr/>
          <p:nvPr/>
        </p:nvGrpSpPr>
        <p:grpSpPr>
          <a:xfrm>
            <a:off x="6300319" y="2244173"/>
            <a:ext cx="448143" cy="448143"/>
            <a:chOff x="-17542500" y="3684100"/>
            <a:chExt cx="303250" cy="303250"/>
          </a:xfrm>
        </p:grpSpPr>
        <p:sp>
          <p:nvSpPr>
            <p:cNvPr id="10836" name="Google Shape;10836;p9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93"/>
          <p:cNvGrpSpPr/>
          <p:nvPr/>
        </p:nvGrpSpPr>
        <p:grpSpPr>
          <a:xfrm>
            <a:off x="6299728" y="2810817"/>
            <a:ext cx="449325" cy="421395"/>
            <a:chOff x="-17542500" y="4068450"/>
            <a:chExt cx="304050" cy="285150"/>
          </a:xfrm>
        </p:grpSpPr>
        <p:sp>
          <p:nvSpPr>
            <p:cNvPr id="10844" name="Google Shape;10844;p9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0" name="Google Shape;10850;p93"/>
          <p:cNvGrpSpPr/>
          <p:nvPr/>
        </p:nvGrpSpPr>
        <p:grpSpPr>
          <a:xfrm>
            <a:off x="3530150" y="3342211"/>
            <a:ext cx="343404" cy="449325"/>
            <a:chOff x="-15652200" y="3335975"/>
            <a:chExt cx="232375" cy="304050"/>
          </a:xfrm>
        </p:grpSpPr>
        <p:sp>
          <p:nvSpPr>
            <p:cNvPr id="10851" name="Google Shape;10851;p9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93"/>
          <p:cNvGrpSpPr/>
          <p:nvPr/>
        </p:nvGrpSpPr>
        <p:grpSpPr>
          <a:xfrm>
            <a:off x="1304064" y="2243729"/>
            <a:ext cx="449325" cy="449030"/>
            <a:chOff x="-20945825" y="3692175"/>
            <a:chExt cx="304050" cy="303850"/>
          </a:xfrm>
        </p:grpSpPr>
        <p:sp>
          <p:nvSpPr>
            <p:cNvPr id="10861" name="Google Shape;10861;p9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93"/>
          <p:cNvGrpSpPr/>
          <p:nvPr/>
        </p:nvGrpSpPr>
        <p:grpSpPr>
          <a:xfrm>
            <a:off x="4110888" y="1689848"/>
            <a:ext cx="372516" cy="448771"/>
            <a:chOff x="-18994100" y="3334775"/>
            <a:chExt cx="252075" cy="303675"/>
          </a:xfrm>
        </p:grpSpPr>
        <p:sp>
          <p:nvSpPr>
            <p:cNvPr id="10866" name="Google Shape;10866;p9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93"/>
          <p:cNvGrpSpPr/>
          <p:nvPr/>
        </p:nvGrpSpPr>
        <p:grpSpPr>
          <a:xfrm>
            <a:off x="4125445" y="2244743"/>
            <a:ext cx="343404" cy="446998"/>
            <a:chOff x="-18983850" y="3710075"/>
            <a:chExt cx="232375" cy="302475"/>
          </a:xfrm>
        </p:grpSpPr>
        <p:sp>
          <p:nvSpPr>
            <p:cNvPr id="10871" name="Google Shape;10871;p9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93"/>
          <p:cNvGrpSpPr/>
          <p:nvPr/>
        </p:nvGrpSpPr>
        <p:grpSpPr>
          <a:xfrm>
            <a:off x="1303491" y="1689573"/>
            <a:ext cx="450470" cy="449325"/>
            <a:chOff x="-20946600" y="3317850"/>
            <a:chExt cx="304825" cy="304050"/>
          </a:xfrm>
        </p:grpSpPr>
        <p:sp>
          <p:nvSpPr>
            <p:cNvPr id="10876" name="Google Shape;10876;p9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9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93"/>
          <p:cNvGrpSpPr/>
          <p:nvPr/>
        </p:nvGrpSpPr>
        <p:grpSpPr>
          <a:xfrm>
            <a:off x="1329667" y="2797442"/>
            <a:ext cx="398119" cy="448143"/>
            <a:chOff x="-20930075" y="4066100"/>
            <a:chExt cx="269400" cy="303250"/>
          </a:xfrm>
        </p:grpSpPr>
        <p:sp>
          <p:nvSpPr>
            <p:cNvPr id="10880" name="Google Shape;10880;p9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93"/>
          <p:cNvGrpSpPr/>
          <p:nvPr/>
        </p:nvGrpSpPr>
        <p:grpSpPr>
          <a:xfrm>
            <a:off x="4071911" y="2797422"/>
            <a:ext cx="450470" cy="448180"/>
            <a:chOff x="-19020075" y="4084200"/>
            <a:chExt cx="304825" cy="303275"/>
          </a:xfrm>
        </p:grpSpPr>
        <p:sp>
          <p:nvSpPr>
            <p:cNvPr id="10883" name="Google Shape;10883;p9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93"/>
          <p:cNvGrpSpPr/>
          <p:nvPr/>
        </p:nvGrpSpPr>
        <p:grpSpPr>
          <a:xfrm>
            <a:off x="6889176" y="1689001"/>
            <a:ext cx="396937" cy="450470"/>
            <a:chOff x="-17149475" y="3309200"/>
            <a:chExt cx="268600" cy="304825"/>
          </a:xfrm>
        </p:grpSpPr>
        <p:sp>
          <p:nvSpPr>
            <p:cNvPr id="10893" name="Google Shape;10893;p9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93"/>
          <p:cNvGrpSpPr/>
          <p:nvPr/>
        </p:nvGrpSpPr>
        <p:grpSpPr>
          <a:xfrm>
            <a:off x="6862982" y="2258120"/>
            <a:ext cx="449325" cy="420249"/>
            <a:chOff x="-17168375" y="3692750"/>
            <a:chExt cx="304050" cy="284375"/>
          </a:xfrm>
        </p:grpSpPr>
        <p:sp>
          <p:nvSpPr>
            <p:cNvPr id="10896" name="Google Shape;10896;p9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93"/>
          <p:cNvGrpSpPr/>
          <p:nvPr/>
        </p:nvGrpSpPr>
        <p:grpSpPr>
          <a:xfrm>
            <a:off x="6859491" y="2796852"/>
            <a:ext cx="456308" cy="449325"/>
            <a:chOff x="-17170750" y="4058800"/>
            <a:chExt cx="308775" cy="304050"/>
          </a:xfrm>
        </p:grpSpPr>
        <p:sp>
          <p:nvSpPr>
            <p:cNvPr id="10904" name="Google Shape;10904;p9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9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93"/>
          <p:cNvGrpSpPr/>
          <p:nvPr/>
        </p:nvGrpSpPr>
        <p:grpSpPr>
          <a:xfrm>
            <a:off x="5721388" y="3343358"/>
            <a:ext cx="450470" cy="446998"/>
            <a:chOff x="-15688425" y="3707725"/>
            <a:chExt cx="304825" cy="302475"/>
          </a:xfrm>
        </p:grpSpPr>
        <p:sp>
          <p:nvSpPr>
            <p:cNvPr id="10922" name="Google Shape;10922;p9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93"/>
          <p:cNvGrpSpPr/>
          <p:nvPr/>
        </p:nvGrpSpPr>
        <p:grpSpPr>
          <a:xfrm>
            <a:off x="1865544" y="1690441"/>
            <a:ext cx="451653" cy="447589"/>
            <a:chOff x="-20572500" y="3319025"/>
            <a:chExt cx="305625" cy="302875"/>
          </a:xfrm>
        </p:grpSpPr>
        <p:sp>
          <p:nvSpPr>
            <p:cNvPr id="10929" name="Google Shape;10929;p9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1" name="Google Shape;10931;p93"/>
          <p:cNvGrpSpPr/>
          <p:nvPr/>
        </p:nvGrpSpPr>
        <p:grpSpPr>
          <a:xfrm>
            <a:off x="1866708" y="2305410"/>
            <a:ext cx="449325" cy="325670"/>
            <a:chOff x="-20571700" y="3722875"/>
            <a:chExt cx="304050" cy="220375"/>
          </a:xfrm>
        </p:grpSpPr>
        <p:sp>
          <p:nvSpPr>
            <p:cNvPr id="10932" name="Google Shape;10932;p9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93"/>
          <p:cNvGrpSpPr/>
          <p:nvPr/>
        </p:nvGrpSpPr>
        <p:grpSpPr>
          <a:xfrm>
            <a:off x="1866135" y="2796278"/>
            <a:ext cx="450470" cy="450470"/>
            <a:chOff x="-20571700" y="4066875"/>
            <a:chExt cx="304825" cy="304825"/>
          </a:xfrm>
        </p:grpSpPr>
        <p:sp>
          <p:nvSpPr>
            <p:cNvPr id="10940" name="Google Shape;10940;p9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93"/>
          <p:cNvGrpSpPr/>
          <p:nvPr/>
        </p:nvGrpSpPr>
        <p:grpSpPr>
          <a:xfrm>
            <a:off x="4632837" y="1688259"/>
            <a:ext cx="453980" cy="451948"/>
            <a:chOff x="-18645175" y="3334200"/>
            <a:chExt cx="307200" cy="305825"/>
          </a:xfrm>
        </p:grpSpPr>
        <p:sp>
          <p:nvSpPr>
            <p:cNvPr id="10947" name="Google Shape;10947;p9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93"/>
          <p:cNvGrpSpPr/>
          <p:nvPr/>
        </p:nvGrpSpPr>
        <p:grpSpPr>
          <a:xfrm>
            <a:off x="4633429" y="2242989"/>
            <a:ext cx="452798" cy="450507"/>
            <a:chOff x="-18645175" y="3708500"/>
            <a:chExt cx="306400" cy="304850"/>
          </a:xfrm>
        </p:grpSpPr>
        <p:sp>
          <p:nvSpPr>
            <p:cNvPr id="10953" name="Google Shape;10953;p9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93"/>
          <p:cNvGrpSpPr/>
          <p:nvPr/>
        </p:nvGrpSpPr>
        <p:grpSpPr>
          <a:xfrm>
            <a:off x="4631101" y="2795630"/>
            <a:ext cx="457453" cy="451763"/>
            <a:chOff x="-18647525" y="4082625"/>
            <a:chExt cx="309550" cy="305700"/>
          </a:xfrm>
        </p:grpSpPr>
        <p:sp>
          <p:nvSpPr>
            <p:cNvPr id="10961" name="Google Shape;10961;p9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93"/>
          <p:cNvGrpSpPr/>
          <p:nvPr/>
        </p:nvGrpSpPr>
        <p:grpSpPr>
          <a:xfrm>
            <a:off x="7441485" y="1689592"/>
            <a:ext cx="395755" cy="449288"/>
            <a:chOff x="-16775350" y="3309200"/>
            <a:chExt cx="267800" cy="304025"/>
          </a:xfrm>
        </p:grpSpPr>
        <p:sp>
          <p:nvSpPr>
            <p:cNvPr id="10966" name="Google Shape;10966;p9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9" name="Google Shape;10969;p93"/>
          <p:cNvGrpSpPr/>
          <p:nvPr/>
        </p:nvGrpSpPr>
        <p:grpSpPr>
          <a:xfrm>
            <a:off x="7441485" y="2241827"/>
            <a:ext cx="395755" cy="452835"/>
            <a:chOff x="-16775350" y="3683300"/>
            <a:chExt cx="267800" cy="306425"/>
          </a:xfrm>
        </p:grpSpPr>
        <p:sp>
          <p:nvSpPr>
            <p:cNvPr id="10970" name="Google Shape;10970;p9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93"/>
          <p:cNvGrpSpPr/>
          <p:nvPr/>
        </p:nvGrpSpPr>
        <p:grpSpPr>
          <a:xfrm>
            <a:off x="7413536" y="2796870"/>
            <a:ext cx="451653" cy="449288"/>
            <a:chOff x="-16794250" y="4058225"/>
            <a:chExt cx="305625" cy="304025"/>
          </a:xfrm>
        </p:grpSpPr>
        <p:sp>
          <p:nvSpPr>
            <p:cNvPr id="10974" name="Google Shape;10974;p9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3" name="Google Shape;10983;p93"/>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4" name="Google Shape;10984;p93"/>
          <p:cNvGrpSpPr/>
          <p:nvPr/>
        </p:nvGrpSpPr>
        <p:grpSpPr>
          <a:xfrm>
            <a:off x="2414953" y="1689573"/>
            <a:ext cx="457453" cy="449325"/>
            <a:chOff x="-20199150" y="3317850"/>
            <a:chExt cx="309550" cy="304050"/>
          </a:xfrm>
        </p:grpSpPr>
        <p:sp>
          <p:nvSpPr>
            <p:cNvPr id="10985" name="Google Shape;10985;p9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93"/>
          <p:cNvGrpSpPr/>
          <p:nvPr/>
        </p:nvGrpSpPr>
        <p:grpSpPr>
          <a:xfrm>
            <a:off x="2417281" y="2242861"/>
            <a:ext cx="452798" cy="450766"/>
            <a:chOff x="-20199150" y="3693150"/>
            <a:chExt cx="306400" cy="305025"/>
          </a:xfrm>
        </p:grpSpPr>
        <p:sp>
          <p:nvSpPr>
            <p:cNvPr id="10993" name="Google Shape;10993;p9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93"/>
          <p:cNvGrpSpPr/>
          <p:nvPr/>
        </p:nvGrpSpPr>
        <p:grpSpPr>
          <a:xfrm>
            <a:off x="2417854" y="2795687"/>
            <a:ext cx="451653" cy="451653"/>
            <a:chOff x="-20197575" y="4066875"/>
            <a:chExt cx="305625" cy="305625"/>
          </a:xfrm>
        </p:grpSpPr>
        <p:sp>
          <p:nvSpPr>
            <p:cNvPr id="11000" name="Google Shape;11000;p9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93"/>
          <p:cNvGrpSpPr/>
          <p:nvPr/>
        </p:nvGrpSpPr>
        <p:grpSpPr>
          <a:xfrm>
            <a:off x="5200071" y="1687520"/>
            <a:ext cx="449325" cy="453426"/>
            <a:chOff x="-18271050" y="3333200"/>
            <a:chExt cx="304050" cy="306825"/>
          </a:xfrm>
        </p:grpSpPr>
        <p:sp>
          <p:nvSpPr>
            <p:cNvPr id="11009" name="Google Shape;11009;p9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93"/>
          <p:cNvGrpSpPr/>
          <p:nvPr/>
        </p:nvGrpSpPr>
        <p:grpSpPr>
          <a:xfrm>
            <a:off x="5200644" y="2244171"/>
            <a:ext cx="448180" cy="448143"/>
            <a:chOff x="-18270275" y="3710875"/>
            <a:chExt cx="303275" cy="303250"/>
          </a:xfrm>
        </p:grpSpPr>
        <p:sp>
          <p:nvSpPr>
            <p:cNvPr id="11015" name="Google Shape;11015;p9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93"/>
          <p:cNvGrpSpPr/>
          <p:nvPr/>
        </p:nvGrpSpPr>
        <p:grpSpPr>
          <a:xfrm>
            <a:off x="5254196" y="2797422"/>
            <a:ext cx="341076" cy="448180"/>
            <a:chOff x="-18234025" y="4084200"/>
            <a:chExt cx="230800" cy="303275"/>
          </a:xfrm>
        </p:grpSpPr>
        <p:sp>
          <p:nvSpPr>
            <p:cNvPr id="11022" name="Google Shape;11022;p9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93"/>
          <p:cNvGrpSpPr/>
          <p:nvPr/>
        </p:nvGrpSpPr>
        <p:grpSpPr>
          <a:xfrm>
            <a:off x="2366751" y="3341641"/>
            <a:ext cx="449325" cy="450470"/>
            <a:chOff x="-16419350" y="3308400"/>
            <a:chExt cx="304050" cy="304825"/>
          </a:xfrm>
        </p:grpSpPr>
        <p:sp>
          <p:nvSpPr>
            <p:cNvPr id="11026" name="Google Shape;11026;p9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93"/>
          <p:cNvGrpSpPr/>
          <p:nvPr/>
        </p:nvGrpSpPr>
        <p:grpSpPr>
          <a:xfrm>
            <a:off x="4638306" y="3340423"/>
            <a:ext cx="395755" cy="452872"/>
            <a:chOff x="-16401225" y="3683275"/>
            <a:chExt cx="267800" cy="306450"/>
          </a:xfrm>
        </p:grpSpPr>
        <p:sp>
          <p:nvSpPr>
            <p:cNvPr id="11034" name="Google Shape;11034;p9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93"/>
          <p:cNvGrpSpPr/>
          <p:nvPr/>
        </p:nvGrpSpPr>
        <p:grpSpPr>
          <a:xfrm>
            <a:off x="8003755" y="2797062"/>
            <a:ext cx="450470" cy="448180"/>
            <a:chOff x="-16419350" y="4058200"/>
            <a:chExt cx="304825" cy="303275"/>
          </a:xfrm>
        </p:grpSpPr>
        <p:sp>
          <p:nvSpPr>
            <p:cNvPr id="11042" name="Google Shape;11042;p9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93"/>
          <p:cNvGrpSpPr/>
          <p:nvPr/>
        </p:nvGrpSpPr>
        <p:grpSpPr>
          <a:xfrm>
            <a:off x="4030643" y="3343080"/>
            <a:ext cx="450507" cy="447589"/>
            <a:chOff x="-15296200" y="3326900"/>
            <a:chExt cx="304850" cy="302875"/>
          </a:xfrm>
        </p:grpSpPr>
        <p:sp>
          <p:nvSpPr>
            <p:cNvPr id="11050" name="Google Shape;11050;p9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93"/>
          <p:cNvGrpSpPr/>
          <p:nvPr/>
        </p:nvGrpSpPr>
        <p:grpSpPr>
          <a:xfrm>
            <a:off x="2946296" y="1706881"/>
            <a:ext cx="486566" cy="414708"/>
            <a:chOff x="-19835275" y="3330250"/>
            <a:chExt cx="329250" cy="280625"/>
          </a:xfrm>
        </p:grpSpPr>
        <p:sp>
          <p:nvSpPr>
            <p:cNvPr id="11056" name="Google Shape;11056;p9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93"/>
          <p:cNvGrpSpPr/>
          <p:nvPr/>
        </p:nvGrpSpPr>
        <p:grpSpPr>
          <a:xfrm>
            <a:off x="2964325" y="2243470"/>
            <a:ext cx="450507" cy="449547"/>
            <a:chOff x="-19822675" y="3692750"/>
            <a:chExt cx="304850" cy="304200"/>
          </a:xfrm>
        </p:grpSpPr>
        <p:sp>
          <p:nvSpPr>
            <p:cNvPr id="11060" name="Google Shape;11060;p9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93"/>
          <p:cNvGrpSpPr/>
          <p:nvPr/>
        </p:nvGrpSpPr>
        <p:grpSpPr>
          <a:xfrm>
            <a:off x="2964916" y="2796278"/>
            <a:ext cx="449325" cy="450470"/>
            <a:chOff x="-19822675" y="4066875"/>
            <a:chExt cx="304050" cy="304825"/>
          </a:xfrm>
        </p:grpSpPr>
        <p:sp>
          <p:nvSpPr>
            <p:cNvPr id="11066" name="Google Shape;11066;p9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93"/>
          <p:cNvGrpSpPr/>
          <p:nvPr/>
        </p:nvGrpSpPr>
        <p:grpSpPr>
          <a:xfrm>
            <a:off x="5773985" y="1689571"/>
            <a:ext cx="399302" cy="449325"/>
            <a:chOff x="-17878825" y="3334400"/>
            <a:chExt cx="270200" cy="304050"/>
          </a:xfrm>
        </p:grpSpPr>
        <p:sp>
          <p:nvSpPr>
            <p:cNvPr id="11073" name="Google Shape;11073;p9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93"/>
          <p:cNvGrpSpPr/>
          <p:nvPr/>
        </p:nvGrpSpPr>
        <p:grpSpPr>
          <a:xfrm>
            <a:off x="5747809" y="2242416"/>
            <a:ext cx="451653" cy="451653"/>
            <a:chOff x="-17896150" y="3709300"/>
            <a:chExt cx="305625" cy="305625"/>
          </a:xfrm>
        </p:grpSpPr>
        <p:sp>
          <p:nvSpPr>
            <p:cNvPr id="11081" name="Google Shape;11081;p9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93"/>
          <p:cNvGrpSpPr/>
          <p:nvPr/>
        </p:nvGrpSpPr>
        <p:grpSpPr>
          <a:xfrm>
            <a:off x="5775740" y="2795686"/>
            <a:ext cx="395792" cy="451653"/>
            <a:chOff x="-17878025" y="4082625"/>
            <a:chExt cx="267825" cy="305625"/>
          </a:xfrm>
        </p:grpSpPr>
        <p:sp>
          <p:nvSpPr>
            <p:cNvPr id="11086" name="Google Shape;11086;p9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93"/>
          <p:cNvGrpSpPr/>
          <p:nvPr/>
        </p:nvGrpSpPr>
        <p:grpSpPr>
          <a:xfrm>
            <a:off x="2919632" y="3355015"/>
            <a:ext cx="450507" cy="423722"/>
            <a:chOff x="-16044450" y="3317850"/>
            <a:chExt cx="304850" cy="286725"/>
          </a:xfrm>
        </p:grpSpPr>
        <p:sp>
          <p:nvSpPr>
            <p:cNvPr id="11094" name="Google Shape;11094;p9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8" name="Google Shape;11098;p93"/>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9" name="Google Shape;11099;p93"/>
          <p:cNvGrpSpPr/>
          <p:nvPr/>
        </p:nvGrpSpPr>
        <p:grpSpPr>
          <a:xfrm>
            <a:off x="8042149" y="2243724"/>
            <a:ext cx="373662" cy="449030"/>
            <a:chOff x="-16018450" y="4058400"/>
            <a:chExt cx="252850" cy="303850"/>
          </a:xfrm>
        </p:grpSpPr>
        <p:sp>
          <p:nvSpPr>
            <p:cNvPr id="11100" name="Google Shape;11100;p9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4" name="Google Shape;11104;p93"/>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09" name="Shape 11109"/>
        <p:cNvGrpSpPr/>
        <p:nvPr/>
      </p:nvGrpSpPr>
      <p:grpSpPr>
        <a:xfrm>
          <a:off x="0" y="0"/>
          <a:ext cx="0" cy="0"/>
          <a:chOff x="0" y="0"/>
          <a:chExt cx="0" cy="0"/>
        </a:xfrm>
      </p:grpSpPr>
      <p:grpSp>
        <p:nvGrpSpPr>
          <p:cNvPr id="11110" name="Google Shape;11110;p94"/>
          <p:cNvGrpSpPr/>
          <p:nvPr/>
        </p:nvGrpSpPr>
        <p:grpSpPr>
          <a:xfrm>
            <a:off x="845901" y="1689241"/>
            <a:ext cx="442337" cy="419623"/>
            <a:chOff x="-6696925" y="3272575"/>
            <a:chExt cx="307200" cy="291425"/>
          </a:xfrm>
        </p:grpSpPr>
        <p:sp>
          <p:nvSpPr>
            <p:cNvPr id="11111" name="Google Shape;11111;p9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94"/>
          <p:cNvGrpSpPr/>
          <p:nvPr/>
        </p:nvGrpSpPr>
        <p:grpSpPr>
          <a:xfrm>
            <a:off x="845884" y="2204636"/>
            <a:ext cx="442373" cy="420775"/>
            <a:chOff x="-6690625" y="3631325"/>
            <a:chExt cx="307225" cy="292225"/>
          </a:xfrm>
        </p:grpSpPr>
        <p:sp>
          <p:nvSpPr>
            <p:cNvPr id="11114" name="Google Shape;11114;p94"/>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4"/>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4"/>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4"/>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4"/>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94"/>
          <p:cNvGrpSpPr/>
          <p:nvPr/>
        </p:nvGrpSpPr>
        <p:grpSpPr>
          <a:xfrm>
            <a:off x="868005" y="2756972"/>
            <a:ext cx="421927" cy="419371"/>
            <a:chOff x="-6689825" y="3992050"/>
            <a:chExt cx="293025" cy="291250"/>
          </a:xfrm>
        </p:grpSpPr>
        <p:sp>
          <p:nvSpPr>
            <p:cNvPr id="11120" name="Google Shape;11120;p94"/>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4"/>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4"/>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4"/>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4"/>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4"/>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4"/>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4"/>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4"/>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4"/>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4"/>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4"/>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2" name="Google Shape;11132;p94"/>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3" name="Google Shape;11133;p94"/>
          <p:cNvGrpSpPr/>
          <p:nvPr/>
        </p:nvGrpSpPr>
        <p:grpSpPr>
          <a:xfrm>
            <a:off x="3551317" y="2205192"/>
            <a:ext cx="423043" cy="419659"/>
            <a:chOff x="-4837325" y="3612425"/>
            <a:chExt cx="293800" cy="291450"/>
          </a:xfrm>
        </p:grpSpPr>
        <p:sp>
          <p:nvSpPr>
            <p:cNvPr id="11134" name="Google Shape;11134;p94"/>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4"/>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4"/>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4"/>
          <p:cNvGrpSpPr/>
          <p:nvPr/>
        </p:nvGrpSpPr>
        <p:grpSpPr>
          <a:xfrm>
            <a:off x="3564349" y="2756826"/>
            <a:ext cx="420775" cy="419659"/>
            <a:chOff x="-4837325" y="3971575"/>
            <a:chExt cx="292225" cy="291450"/>
          </a:xfrm>
        </p:grpSpPr>
        <p:sp>
          <p:nvSpPr>
            <p:cNvPr id="11138" name="Google Shape;11138;p94"/>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4"/>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4"/>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4"/>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4"/>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4"/>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94"/>
          <p:cNvGrpSpPr/>
          <p:nvPr/>
        </p:nvGrpSpPr>
        <p:grpSpPr>
          <a:xfrm>
            <a:off x="6256364" y="1714185"/>
            <a:ext cx="430998" cy="369730"/>
            <a:chOff x="-3037625" y="3254850"/>
            <a:chExt cx="299325" cy="256775"/>
          </a:xfrm>
        </p:grpSpPr>
        <p:sp>
          <p:nvSpPr>
            <p:cNvPr id="11145" name="Google Shape;11145;p94"/>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4"/>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4"/>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4"/>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9" name="Google Shape;11149;p94"/>
          <p:cNvGrpSpPr/>
          <p:nvPr/>
        </p:nvGrpSpPr>
        <p:grpSpPr>
          <a:xfrm>
            <a:off x="6260324" y="2204615"/>
            <a:ext cx="423079" cy="420811"/>
            <a:chOff x="-3031325" y="3597450"/>
            <a:chExt cx="293825" cy="292250"/>
          </a:xfrm>
        </p:grpSpPr>
        <p:sp>
          <p:nvSpPr>
            <p:cNvPr id="11150" name="Google Shape;11150;p94"/>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4"/>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4"/>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4"/>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94"/>
          <p:cNvGrpSpPr/>
          <p:nvPr/>
        </p:nvGrpSpPr>
        <p:grpSpPr>
          <a:xfrm>
            <a:off x="6272798" y="2781214"/>
            <a:ext cx="421927" cy="370882"/>
            <a:chOff x="-3030525" y="3973150"/>
            <a:chExt cx="293025" cy="257575"/>
          </a:xfrm>
        </p:grpSpPr>
        <p:sp>
          <p:nvSpPr>
            <p:cNvPr id="11155" name="Google Shape;11155;p94"/>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4"/>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94"/>
          <p:cNvGrpSpPr/>
          <p:nvPr/>
        </p:nvGrpSpPr>
        <p:grpSpPr>
          <a:xfrm>
            <a:off x="1374391" y="3369426"/>
            <a:ext cx="421927" cy="297195"/>
            <a:chOff x="-1199300" y="3279250"/>
            <a:chExt cx="293025" cy="206400"/>
          </a:xfrm>
        </p:grpSpPr>
        <p:sp>
          <p:nvSpPr>
            <p:cNvPr id="11158" name="Google Shape;11158;p94"/>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4"/>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4"/>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4"/>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94"/>
          <p:cNvGrpSpPr/>
          <p:nvPr/>
        </p:nvGrpSpPr>
        <p:grpSpPr>
          <a:xfrm>
            <a:off x="1381477" y="1688773"/>
            <a:ext cx="444605" cy="420559"/>
            <a:chOff x="-6338550" y="3272950"/>
            <a:chExt cx="308775" cy="292075"/>
          </a:xfrm>
        </p:grpSpPr>
        <p:sp>
          <p:nvSpPr>
            <p:cNvPr id="11163" name="Google Shape;11163;p94"/>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4"/>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4"/>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94"/>
          <p:cNvGrpSpPr/>
          <p:nvPr/>
        </p:nvGrpSpPr>
        <p:grpSpPr>
          <a:xfrm>
            <a:off x="1392817" y="2205194"/>
            <a:ext cx="421927" cy="419659"/>
            <a:chOff x="-6329100" y="3632100"/>
            <a:chExt cx="293025" cy="291450"/>
          </a:xfrm>
        </p:grpSpPr>
        <p:sp>
          <p:nvSpPr>
            <p:cNvPr id="11167" name="Google Shape;11167;p94"/>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4"/>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4"/>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94"/>
          <p:cNvGrpSpPr/>
          <p:nvPr/>
        </p:nvGrpSpPr>
        <p:grpSpPr>
          <a:xfrm>
            <a:off x="1405867" y="2756828"/>
            <a:ext cx="419623" cy="419659"/>
            <a:chOff x="-6329875" y="3992050"/>
            <a:chExt cx="291425" cy="291450"/>
          </a:xfrm>
        </p:grpSpPr>
        <p:sp>
          <p:nvSpPr>
            <p:cNvPr id="11171" name="Google Shape;11171;p94"/>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4"/>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4"/>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4"/>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94"/>
          <p:cNvGrpSpPr/>
          <p:nvPr/>
        </p:nvGrpSpPr>
        <p:grpSpPr>
          <a:xfrm>
            <a:off x="4092004" y="1687530"/>
            <a:ext cx="423079" cy="423043"/>
            <a:chOff x="-4478975" y="3251700"/>
            <a:chExt cx="293825" cy="293800"/>
          </a:xfrm>
        </p:grpSpPr>
        <p:sp>
          <p:nvSpPr>
            <p:cNvPr id="11176" name="Google Shape;11176;p94"/>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4"/>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4"/>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94"/>
          <p:cNvGrpSpPr/>
          <p:nvPr/>
        </p:nvGrpSpPr>
        <p:grpSpPr>
          <a:xfrm>
            <a:off x="4092004" y="2205192"/>
            <a:ext cx="423079" cy="419659"/>
            <a:chOff x="-4475825" y="3612425"/>
            <a:chExt cx="293825" cy="291450"/>
          </a:xfrm>
        </p:grpSpPr>
        <p:sp>
          <p:nvSpPr>
            <p:cNvPr id="11180" name="Google Shape;11180;p94"/>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4"/>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4"/>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94"/>
          <p:cNvGrpSpPr/>
          <p:nvPr/>
        </p:nvGrpSpPr>
        <p:grpSpPr>
          <a:xfrm>
            <a:off x="4101077" y="2756844"/>
            <a:ext cx="428730" cy="419623"/>
            <a:chOff x="-4480550" y="3970800"/>
            <a:chExt cx="297750" cy="291425"/>
          </a:xfrm>
        </p:grpSpPr>
        <p:sp>
          <p:nvSpPr>
            <p:cNvPr id="11184" name="Google Shape;11184;p94"/>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4"/>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94"/>
          <p:cNvGrpSpPr/>
          <p:nvPr/>
        </p:nvGrpSpPr>
        <p:grpSpPr>
          <a:xfrm>
            <a:off x="6804910" y="1689221"/>
            <a:ext cx="415123" cy="419659"/>
            <a:chOff x="-2668225" y="3239075"/>
            <a:chExt cx="288300" cy="291450"/>
          </a:xfrm>
        </p:grpSpPr>
        <p:sp>
          <p:nvSpPr>
            <p:cNvPr id="11187" name="Google Shape;11187;p94"/>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4"/>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4"/>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4"/>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4"/>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94"/>
          <p:cNvGrpSpPr/>
          <p:nvPr/>
        </p:nvGrpSpPr>
        <p:grpSpPr>
          <a:xfrm>
            <a:off x="6802066" y="2205191"/>
            <a:ext cx="420811" cy="419659"/>
            <a:chOff x="-2671375" y="3597450"/>
            <a:chExt cx="292250" cy="291450"/>
          </a:xfrm>
        </p:grpSpPr>
        <p:sp>
          <p:nvSpPr>
            <p:cNvPr id="11193" name="Google Shape;11193;p94"/>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4"/>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94"/>
          <p:cNvGrpSpPr/>
          <p:nvPr/>
        </p:nvGrpSpPr>
        <p:grpSpPr>
          <a:xfrm>
            <a:off x="6812849" y="2755691"/>
            <a:ext cx="423043" cy="421927"/>
            <a:chOff x="-2670575" y="3956600"/>
            <a:chExt cx="293800" cy="293025"/>
          </a:xfrm>
        </p:grpSpPr>
        <p:sp>
          <p:nvSpPr>
            <p:cNvPr id="11196" name="Google Shape;11196;p94"/>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4"/>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4"/>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4"/>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94"/>
          <p:cNvGrpSpPr/>
          <p:nvPr/>
        </p:nvGrpSpPr>
        <p:grpSpPr>
          <a:xfrm>
            <a:off x="3070370" y="3311947"/>
            <a:ext cx="426462" cy="418363"/>
            <a:chOff x="-1183550" y="3586525"/>
            <a:chExt cx="296175" cy="290550"/>
          </a:xfrm>
        </p:grpSpPr>
        <p:sp>
          <p:nvSpPr>
            <p:cNvPr id="11201" name="Google Shape;11201;p94"/>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4"/>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4"/>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4"/>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4"/>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4"/>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4"/>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4"/>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4"/>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94"/>
          <p:cNvGrpSpPr/>
          <p:nvPr/>
        </p:nvGrpSpPr>
        <p:grpSpPr>
          <a:xfrm>
            <a:off x="1933980" y="1689799"/>
            <a:ext cx="420811" cy="418507"/>
            <a:chOff x="-5971525" y="3273750"/>
            <a:chExt cx="292250" cy="290650"/>
          </a:xfrm>
        </p:grpSpPr>
        <p:sp>
          <p:nvSpPr>
            <p:cNvPr id="11211" name="Google Shape;11211;p94"/>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4"/>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94"/>
          <p:cNvGrpSpPr/>
          <p:nvPr/>
        </p:nvGrpSpPr>
        <p:grpSpPr>
          <a:xfrm>
            <a:off x="1928310" y="2203826"/>
            <a:ext cx="432150" cy="422395"/>
            <a:chOff x="-5974675" y="3632100"/>
            <a:chExt cx="300125" cy="293350"/>
          </a:xfrm>
        </p:grpSpPr>
        <p:sp>
          <p:nvSpPr>
            <p:cNvPr id="11214" name="Google Shape;11214;p94"/>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4"/>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4"/>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94"/>
          <p:cNvGrpSpPr/>
          <p:nvPr/>
        </p:nvGrpSpPr>
        <p:grpSpPr>
          <a:xfrm>
            <a:off x="1958351" y="2755694"/>
            <a:ext cx="395865" cy="421927"/>
            <a:chOff x="-5971525" y="3990475"/>
            <a:chExt cx="274925" cy="293025"/>
          </a:xfrm>
        </p:grpSpPr>
        <p:sp>
          <p:nvSpPr>
            <p:cNvPr id="11218" name="Google Shape;11218;p94"/>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4"/>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4"/>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4"/>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4"/>
          <p:cNvGrpSpPr/>
          <p:nvPr/>
        </p:nvGrpSpPr>
        <p:grpSpPr>
          <a:xfrm>
            <a:off x="4631558" y="1689798"/>
            <a:ext cx="420775" cy="418507"/>
            <a:chOff x="-4118225" y="3253275"/>
            <a:chExt cx="292225" cy="290650"/>
          </a:xfrm>
        </p:grpSpPr>
        <p:sp>
          <p:nvSpPr>
            <p:cNvPr id="11223" name="Google Shape;11223;p94"/>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4"/>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94"/>
          <p:cNvGrpSpPr/>
          <p:nvPr/>
        </p:nvGrpSpPr>
        <p:grpSpPr>
          <a:xfrm>
            <a:off x="4682008" y="2204922"/>
            <a:ext cx="319874" cy="420199"/>
            <a:chOff x="-4082800" y="3612425"/>
            <a:chExt cx="222150" cy="291825"/>
          </a:xfrm>
        </p:grpSpPr>
        <p:sp>
          <p:nvSpPr>
            <p:cNvPr id="11226" name="Google Shape;11226;p94"/>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4"/>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4"/>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94"/>
          <p:cNvGrpSpPr/>
          <p:nvPr/>
        </p:nvGrpSpPr>
        <p:grpSpPr>
          <a:xfrm>
            <a:off x="4643456" y="2769876"/>
            <a:ext cx="420775" cy="393561"/>
            <a:chOff x="-4118225" y="3990475"/>
            <a:chExt cx="292225" cy="273325"/>
          </a:xfrm>
        </p:grpSpPr>
        <p:sp>
          <p:nvSpPr>
            <p:cNvPr id="11230" name="Google Shape;11230;p94"/>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4"/>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4"/>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4"/>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94"/>
          <p:cNvGrpSpPr/>
          <p:nvPr/>
        </p:nvGrpSpPr>
        <p:grpSpPr>
          <a:xfrm>
            <a:off x="7354110" y="1688087"/>
            <a:ext cx="394713" cy="421927"/>
            <a:chOff x="-2312225" y="3238300"/>
            <a:chExt cx="274125" cy="293025"/>
          </a:xfrm>
        </p:grpSpPr>
        <p:sp>
          <p:nvSpPr>
            <p:cNvPr id="11235" name="Google Shape;11235;p94"/>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4"/>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4"/>
          <p:cNvGrpSpPr/>
          <p:nvPr/>
        </p:nvGrpSpPr>
        <p:grpSpPr>
          <a:xfrm>
            <a:off x="7341062" y="2153586"/>
            <a:ext cx="420811" cy="522864"/>
            <a:chOff x="-2310650" y="3525775"/>
            <a:chExt cx="292250" cy="363125"/>
          </a:xfrm>
        </p:grpSpPr>
        <p:sp>
          <p:nvSpPr>
            <p:cNvPr id="11238" name="Google Shape;11238;p94"/>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4"/>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4"/>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4"/>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94"/>
          <p:cNvGrpSpPr/>
          <p:nvPr/>
        </p:nvGrpSpPr>
        <p:grpSpPr>
          <a:xfrm>
            <a:off x="7351827" y="2756825"/>
            <a:ext cx="423079" cy="419659"/>
            <a:chOff x="-2310650" y="3958175"/>
            <a:chExt cx="293825" cy="291450"/>
          </a:xfrm>
        </p:grpSpPr>
        <p:sp>
          <p:nvSpPr>
            <p:cNvPr id="11243" name="Google Shape;11243;p94"/>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4"/>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94"/>
          <p:cNvGrpSpPr/>
          <p:nvPr/>
        </p:nvGrpSpPr>
        <p:grpSpPr>
          <a:xfrm>
            <a:off x="4718688" y="3308459"/>
            <a:ext cx="424159" cy="419659"/>
            <a:chOff x="-1182750" y="3962900"/>
            <a:chExt cx="294575" cy="291450"/>
          </a:xfrm>
        </p:grpSpPr>
        <p:sp>
          <p:nvSpPr>
            <p:cNvPr id="11246" name="Google Shape;11246;p94"/>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4"/>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4"/>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4"/>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4"/>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4"/>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4"/>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94"/>
          <p:cNvGrpSpPr/>
          <p:nvPr/>
        </p:nvGrpSpPr>
        <p:grpSpPr>
          <a:xfrm>
            <a:off x="2471824" y="1689223"/>
            <a:ext cx="424195" cy="419659"/>
            <a:chOff x="-5611575" y="3272950"/>
            <a:chExt cx="294600" cy="291450"/>
          </a:xfrm>
        </p:grpSpPr>
        <p:sp>
          <p:nvSpPr>
            <p:cNvPr id="11254" name="Google Shape;11254;p94"/>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4"/>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4"/>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4"/>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4"/>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94"/>
          <p:cNvGrpSpPr/>
          <p:nvPr/>
        </p:nvGrpSpPr>
        <p:grpSpPr>
          <a:xfrm>
            <a:off x="2471824" y="2205770"/>
            <a:ext cx="424195" cy="418507"/>
            <a:chOff x="-5613150" y="3632900"/>
            <a:chExt cx="294600" cy="290650"/>
          </a:xfrm>
        </p:grpSpPr>
        <p:sp>
          <p:nvSpPr>
            <p:cNvPr id="11260" name="Google Shape;11260;p94"/>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4"/>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94"/>
          <p:cNvGrpSpPr/>
          <p:nvPr/>
        </p:nvGrpSpPr>
        <p:grpSpPr>
          <a:xfrm>
            <a:off x="2483722" y="2756270"/>
            <a:ext cx="424195" cy="420775"/>
            <a:chOff x="-5613150" y="3991275"/>
            <a:chExt cx="294600" cy="292225"/>
          </a:xfrm>
        </p:grpSpPr>
        <p:sp>
          <p:nvSpPr>
            <p:cNvPr id="11263" name="Google Shape;11263;p94"/>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4"/>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4"/>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4"/>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4"/>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4"/>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4"/>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4"/>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4"/>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94"/>
          <p:cNvGrpSpPr/>
          <p:nvPr/>
        </p:nvGrpSpPr>
        <p:grpSpPr>
          <a:xfrm>
            <a:off x="5155210" y="1689438"/>
            <a:ext cx="434634" cy="419227"/>
            <a:chOff x="-3768700" y="3253275"/>
            <a:chExt cx="301850" cy="291150"/>
          </a:xfrm>
        </p:grpSpPr>
        <p:sp>
          <p:nvSpPr>
            <p:cNvPr id="11273" name="Google Shape;11273;p94"/>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4"/>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4"/>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94"/>
          <p:cNvGrpSpPr/>
          <p:nvPr/>
        </p:nvGrpSpPr>
        <p:grpSpPr>
          <a:xfrm>
            <a:off x="5159293" y="2217090"/>
            <a:ext cx="426462" cy="395865"/>
            <a:chOff x="-3808700" y="3628950"/>
            <a:chExt cx="296175" cy="274925"/>
          </a:xfrm>
        </p:grpSpPr>
        <p:sp>
          <p:nvSpPr>
            <p:cNvPr id="11277" name="Google Shape;11277;p94"/>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4"/>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4"/>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94"/>
          <p:cNvGrpSpPr/>
          <p:nvPr/>
        </p:nvGrpSpPr>
        <p:grpSpPr>
          <a:xfrm>
            <a:off x="5224504" y="2756412"/>
            <a:ext cx="419443" cy="420487"/>
            <a:chOff x="-3771675" y="3971775"/>
            <a:chExt cx="291300" cy="292025"/>
          </a:xfrm>
        </p:grpSpPr>
        <p:sp>
          <p:nvSpPr>
            <p:cNvPr id="11281" name="Google Shape;11281;p94"/>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4"/>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4"/>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4"/>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4"/>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94"/>
          <p:cNvGrpSpPr/>
          <p:nvPr/>
        </p:nvGrpSpPr>
        <p:grpSpPr>
          <a:xfrm>
            <a:off x="7885948" y="1716461"/>
            <a:ext cx="420271" cy="320774"/>
            <a:chOff x="-1951475" y="3273100"/>
            <a:chExt cx="291875" cy="222775"/>
          </a:xfrm>
        </p:grpSpPr>
        <p:sp>
          <p:nvSpPr>
            <p:cNvPr id="11287" name="Google Shape;11287;p94"/>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4"/>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4"/>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94"/>
          <p:cNvGrpSpPr/>
          <p:nvPr/>
        </p:nvGrpSpPr>
        <p:grpSpPr>
          <a:xfrm>
            <a:off x="7883429" y="2205191"/>
            <a:ext cx="425310" cy="419659"/>
            <a:chOff x="-1951475" y="3597450"/>
            <a:chExt cx="295375" cy="291450"/>
          </a:xfrm>
        </p:grpSpPr>
        <p:sp>
          <p:nvSpPr>
            <p:cNvPr id="11291" name="Google Shape;11291;p9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94"/>
          <p:cNvGrpSpPr/>
          <p:nvPr/>
        </p:nvGrpSpPr>
        <p:grpSpPr>
          <a:xfrm>
            <a:off x="7885680" y="2756825"/>
            <a:ext cx="444605" cy="419659"/>
            <a:chOff x="-1960150" y="3956600"/>
            <a:chExt cx="308775" cy="291450"/>
          </a:xfrm>
        </p:grpSpPr>
        <p:sp>
          <p:nvSpPr>
            <p:cNvPr id="11296" name="Google Shape;11296;p94"/>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4"/>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94"/>
          <p:cNvGrpSpPr/>
          <p:nvPr/>
        </p:nvGrpSpPr>
        <p:grpSpPr>
          <a:xfrm>
            <a:off x="1939718" y="3307636"/>
            <a:ext cx="420775" cy="420775"/>
            <a:chOff x="-804700" y="3226500"/>
            <a:chExt cx="292225" cy="292225"/>
          </a:xfrm>
        </p:grpSpPr>
        <p:sp>
          <p:nvSpPr>
            <p:cNvPr id="11299" name="Google Shape;11299;p94"/>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4"/>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4"/>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4"/>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4"/>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4"/>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4"/>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94"/>
          <p:cNvGrpSpPr/>
          <p:nvPr/>
        </p:nvGrpSpPr>
        <p:grpSpPr>
          <a:xfrm>
            <a:off x="3019809" y="1688647"/>
            <a:ext cx="420775" cy="420811"/>
            <a:chOff x="-5251625" y="3272950"/>
            <a:chExt cx="292225" cy="292250"/>
          </a:xfrm>
        </p:grpSpPr>
        <p:sp>
          <p:nvSpPr>
            <p:cNvPr id="11307" name="Google Shape;11307;p94"/>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4"/>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4"/>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94"/>
          <p:cNvGrpSpPr/>
          <p:nvPr/>
        </p:nvGrpSpPr>
        <p:grpSpPr>
          <a:xfrm>
            <a:off x="3016407" y="2204348"/>
            <a:ext cx="427578" cy="421351"/>
            <a:chOff x="-5254775" y="3631325"/>
            <a:chExt cx="296950" cy="292625"/>
          </a:xfrm>
        </p:grpSpPr>
        <p:sp>
          <p:nvSpPr>
            <p:cNvPr id="11311" name="Google Shape;11311;p94"/>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4"/>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4"/>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4"/>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4"/>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4"/>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4"/>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94"/>
          <p:cNvGrpSpPr/>
          <p:nvPr/>
        </p:nvGrpSpPr>
        <p:grpSpPr>
          <a:xfrm>
            <a:off x="3032265" y="2756270"/>
            <a:ext cx="419659" cy="420775"/>
            <a:chOff x="-5251625" y="3991275"/>
            <a:chExt cx="291450" cy="292225"/>
          </a:xfrm>
        </p:grpSpPr>
        <p:sp>
          <p:nvSpPr>
            <p:cNvPr id="11319" name="Google Shape;11319;p94"/>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4"/>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4"/>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4"/>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4"/>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94"/>
          <p:cNvGrpSpPr/>
          <p:nvPr/>
        </p:nvGrpSpPr>
        <p:grpSpPr>
          <a:xfrm>
            <a:off x="5772848" y="1689240"/>
            <a:ext cx="319874" cy="419623"/>
            <a:chOff x="-3365275" y="3253275"/>
            <a:chExt cx="222150" cy="291425"/>
          </a:xfrm>
        </p:grpSpPr>
        <p:sp>
          <p:nvSpPr>
            <p:cNvPr id="11325" name="Google Shape;11325;p94"/>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4"/>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94"/>
          <p:cNvGrpSpPr/>
          <p:nvPr/>
        </p:nvGrpSpPr>
        <p:grpSpPr>
          <a:xfrm>
            <a:off x="5746786" y="2204058"/>
            <a:ext cx="371998" cy="421927"/>
            <a:chOff x="-3383375" y="3611625"/>
            <a:chExt cx="258350" cy="293025"/>
          </a:xfrm>
        </p:grpSpPr>
        <p:sp>
          <p:nvSpPr>
            <p:cNvPr id="11328" name="Google Shape;11328;p94"/>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4"/>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94"/>
          <p:cNvGrpSpPr/>
          <p:nvPr/>
        </p:nvGrpSpPr>
        <p:grpSpPr>
          <a:xfrm>
            <a:off x="5809135" y="2756826"/>
            <a:ext cx="271097" cy="419659"/>
            <a:chOff x="-3347950" y="3971575"/>
            <a:chExt cx="188275" cy="291450"/>
          </a:xfrm>
        </p:grpSpPr>
        <p:sp>
          <p:nvSpPr>
            <p:cNvPr id="11331" name="Google Shape;11331;p94"/>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4"/>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4"/>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94"/>
          <p:cNvGrpSpPr/>
          <p:nvPr/>
        </p:nvGrpSpPr>
        <p:grpSpPr>
          <a:xfrm>
            <a:off x="858994" y="3307061"/>
            <a:ext cx="371998" cy="421927"/>
            <a:chOff x="-1575775" y="3238300"/>
            <a:chExt cx="258350" cy="293025"/>
          </a:xfrm>
        </p:grpSpPr>
        <p:sp>
          <p:nvSpPr>
            <p:cNvPr id="11335" name="Google Shape;11335;p94"/>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4"/>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4"/>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4"/>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4"/>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94"/>
          <p:cNvGrpSpPr/>
          <p:nvPr/>
        </p:nvGrpSpPr>
        <p:grpSpPr>
          <a:xfrm>
            <a:off x="2503892" y="3309051"/>
            <a:ext cx="423079" cy="424159"/>
            <a:chOff x="-1591550" y="3597475"/>
            <a:chExt cx="293825" cy="294575"/>
          </a:xfrm>
        </p:grpSpPr>
        <p:sp>
          <p:nvSpPr>
            <p:cNvPr id="11341" name="Google Shape;11341;p94"/>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4"/>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4"/>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94"/>
          <p:cNvGrpSpPr/>
          <p:nvPr/>
        </p:nvGrpSpPr>
        <p:grpSpPr>
          <a:xfrm>
            <a:off x="4153362" y="3318663"/>
            <a:ext cx="421927" cy="399248"/>
            <a:chOff x="-1592325" y="3957400"/>
            <a:chExt cx="293025" cy="277275"/>
          </a:xfrm>
        </p:grpSpPr>
        <p:sp>
          <p:nvSpPr>
            <p:cNvPr id="11345" name="Google Shape;11345;p94"/>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4"/>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4"/>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4"/>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94"/>
          <p:cNvGrpSpPr/>
          <p:nvPr/>
        </p:nvGrpSpPr>
        <p:grpSpPr>
          <a:xfrm>
            <a:off x="3640232" y="3310744"/>
            <a:ext cx="369730" cy="420775"/>
            <a:chOff x="-778700" y="3612425"/>
            <a:chExt cx="256775" cy="292225"/>
          </a:xfrm>
        </p:grpSpPr>
        <p:sp>
          <p:nvSpPr>
            <p:cNvPr id="11350" name="Google Shape;11350;p94"/>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4"/>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4"/>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4"/>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4"/>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4"/>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94"/>
          <p:cNvGrpSpPr/>
          <p:nvPr/>
        </p:nvGrpSpPr>
        <p:grpSpPr>
          <a:xfrm>
            <a:off x="6111733" y="3828305"/>
            <a:ext cx="340731" cy="387641"/>
            <a:chOff x="7728464" y="1561258"/>
            <a:chExt cx="349719" cy="397866"/>
          </a:xfrm>
        </p:grpSpPr>
        <p:sp>
          <p:nvSpPr>
            <p:cNvPr id="11357" name="Google Shape;11357;p94"/>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4"/>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94"/>
          <p:cNvGrpSpPr/>
          <p:nvPr/>
        </p:nvGrpSpPr>
        <p:grpSpPr>
          <a:xfrm>
            <a:off x="4034702" y="3828305"/>
            <a:ext cx="387681" cy="387641"/>
            <a:chOff x="5611350" y="1561258"/>
            <a:chExt cx="397907" cy="397866"/>
          </a:xfrm>
        </p:grpSpPr>
        <p:sp>
          <p:nvSpPr>
            <p:cNvPr id="11360" name="Google Shape;11360;p94"/>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4"/>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4"/>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4"/>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94"/>
          <p:cNvGrpSpPr/>
          <p:nvPr/>
        </p:nvGrpSpPr>
        <p:grpSpPr>
          <a:xfrm>
            <a:off x="4553987" y="3925571"/>
            <a:ext cx="387610" cy="193109"/>
            <a:chOff x="6140660" y="1661097"/>
            <a:chExt cx="397835" cy="198202"/>
          </a:xfrm>
        </p:grpSpPr>
        <p:sp>
          <p:nvSpPr>
            <p:cNvPr id="11365" name="Google Shape;11365;p94"/>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4"/>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4"/>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4"/>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94"/>
          <p:cNvGrpSpPr/>
          <p:nvPr/>
        </p:nvGrpSpPr>
        <p:grpSpPr>
          <a:xfrm>
            <a:off x="5073202" y="3828305"/>
            <a:ext cx="387681" cy="387641"/>
            <a:chOff x="6669907" y="1561258"/>
            <a:chExt cx="397907" cy="397866"/>
          </a:xfrm>
        </p:grpSpPr>
        <p:sp>
          <p:nvSpPr>
            <p:cNvPr id="11370" name="Google Shape;11370;p94"/>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4"/>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4"/>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4"/>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4"/>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94"/>
          <p:cNvGrpSpPr/>
          <p:nvPr/>
        </p:nvGrpSpPr>
        <p:grpSpPr>
          <a:xfrm>
            <a:off x="1958433" y="3885842"/>
            <a:ext cx="387681" cy="272572"/>
            <a:chOff x="3386036" y="1746339"/>
            <a:chExt cx="397907" cy="279762"/>
          </a:xfrm>
        </p:grpSpPr>
        <p:sp>
          <p:nvSpPr>
            <p:cNvPr id="11376" name="Google Shape;11376;p94"/>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4"/>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94"/>
          <p:cNvGrpSpPr/>
          <p:nvPr/>
        </p:nvGrpSpPr>
        <p:grpSpPr>
          <a:xfrm>
            <a:off x="2996130" y="3828288"/>
            <a:ext cx="387681" cy="387681"/>
            <a:chOff x="4417380" y="1687279"/>
            <a:chExt cx="397907" cy="397907"/>
          </a:xfrm>
        </p:grpSpPr>
        <p:sp>
          <p:nvSpPr>
            <p:cNvPr id="11379" name="Google Shape;11379;p94"/>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4"/>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94"/>
          <p:cNvGrpSpPr/>
          <p:nvPr/>
        </p:nvGrpSpPr>
        <p:grpSpPr>
          <a:xfrm>
            <a:off x="7942611" y="3308537"/>
            <a:ext cx="387661" cy="387661"/>
            <a:chOff x="2869999" y="1687279"/>
            <a:chExt cx="397887" cy="397887"/>
          </a:xfrm>
        </p:grpSpPr>
        <p:sp>
          <p:nvSpPr>
            <p:cNvPr id="11382" name="Google Shape;11382;p94"/>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4"/>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94"/>
          <p:cNvGrpSpPr/>
          <p:nvPr/>
        </p:nvGrpSpPr>
        <p:grpSpPr>
          <a:xfrm>
            <a:off x="2477718" y="3828664"/>
            <a:ext cx="386807" cy="386929"/>
            <a:chOff x="3902887" y="1687655"/>
            <a:chExt cx="397010" cy="397135"/>
          </a:xfrm>
        </p:grpSpPr>
        <p:sp>
          <p:nvSpPr>
            <p:cNvPr id="11385" name="Google Shape;11385;p94"/>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4"/>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94"/>
          <p:cNvGrpSpPr/>
          <p:nvPr/>
        </p:nvGrpSpPr>
        <p:grpSpPr>
          <a:xfrm>
            <a:off x="3515416" y="3828344"/>
            <a:ext cx="387681" cy="387681"/>
            <a:chOff x="4933458" y="1687279"/>
            <a:chExt cx="397907" cy="397907"/>
          </a:xfrm>
        </p:grpSpPr>
        <p:sp>
          <p:nvSpPr>
            <p:cNvPr id="11388" name="Google Shape;11388;p94"/>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4"/>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0" name="Google Shape;11390;p94"/>
          <p:cNvGrpSpPr/>
          <p:nvPr/>
        </p:nvGrpSpPr>
        <p:grpSpPr>
          <a:xfrm>
            <a:off x="5286246" y="3308537"/>
            <a:ext cx="387681" cy="387661"/>
            <a:chOff x="266768" y="1721375"/>
            <a:chExt cx="397907" cy="397887"/>
          </a:xfrm>
        </p:grpSpPr>
        <p:sp>
          <p:nvSpPr>
            <p:cNvPr id="11391" name="Google Shape;11391;p9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94"/>
          <p:cNvGrpSpPr/>
          <p:nvPr/>
        </p:nvGrpSpPr>
        <p:grpSpPr>
          <a:xfrm>
            <a:off x="7411672" y="3308924"/>
            <a:ext cx="387539" cy="386888"/>
            <a:chOff x="2408992" y="1722875"/>
            <a:chExt cx="397761" cy="397093"/>
          </a:xfrm>
        </p:grpSpPr>
        <p:sp>
          <p:nvSpPr>
            <p:cNvPr id="11394" name="Google Shape;11394;p94"/>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4"/>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94"/>
          <p:cNvGrpSpPr/>
          <p:nvPr/>
        </p:nvGrpSpPr>
        <p:grpSpPr>
          <a:xfrm>
            <a:off x="5592488" y="3828305"/>
            <a:ext cx="387641" cy="387641"/>
            <a:chOff x="7199196" y="1561258"/>
            <a:chExt cx="397866" cy="397866"/>
          </a:xfrm>
        </p:grpSpPr>
        <p:sp>
          <p:nvSpPr>
            <p:cNvPr id="11397" name="Google Shape;11397;p94"/>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4"/>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4"/>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0" name="Google Shape;11400;p9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401" name="Google Shape;11401;p94"/>
          <p:cNvGrpSpPr/>
          <p:nvPr/>
        </p:nvGrpSpPr>
        <p:grpSpPr>
          <a:xfrm>
            <a:off x="6348367" y="3308537"/>
            <a:ext cx="387661" cy="387661"/>
            <a:chOff x="1379798" y="1723250"/>
            <a:chExt cx="397887" cy="397887"/>
          </a:xfrm>
        </p:grpSpPr>
        <p:sp>
          <p:nvSpPr>
            <p:cNvPr id="11402" name="Google Shape;11402;p9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94"/>
          <p:cNvGrpSpPr/>
          <p:nvPr/>
        </p:nvGrpSpPr>
        <p:grpSpPr>
          <a:xfrm>
            <a:off x="5817327" y="3308537"/>
            <a:ext cx="387641" cy="387661"/>
            <a:chOff x="864491" y="1723250"/>
            <a:chExt cx="397866" cy="397887"/>
          </a:xfrm>
        </p:grpSpPr>
        <p:sp>
          <p:nvSpPr>
            <p:cNvPr id="11407" name="Google Shape;11407;p9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0" name="Google Shape;11410;p94"/>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1" name="Google Shape;11411;p94"/>
          <p:cNvGrpSpPr/>
          <p:nvPr/>
        </p:nvGrpSpPr>
        <p:grpSpPr>
          <a:xfrm>
            <a:off x="6584154" y="3827060"/>
            <a:ext cx="388966" cy="388966"/>
            <a:chOff x="1190625" y="238125"/>
            <a:chExt cx="5235075" cy="5235075"/>
          </a:xfrm>
        </p:grpSpPr>
        <p:sp>
          <p:nvSpPr>
            <p:cNvPr id="11412" name="Google Shape;11412;p94"/>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4"/>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17" name="Shape 11417"/>
        <p:cNvGrpSpPr/>
        <p:nvPr/>
      </p:nvGrpSpPr>
      <p:grpSpPr>
        <a:xfrm>
          <a:off x="0" y="0"/>
          <a:ext cx="0" cy="0"/>
          <a:chOff x="0" y="0"/>
          <a:chExt cx="0" cy="0"/>
        </a:xfrm>
      </p:grpSpPr>
      <p:pic>
        <p:nvPicPr>
          <p:cNvPr id="11418" name="Google Shape;11418;p9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2" name="Shape 1712"/>
        <p:cNvGrpSpPr/>
        <p:nvPr/>
      </p:nvGrpSpPr>
      <p:grpSpPr>
        <a:xfrm>
          <a:off x="0" y="0"/>
          <a:ext cx="0" cy="0"/>
          <a:chOff x="0" y="0"/>
          <a:chExt cx="0" cy="0"/>
        </a:xfrm>
      </p:grpSpPr>
      <p:sp>
        <p:nvSpPr>
          <p:cNvPr id="1713" name="Google Shape;1713;p46"/>
          <p:cNvSpPr txBox="1"/>
          <p:nvPr>
            <p:ph idx="1" type="subTitle"/>
          </p:nvPr>
        </p:nvSpPr>
        <p:spPr>
          <a:xfrm>
            <a:off x="1625225" y="601100"/>
            <a:ext cx="6381600" cy="20319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“This is a quote. Words full of wisdom that someone important said and can make the reader get inspired.”</a:t>
            </a:r>
            <a:endParaRPr/>
          </a:p>
        </p:txBody>
      </p:sp>
      <p:grpSp>
        <p:nvGrpSpPr>
          <p:cNvPr id="1714" name="Google Shape;1714;p46"/>
          <p:cNvGrpSpPr/>
          <p:nvPr/>
        </p:nvGrpSpPr>
        <p:grpSpPr>
          <a:xfrm>
            <a:off x="1124690" y="482877"/>
            <a:ext cx="939066" cy="941191"/>
            <a:chOff x="713227" y="714202"/>
            <a:chExt cx="939066" cy="941191"/>
          </a:xfrm>
        </p:grpSpPr>
        <p:grpSp>
          <p:nvGrpSpPr>
            <p:cNvPr id="1715" name="Google Shape;1715;p46"/>
            <p:cNvGrpSpPr/>
            <p:nvPr/>
          </p:nvGrpSpPr>
          <p:grpSpPr>
            <a:xfrm rot="5400000">
              <a:off x="326908" y="1100527"/>
              <a:ext cx="941186" cy="168547"/>
              <a:chOff x="6" y="276689"/>
              <a:chExt cx="733753" cy="131400"/>
            </a:xfrm>
          </p:grpSpPr>
          <p:grpSp>
            <p:nvGrpSpPr>
              <p:cNvPr id="1716" name="Google Shape;1716;p46"/>
              <p:cNvGrpSpPr/>
              <p:nvPr/>
            </p:nvGrpSpPr>
            <p:grpSpPr>
              <a:xfrm>
                <a:off x="6" y="276689"/>
                <a:ext cx="445357" cy="131256"/>
                <a:chOff x="888166" y="1663976"/>
                <a:chExt cx="991444" cy="292200"/>
              </a:xfrm>
            </p:grpSpPr>
            <p:sp>
              <p:nvSpPr>
                <p:cNvPr id="1717" name="Google Shape;1717;p46"/>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0" name="Google Shape;1720;p46"/>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46"/>
            <p:cNvGrpSpPr/>
            <p:nvPr/>
          </p:nvGrpSpPr>
          <p:grpSpPr>
            <a:xfrm>
              <a:off x="912556" y="714202"/>
              <a:ext cx="739737" cy="168547"/>
              <a:chOff x="157056" y="276689"/>
              <a:chExt cx="576703" cy="131400"/>
            </a:xfrm>
          </p:grpSpPr>
          <p:grpSp>
            <p:nvGrpSpPr>
              <p:cNvPr id="1723" name="Google Shape;1723;p46"/>
              <p:cNvGrpSpPr/>
              <p:nvPr/>
            </p:nvGrpSpPr>
            <p:grpSpPr>
              <a:xfrm>
                <a:off x="157056" y="276689"/>
                <a:ext cx="288306" cy="131256"/>
                <a:chOff x="1237788" y="1663976"/>
                <a:chExt cx="641822" cy="292200"/>
              </a:xfrm>
            </p:grpSpPr>
            <p:sp>
              <p:nvSpPr>
                <p:cNvPr id="1724" name="Google Shape;1724;p46"/>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6" name="Google Shape;1726;p46"/>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8" name="Google Shape;1728;p46"/>
          <p:cNvGrpSpPr/>
          <p:nvPr/>
        </p:nvGrpSpPr>
        <p:grpSpPr>
          <a:xfrm flipH="1" rot="5400000">
            <a:off x="7490640" y="2342677"/>
            <a:ext cx="939066" cy="941191"/>
            <a:chOff x="713227" y="714202"/>
            <a:chExt cx="939066" cy="941191"/>
          </a:xfrm>
        </p:grpSpPr>
        <p:grpSp>
          <p:nvGrpSpPr>
            <p:cNvPr id="1729" name="Google Shape;1729;p46"/>
            <p:cNvGrpSpPr/>
            <p:nvPr/>
          </p:nvGrpSpPr>
          <p:grpSpPr>
            <a:xfrm rot="5400000">
              <a:off x="326908" y="1100527"/>
              <a:ext cx="941186" cy="168547"/>
              <a:chOff x="6" y="276689"/>
              <a:chExt cx="733753" cy="131400"/>
            </a:xfrm>
          </p:grpSpPr>
          <p:grpSp>
            <p:nvGrpSpPr>
              <p:cNvPr id="1730" name="Google Shape;1730;p46"/>
              <p:cNvGrpSpPr/>
              <p:nvPr/>
            </p:nvGrpSpPr>
            <p:grpSpPr>
              <a:xfrm>
                <a:off x="6" y="276689"/>
                <a:ext cx="445357" cy="131256"/>
                <a:chOff x="888166" y="1663976"/>
                <a:chExt cx="991444" cy="292200"/>
              </a:xfrm>
            </p:grpSpPr>
            <p:sp>
              <p:nvSpPr>
                <p:cNvPr id="1731" name="Google Shape;1731;p46"/>
                <p:cNvSpPr/>
                <p:nvPr/>
              </p:nvSpPr>
              <p:spPr>
                <a:xfrm rot="2700000">
                  <a:off x="930957"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4" name="Google Shape;1734;p46"/>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6"/>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46"/>
            <p:cNvGrpSpPr/>
            <p:nvPr/>
          </p:nvGrpSpPr>
          <p:grpSpPr>
            <a:xfrm>
              <a:off x="912556" y="714202"/>
              <a:ext cx="739737" cy="168547"/>
              <a:chOff x="157056" y="276689"/>
              <a:chExt cx="576703" cy="131400"/>
            </a:xfrm>
          </p:grpSpPr>
          <p:grpSp>
            <p:nvGrpSpPr>
              <p:cNvPr id="1737" name="Google Shape;1737;p46"/>
              <p:cNvGrpSpPr/>
              <p:nvPr/>
            </p:nvGrpSpPr>
            <p:grpSpPr>
              <a:xfrm>
                <a:off x="157056" y="276689"/>
                <a:ext cx="288306" cy="131256"/>
                <a:chOff x="1237788" y="1663976"/>
                <a:chExt cx="641822" cy="292200"/>
              </a:xfrm>
            </p:grpSpPr>
            <p:sp>
              <p:nvSpPr>
                <p:cNvPr id="1738" name="Google Shape;1738;p46"/>
                <p:cNvSpPr/>
                <p:nvPr/>
              </p:nvSpPr>
              <p:spPr>
                <a:xfrm rot="2700000">
                  <a:off x="1280579" y="1706768"/>
                  <a:ext cx="206617" cy="20661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rot="2700000">
                  <a:off x="1630201" y="1706768"/>
                  <a:ext cx="206617" cy="206617"/>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 name="Google Shape;1740;p46"/>
              <p:cNvSpPr/>
              <p:nvPr/>
            </p:nvSpPr>
            <p:spPr>
              <a:xfrm rot="2700000">
                <a:off x="477404" y="295932"/>
                <a:ext cx="92914" cy="92914"/>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rot="2700000">
                <a:off x="621603" y="295932"/>
                <a:ext cx="92914" cy="92914"/>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42" name="Google Shape;1742;p46"/>
          <p:cNvSpPr txBox="1"/>
          <p:nvPr>
            <p:ph type="title"/>
          </p:nvPr>
        </p:nvSpPr>
        <p:spPr>
          <a:xfrm>
            <a:off x="3325700" y="2386013"/>
            <a:ext cx="4543800" cy="47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—Someone Famous</a:t>
            </a:r>
            <a:endParaRPr/>
          </a:p>
        </p:txBody>
      </p:sp>
      <p:grpSp>
        <p:nvGrpSpPr>
          <p:cNvPr id="1743" name="Google Shape;1743;p46"/>
          <p:cNvGrpSpPr/>
          <p:nvPr/>
        </p:nvGrpSpPr>
        <p:grpSpPr>
          <a:xfrm>
            <a:off x="36" y="2343750"/>
            <a:ext cx="5099732" cy="2799834"/>
            <a:chOff x="3671525" y="714199"/>
            <a:chExt cx="3145459" cy="1726694"/>
          </a:xfrm>
        </p:grpSpPr>
        <p:sp>
          <p:nvSpPr>
            <p:cNvPr id="1744" name="Google Shape;1744;p46"/>
            <p:cNvSpPr/>
            <p:nvPr/>
          </p:nvSpPr>
          <p:spPr>
            <a:xfrm>
              <a:off x="3731747" y="714199"/>
              <a:ext cx="2235893" cy="1717261"/>
            </a:xfrm>
            <a:custGeom>
              <a:rect b="b" l="l" r="r" t="t"/>
              <a:pathLst>
                <a:path extrusionOk="0" h="11834" w="15408">
                  <a:moveTo>
                    <a:pt x="9045" y="0"/>
                  </a:moveTo>
                  <a:lnTo>
                    <a:pt x="3229" y="892"/>
                  </a:lnTo>
                  <a:lnTo>
                    <a:pt x="1" y="11834"/>
                  </a:lnTo>
                  <a:lnTo>
                    <a:pt x="1" y="11834"/>
                  </a:lnTo>
                  <a:lnTo>
                    <a:pt x="15407" y="11726"/>
                  </a:lnTo>
                  <a:lnTo>
                    <a:pt x="9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4414209" y="1207001"/>
              <a:ext cx="2366495" cy="1203563"/>
            </a:xfrm>
            <a:custGeom>
              <a:rect b="b" l="l" r="r" t="t"/>
              <a:pathLst>
                <a:path extrusionOk="0" h="8294" w="16308">
                  <a:moveTo>
                    <a:pt x="1532" y="1"/>
                  </a:moveTo>
                  <a:lnTo>
                    <a:pt x="0" y="8153"/>
                  </a:lnTo>
                  <a:lnTo>
                    <a:pt x="16307" y="8293"/>
                  </a:lnTo>
                  <a:lnTo>
                    <a:pt x="12550" y="808"/>
                  </a:lnTo>
                  <a:lnTo>
                    <a:pt x="15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6"/>
            <p:cNvSpPr/>
            <p:nvPr/>
          </p:nvSpPr>
          <p:spPr>
            <a:xfrm>
              <a:off x="4228466" y="870485"/>
              <a:ext cx="133504" cy="285727"/>
            </a:xfrm>
            <a:custGeom>
              <a:rect b="b" l="l" r="r" t="t"/>
              <a:pathLst>
                <a:path extrusionOk="0" h="1969" w="920">
                  <a:moveTo>
                    <a:pt x="459" y="0"/>
                  </a:moveTo>
                  <a:cubicBezTo>
                    <a:pt x="131" y="0"/>
                    <a:pt x="0" y="378"/>
                    <a:pt x="0" y="378"/>
                  </a:cubicBezTo>
                  <a:lnTo>
                    <a:pt x="0" y="1968"/>
                  </a:lnTo>
                  <a:lnTo>
                    <a:pt x="919" y="1968"/>
                  </a:lnTo>
                  <a:lnTo>
                    <a:pt x="919" y="378"/>
                  </a:lnTo>
                  <a:cubicBezTo>
                    <a:pt x="919" y="378"/>
                    <a:pt x="820" y="0"/>
                    <a:pt x="4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6"/>
            <p:cNvSpPr/>
            <p:nvPr/>
          </p:nvSpPr>
          <p:spPr>
            <a:xfrm>
              <a:off x="4466595" y="870485"/>
              <a:ext cx="133504" cy="285727"/>
            </a:xfrm>
            <a:custGeom>
              <a:rect b="b" l="l" r="r" t="t"/>
              <a:pathLst>
                <a:path extrusionOk="0" h="1969" w="920">
                  <a:moveTo>
                    <a:pt x="460" y="0"/>
                  </a:moveTo>
                  <a:cubicBezTo>
                    <a:pt x="132" y="0"/>
                    <a:pt x="1" y="378"/>
                    <a:pt x="1" y="378"/>
                  </a:cubicBezTo>
                  <a:lnTo>
                    <a:pt x="1" y="1968"/>
                  </a:lnTo>
                  <a:lnTo>
                    <a:pt x="919" y="1968"/>
                  </a:lnTo>
                  <a:lnTo>
                    <a:pt x="919" y="378"/>
                  </a:lnTo>
                  <a:cubicBezTo>
                    <a:pt x="919" y="378"/>
                    <a:pt x="821" y="0"/>
                    <a:pt x="4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6"/>
            <p:cNvSpPr/>
            <p:nvPr/>
          </p:nvSpPr>
          <p:spPr>
            <a:xfrm>
              <a:off x="4672509" y="870485"/>
              <a:ext cx="133504" cy="285727"/>
            </a:xfrm>
            <a:custGeom>
              <a:rect b="b" l="l" r="r" t="t"/>
              <a:pathLst>
                <a:path extrusionOk="0" h="1969" w="920">
                  <a:moveTo>
                    <a:pt x="461" y="0"/>
                  </a:moveTo>
                  <a:cubicBezTo>
                    <a:pt x="133" y="0"/>
                    <a:pt x="1" y="378"/>
                    <a:pt x="1" y="378"/>
                  </a:cubicBezTo>
                  <a:lnTo>
                    <a:pt x="1" y="1968"/>
                  </a:lnTo>
                  <a:lnTo>
                    <a:pt x="919" y="1968"/>
                  </a:lnTo>
                  <a:lnTo>
                    <a:pt x="919" y="378"/>
                  </a:lnTo>
                  <a:cubicBezTo>
                    <a:pt x="919" y="378"/>
                    <a:pt x="821" y="0"/>
                    <a:pt x="4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6"/>
            <p:cNvSpPr/>
            <p:nvPr/>
          </p:nvSpPr>
          <p:spPr>
            <a:xfrm>
              <a:off x="4910783" y="870485"/>
              <a:ext cx="133504" cy="285727"/>
            </a:xfrm>
            <a:custGeom>
              <a:rect b="b" l="l" r="r" t="t"/>
              <a:pathLst>
                <a:path extrusionOk="0" h="1969" w="920">
                  <a:moveTo>
                    <a:pt x="460" y="0"/>
                  </a:moveTo>
                  <a:cubicBezTo>
                    <a:pt x="132" y="0"/>
                    <a:pt x="1" y="378"/>
                    <a:pt x="1" y="378"/>
                  </a:cubicBezTo>
                  <a:lnTo>
                    <a:pt x="1" y="1968"/>
                  </a:lnTo>
                  <a:lnTo>
                    <a:pt x="920" y="1968"/>
                  </a:lnTo>
                  <a:lnTo>
                    <a:pt x="920" y="378"/>
                  </a:lnTo>
                  <a:cubicBezTo>
                    <a:pt x="920" y="378"/>
                    <a:pt x="821"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6"/>
            <p:cNvSpPr/>
            <p:nvPr/>
          </p:nvSpPr>
          <p:spPr>
            <a:xfrm>
              <a:off x="4095108" y="1322656"/>
              <a:ext cx="144387" cy="356977"/>
            </a:xfrm>
            <a:custGeom>
              <a:rect b="b" l="l" r="r" t="t"/>
              <a:pathLst>
                <a:path extrusionOk="0" h="2460" w="995">
                  <a:moveTo>
                    <a:pt x="498" y="0"/>
                  </a:moveTo>
                  <a:cubicBezTo>
                    <a:pt x="143" y="0"/>
                    <a:pt x="1" y="472"/>
                    <a:pt x="1" y="472"/>
                  </a:cubicBezTo>
                  <a:lnTo>
                    <a:pt x="1" y="2459"/>
                  </a:lnTo>
                  <a:lnTo>
                    <a:pt x="995" y="2459"/>
                  </a:lnTo>
                  <a:lnTo>
                    <a:pt x="995" y="472"/>
                  </a:lnTo>
                  <a:cubicBezTo>
                    <a:pt x="995" y="472"/>
                    <a:pt x="888" y="0"/>
                    <a:pt x="4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6"/>
            <p:cNvSpPr/>
            <p:nvPr/>
          </p:nvSpPr>
          <p:spPr>
            <a:xfrm>
              <a:off x="4352972" y="1322656"/>
              <a:ext cx="144242" cy="356977"/>
            </a:xfrm>
            <a:custGeom>
              <a:rect b="b" l="l" r="r" t="t"/>
              <a:pathLst>
                <a:path extrusionOk="0" h="2460" w="994">
                  <a:moveTo>
                    <a:pt x="497" y="0"/>
                  </a:moveTo>
                  <a:cubicBezTo>
                    <a:pt x="143" y="0"/>
                    <a:pt x="0" y="472"/>
                    <a:pt x="0" y="472"/>
                  </a:cubicBezTo>
                  <a:lnTo>
                    <a:pt x="0" y="2459"/>
                  </a:lnTo>
                  <a:lnTo>
                    <a:pt x="994" y="2459"/>
                  </a:lnTo>
                  <a:lnTo>
                    <a:pt x="994" y="472"/>
                  </a:lnTo>
                  <a:cubicBezTo>
                    <a:pt x="994" y="472"/>
                    <a:pt x="888" y="0"/>
                    <a:pt x="4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4034741" y="1639001"/>
              <a:ext cx="238420" cy="60802"/>
            </a:xfrm>
            <a:custGeom>
              <a:rect b="b" l="l" r="r" t="t"/>
              <a:pathLst>
                <a:path extrusionOk="0" h="419" w="1643">
                  <a:moveTo>
                    <a:pt x="1" y="1"/>
                  </a:moveTo>
                  <a:lnTo>
                    <a:pt x="1" y="419"/>
                  </a:lnTo>
                  <a:lnTo>
                    <a:pt x="1642" y="419"/>
                  </a:lnTo>
                  <a:lnTo>
                    <a:pt x="16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4333672" y="1639001"/>
              <a:ext cx="199820" cy="60802"/>
            </a:xfrm>
            <a:custGeom>
              <a:rect b="b" l="l" r="r" t="t"/>
              <a:pathLst>
                <a:path extrusionOk="0" h="419" w="1377">
                  <a:moveTo>
                    <a:pt x="0" y="1"/>
                  </a:moveTo>
                  <a:lnTo>
                    <a:pt x="0" y="419"/>
                  </a:lnTo>
                  <a:lnTo>
                    <a:pt x="1376" y="419"/>
                  </a:lnTo>
                  <a:lnTo>
                    <a:pt x="13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6"/>
            <p:cNvSpPr/>
            <p:nvPr/>
          </p:nvSpPr>
          <p:spPr>
            <a:xfrm>
              <a:off x="3671525" y="2327269"/>
              <a:ext cx="3145459" cy="113623"/>
            </a:xfrm>
            <a:custGeom>
              <a:rect b="b" l="l" r="r" t="t"/>
              <a:pathLst>
                <a:path extrusionOk="0" h="783" w="21676">
                  <a:moveTo>
                    <a:pt x="0" y="1"/>
                  </a:moveTo>
                  <a:lnTo>
                    <a:pt x="0" y="782"/>
                  </a:lnTo>
                  <a:lnTo>
                    <a:pt x="21676" y="782"/>
                  </a:lnTo>
                  <a:lnTo>
                    <a:pt x="216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6"/>
            <p:cNvSpPr/>
            <p:nvPr/>
          </p:nvSpPr>
          <p:spPr>
            <a:xfrm>
              <a:off x="4034741" y="1172464"/>
              <a:ext cx="1292372" cy="84020"/>
            </a:xfrm>
            <a:custGeom>
              <a:rect b="b" l="l" r="r" t="t"/>
              <a:pathLst>
                <a:path extrusionOk="0" h="579" w="8906">
                  <a:moveTo>
                    <a:pt x="1" y="1"/>
                  </a:moveTo>
                  <a:lnTo>
                    <a:pt x="1" y="579"/>
                  </a:lnTo>
                  <a:lnTo>
                    <a:pt x="8905" y="579"/>
                  </a:lnTo>
                  <a:lnTo>
                    <a:pt x="89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6"/>
            <p:cNvSpPr/>
            <p:nvPr/>
          </p:nvSpPr>
          <p:spPr>
            <a:xfrm>
              <a:off x="3897465" y="1750737"/>
              <a:ext cx="2616669" cy="116090"/>
            </a:xfrm>
            <a:custGeom>
              <a:rect b="b" l="l" r="r" t="t"/>
              <a:pathLst>
                <a:path extrusionOk="0" h="800" w="18032">
                  <a:moveTo>
                    <a:pt x="0" y="0"/>
                  </a:moveTo>
                  <a:lnTo>
                    <a:pt x="0" y="800"/>
                  </a:lnTo>
                  <a:lnTo>
                    <a:pt x="18032" y="800"/>
                  </a:lnTo>
                  <a:lnTo>
                    <a:pt x="180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6"/>
            <p:cNvSpPr/>
            <p:nvPr/>
          </p:nvSpPr>
          <p:spPr>
            <a:xfrm>
              <a:off x="5326965" y="1256339"/>
              <a:ext cx="932783" cy="1184553"/>
            </a:xfrm>
            <a:custGeom>
              <a:rect b="b" l="l" r="r" t="t"/>
              <a:pathLst>
                <a:path extrusionOk="0" h="8163" w="6428">
                  <a:moveTo>
                    <a:pt x="0" y="1"/>
                  </a:moveTo>
                  <a:lnTo>
                    <a:pt x="1298" y="3407"/>
                  </a:lnTo>
                  <a:lnTo>
                    <a:pt x="1298" y="8012"/>
                  </a:lnTo>
                  <a:lnTo>
                    <a:pt x="6427" y="8162"/>
                  </a:lnTo>
                  <a:lnTo>
                    <a:pt x="4869" y="3407"/>
                  </a:lnTo>
                  <a:lnTo>
                    <a:pt x="3533" y="3407"/>
                  </a:lnTo>
                  <a:lnTo>
                    <a:pt x="3214" y="24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6"/>
            <p:cNvSpPr/>
            <p:nvPr/>
          </p:nvSpPr>
          <p:spPr>
            <a:xfrm>
              <a:off x="5588747" y="1342826"/>
              <a:ext cx="144242" cy="356977"/>
            </a:xfrm>
            <a:custGeom>
              <a:rect b="b" l="l" r="r" t="t"/>
              <a:pathLst>
                <a:path extrusionOk="0" h="2460" w="994">
                  <a:moveTo>
                    <a:pt x="498" y="1"/>
                  </a:moveTo>
                  <a:cubicBezTo>
                    <a:pt x="143" y="1"/>
                    <a:pt x="0" y="472"/>
                    <a:pt x="0" y="472"/>
                  </a:cubicBezTo>
                  <a:lnTo>
                    <a:pt x="0" y="2460"/>
                  </a:lnTo>
                  <a:lnTo>
                    <a:pt x="994" y="2460"/>
                  </a:lnTo>
                  <a:lnTo>
                    <a:pt x="994" y="472"/>
                  </a:lnTo>
                  <a:cubicBezTo>
                    <a:pt x="994" y="472"/>
                    <a:pt x="888" y="1"/>
                    <a:pt x="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5552179" y="1653512"/>
              <a:ext cx="226085" cy="66462"/>
            </a:xfrm>
            <a:custGeom>
              <a:rect b="b" l="l" r="r" t="t"/>
              <a:pathLst>
                <a:path extrusionOk="0" h="458" w="1558">
                  <a:moveTo>
                    <a:pt x="0" y="0"/>
                  </a:moveTo>
                  <a:lnTo>
                    <a:pt x="0" y="458"/>
                  </a:lnTo>
                  <a:lnTo>
                    <a:pt x="1558" y="458"/>
                  </a:lnTo>
                  <a:lnTo>
                    <a:pt x="15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5625461" y="1988867"/>
              <a:ext cx="144242" cy="356977"/>
            </a:xfrm>
            <a:custGeom>
              <a:rect b="b" l="l" r="r" t="t"/>
              <a:pathLst>
                <a:path extrusionOk="0" h="2460" w="994">
                  <a:moveTo>
                    <a:pt x="496" y="0"/>
                  </a:moveTo>
                  <a:cubicBezTo>
                    <a:pt x="142" y="0"/>
                    <a:pt x="0" y="472"/>
                    <a:pt x="0" y="472"/>
                  </a:cubicBezTo>
                  <a:lnTo>
                    <a:pt x="0" y="2459"/>
                  </a:lnTo>
                  <a:lnTo>
                    <a:pt x="994" y="2459"/>
                  </a:lnTo>
                  <a:lnTo>
                    <a:pt x="994" y="472"/>
                  </a:lnTo>
                  <a:cubicBezTo>
                    <a:pt x="994" y="472"/>
                    <a:pt x="887" y="0"/>
                    <a:pt x="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6"/>
            <p:cNvSpPr/>
            <p:nvPr/>
          </p:nvSpPr>
          <p:spPr>
            <a:xfrm>
              <a:off x="5588747" y="2299408"/>
              <a:ext cx="226230" cy="66607"/>
            </a:xfrm>
            <a:custGeom>
              <a:rect b="b" l="l" r="r" t="t"/>
              <a:pathLst>
                <a:path extrusionOk="0" h="459" w="1559">
                  <a:moveTo>
                    <a:pt x="0" y="1"/>
                  </a:moveTo>
                  <a:lnTo>
                    <a:pt x="0" y="459"/>
                  </a:lnTo>
                  <a:lnTo>
                    <a:pt x="1559" y="459"/>
                  </a:lnTo>
                  <a:lnTo>
                    <a:pt x="15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6"/>
            <p:cNvSpPr/>
            <p:nvPr/>
          </p:nvSpPr>
          <p:spPr>
            <a:xfrm>
              <a:off x="5912057" y="1978854"/>
              <a:ext cx="144387" cy="356977"/>
            </a:xfrm>
            <a:custGeom>
              <a:rect b="b" l="l" r="r" t="t"/>
              <a:pathLst>
                <a:path extrusionOk="0" h="2460" w="995">
                  <a:moveTo>
                    <a:pt x="497" y="1"/>
                  </a:moveTo>
                  <a:cubicBezTo>
                    <a:pt x="143" y="1"/>
                    <a:pt x="1" y="471"/>
                    <a:pt x="1" y="471"/>
                  </a:cubicBezTo>
                  <a:lnTo>
                    <a:pt x="1" y="2460"/>
                  </a:lnTo>
                  <a:lnTo>
                    <a:pt x="994" y="2460"/>
                  </a:lnTo>
                  <a:lnTo>
                    <a:pt x="994" y="471"/>
                  </a:lnTo>
                  <a:cubicBezTo>
                    <a:pt x="994" y="471"/>
                    <a:pt x="887" y="1"/>
                    <a:pt x="4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6"/>
            <p:cNvSpPr/>
            <p:nvPr/>
          </p:nvSpPr>
          <p:spPr>
            <a:xfrm>
              <a:off x="5875344" y="2289395"/>
              <a:ext cx="226375" cy="66462"/>
            </a:xfrm>
            <a:custGeom>
              <a:rect b="b" l="l" r="r" t="t"/>
              <a:pathLst>
                <a:path extrusionOk="0" h="458" w="1560">
                  <a:moveTo>
                    <a:pt x="1" y="0"/>
                  </a:moveTo>
                  <a:lnTo>
                    <a:pt x="1" y="458"/>
                  </a:lnTo>
                  <a:lnTo>
                    <a:pt x="1559" y="458"/>
                  </a:lnTo>
                  <a:lnTo>
                    <a:pt x="15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6"/>
            <p:cNvSpPr/>
            <p:nvPr/>
          </p:nvSpPr>
          <p:spPr>
            <a:xfrm>
              <a:off x="4575574" y="1322656"/>
              <a:ext cx="144387" cy="356977"/>
            </a:xfrm>
            <a:custGeom>
              <a:rect b="b" l="l" r="r" t="t"/>
              <a:pathLst>
                <a:path extrusionOk="0" h="2460" w="995">
                  <a:moveTo>
                    <a:pt x="497" y="0"/>
                  </a:moveTo>
                  <a:cubicBezTo>
                    <a:pt x="144" y="0"/>
                    <a:pt x="1" y="472"/>
                    <a:pt x="1" y="472"/>
                  </a:cubicBezTo>
                  <a:lnTo>
                    <a:pt x="1" y="2459"/>
                  </a:lnTo>
                  <a:lnTo>
                    <a:pt x="995" y="2459"/>
                  </a:lnTo>
                  <a:lnTo>
                    <a:pt x="995" y="472"/>
                  </a:lnTo>
                  <a:cubicBezTo>
                    <a:pt x="995" y="472"/>
                    <a:pt x="887" y="0"/>
                    <a:pt x="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6"/>
            <p:cNvSpPr/>
            <p:nvPr/>
          </p:nvSpPr>
          <p:spPr>
            <a:xfrm>
              <a:off x="4833438" y="1322656"/>
              <a:ext cx="144097" cy="356977"/>
            </a:xfrm>
            <a:custGeom>
              <a:rect b="b" l="l" r="r" t="t"/>
              <a:pathLst>
                <a:path extrusionOk="0" h="2460" w="993">
                  <a:moveTo>
                    <a:pt x="496" y="0"/>
                  </a:moveTo>
                  <a:cubicBezTo>
                    <a:pt x="142" y="0"/>
                    <a:pt x="0" y="472"/>
                    <a:pt x="0" y="472"/>
                  </a:cubicBezTo>
                  <a:lnTo>
                    <a:pt x="0" y="2459"/>
                  </a:lnTo>
                  <a:lnTo>
                    <a:pt x="993" y="2459"/>
                  </a:lnTo>
                  <a:lnTo>
                    <a:pt x="993" y="472"/>
                  </a:lnTo>
                  <a:cubicBezTo>
                    <a:pt x="993" y="472"/>
                    <a:pt x="887" y="0"/>
                    <a:pt x="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6"/>
            <p:cNvSpPr/>
            <p:nvPr/>
          </p:nvSpPr>
          <p:spPr>
            <a:xfrm>
              <a:off x="4555258" y="1639001"/>
              <a:ext cx="184148" cy="60802"/>
            </a:xfrm>
            <a:custGeom>
              <a:rect b="b" l="l" r="r" t="t"/>
              <a:pathLst>
                <a:path extrusionOk="0" h="419" w="1269">
                  <a:moveTo>
                    <a:pt x="1" y="1"/>
                  </a:moveTo>
                  <a:lnTo>
                    <a:pt x="1" y="419"/>
                  </a:lnTo>
                  <a:lnTo>
                    <a:pt x="1269" y="419"/>
                  </a:lnTo>
                  <a:lnTo>
                    <a:pt x="1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6"/>
            <p:cNvSpPr/>
            <p:nvPr/>
          </p:nvSpPr>
          <p:spPr>
            <a:xfrm>
              <a:off x="4805867" y="1639001"/>
              <a:ext cx="214331" cy="60802"/>
            </a:xfrm>
            <a:custGeom>
              <a:rect b="b" l="l" r="r" t="t"/>
              <a:pathLst>
                <a:path extrusionOk="0" h="419" w="1477">
                  <a:moveTo>
                    <a:pt x="0" y="1"/>
                  </a:moveTo>
                  <a:lnTo>
                    <a:pt x="0" y="419"/>
                  </a:lnTo>
                  <a:lnTo>
                    <a:pt x="1476" y="419"/>
                  </a:lnTo>
                  <a:lnTo>
                    <a:pt x="14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6"/>
            <p:cNvSpPr/>
            <p:nvPr/>
          </p:nvSpPr>
          <p:spPr>
            <a:xfrm>
              <a:off x="5126130" y="1332668"/>
              <a:ext cx="144387" cy="356977"/>
            </a:xfrm>
            <a:custGeom>
              <a:rect b="b" l="l" r="r" t="t"/>
              <a:pathLst>
                <a:path extrusionOk="0" h="2460" w="995">
                  <a:moveTo>
                    <a:pt x="497" y="1"/>
                  </a:moveTo>
                  <a:cubicBezTo>
                    <a:pt x="143" y="1"/>
                    <a:pt x="0" y="473"/>
                    <a:pt x="0" y="473"/>
                  </a:cubicBezTo>
                  <a:lnTo>
                    <a:pt x="0" y="2460"/>
                  </a:lnTo>
                  <a:lnTo>
                    <a:pt x="994" y="2460"/>
                  </a:lnTo>
                  <a:lnTo>
                    <a:pt x="994" y="473"/>
                  </a:lnTo>
                  <a:cubicBezTo>
                    <a:pt x="994" y="473"/>
                    <a:pt x="887" y="1"/>
                    <a:pt x="4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6"/>
            <p:cNvSpPr/>
            <p:nvPr/>
          </p:nvSpPr>
          <p:spPr>
            <a:xfrm>
              <a:off x="5098558" y="1649159"/>
              <a:ext cx="214331" cy="60802"/>
            </a:xfrm>
            <a:custGeom>
              <a:rect b="b" l="l" r="r" t="t"/>
              <a:pathLst>
                <a:path extrusionOk="0" h="419" w="1477">
                  <a:moveTo>
                    <a:pt x="1" y="0"/>
                  </a:moveTo>
                  <a:lnTo>
                    <a:pt x="1" y="418"/>
                  </a:lnTo>
                  <a:lnTo>
                    <a:pt x="1477" y="418"/>
                  </a:lnTo>
                  <a:lnTo>
                    <a:pt x="14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6"/>
            <p:cNvSpPr/>
            <p:nvPr/>
          </p:nvSpPr>
          <p:spPr>
            <a:xfrm>
              <a:off x="3914588" y="1912393"/>
              <a:ext cx="144387" cy="356977"/>
            </a:xfrm>
            <a:custGeom>
              <a:rect b="b" l="l" r="r" t="t"/>
              <a:pathLst>
                <a:path extrusionOk="0" h="2460" w="995">
                  <a:moveTo>
                    <a:pt x="498" y="1"/>
                  </a:moveTo>
                  <a:cubicBezTo>
                    <a:pt x="143" y="1"/>
                    <a:pt x="0" y="473"/>
                    <a:pt x="0" y="473"/>
                  </a:cubicBezTo>
                  <a:lnTo>
                    <a:pt x="0" y="2460"/>
                  </a:lnTo>
                  <a:lnTo>
                    <a:pt x="994" y="2460"/>
                  </a:lnTo>
                  <a:lnTo>
                    <a:pt x="994" y="473"/>
                  </a:lnTo>
                  <a:cubicBezTo>
                    <a:pt x="994" y="473"/>
                    <a:pt x="888" y="1"/>
                    <a:pt x="4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6"/>
            <p:cNvSpPr/>
            <p:nvPr/>
          </p:nvSpPr>
          <p:spPr>
            <a:xfrm>
              <a:off x="4172452" y="1912393"/>
              <a:ext cx="144242" cy="356977"/>
            </a:xfrm>
            <a:custGeom>
              <a:rect b="b" l="l" r="r" t="t"/>
              <a:pathLst>
                <a:path extrusionOk="0" h="2460" w="994">
                  <a:moveTo>
                    <a:pt x="497" y="1"/>
                  </a:moveTo>
                  <a:cubicBezTo>
                    <a:pt x="142" y="1"/>
                    <a:pt x="1" y="473"/>
                    <a:pt x="1" y="473"/>
                  </a:cubicBezTo>
                  <a:lnTo>
                    <a:pt x="1" y="2460"/>
                  </a:lnTo>
                  <a:lnTo>
                    <a:pt x="993" y="2460"/>
                  </a:lnTo>
                  <a:lnTo>
                    <a:pt x="993" y="473"/>
                  </a:lnTo>
                  <a:cubicBezTo>
                    <a:pt x="993" y="473"/>
                    <a:pt x="887" y="1"/>
                    <a:pt x="4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6"/>
            <p:cNvSpPr/>
            <p:nvPr/>
          </p:nvSpPr>
          <p:spPr>
            <a:xfrm>
              <a:off x="3894127" y="2228883"/>
              <a:ext cx="184293" cy="60657"/>
            </a:xfrm>
            <a:custGeom>
              <a:rect b="b" l="l" r="r" t="t"/>
              <a:pathLst>
                <a:path extrusionOk="0" h="418" w="1270">
                  <a:moveTo>
                    <a:pt x="1" y="0"/>
                  </a:moveTo>
                  <a:lnTo>
                    <a:pt x="1" y="417"/>
                  </a:lnTo>
                  <a:lnTo>
                    <a:pt x="1269" y="417"/>
                  </a:lnTo>
                  <a:lnTo>
                    <a:pt x="12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6"/>
            <p:cNvSpPr/>
            <p:nvPr/>
          </p:nvSpPr>
          <p:spPr>
            <a:xfrm>
              <a:off x="4144736" y="2228883"/>
              <a:ext cx="214331" cy="60657"/>
            </a:xfrm>
            <a:custGeom>
              <a:rect b="b" l="l" r="r" t="t"/>
              <a:pathLst>
                <a:path extrusionOk="0" h="418" w="1477">
                  <a:moveTo>
                    <a:pt x="1" y="0"/>
                  </a:moveTo>
                  <a:lnTo>
                    <a:pt x="1" y="417"/>
                  </a:lnTo>
                  <a:lnTo>
                    <a:pt x="1477" y="417"/>
                  </a:lnTo>
                  <a:lnTo>
                    <a:pt x="14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6"/>
            <p:cNvSpPr/>
            <p:nvPr/>
          </p:nvSpPr>
          <p:spPr>
            <a:xfrm>
              <a:off x="4465144" y="1922551"/>
              <a:ext cx="144242" cy="356832"/>
            </a:xfrm>
            <a:custGeom>
              <a:rect b="b" l="l" r="r" t="t"/>
              <a:pathLst>
                <a:path extrusionOk="0" h="2459" w="994">
                  <a:moveTo>
                    <a:pt x="497" y="1"/>
                  </a:moveTo>
                  <a:cubicBezTo>
                    <a:pt x="142" y="1"/>
                    <a:pt x="1" y="472"/>
                    <a:pt x="1" y="472"/>
                  </a:cubicBezTo>
                  <a:lnTo>
                    <a:pt x="1" y="2458"/>
                  </a:lnTo>
                  <a:lnTo>
                    <a:pt x="993" y="2458"/>
                  </a:lnTo>
                  <a:lnTo>
                    <a:pt x="993" y="472"/>
                  </a:lnTo>
                  <a:cubicBezTo>
                    <a:pt x="993" y="472"/>
                    <a:pt x="887" y="1"/>
                    <a:pt x="4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6"/>
            <p:cNvSpPr/>
            <p:nvPr/>
          </p:nvSpPr>
          <p:spPr>
            <a:xfrm>
              <a:off x="4437717" y="2238896"/>
              <a:ext cx="214331" cy="60657"/>
            </a:xfrm>
            <a:custGeom>
              <a:rect b="b" l="l" r="r" t="t"/>
              <a:pathLst>
                <a:path extrusionOk="0" h="418" w="1477">
                  <a:moveTo>
                    <a:pt x="0" y="1"/>
                  </a:moveTo>
                  <a:lnTo>
                    <a:pt x="0" y="418"/>
                  </a:lnTo>
                  <a:lnTo>
                    <a:pt x="1476" y="418"/>
                  </a:lnTo>
                  <a:lnTo>
                    <a:pt x="14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6"/>
            <p:cNvSpPr/>
            <p:nvPr/>
          </p:nvSpPr>
          <p:spPr>
            <a:xfrm>
              <a:off x="4767703" y="1915440"/>
              <a:ext cx="144387" cy="356977"/>
            </a:xfrm>
            <a:custGeom>
              <a:rect b="b" l="l" r="r" t="t"/>
              <a:pathLst>
                <a:path extrusionOk="0" h="2460" w="995">
                  <a:moveTo>
                    <a:pt x="497" y="0"/>
                  </a:moveTo>
                  <a:cubicBezTo>
                    <a:pt x="142" y="0"/>
                    <a:pt x="1" y="472"/>
                    <a:pt x="1" y="472"/>
                  </a:cubicBezTo>
                  <a:lnTo>
                    <a:pt x="1" y="2459"/>
                  </a:lnTo>
                  <a:lnTo>
                    <a:pt x="994" y="2459"/>
                  </a:lnTo>
                  <a:lnTo>
                    <a:pt x="994" y="472"/>
                  </a:lnTo>
                  <a:cubicBezTo>
                    <a:pt x="994" y="472"/>
                    <a:pt x="887" y="0"/>
                    <a:pt x="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6"/>
            <p:cNvSpPr/>
            <p:nvPr/>
          </p:nvSpPr>
          <p:spPr>
            <a:xfrm>
              <a:off x="5025422" y="1915440"/>
              <a:ext cx="144242" cy="356977"/>
            </a:xfrm>
            <a:custGeom>
              <a:rect b="b" l="l" r="r" t="t"/>
              <a:pathLst>
                <a:path extrusionOk="0" h="2460" w="994">
                  <a:moveTo>
                    <a:pt x="497" y="0"/>
                  </a:moveTo>
                  <a:cubicBezTo>
                    <a:pt x="142" y="0"/>
                    <a:pt x="1" y="472"/>
                    <a:pt x="1" y="472"/>
                  </a:cubicBezTo>
                  <a:lnTo>
                    <a:pt x="1" y="2459"/>
                  </a:lnTo>
                  <a:lnTo>
                    <a:pt x="993" y="2459"/>
                  </a:lnTo>
                  <a:lnTo>
                    <a:pt x="993" y="472"/>
                  </a:lnTo>
                  <a:cubicBezTo>
                    <a:pt x="993" y="472"/>
                    <a:pt x="887" y="0"/>
                    <a:pt x="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6"/>
            <p:cNvSpPr/>
            <p:nvPr/>
          </p:nvSpPr>
          <p:spPr>
            <a:xfrm>
              <a:off x="4747387" y="2231785"/>
              <a:ext cx="184148" cy="60802"/>
            </a:xfrm>
            <a:custGeom>
              <a:rect b="b" l="l" r="r" t="t"/>
              <a:pathLst>
                <a:path extrusionOk="0" h="419" w="1269">
                  <a:moveTo>
                    <a:pt x="0" y="1"/>
                  </a:moveTo>
                  <a:lnTo>
                    <a:pt x="0" y="419"/>
                  </a:lnTo>
                  <a:lnTo>
                    <a:pt x="1268" y="419"/>
                  </a:lnTo>
                  <a:lnTo>
                    <a:pt x="12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6"/>
            <p:cNvSpPr/>
            <p:nvPr/>
          </p:nvSpPr>
          <p:spPr>
            <a:xfrm>
              <a:off x="4997996" y="2231785"/>
              <a:ext cx="214331" cy="60802"/>
            </a:xfrm>
            <a:custGeom>
              <a:rect b="b" l="l" r="r" t="t"/>
              <a:pathLst>
                <a:path extrusionOk="0" h="419" w="1477">
                  <a:moveTo>
                    <a:pt x="0" y="1"/>
                  </a:moveTo>
                  <a:lnTo>
                    <a:pt x="0" y="419"/>
                  </a:lnTo>
                  <a:lnTo>
                    <a:pt x="1476" y="419"/>
                  </a:lnTo>
                  <a:lnTo>
                    <a:pt x="14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6"/>
            <p:cNvSpPr/>
            <p:nvPr/>
          </p:nvSpPr>
          <p:spPr>
            <a:xfrm>
              <a:off x="5318258" y="1905427"/>
              <a:ext cx="144242" cy="356832"/>
            </a:xfrm>
            <a:custGeom>
              <a:rect b="b" l="l" r="r" t="t"/>
              <a:pathLst>
                <a:path extrusionOk="0" h="2459" w="994">
                  <a:moveTo>
                    <a:pt x="498" y="1"/>
                  </a:moveTo>
                  <a:cubicBezTo>
                    <a:pt x="143" y="1"/>
                    <a:pt x="0" y="471"/>
                    <a:pt x="0" y="471"/>
                  </a:cubicBezTo>
                  <a:lnTo>
                    <a:pt x="0" y="2459"/>
                  </a:lnTo>
                  <a:lnTo>
                    <a:pt x="994" y="2459"/>
                  </a:lnTo>
                  <a:lnTo>
                    <a:pt x="994" y="471"/>
                  </a:lnTo>
                  <a:cubicBezTo>
                    <a:pt x="994" y="471"/>
                    <a:pt x="887" y="1"/>
                    <a:pt x="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6"/>
            <p:cNvSpPr/>
            <p:nvPr/>
          </p:nvSpPr>
          <p:spPr>
            <a:xfrm>
              <a:off x="5290832" y="2221773"/>
              <a:ext cx="214186" cy="60657"/>
            </a:xfrm>
            <a:custGeom>
              <a:rect b="b" l="l" r="r" t="t"/>
              <a:pathLst>
                <a:path extrusionOk="0" h="418" w="1476">
                  <a:moveTo>
                    <a:pt x="1" y="1"/>
                  </a:moveTo>
                  <a:lnTo>
                    <a:pt x="1" y="418"/>
                  </a:lnTo>
                  <a:lnTo>
                    <a:pt x="1475" y="418"/>
                  </a:lnTo>
                  <a:lnTo>
                    <a:pt x="14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6"/>
            <p:cNvSpPr/>
            <p:nvPr/>
          </p:nvSpPr>
          <p:spPr>
            <a:xfrm>
              <a:off x="5871861" y="1342826"/>
              <a:ext cx="144097" cy="356977"/>
            </a:xfrm>
            <a:custGeom>
              <a:rect b="b" l="l" r="r" t="t"/>
              <a:pathLst>
                <a:path extrusionOk="0" h="2460" w="993">
                  <a:moveTo>
                    <a:pt x="496" y="1"/>
                  </a:moveTo>
                  <a:cubicBezTo>
                    <a:pt x="142" y="1"/>
                    <a:pt x="0" y="472"/>
                    <a:pt x="0" y="472"/>
                  </a:cubicBezTo>
                  <a:lnTo>
                    <a:pt x="0" y="2460"/>
                  </a:lnTo>
                  <a:lnTo>
                    <a:pt x="993" y="2460"/>
                  </a:lnTo>
                  <a:lnTo>
                    <a:pt x="993" y="472"/>
                  </a:lnTo>
                  <a:cubicBezTo>
                    <a:pt x="993" y="472"/>
                    <a:pt x="887"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6"/>
            <p:cNvSpPr/>
            <p:nvPr/>
          </p:nvSpPr>
          <p:spPr>
            <a:xfrm>
              <a:off x="6121599" y="1404789"/>
              <a:ext cx="112172" cy="299077"/>
            </a:xfrm>
            <a:custGeom>
              <a:rect b="b" l="l" r="r" t="t"/>
              <a:pathLst>
                <a:path extrusionOk="0" h="2061" w="773">
                  <a:moveTo>
                    <a:pt x="376" y="0"/>
                  </a:moveTo>
                  <a:cubicBezTo>
                    <a:pt x="375" y="0"/>
                    <a:pt x="373" y="0"/>
                    <a:pt x="371" y="0"/>
                  </a:cubicBezTo>
                  <a:cubicBezTo>
                    <a:pt x="103" y="5"/>
                    <a:pt x="1" y="400"/>
                    <a:pt x="1" y="400"/>
                  </a:cubicBezTo>
                  <a:lnTo>
                    <a:pt x="21" y="2060"/>
                  </a:lnTo>
                  <a:lnTo>
                    <a:pt x="772" y="2050"/>
                  </a:lnTo>
                  <a:lnTo>
                    <a:pt x="752" y="389"/>
                  </a:lnTo>
                  <a:cubicBezTo>
                    <a:pt x="752" y="389"/>
                    <a:pt x="667" y="0"/>
                    <a:pt x="3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6"/>
            <p:cNvSpPr/>
            <p:nvPr/>
          </p:nvSpPr>
          <p:spPr>
            <a:xfrm>
              <a:off x="5851401" y="1659171"/>
              <a:ext cx="184148" cy="60657"/>
            </a:xfrm>
            <a:custGeom>
              <a:rect b="b" l="l" r="r" t="t"/>
              <a:pathLst>
                <a:path extrusionOk="0" h="418" w="1269">
                  <a:moveTo>
                    <a:pt x="1" y="1"/>
                  </a:moveTo>
                  <a:lnTo>
                    <a:pt x="1" y="418"/>
                  </a:lnTo>
                  <a:lnTo>
                    <a:pt x="1269" y="418"/>
                  </a:lnTo>
                  <a:lnTo>
                    <a:pt x="1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6"/>
            <p:cNvSpPr/>
            <p:nvPr/>
          </p:nvSpPr>
          <p:spPr>
            <a:xfrm>
              <a:off x="6102009" y="1669184"/>
              <a:ext cx="162091" cy="50789"/>
            </a:xfrm>
            <a:custGeom>
              <a:rect b="b" l="l" r="r" t="t"/>
              <a:pathLst>
                <a:path extrusionOk="0" h="350" w="1117">
                  <a:moveTo>
                    <a:pt x="0" y="0"/>
                  </a:moveTo>
                  <a:lnTo>
                    <a:pt x="0" y="350"/>
                  </a:lnTo>
                  <a:lnTo>
                    <a:pt x="1116" y="350"/>
                  </a:lnTo>
                  <a:lnTo>
                    <a:pt x="11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6"/>
            <p:cNvSpPr/>
            <p:nvPr/>
          </p:nvSpPr>
          <p:spPr>
            <a:xfrm>
              <a:off x="6291526" y="1912393"/>
              <a:ext cx="144242" cy="356977"/>
            </a:xfrm>
            <a:custGeom>
              <a:rect b="b" l="l" r="r" t="t"/>
              <a:pathLst>
                <a:path extrusionOk="0" h="2460" w="994">
                  <a:moveTo>
                    <a:pt x="496" y="1"/>
                  </a:moveTo>
                  <a:cubicBezTo>
                    <a:pt x="142" y="1"/>
                    <a:pt x="0" y="473"/>
                    <a:pt x="0" y="473"/>
                  </a:cubicBezTo>
                  <a:lnTo>
                    <a:pt x="0" y="2460"/>
                  </a:lnTo>
                  <a:lnTo>
                    <a:pt x="994" y="2460"/>
                  </a:lnTo>
                  <a:lnTo>
                    <a:pt x="994" y="473"/>
                  </a:lnTo>
                  <a:cubicBezTo>
                    <a:pt x="994" y="473"/>
                    <a:pt x="886"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6"/>
            <p:cNvSpPr/>
            <p:nvPr/>
          </p:nvSpPr>
          <p:spPr>
            <a:xfrm>
              <a:off x="6263955" y="2228883"/>
              <a:ext cx="214331" cy="60657"/>
            </a:xfrm>
            <a:custGeom>
              <a:rect b="b" l="l" r="r" t="t"/>
              <a:pathLst>
                <a:path extrusionOk="0" h="418" w="1477">
                  <a:moveTo>
                    <a:pt x="0" y="0"/>
                  </a:moveTo>
                  <a:lnTo>
                    <a:pt x="0" y="417"/>
                  </a:lnTo>
                  <a:lnTo>
                    <a:pt x="1476" y="417"/>
                  </a:lnTo>
                  <a:lnTo>
                    <a:pt x="14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1" name="Shape 1791"/>
        <p:cNvGrpSpPr/>
        <p:nvPr/>
      </p:nvGrpSpPr>
      <p:grpSpPr>
        <a:xfrm>
          <a:off x="0" y="0"/>
          <a:ext cx="0" cy="0"/>
          <a:chOff x="0" y="0"/>
          <a:chExt cx="0" cy="0"/>
        </a:xfrm>
      </p:grpSpPr>
      <p:sp>
        <p:nvSpPr>
          <p:cNvPr id="1792" name="Google Shape;1792;p47"/>
          <p:cNvSpPr/>
          <p:nvPr/>
        </p:nvSpPr>
        <p:spPr>
          <a:xfrm rot="-2700000">
            <a:off x="2941912" y="1040025"/>
            <a:ext cx="1310127" cy="1310127"/>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7"/>
          <p:cNvSpPr txBox="1"/>
          <p:nvPr>
            <p:ph type="title"/>
          </p:nvPr>
        </p:nvSpPr>
        <p:spPr>
          <a:xfrm>
            <a:off x="2907575" y="1166063"/>
            <a:ext cx="1378800" cy="9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794" name="Google Shape;1794;p47"/>
          <p:cNvSpPr txBox="1"/>
          <p:nvPr>
            <p:ph idx="2" type="title"/>
          </p:nvPr>
        </p:nvSpPr>
        <p:spPr>
          <a:xfrm>
            <a:off x="1632875" y="2644575"/>
            <a:ext cx="3928200" cy="76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Roman Empire</a:t>
            </a:r>
            <a:endParaRPr/>
          </a:p>
        </p:txBody>
      </p:sp>
      <p:sp>
        <p:nvSpPr>
          <p:cNvPr id="1795" name="Google Shape;1795;p47"/>
          <p:cNvSpPr txBox="1"/>
          <p:nvPr>
            <p:ph idx="1" type="subTitle"/>
          </p:nvPr>
        </p:nvSpPr>
        <p:spPr>
          <a:xfrm>
            <a:off x="2630075" y="3499238"/>
            <a:ext cx="19338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Enter a subtitle here if you need it</a:t>
            </a:r>
            <a:endParaRPr/>
          </a:p>
        </p:txBody>
      </p:sp>
      <p:grpSp>
        <p:nvGrpSpPr>
          <p:cNvPr id="1796" name="Google Shape;1796;p47"/>
          <p:cNvGrpSpPr/>
          <p:nvPr/>
        </p:nvGrpSpPr>
        <p:grpSpPr>
          <a:xfrm>
            <a:off x="5892541" y="1000120"/>
            <a:ext cx="2157883" cy="5398479"/>
            <a:chOff x="5892541" y="1000120"/>
            <a:chExt cx="2157883" cy="5398479"/>
          </a:xfrm>
        </p:grpSpPr>
        <p:sp>
          <p:nvSpPr>
            <p:cNvPr id="1797" name="Google Shape;1797;p47"/>
            <p:cNvSpPr/>
            <p:nvPr/>
          </p:nvSpPr>
          <p:spPr>
            <a:xfrm flipH="1">
              <a:off x="6731110" y="2944375"/>
              <a:ext cx="478981" cy="569646"/>
            </a:xfrm>
            <a:custGeom>
              <a:rect b="b" l="l" r="r" t="t"/>
              <a:pathLst>
                <a:path extrusionOk="0" h="1961" w="1649">
                  <a:moveTo>
                    <a:pt x="1" y="1"/>
                  </a:moveTo>
                  <a:lnTo>
                    <a:pt x="1" y="1961"/>
                  </a:lnTo>
                  <a:lnTo>
                    <a:pt x="1648" y="1961"/>
                  </a:lnTo>
                  <a:lnTo>
                    <a:pt x="1648" y="765"/>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7"/>
            <p:cNvSpPr/>
            <p:nvPr/>
          </p:nvSpPr>
          <p:spPr>
            <a:xfrm flipH="1">
              <a:off x="6318067" y="2214953"/>
              <a:ext cx="976842" cy="1074223"/>
            </a:xfrm>
            <a:custGeom>
              <a:rect b="b" l="l" r="r" t="t"/>
              <a:pathLst>
                <a:path extrusionOk="0" h="3698" w="3363">
                  <a:moveTo>
                    <a:pt x="1681" y="1"/>
                  </a:moveTo>
                  <a:cubicBezTo>
                    <a:pt x="752" y="1"/>
                    <a:pt x="0" y="754"/>
                    <a:pt x="0" y="1683"/>
                  </a:cubicBezTo>
                  <a:cubicBezTo>
                    <a:pt x="0" y="2611"/>
                    <a:pt x="665" y="3158"/>
                    <a:pt x="1517" y="3559"/>
                  </a:cubicBezTo>
                  <a:cubicBezTo>
                    <a:pt x="1700" y="3646"/>
                    <a:pt x="1982" y="3697"/>
                    <a:pt x="2256" y="3697"/>
                  </a:cubicBezTo>
                  <a:cubicBezTo>
                    <a:pt x="2539" y="3697"/>
                    <a:pt x="2812" y="3643"/>
                    <a:pt x="2961" y="3517"/>
                  </a:cubicBezTo>
                  <a:cubicBezTo>
                    <a:pt x="3327" y="3208"/>
                    <a:pt x="3363" y="2198"/>
                    <a:pt x="3363" y="1683"/>
                  </a:cubicBezTo>
                  <a:cubicBezTo>
                    <a:pt x="3363" y="754"/>
                    <a:pt x="2610" y="2"/>
                    <a:pt x="16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7"/>
            <p:cNvSpPr/>
            <p:nvPr/>
          </p:nvSpPr>
          <p:spPr>
            <a:xfrm flipH="1">
              <a:off x="7528448" y="2238773"/>
              <a:ext cx="11909" cy="4067"/>
            </a:xfrm>
            <a:custGeom>
              <a:rect b="b" l="l" r="r" t="t"/>
              <a:pathLst>
                <a:path extrusionOk="0" h="14" w="41">
                  <a:moveTo>
                    <a:pt x="40" y="1"/>
                  </a:moveTo>
                  <a:lnTo>
                    <a:pt x="0" y="14"/>
                  </a:lnTo>
                  <a:cubicBezTo>
                    <a:pt x="14" y="13"/>
                    <a:pt x="27" y="8"/>
                    <a:pt x="40" y="1"/>
                  </a:cubicBezTo>
                  <a:close/>
                </a:path>
              </a:pathLst>
            </a:custGeom>
            <a:solidFill>
              <a:srgbClr val="DD4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7"/>
            <p:cNvSpPr/>
            <p:nvPr/>
          </p:nvSpPr>
          <p:spPr>
            <a:xfrm flipH="1">
              <a:off x="5892541" y="1000120"/>
              <a:ext cx="2157883" cy="1810609"/>
            </a:xfrm>
            <a:custGeom>
              <a:rect b="b" l="l" r="r" t="t"/>
              <a:pathLst>
                <a:path extrusionOk="0" h="6233" w="7429">
                  <a:moveTo>
                    <a:pt x="4051" y="1"/>
                  </a:moveTo>
                  <a:cubicBezTo>
                    <a:pt x="3867" y="1"/>
                    <a:pt x="3673" y="14"/>
                    <a:pt x="3472" y="41"/>
                  </a:cubicBezTo>
                  <a:cubicBezTo>
                    <a:pt x="3295" y="66"/>
                    <a:pt x="3119" y="100"/>
                    <a:pt x="2946" y="145"/>
                  </a:cubicBezTo>
                  <a:cubicBezTo>
                    <a:pt x="2962" y="276"/>
                    <a:pt x="2921" y="434"/>
                    <a:pt x="2921" y="434"/>
                  </a:cubicBezTo>
                  <a:cubicBezTo>
                    <a:pt x="2921" y="434"/>
                    <a:pt x="2815" y="259"/>
                    <a:pt x="2757" y="200"/>
                  </a:cubicBezTo>
                  <a:cubicBezTo>
                    <a:pt x="2757" y="323"/>
                    <a:pt x="2699" y="489"/>
                    <a:pt x="2699" y="489"/>
                  </a:cubicBezTo>
                  <a:cubicBezTo>
                    <a:pt x="2699" y="489"/>
                    <a:pt x="2626" y="334"/>
                    <a:pt x="2580" y="262"/>
                  </a:cubicBezTo>
                  <a:cubicBezTo>
                    <a:pt x="880" y="907"/>
                    <a:pt x="564" y="2499"/>
                    <a:pt x="527" y="3513"/>
                  </a:cubicBezTo>
                  <a:cubicBezTo>
                    <a:pt x="514" y="3847"/>
                    <a:pt x="453" y="4244"/>
                    <a:pt x="423" y="4509"/>
                  </a:cubicBezTo>
                  <a:cubicBezTo>
                    <a:pt x="441" y="4517"/>
                    <a:pt x="470" y="4520"/>
                    <a:pt x="501" y="4520"/>
                  </a:cubicBezTo>
                  <a:cubicBezTo>
                    <a:pt x="564" y="4520"/>
                    <a:pt x="633" y="4509"/>
                    <a:pt x="633" y="4509"/>
                  </a:cubicBezTo>
                  <a:lnTo>
                    <a:pt x="633" y="4509"/>
                  </a:lnTo>
                  <a:cubicBezTo>
                    <a:pt x="633" y="4509"/>
                    <a:pt x="524" y="4623"/>
                    <a:pt x="425" y="4705"/>
                  </a:cubicBezTo>
                  <a:cubicBezTo>
                    <a:pt x="268" y="5779"/>
                    <a:pt x="0" y="6233"/>
                    <a:pt x="0" y="6233"/>
                  </a:cubicBezTo>
                  <a:cubicBezTo>
                    <a:pt x="0" y="6233"/>
                    <a:pt x="3" y="6233"/>
                    <a:pt x="8" y="6233"/>
                  </a:cubicBezTo>
                  <a:cubicBezTo>
                    <a:pt x="86" y="6233"/>
                    <a:pt x="703" y="6218"/>
                    <a:pt x="1044" y="5740"/>
                  </a:cubicBezTo>
                  <a:cubicBezTo>
                    <a:pt x="1378" y="5271"/>
                    <a:pt x="1422" y="4533"/>
                    <a:pt x="1755" y="4278"/>
                  </a:cubicBezTo>
                  <a:lnTo>
                    <a:pt x="1755" y="4278"/>
                  </a:lnTo>
                  <a:cubicBezTo>
                    <a:pt x="1755" y="4278"/>
                    <a:pt x="1536" y="4342"/>
                    <a:pt x="1304" y="4342"/>
                  </a:cubicBezTo>
                  <a:cubicBezTo>
                    <a:pt x="1236" y="4342"/>
                    <a:pt x="1167" y="4336"/>
                    <a:pt x="1102" y="4322"/>
                  </a:cubicBezTo>
                  <a:cubicBezTo>
                    <a:pt x="1183" y="4243"/>
                    <a:pt x="1270" y="4199"/>
                    <a:pt x="1354" y="4087"/>
                  </a:cubicBezTo>
                  <a:lnTo>
                    <a:pt x="1354" y="4087"/>
                  </a:lnTo>
                  <a:cubicBezTo>
                    <a:pt x="1302" y="4099"/>
                    <a:pt x="1257" y="4105"/>
                    <a:pt x="1219" y="4105"/>
                  </a:cubicBezTo>
                  <a:cubicBezTo>
                    <a:pt x="1131" y="4105"/>
                    <a:pt x="1075" y="4076"/>
                    <a:pt x="1027" y="4028"/>
                  </a:cubicBezTo>
                  <a:cubicBezTo>
                    <a:pt x="1360" y="3968"/>
                    <a:pt x="1574" y="3673"/>
                    <a:pt x="1574" y="3673"/>
                  </a:cubicBezTo>
                  <a:lnTo>
                    <a:pt x="1574" y="3673"/>
                  </a:lnTo>
                  <a:cubicBezTo>
                    <a:pt x="1574" y="3673"/>
                    <a:pt x="1392" y="3757"/>
                    <a:pt x="1237" y="3757"/>
                  </a:cubicBezTo>
                  <a:cubicBezTo>
                    <a:pt x="1173" y="3757"/>
                    <a:pt x="1114" y="3742"/>
                    <a:pt x="1074" y="3702"/>
                  </a:cubicBezTo>
                  <a:cubicBezTo>
                    <a:pt x="1408" y="3593"/>
                    <a:pt x="1542" y="3445"/>
                    <a:pt x="1780" y="3074"/>
                  </a:cubicBezTo>
                  <a:lnTo>
                    <a:pt x="1780" y="3074"/>
                  </a:lnTo>
                  <a:cubicBezTo>
                    <a:pt x="1673" y="3141"/>
                    <a:pt x="1547" y="3174"/>
                    <a:pt x="1368" y="3174"/>
                  </a:cubicBezTo>
                  <a:cubicBezTo>
                    <a:pt x="1331" y="3174"/>
                    <a:pt x="1292" y="3172"/>
                    <a:pt x="1251" y="3170"/>
                  </a:cubicBezTo>
                  <a:cubicBezTo>
                    <a:pt x="1251" y="3170"/>
                    <a:pt x="1513" y="3035"/>
                    <a:pt x="1806" y="2724"/>
                  </a:cubicBezTo>
                  <a:cubicBezTo>
                    <a:pt x="1745" y="2724"/>
                    <a:pt x="1674" y="2729"/>
                    <a:pt x="1608" y="2729"/>
                  </a:cubicBezTo>
                  <a:cubicBezTo>
                    <a:pt x="1507" y="2729"/>
                    <a:pt x="1418" y="2717"/>
                    <a:pt x="1394" y="2660"/>
                  </a:cubicBezTo>
                  <a:cubicBezTo>
                    <a:pt x="1639" y="2660"/>
                    <a:pt x="2004" y="2435"/>
                    <a:pt x="2095" y="2321"/>
                  </a:cubicBezTo>
                  <a:lnTo>
                    <a:pt x="2095" y="2321"/>
                  </a:lnTo>
                  <a:cubicBezTo>
                    <a:pt x="2010" y="2331"/>
                    <a:pt x="1922" y="2342"/>
                    <a:pt x="1841" y="2342"/>
                  </a:cubicBezTo>
                  <a:cubicBezTo>
                    <a:pt x="1745" y="2342"/>
                    <a:pt x="1660" y="2326"/>
                    <a:pt x="1611" y="2275"/>
                  </a:cubicBezTo>
                  <a:lnTo>
                    <a:pt x="1611" y="2275"/>
                  </a:lnTo>
                  <a:cubicBezTo>
                    <a:pt x="1621" y="2276"/>
                    <a:pt x="1631" y="2277"/>
                    <a:pt x="1642" y="2277"/>
                  </a:cubicBezTo>
                  <a:cubicBezTo>
                    <a:pt x="1850" y="2277"/>
                    <a:pt x="2309" y="2042"/>
                    <a:pt x="2346" y="2008"/>
                  </a:cubicBezTo>
                  <a:cubicBezTo>
                    <a:pt x="2265" y="1975"/>
                    <a:pt x="2061" y="1859"/>
                    <a:pt x="2054" y="1743"/>
                  </a:cubicBezTo>
                  <a:lnTo>
                    <a:pt x="2054" y="1743"/>
                  </a:lnTo>
                  <a:cubicBezTo>
                    <a:pt x="2138" y="1782"/>
                    <a:pt x="2302" y="1812"/>
                    <a:pt x="2444" y="1812"/>
                  </a:cubicBezTo>
                  <a:cubicBezTo>
                    <a:pt x="2530" y="1812"/>
                    <a:pt x="2608" y="1801"/>
                    <a:pt x="2656" y="1774"/>
                  </a:cubicBezTo>
                  <a:cubicBezTo>
                    <a:pt x="2677" y="1649"/>
                    <a:pt x="2685" y="1451"/>
                    <a:pt x="2639" y="1342"/>
                  </a:cubicBezTo>
                  <a:lnTo>
                    <a:pt x="2639" y="1342"/>
                  </a:lnTo>
                  <a:cubicBezTo>
                    <a:pt x="2750" y="1369"/>
                    <a:pt x="2894" y="1479"/>
                    <a:pt x="2919" y="1628"/>
                  </a:cubicBezTo>
                  <a:cubicBezTo>
                    <a:pt x="2956" y="1610"/>
                    <a:pt x="3101" y="1363"/>
                    <a:pt x="3108" y="1179"/>
                  </a:cubicBezTo>
                  <a:cubicBezTo>
                    <a:pt x="3179" y="1245"/>
                    <a:pt x="3183" y="1363"/>
                    <a:pt x="3199" y="1508"/>
                  </a:cubicBezTo>
                  <a:cubicBezTo>
                    <a:pt x="3318" y="1465"/>
                    <a:pt x="3408" y="1254"/>
                    <a:pt x="3454" y="1105"/>
                  </a:cubicBezTo>
                  <a:cubicBezTo>
                    <a:pt x="3455" y="1104"/>
                    <a:pt x="3457" y="1104"/>
                    <a:pt x="3458" y="1104"/>
                  </a:cubicBezTo>
                  <a:cubicBezTo>
                    <a:pt x="3504" y="1104"/>
                    <a:pt x="3568" y="1318"/>
                    <a:pt x="3490" y="1415"/>
                  </a:cubicBezTo>
                  <a:cubicBezTo>
                    <a:pt x="3639" y="1377"/>
                    <a:pt x="3809" y="1268"/>
                    <a:pt x="3903" y="1105"/>
                  </a:cubicBezTo>
                  <a:cubicBezTo>
                    <a:pt x="3953" y="1146"/>
                    <a:pt x="3953" y="1261"/>
                    <a:pt x="3938" y="1380"/>
                  </a:cubicBezTo>
                  <a:cubicBezTo>
                    <a:pt x="3939" y="1380"/>
                    <a:pt x="3939" y="1380"/>
                    <a:pt x="3939" y="1380"/>
                  </a:cubicBezTo>
                  <a:cubicBezTo>
                    <a:pt x="3990" y="1380"/>
                    <a:pt x="4261" y="1105"/>
                    <a:pt x="4261" y="1105"/>
                  </a:cubicBezTo>
                  <a:cubicBezTo>
                    <a:pt x="4273" y="1197"/>
                    <a:pt x="4280" y="1291"/>
                    <a:pt x="4282" y="1383"/>
                  </a:cubicBezTo>
                  <a:cubicBezTo>
                    <a:pt x="4439" y="1308"/>
                    <a:pt x="4591" y="1132"/>
                    <a:pt x="4591" y="1132"/>
                  </a:cubicBezTo>
                  <a:cubicBezTo>
                    <a:pt x="4591" y="1132"/>
                    <a:pt x="4618" y="1322"/>
                    <a:pt x="4618" y="1424"/>
                  </a:cubicBezTo>
                  <a:cubicBezTo>
                    <a:pt x="4749" y="1362"/>
                    <a:pt x="4962" y="1160"/>
                    <a:pt x="4962" y="1160"/>
                  </a:cubicBezTo>
                  <a:lnTo>
                    <a:pt x="4962" y="1160"/>
                  </a:lnTo>
                  <a:cubicBezTo>
                    <a:pt x="4962" y="1160"/>
                    <a:pt x="4962" y="1349"/>
                    <a:pt x="4897" y="1506"/>
                  </a:cubicBezTo>
                  <a:cubicBezTo>
                    <a:pt x="5028" y="1458"/>
                    <a:pt x="5116" y="1397"/>
                    <a:pt x="5277" y="1288"/>
                  </a:cubicBezTo>
                  <a:lnTo>
                    <a:pt x="5277" y="1288"/>
                  </a:lnTo>
                  <a:cubicBezTo>
                    <a:pt x="5303" y="1399"/>
                    <a:pt x="5296" y="1515"/>
                    <a:pt x="5257" y="1623"/>
                  </a:cubicBezTo>
                  <a:lnTo>
                    <a:pt x="5603" y="1356"/>
                  </a:lnTo>
                  <a:lnTo>
                    <a:pt x="5603" y="1356"/>
                  </a:lnTo>
                  <a:cubicBezTo>
                    <a:pt x="5603" y="1356"/>
                    <a:pt x="5614" y="1567"/>
                    <a:pt x="5465" y="1805"/>
                  </a:cubicBezTo>
                  <a:cubicBezTo>
                    <a:pt x="5668" y="1776"/>
                    <a:pt x="5949" y="1526"/>
                    <a:pt x="5949" y="1526"/>
                  </a:cubicBezTo>
                  <a:lnTo>
                    <a:pt x="5949" y="1526"/>
                  </a:lnTo>
                  <a:cubicBezTo>
                    <a:pt x="5949" y="1526"/>
                    <a:pt x="5896" y="1805"/>
                    <a:pt x="5794" y="2002"/>
                  </a:cubicBezTo>
                  <a:cubicBezTo>
                    <a:pt x="5978" y="1925"/>
                    <a:pt x="6324" y="1692"/>
                    <a:pt x="6324" y="1692"/>
                  </a:cubicBezTo>
                  <a:lnTo>
                    <a:pt x="6324" y="1692"/>
                  </a:lnTo>
                  <a:cubicBezTo>
                    <a:pt x="6324" y="1692"/>
                    <a:pt x="6208" y="2163"/>
                    <a:pt x="6005" y="2378"/>
                  </a:cubicBezTo>
                  <a:cubicBezTo>
                    <a:pt x="6301" y="2209"/>
                    <a:pt x="6636" y="1758"/>
                    <a:pt x="6637" y="1757"/>
                  </a:cubicBezTo>
                  <a:lnTo>
                    <a:pt x="6637" y="1757"/>
                  </a:lnTo>
                  <a:cubicBezTo>
                    <a:pt x="6637" y="1758"/>
                    <a:pt x="6495" y="2202"/>
                    <a:pt x="6372" y="2378"/>
                  </a:cubicBezTo>
                  <a:cubicBezTo>
                    <a:pt x="6264" y="2531"/>
                    <a:pt x="6100" y="2683"/>
                    <a:pt x="6011" y="2760"/>
                  </a:cubicBezTo>
                  <a:cubicBezTo>
                    <a:pt x="6053" y="2815"/>
                    <a:pt x="6090" y="2874"/>
                    <a:pt x="6122" y="2935"/>
                  </a:cubicBezTo>
                  <a:cubicBezTo>
                    <a:pt x="6122" y="2935"/>
                    <a:pt x="6583" y="2794"/>
                    <a:pt x="6909" y="2629"/>
                  </a:cubicBezTo>
                  <a:cubicBezTo>
                    <a:pt x="7236" y="2465"/>
                    <a:pt x="7429" y="2126"/>
                    <a:pt x="7429" y="2126"/>
                  </a:cubicBezTo>
                  <a:lnTo>
                    <a:pt x="7429" y="2126"/>
                  </a:lnTo>
                  <a:cubicBezTo>
                    <a:pt x="7429" y="2126"/>
                    <a:pt x="7391" y="2137"/>
                    <a:pt x="7339" y="2137"/>
                  </a:cubicBezTo>
                  <a:cubicBezTo>
                    <a:pt x="7292" y="2137"/>
                    <a:pt x="7234" y="2129"/>
                    <a:pt x="7179" y="2097"/>
                  </a:cubicBezTo>
                  <a:cubicBezTo>
                    <a:pt x="7255" y="2039"/>
                    <a:pt x="7327" y="1905"/>
                    <a:pt x="7327" y="1905"/>
                  </a:cubicBezTo>
                  <a:cubicBezTo>
                    <a:pt x="7237" y="1891"/>
                    <a:pt x="7079" y="1883"/>
                    <a:pt x="7011" y="1832"/>
                  </a:cubicBezTo>
                  <a:cubicBezTo>
                    <a:pt x="7069" y="1769"/>
                    <a:pt x="7119" y="1699"/>
                    <a:pt x="7158" y="1624"/>
                  </a:cubicBezTo>
                  <a:cubicBezTo>
                    <a:pt x="7158" y="1624"/>
                    <a:pt x="6146" y="1"/>
                    <a:pt x="4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7"/>
            <p:cNvSpPr/>
            <p:nvPr/>
          </p:nvSpPr>
          <p:spPr>
            <a:xfrm flipH="1">
              <a:off x="7706508" y="2326501"/>
              <a:ext cx="171957" cy="234423"/>
            </a:xfrm>
            <a:custGeom>
              <a:rect b="b" l="l" r="r" t="t"/>
              <a:pathLst>
                <a:path extrusionOk="0" h="807" w="592">
                  <a:moveTo>
                    <a:pt x="591" y="1"/>
                  </a:moveTo>
                  <a:lnTo>
                    <a:pt x="591" y="1"/>
                  </a:lnTo>
                  <a:cubicBezTo>
                    <a:pt x="430" y="76"/>
                    <a:pt x="294" y="198"/>
                    <a:pt x="204" y="353"/>
                  </a:cubicBezTo>
                  <a:cubicBezTo>
                    <a:pt x="54" y="610"/>
                    <a:pt x="0" y="807"/>
                    <a:pt x="0" y="807"/>
                  </a:cubicBezTo>
                  <a:cubicBezTo>
                    <a:pt x="0" y="807"/>
                    <a:pt x="204" y="661"/>
                    <a:pt x="279" y="456"/>
                  </a:cubicBezTo>
                  <a:cubicBezTo>
                    <a:pt x="354" y="252"/>
                    <a:pt x="591" y="1"/>
                    <a:pt x="5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7"/>
            <p:cNvSpPr/>
            <p:nvPr/>
          </p:nvSpPr>
          <p:spPr>
            <a:xfrm flipH="1">
              <a:off x="6533586" y="1096563"/>
              <a:ext cx="117349" cy="224837"/>
            </a:xfrm>
            <a:custGeom>
              <a:rect b="b" l="l" r="r" t="t"/>
              <a:pathLst>
                <a:path extrusionOk="0" h="774" w="404">
                  <a:moveTo>
                    <a:pt x="404" y="0"/>
                  </a:moveTo>
                  <a:cubicBezTo>
                    <a:pt x="322" y="81"/>
                    <a:pt x="257" y="176"/>
                    <a:pt x="210" y="281"/>
                  </a:cubicBezTo>
                  <a:cubicBezTo>
                    <a:pt x="133" y="454"/>
                    <a:pt x="0" y="774"/>
                    <a:pt x="0" y="774"/>
                  </a:cubicBezTo>
                  <a:cubicBezTo>
                    <a:pt x="0" y="774"/>
                    <a:pt x="264" y="562"/>
                    <a:pt x="322" y="347"/>
                  </a:cubicBezTo>
                  <a:cubicBezTo>
                    <a:pt x="382" y="133"/>
                    <a:pt x="404"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7"/>
            <p:cNvSpPr/>
            <p:nvPr/>
          </p:nvSpPr>
          <p:spPr>
            <a:xfrm flipH="1">
              <a:off x="6434535" y="1141880"/>
              <a:ext cx="122868" cy="154830"/>
            </a:xfrm>
            <a:custGeom>
              <a:rect b="b" l="l" r="r" t="t"/>
              <a:pathLst>
                <a:path extrusionOk="0" h="533" w="423">
                  <a:moveTo>
                    <a:pt x="415" y="1"/>
                  </a:moveTo>
                  <a:cubicBezTo>
                    <a:pt x="383" y="1"/>
                    <a:pt x="253" y="12"/>
                    <a:pt x="183" y="191"/>
                  </a:cubicBezTo>
                  <a:cubicBezTo>
                    <a:pt x="136" y="312"/>
                    <a:pt x="75" y="427"/>
                    <a:pt x="0" y="532"/>
                  </a:cubicBezTo>
                  <a:cubicBezTo>
                    <a:pt x="0" y="532"/>
                    <a:pt x="157" y="452"/>
                    <a:pt x="239" y="294"/>
                  </a:cubicBezTo>
                  <a:cubicBezTo>
                    <a:pt x="293" y="192"/>
                    <a:pt x="353" y="94"/>
                    <a:pt x="422" y="1"/>
                  </a:cubicBezTo>
                  <a:cubicBezTo>
                    <a:pt x="422" y="1"/>
                    <a:pt x="420" y="1"/>
                    <a:pt x="4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7"/>
            <p:cNvSpPr/>
            <p:nvPr/>
          </p:nvSpPr>
          <p:spPr>
            <a:xfrm flipH="1">
              <a:off x="7511312" y="1451252"/>
              <a:ext cx="172247" cy="91504"/>
            </a:xfrm>
            <a:custGeom>
              <a:rect b="b" l="l" r="r" t="t"/>
              <a:pathLst>
                <a:path extrusionOk="0" h="315" w="593">
                  <a:moveTo>
                    <a:pt x="68" y="1"/>
                  </a:moveTo>
                  <a:cubicBezTo>
                    <a:pt x="27" y="1"/>
                    <a:pt x="1" y="3"/>
                    <a:pt x="1" y="3"/>
                  </a:cubicBezTo>
                  <a:cubicBezTo>
                    <a:pt x="1" y="3"/>
                    <a:pt x="108" y="49"/>
                    <a:pt x="286" y="139"/>
                  </a:cubicBezTo>
                  <a:cubicBezTo>
                    <a:pt x="392" y="193"/>
                    <a:pt x="493" y="251"/>
                    <a:pt x="593" y="314"/>
                  </a:cubicBezTo>
                  <a:cubicBezTo>
                    <a:pt x="593" y="314"/>
                    <a:pt x="461" y="107"/>
                    <a:pt x="323" y="45"/>
                  </a:cubicBezTo>
                  <a:cubicBezTo>
                    <a:pt x="237" y="8"/>
                    <a:pt x="134" y="1"/>
                    <a:pt x="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7"/>
            <p:cNvSpPr/>
            <p:nvPr/>
          </p:nvSpPr>
          <p:spPr>
            <a:xfrm flipH="1">
              <a:off x="6828706" y="1867235"/>
              <a:ext cx="273330" cy="108061"/>
            </a:xfrm>
            <a:custGeom>
              <a:rect b="b" l="l" r="r" t="t"/>
              <a:pathLst>
                <a:path extrusionOk="0" h="372" w="941">
                  <a:moveTo>
                    <a:pt x="936" y="1"/>
                  </a:moveTo>
                  <a:cubicBezTo>
                    <a:pt x="894" y="1"/>
                    <a:pt x="530" y="3"/>
                    <a:pt x="310" y="74"/>
                  </a:cubicBezTo>
                  <a:cubicBezTo>
                    <a:pt x="3" y="173"/>
                    <a:pt x="1" y="372"/>
                    <a:pt x="1" y="372"/>
                  </a:cubicBezTo>
                  <a:lnTo>
                    <a:pt x="940" y="191"/>
                  </a:lnTo>
                  <a:lnTo>
                    <a:pt x="940" y="1"/>
                  </a:lnTo>
                  <a:cubicBezTo>
                    <a:pt x="940" y="1"/>
                    <a:pt x="939" y="1"/>
                    <a:pt x="9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7"/>
            <p:cNvSpPr/>
            <p:nvPr/>
          </p:nvSpPr>
          <p:spPr>
            <a:xfrm flipH="1">
              <a:off x="6272163" y="1852711"/>
              <a:ext cx="197518" cy="139724"/>
            </a:xfrm>
            <a:custGeom>
              <a:rect b="b" l="l" r="r" t="t"/>
              <a:pathLst>
                <a:path extrusionOk="0" h="481" w="680">
                  <a:moveTo>
                    <a:pt x="680" y="1"/>
                  </a:moveTo>
                  <a:lnTo>
                    <a:pt x="165" y="125"/>
                  </a:lnTo>
                  <a:lnTo>
                    <a:pt x="74" y="274"/>
                  </a:lnTo>
                  <a:cubicBezTo>
                    <a:pt x="1" y="395"/>
                    <a:pt x="17" y="480"/>
                    <a:pt x="54" y="480"/>
                  </a:cubicBezTo>
                  <a:cubicBezTo>
                    <a:pt x="62" y="480"/>
                    <a:pt x="72" y="475"/>
                    <a:pt x="82" y="465"/>
                  </a:cubicBezTo>
                  <a:cubicBezTo>
                    <a:pt x="135" y="411"/>
                    <a:pt x="680" y="1"/>
                    <a:pt x="680" y="1"/>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7"/>
            <p:cNvSpPr/>
            <p:nvPr/>
          </p:nvSpPr>
          <p:spPr>
            <a:xfrm flipH="1">
              <a:off x="7291135" y="2187065"/>
              <a:ext cx="204780" cy="59550"/>
            </a:xfrm>
            <a:custGeom>
              <a:rect b="b" l="l" r="r" t="t"/>
              <a:pathLst>
                <a:path extrusionOk="0" h="205" w="705">
                  <a:moveTo>
                    <a:pt x="31" y="1"/>
                  </a:moveTo>
                  <a:cubicBezTo>
                    <a:pt x="12" y="1"/>
                    <a:pt x="1" y="1"/>
                    <a:pt x="1" y="1"/>
                  </a:cubicBezTo>
                  <a:lnTo>
                    <a:pt x="92" y="188"/>
                  </a:lnTo>
                  <a:cubicBezTo>
                    <a:pt x="92" y="188"/>
                    <a:pt x="279" y="205"/>
                    <a:pt x="441" y="205"/>
                  </a:cubicBezTo>
                  <a:cubicBezTo>
                    <a:pt x="582" y="205"/>
                    <a:pt x="705" y="192"/>
                    <a:pt x="670" y="145"/>
                  </a:cubicBezTo>
                  <a:cubicBezTo>
                    <a:pt x="571" y="10"/>
                    <a:pt x="148" y="1"/>
                    <a:pt x="31" y="1"/>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7"/>
            <p:cNvSpPr/>
            <p:nvPr/>
          </p:nvSpPr>
          <p:spPr>
            <a:xfrm flipH="1">
              <a:off x="6272176" y="1491921"/>
              <a:ext cx="1268181" cy="750910"/>
            </a:xfrm>
            <a:custGeom>
              <a:rect b="b" l="l" r="r" t="t"/>
              <a:pathLst>
                <a:path extrusionOk="0" h="2585" w="4366">
                  <a:moveTo>
                    <a:pt x="2358" y="0"/>
                  </a:moveTo>
                  <a:cubicBezTo>
                    <a:pt x="1064" y="0"/>
                    <a:pt x="14" y="1155"/>
                    <a:pt x="0" y="2585"/>
                  </a:cubicBezTo>
                  <a:lnTo>
                    <a:pt x="489" y="2585"/>
                  </a:lnTo>
                  <a:cubicBezTo>
                    <a:pt x="504" y="1454"/>
                    <a:pt x="1334" y="542"/>
                    <a:pt x="2358" y="542"/>
                  </a:cubicBezTo>
                  <a:cubicBezTo>
                    <a:pt x="3027" y="542"/>
                    <a:pt x="3613" y="931"/>
                    <a:pt x="3943" y="1516"/>
                  </a:cubicBezTo>
                  <a:cubicBezTo>
                    <a:pt x="4086" y="1429"/>
                    <a:pt x="4227" y="1337"/>
                    <a:pt x="4366" y="1243"/>
                  </a:cubicBezTo>
                  <a:cubicBezTo>
                    <a:pt x="3950" y="497"/>
                    <a:pt x="3206" y="0"/>
                    <a:pt x="2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7"/>
            <p:cNvSpPr/>
            <p:nvPr/>
          </p:nvSpPr>
          <p:spPr>
            <a:xfrm flipH="1">
              <a:off x="6808080" y="1583716"/>
              <a:ext cx="42118" cy="378796"/>
            </a:xfrm>
            <a:custGeom>
              <a:rect b="b" l="l" r="r" t="t"/>
              <a:pathLst>
                <a:path extrusionOk="0" h="1304" w="145">
                  <a:moveTo>
                    <a:pt x="1" y="0"/>
                  </a:moveTo>
                  <a:lnTo>
                    <a:pt x="1" y="1303"/>
                  </a:lnTo>
                  <a:lnTo>
                    <a:pt x="145" y="1303"/>
                  </a:lnTo>
                  <a:lnTo>
                    <a:pt x="1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7"/>
            <p:cNvSpPr/>
            <p:nvPr/>
          </p:nvSpPr>
          <p:spPr>
            <a:xfrm flipH="1">
              <a:off x="6223085" y="1903837"/>
              <a:ext cx="1169422" cy="1143068"/>
            </a:xfrm>
            <a:custGeom>
              <a:rect b="b" l="l" r="r" t="t"/>
              <a:pathLst>
                <a:path extrusionOk="0" h="3935" w="4026">
                  <a:moveTo>
                    <a:pt x="1776" y="0"/>
                  </a:moveTo>
                  <a:cubicBezTo>
                    <a:pt x="799" y="0"/>
                    <a:pt x="0" y="799"/>
                    <a:pt x="0" y="1776"/>
                  </a:cubicBezTo>
                  <a:lnTo>
                    <a:pt x="0" y="3935"/>
                  </a:lnTo>
                  <a:lnTo>
                    <a:pt x="314" y="3935"/>
                  </a:lnTo>
                  <a:cubicBezTo>
                    <a:pt x="314" y="3104"/>
                    <a:pt x="316" y="1683"/>
                    <a:pt x="319" y="1659"/>
                  </a:cubicBezTo>
                  <a:cubicBezTo>
                    <a:pt x="379" y="893"/>
                    <a:pt x="1018" y="303"/>
                    <a:pt x="1787" y="303"/>
                  </a:cubicBezTo>
                  <a:cubicBezTo>
                    <a:pt x="2556" y="303"/>
                    <a:pt x="3195" y="893"/>
                    <a:pt x="3255" y="1659"/>
                  </a:cubicBezTo>
                  <a:cubicBezTo>
                    <a:pt x="3257" y="1679"/>
                    <a:pt x="3258" y="2030"/>
                    <a:pt x="3259" y="2306"/>
                  </a:cubicBezTo>
                  <a:lnTo>
                    <a:pt x="4025" y="2306"/>
                  </a:lnTo>
                  <a:lnTo>
                    <a:pt x="4025" y="1776"/>
                  </a:lnTo>
                  <a:cubicBezTo>
                    <a:pt x="4025" y="799"/>
                    <a:pt x="3225" y="0"/>
                    <a:pt x="2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7"/>
            <p:cNvSpPr/>
            <p:nvPr/>
          </p:nvSpPr>
          <p:spPr>
            <a:xfrm flipH="1">
              <a:off x="6445872" y="1991565"/>
              <a:ext cx="855136" cy="1055341"/>
            </a:xfrm>
            <a:custGeom>
              <a:rect b="b" l="l" r="r" t="t"/>
              <a:pathLst>
                <a:path extrusionOk="0" h="3633" w="2944">
                  <a:moveTo>
                    <a:pt x="1472" y="0"/>
                  </a:moveTo>
                  <a:cubicBezTo>
                    <a:pt x="703" y="0"/>
                    <a:pt x="64" y="591"/>
                    <a:pt x="4" y="1357"/>
                  </a:cubicBezTo>
                  <a:cubicBezTo>
                    <a:pt x="1" y="1381"/>
                    <a:pt x="0" y="2802"/>
                    <a:pt x="0" y="3633"/>
                  </a:cubicBezTo>
                  <a:lnTo>
                    <a:pt x="314" y="3633"/>
                  </a:lnTo>
                  <a:lnTo>
                    <a:pt x="314" y="2227"/>
                  </a:lnTo>
                  <a:cubicBezTo>
                    <a:pt x="315" y="1845"/>
                    <a:pt x="625" y="1536"/>
                    <a:pt x="1006" y="1535"/>
                  </a:cubicBezTo>
                  <a:cubicBezTo>
                    <a:pt x="1301" y="1536"/>
                    <a:pt x="1564" y="1725"/>
                    <a:pt x="1660" y="2004"/>
                  </a:cubicBezTo>
                  <a:lnTo>
                    <a:pt x="2944" y="2004"/>
                  </a:lnTo>
                  <a:cubicBezTo>
                    <a:pt x="2944" y="1728"/>
                    <a:pt x="2943" y="1377"/>
                    <a:pt x="2940" y="1357"/>
                  </a:cubicBezTo>
                  <a:cubicBezTo>
                    <a:pt x="2880" y="591"/>
                    <a:pt x="2241"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7"/>
            <p:cNvSpPr/>
            <p:nvPr/>
          </p:nvSpPr>
          <p:spPr>
            <a:xfrm flipH="1">
              <a:off x="6223075" y="2566150"/>
              <a:ext cx="596950" cy="28663"/>
            </a:xfrm>
            <a:custGeom>
              <a:rect b="b" l="l" r="r" t="t"/>
              <a:pathLst>
                <a:path extrusionOk="0" h="92" w="2338">
                  <a:moveTo>
                    <a:pt x="1" y="0"/>
                  </a:moveTo>
                  <a:lnTo>
                    <a:pt x="12" y="92"/>
                  </a:lnTo>
                  <a:lnTo>
                    <a:pt x="2337" y="92"/>
                  </a:lnTo>
                  <a:lnTo>
                    <a:pt x="2337" y="0"/>
                  </a:lnTo>
                  <a:close/>
                </a:path>
              </a:pathLst>
            </a:custGeom>
            <a:solidFill>
              <a:srgbClr val="FBC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7"/>
            <p:cNvSpPr/>
            <p:nvPr/>
          </p:nvSpPr>
          <p:spPr>
            <a:xfrm flipH="1">
              <a:off x="6296269" y="2593452"/>
              <a:ext cx="706126" cy="786931"/>
            </a:xfrm>
            <a:custGeom>
              <a:rect b="b" l="l" r="r" t="t"/>
              <a:pathLst>
                <a:path extrusionOk="0" h="2709" w="2431">
                  <a:moveTo>
                    <a:pt x="639" y="1"/>
                  </a:moveTo>
                  <a:cubicBezTo>
                    <a:pt x="639" y="1"/>
                    <a:pt x="667" y="327"/>
                    <a:pt x="354" y="612"/>
                  </a:cubicBezTo>
                  <a:cubicBezTo>
                    <a:pt x="39" y="897"/>
                    <a:pt x="0" y="1110"/>
                    <a:pt x="314" y="1903"/>
                  </a:cubicBezTo>
                  <a:cubicBezTo>
                    <a:pt x="574" y="2560"/>
                    <a:pt x="929" y="2709"/>
                    <a:pt x="1280" y="2709"/>
                  </a:cubicBezTo>
                  <a:cubicBezTo>
                    <a:pt x="1424" y="2709"/>
                    <a:pt x="1568" y="2684"/>
                    <a:pt x="1704" y="2659"/>
                  </a:cubicBezTo>
                  <a:cubicBezTo>
                    <a:pt x="2172" y="2573"/>
                    <a:pt x="2431" y="2255"/>
                    <a:pt x="2314" y="2002"/>
                  </a:cubicBezTo>
                  <a:cubicBezTo>
                    <a:pt x="2195" y="1750"/>
                    <a:pt x="1915" y="1751"/>
                    <a:pt x="1703" y="1567"/>
                  </a:cubicBezTo>
                  <a:cubicBezTo>
                    <a:pt x="1459" y="1354"/>
                    <a:pt x="1637" y="1165"/>
                    <a:pt x="1815" y="1061"/>
                  </a:cubicBezTo>
                  <a:cubicBezTo>
                    <a:pt x="1916" y="1002"/>
                    <a:pt x="2077" y="767"/>
                    <a:pt x="1815" y="512"/>
                  </a:cubicBezTo>
                  <a:cubicBezTo>
                    <a:pt x="1554" y="258"/>
                    <a:pt x="1572"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7"/>
            <p:cNvSpPr/>
            <p:nvPr/>
          </p:nvSpPr>
          <p:spPr>
            <a:xfrm flipH="1">
              <a:off x="6350295" y="2593452"/>
              <a:ext cx="602430" cy="750329"/>
            </a:xfrm>
            <a:custGeom>
              <a:rect b="b" l="l" r="r" t="t"/>
              <a:pathLst>
                <a:path extrusionOk="0" h="2583" w="2074">
                  <a:moveTo>
                    <a:pt x="627" y="1"/>
                  </a:moveTo>
                  <a:cubicBezTo>
                    <a:pt x="627" y="1"/>
                    <a:pt x="590" y="415"/>
                    <a:pt x="303" y="673"/>
                  </a:cubicBezTo>
                  <a:cubicBezTo>
                    <a:pt x="18" y="932"/>
                    <a:pt x="0" y="1242"/>
                    <a:pt x="274" y="1869"/>
                  </a:cubicBezTo>
                  <a:cubicBezTo>
                    <a:pt x="529" y="2451"/>
                    <a:pt x="814" y="2583"/>
                    <a:pt x="1108" y="2583"/>
                  </a:cubicBezTo>
                  <a:cubicBezTo>
                    <a:pt x="1234" y="2583"/>
                    <a:pt x="1362" y="2558"/>
                    <a:pt x="1490" y="2535"/>
                  </a:cubicBezTo>
                  <a:cubicBezTo>
                    <a:pt x="1914" y="2456"/>
                    <a:pt x="2073" y="2301"/>
                    <a:pt x="2003" y="2056"/>
                  </a:cubicBezTo>
                  <a:cubicBezTo>
                    <a:pt x="1946" y="1850"/>
                    <a:pt x="1756" y="1850"/>
                    <a:pt x="1532" y="1729"/>
                  </a:cubicBezTo>
                  <a:cubicBezTo>
                    <a:pt x="1288" y="1599"/>
                    <a:pt x="1156" y="1297"/>
                    <a:pt x="1426" y="1045"/>
                  </a:cubicBezTo>
                  <a:cubicBezTo>
                    <a:pt x="1504" y="974"/>
                    <a:pt x="1772" y="820"/>
                    <a:pt x="1532" y="590"/>
                  </a:cubicBezTo>
                  <a:cubicBezTo>
                    <a:pt x="1218" y="292"/>
                    <a:pt x="1245" y="1"/>
                    <a:pt x="1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7"/>
            <p:cNvSpPr/>
            <p:nvPr/>
          </p:nvSpPr>
          <p:spPr>
            <a:xfrm flipH="1">
              <a:off x="6436854" y="3019311"/>
              <a:ext cx="444996" cy="282063"/>
            </a:xfrm>
            <a:custGeom>
              <a:rect b="b" l="l" r="r" t="t"/>
              <a:pathLst>
                <a:path extrusionOk="0" h="971" w="1532">
                  <a:moveTo>
                    <a:pt x="1" y="1"/>
                  </a:moveTo>
                  <a:lnTo>
                    <a:pt x="1" y="1"/>
                  </a:lnTo>
                  <a:cubicBezTo>
                    <a:pt x="1" y="1"/>
                    <a:pt x="200" y="969"/>
                    <a:pt x="840" y="971"/>
                  </a:cubicBezTo>
                  <a:cubicBezTo>
                    <a:pt x="843" y="971"/>
                    <a:pt x="845" y="971"/>
                    <a:pt x="848" y="971"/>
                  </a:cubicBezTo>
                  <a:cubicBezTo>
                    <a:pt x="1455" y="971"/>
                    <a:pt x="1531" y="721"/>
                    <a:pt x="1531" y="721"/>
                  </a:cubicBezTo>
                  <a:lnTo>
                    <a:pt x="1531" y="721"/>
                  </a:lnTo>
                  <a:cubicBezTo>
                    <a:pt x="1531" y="721"/>
                    <a:pt x="1349" y="773"/>
                    <a:pt x="1134" y="773"/>
                  </a:cubicBezTo>
                  <a:cubicBezTo>
                    <a:pt x="1027" y="773"/>
                    <a:pt x="911" y="760"/>
                    <a:pt x="806" y="721"/>
                  </a:cubicBezTo>
                  <a:cubicBezTo>
                    <a:pt x="345" y="549"/>
                    <a:pt x="271" y="27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7"/>
            <p:cNvSpPr/>
            <p:nvPr/>
          </p:nvSpPr>
          <p:spPr>
            <a:xfrm flipH="1">
              <a:off x="6486529" y="3234575"/>
              <a:ext cx="121415" cy="103995"/>
            </a:xfrm>
            <a:custGeom>
              <a:rect b="b" l="l" r="r" t="t"/>
              <a:pathLst>
                <a:path extrusionOk="0" h="358" w="418">
                  <a:moveTo>
                    <a:pt x="240" y="1"/>
                  </a:moveTo>
                  <a:cubicBezTo>
                    <a:pt x="80" y="1"/>
                    <a:pt x="1" y="193"/>
                    <a:pt x="113" y="305"/>
                  </a:cubicBezTo>
                  <a:cubicBezTo>
                    <a:pt x="150" y="341"/>
                    <a:pt x="194" y="358"/>
                    <a:pt x="238" y="358"/>
                  </a:cubicBezTo>
                  <a:cubicBezTo>
                    <a:pt x="330" y="358"/>
                    <a:pt x="417" y="287"/>
                    <a:pt x="417" y="179"/>
                  </a:cubicBezTo>
                  <a:cubicBezTo>
                    <a:pt x="417" y="81"/>
                    <a:pt x="338" y="1"/>
                    <a:pt x="240" y="1"/>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7"/>
            <p:cNvSpPr/>
            <p:nvPr/>
          </p:nvSpPr>
          <p:spPr>
            <a:xfrm flipH="1">
              <a:off x="6519061" y="3267401"/>
              <a:ext cx="44442" cy="38054"/>
            </a:xfrm>
            <a:custGeom>
              <a:rect b="b" l="l" r="r" t="t"/>
              <a:pathLst>
                <a:path extrusionOk="0" h="131" w="153">
                  <a:moveTo>
                    <a:pt x="87" y="0"/>
                  </a:moveTo>
                  <a:cubicBezTo>
                    <a:pt x="28" y="0"/>
                    <a:pt x="0" y="70"/>
                    <a:pt x="41" y="111"/>
                  </a:cubicBezTo>
                  <a:cubicBezTo>
                    <a:pt x="54" y="125"/>
                    <a:pt x="71" y="131"/>
                    <a:pt x="87" y="131"/>
                  </a:cubicBezTo>
                  <a:cubicBezTo>
                    <a:pt x="120" y="131"/>
                    <a:pt x="152" y="105"/>
                    <a:pt x="152" y="66"/>
                  </a:cubicBezTo>
                  <a:cubicBezTo>
                    <a:pt x="152" y="30"/>
                    <a:pt x="123" y="0"/>
                    <a:pt x="87" y="0"/>
                  </a:cubicBezTo>
                  <a:close/>
                </a:path>
              </a:pathLst>
            </a:custGeom>
            <a:solidFill>
              <a:srgbClr val="FBC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7"/>
            <p:cNvSpPr/>
            <p:nvPr/>
          </p:nvSpPr>
          <p:spPr>
            <a:xfrm flipH="1">
              <a:off x="6708740" y="2413648"/>
              <a:ext cx="121415" cy="103995"/>
            </a:xfrm>
            <a:custGeom>
              <a:rect b="b" l="l" r="r" t="t"/>
              <a:pathLst>
                <a:path extrusionOk="0" h="358" w="418">
                  <a:moveTo>
                    <a:pt x="239" y="0"/>
                  </a:moveTo>
                  <a:cubicBezTo>
                    <a:pt x="80" y="0"/>
                    <a:pt x="1" y="192"/>
                    <a:pt x="113" y="304"/>
                  </a:cubicBezTo>
                  <a:cubicBezTo>
                    <a:pt x="149" y="341"/>
                    <a:pt x="194" y="357"/>
                    <a:pt x="238" y="357"/>
                  </a:cubicBezTo>
                  <a:cubicBezTo>
                    <a:pt x="329" y="357"/>
                    <a:pt x="417" y="286"/>
                    <a:pt x="417" y="179"/>
                  </a:cubicBezTo>
                  <a:cubicBezTo>
                    <a:pt x="417" y="81"/>
                    <a:pt x="338" y="0"/>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7"/>
            <p:cNvSpPr/>
            <p:nvPr/>
          </p:nvSpPr>
          <p:spPr>
            <a:xfrm flipH="1">
              <a:off x="6741852" y="2446474"/>
              <a:ext cx="38051" cy="38054"/>
            </a:xfrm>
            <a:custGeom>
              <a:rect b="b" l="l" r="r" t="t"/>
              <a:pathLst>
                <a:path extrusionOk="0" h="131" w="131">
                  <a:moveTo>
                    <a:pt x="65" y="1"/>
                  </a:moveTo>
                  <a:cubicBezTo>
                    <a:pt x="30" y="1"/>
                    <a:pt x="1" y="30"/>
                    <a:pt x="1" y="66"/>
                  </a:cubicBezTo>
                  <a:cubicBezTo>
                    <a:pt x="1" y="101"/>
                    <a:pt x="30" y="131"/>
                    <a:pt x="65" y="131"/>
                  </a:cubicBezTo>
                  <a:cubicBezTo>
                    <a:pt x="102" y="131"/>
                    <a:pt x="131" y="101"/>
                    <a:pt x="131" y="66"/>
                  </a:cubicBezTo>
                  <a:cubicBezTo>
                    <a:pt x="131" y="30"/>
                    <a:pt x="102" y="1"/>
                    <a:pt x="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7"/>
            <p:cNvSpPr/>
            <p:nvPr/>
          </p:nvSpPr>
          <p:spPr>
            <a:xfrm flipH="1">
              <a:off x="6873437" y="2948151"/>
              <a:ext cx="121125" cy="103995"/>
            </a:xfrm>
            <a:custGeom>
              <a:rect b="b" l="l" r="r" t="t"/>
              <a:pathLst>
                <a:path extrusionOk="0" h="358" w="417">
                  <a:moveTo>
                    <a:pt x="239" y="1"/>
                  </a:moveTo>
                  <a:cubicBezTo>
                    <a:pt x="80" y="1"/>
                    <a:pt x="0" y="193"/>
                    <a:pt x="113" y="305"/>
                  </a:cubicBezTo>
                  <a:cubicBezTo>
                    <a:pt x="149" y="341"/>
                    <a:pt x="194" y="358"/>
                    <a:pt x="238" y="358"/>
                  </a:cubicBezTo>
                  <a:cubicBezTo>
                    <a:pt x="330" y="358"/>
                    <a:pt x="417" y="287"/>
                    <a:pt x="417" y="180"/>
                  </a:cubicBezTo>
                  <a:cubicBezTo>
                    <a:pt x="417" y="81"/>
                    <a:pt x="337" y="1"/>
                    <a:pt x="239" y="1"/>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7"/>
            <p:cNvSpPr/>
            <p:nvPr/>
          </p:nvSpPr>
          <p:spPr>
            <a:xfrm flipH="1">
              <a:off x="6906259" y="2981267"/>
              <a:ext cx="44442" cy="38054"/>
            </a:xfrm>
            <a:custGeom>
              <a:rect b="b" l="l" r="r" t="t"/>
              <a:pathLst>
                <a:path extrusionOk="0" h="131" w="153">
                  <a:moveTo>
                    <a:pt x="88" y="0"/>
                  </a:moveTo>
                  <a:cubicBezTo>
                    <a:pt x="30" y="0"/>
                    <a:pt x="0" y="70"/>
                    <a:pt x="41" y="111"/>
                  </a:cubicBezTo>
                  <a:cubicBezTo>
                    <a:pt x="55" y="125"/>
                    <a:pt x="71" y="131"/>
                    <a:pt x="87" y="131"/>
                  </a:cubicBezTo>
                  <a:cubicBezTo>
                    <a:pt x="121" y="131"/>
                    <a:pt x="152" y="105"/>
                    <a:pt x="152" y="66"/>
                  </a:cubicBezTo>
                  <a:cubicBezTo>
                    <a:pt x="152" y="29"/>
                    <a:pt x="123" y="0"/>
                    <a:pt x="88" y="0"/>
                  </a:cubicBezTo>
                  <a:close/>
                </a:path>
              </a:pathLst>
            </a:custGeom>
            <a:solidFill>
              <a:srgbClr val="FBC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7"/>
            <p:cNvSpPr/>
            <p:nvPr/>
          </p:nvSpPr>
          <p:spPr>
            <a:xfrm flipH="1">
              <a:off x="6627989" y="2838636"/>
              <a:ext cx="121125" cy="103995"/>
            </a:xfrm>
            <a:custGeom>
              <a:rect b="b" l="l" r="r" t="t"/>
              <a:pathLst>
                <a:path extrusionOk="0" h="358" w="417">
                  <a:moveTo>
                    <a:pt x="239" y="1"/>
                  </a:moveTo>
                  <a:cubicBezTo>
                    <a:pt x="80" y="1"/>
                    <a:pt x="0" y="193"/>
                    <a:pt x="113" y="305"/>
                  </a:cubicBezTo>
                  <a:cubicBezTo>
                    <a:pt x="149" y="341"/>
                    <a:pt x="193" y="358"/>
                    <a:pt x="237" y="358"/>
                  </a:cubicBezTo>
                  <a:cubicBezTo>
                    <a:pt x="329" y="358"/>
                    <a:pt x="417" y="286"/>
                    <a:pt x="417" y="179"/>
                  </a:cubicBezTo>
                  <a:cubicBezTo>
                    <a:pt x="417" y="80"/>
                    <a:pt x="337"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7"/>
            <p:cNvSpPr/>
            <p:nvPr/>
          </p:nvSpPr>
          <p:spPr>
            <a:xfrm flipH="1">
              <a:off x="6660521" y="2871462"/>
              <a:ext cx="44732" cy="38344"/>
            </a:xfrm>
            <a:custGeom>
              <a:rect b="b" l="l" r="r" t="t"/>
              <a:pathLst>
                <a:path extrusionOk="0" h="132" w="154">
                  <a:moveTo>
                    <a:pt x="88" y="0"/>
                  </a:moveTo>
                  <a:cubicBezTo>
                    <a:pt x="29" y="0"/>
                    <a:pt x="0" y="70"/>
                    <a:pt x="42" y="111"/>
                  </a:cubicBezTo>
                  <a:cubicBezTo>
                    <a:pt x="56" y="125"/>
                    <a:pt x="72" y="131"/>
                    <a:pt x="88" y="131"/>
                  </a:cubicBezTo>
                  <a:cubicBezTo>
                    <a:pt x="122" y="131"/>
                    <a:pt x="153" y="105"/>
                    <a:pt x="153" y="66"/>
                  </a:cubicBezTo>
                  <a:cubicBezTo>
                    <a:pt x="153" y="29"/>
                    <a:pt x="124" y="0"/>
                    <a:pt x="88" y="0"/>
                  </a:cubicBezTo>
                  <a:close/>
                </a:path>
              </a:pathLst>
            </a:custGeom>
            <a:solidFill>
              <a:srgbClr val="FBC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7"/>
            <p:cNvSpPr/>
            <p:nvPr/>
          </p:nvSpPr>
          <p:spPr>
            <a:xfrm flipH="1">
              <a:off x="6557114" y="2413648"/>
              <a:ext cx="121415" cy="103995"/>
            </a:xfrm>
            <a:custGeom>
              <a:rect b="b" l="l" r="r" t="t"/>
              <a:pathLst>
                <a:path extrusionOk="0" h="358" w="418">
                  <a:moveTo>
                    <a:pt x="239" y="0"/>
                  </a:moveTo>
                  <a:cubicBezTo>
                    <a:pt x="80" y="0"/>
                    <a:pt x="1" y="192"/>
                    <a:pt x="113" y="304"/>
                  </a:cubicBezTo>
                  <a:cubicBezTo>
                    <a:pt x="149" y="341"/>
                    <a:pt x="194" y="357"/>
                    <a:pt x="238" y="357"/>
                  </a:cubicBezTo>
                  <a:cubicBezTo>
                    <a:pt x="329" y="357"/>
                    <a:pt x="417" y="286"/>
                    <a:pt x="417" y="179"/>
                  </a:cubicBezTo>
                  <a:cubicBezTo>
                    <a:pt x="417" y="80"/>
                    <a:pt x="338" y="0"/>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7"/>
            <p:cNvSpPr/>
            <p:nvPr/>
          </p:nvSpPr>
          <p:spPr>
            <a:xfrm flipH="1">
              <a:off x="6589936" y="2446474"/>
              <a:ext cx="38342" cy="38054"/>
            </a:xfrm>
            <a:custGeom>
              <a:rect b="b" l="l" r="r" t="t"/>
              <a:pathLst>
                <a:path extrusionOk="0" h="131" w="132">
                  <a:moveTo>
                    <a:pt x="66" y="1"/>
                  </a:moveTo>
                  <a:cubicBezTo>
                    <a:pt x="30" y="1"/>
                    <a:pt x="1" y="30"/>
                    <a:pt x="1" y="66"/>
                  </a:cubicBezTo>
                  <a:cubicBezTo>
                    <a:pt x="1" y="101"/>
                    <a:pt x="30" y="131"/>
                    <a:pt x="66" y="131"/>
                  </a:cubicBezTo>
                  <a:cubicBezTo>
                    <a:pt x="103" y="131"/>
                    <a:pt x="132" y="101"/>
                    <a:pt x="132" y="66"/>
                  </a:cubicBezTo>
                  <a:cubicBezTo>
                    <a:pt x="132" y="30"/>
                    <a:pt x="103" y="1"/>
                    <a:pt x="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7"/>
            <p:cNvSpPr/>
            <p:nvPr/>
          </p:nvSpPr>
          <p:spPr>
            <a:xfrm flipH="1">
              <a:off x="6253001" y="1933467"/>
              <a:ext cx="996884" cy="324475"/>
            </a:xfrm>
            <a:custGeom>
              <a:rect b="b" l="l" r="r" t="t"/>
              <a:pathLst>
                <a:path extrusionOk="0" h="1117" w="3432">
                  <a:moveTo>
                    <a:pt x="1867" y="1"/>
                  </a:moveTo>
                  <a:cubicBezTo>
                    <a:pt x="1669" y="1"/>
                    <a:pt x="1467" y="44"/>
                    <a:pt x="1275" y="147"/>
                  </a:cubicBezTo>
                  <a:cubicBezTo>
                    <a:pt x="984" y="305"/>
                    <a:pt x="744" y="528"/>
                    <a:pt x="511" y="612"/>
                  </a:cubicBezTo>
                  <a:cubicBezTo>
                    <a:pt x="311" y="684"/>
                    <a:pt x="160" y="697"/>
                    <a:pt x="76" y="697"/>
                  </a:cubicBezTo>
                  <a:cubicBezTo>
                    <a:pt x="27" y="697"/>
                    <a:pt x="1" y="693"/>
                    <a:pt x="1" y="693"/>
                  </a:cubicBezTo>
                  <a:lnTo>
                    <a:pt x="1" y="693"/>
                  </a:lnTo>
                  <a:cubicBezTo>
                    <a:pt x="1" y="693"/>
                    <a:pt x="89" y="873"/>
                    <a:pt x="399" y="873"/>
                  </a:cubicBezTo>
                  <a:cubicBezTo>
                    <a:pt x="474" y="873"/>
                    <a:pt x="563" y="862"/>
                    <a:pt x="667" y="835"/>
                  </a:cubicBezTo>
                  <a:cubicBezTo>
                    <a:pt x="1125" y="718"/>
                    <a:pt x="1343" y="328"/>
                    <a:pt x="1920" y="328"/>
                  </a:cubicBezTo>
                  <a:cubicBezTo>
                    <a:pt x="2007" y="328"/>
                    <a:pt x="2101" y="337"/>
                    <a:pt x="2206" y="357"/>
                  </a:cubicBezTo>
                  <a:cubicBezTo>
                    <a:pt x="3009" y="508"/>
                    <a:pt x="3312" y="1116"/>
                    <a:pt x="3312" y="1116"/>
                  </a:cubicBezTo>
                  <a:lnTo>
                    <a:pt x="3431" y="1086"/>
                  </a:lnTo>
                  <a:cubicBezTo>
                    <a:pt x="3377" y="908"/>
                    <a:pt x="3289" y="744"/>
                    <a:pt x="3170" y="603"/>
                  </a:cubicBezTo>
                  <a:cubicBezTo>
                    <a:pt x="2941" y="329"/>
                    <a:pt x="2416" y="1"/>
                    <a:pt x="18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7"/>
            <p:cNvSpPr/>
            <p:nvPr/>
          </p:nvSpPr>
          <p:spPr>
            <a:xfrm flipH="1">
              <a:off x="7209803" y="2796806"/>
              <a:ext cx="182704" cy="27887"/>
            </a:xfrm>
            <a:custGeom>
              <a:rect b="b" l="l" r="r" t="t"/>
              <a:pathLst>
                <a:path extrusionOk="0" h="96" w="629">
                  <a:moveTo>
                    <a:pt x="0" y="1"/>
                  </a:moveTo>
                  <a:lnTo>
                    <a:pt x="0" y="96"/>
                  </a:lnTo>
                  <a:lnTo>
                    <a:pt x="629" y="96"/>
                  </a:lnTo>
                  <a:lnTo>
                    <a:pt x="6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7"/>
            <p:cNvSpPr/>
            <p:nvPr/>
          </p:nvSpPr>
          <p:spPr>
            <a:xfrm flipH="1">
              <a:off x="7209803" y="2870590"/>
              <a:ext cx="182704" cy="27887"/>
            </a:xfrm>
            <a:custGeom>
              <a:rect b="b" l="l" r="r" t="t"/>
              <a:pathLst>
                <a:path extrusionOk="0" h="96" w="629">
                  <a:moveTo>
                    <a:pt x="0" y="1"/>
                  </a:moveTo>
                  <a:lnTo>
                    <a:pt x="0" y="96"/>
                  </a:lnTo>
                  <a:lnTo>
                    <a:pt x="629" y="96"/>
                  </a:lnTo>
                  <a:lnTo>
                    <a:pt x="6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7"/>
            <p:cNvSpPr/>
            <p:nvPr/>
          </p:nvSpPr>
          <p:spPr>
            <a:xfrm flipH="1">
              <a:off x="7209803" y="2944375"/>
              <a:ext cx="182704" cy="27887"/>
            </a:xfrm>
            <a:custGeom>
              <a:rect b="b" l="l" r="r" t="t"/>
              <a:pathLst>
                <a:path extrusionOk="0" h="96" w="629">
                  <a:moveTo>
                    <a:pt x="0" y="1"/>
                  </a:moveTo>
                  <a:lnTo>
                    <a:pt x="0" y="96"/>
                  </a:lnTo>
                  <a:lnTo>
                    <a:pt x="629" y="96"/>
                  </a:lnTo>
                  <a:lnTo>
                    <a:pt x="6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7"/>
            <p:cNvSpPr/>
            <p:nvPr/>
          </p:nvSpPr>
          <p:spPr>
            <a:xfrm flipH="1">
              <a:off x="6122578" y="2274213"/>
              <a:ext cx="821733" cy="92956"/>
            </a:xfrm>
            <a:custGeom>
              <a:rect b="b" l="l" r="r" t="t"/>
              <a:pathLst>
                <a:path extrusionOk="0" h="320" w="2829">
                  <a:moveTo>
                    <a:pt x="132" y="1"/>
                  </a:moveTo>
                  <a:lnTo>
                    <a:pt x="1" y="320"/>
                  </a:lnTo>
                  <a:lnTo>
                    <a:pt x="2472" y="320"/>
                  </a:lnTo>
                  <a:cubicBezTo>
                    <a:pt x="2472" y="320"/>
                    <a:pt x="2502" y="250"/>
                    <a:pt x="2626" y="181"/>
                  </a:cubicBezTo>
                  <a:cubicBezTo>
                    <a:pt x="2750" y="112"/>
                    <a:pt x="2829" y="93"/>
                    <a:pt x="2829" y="93"/>
                  </a:cubicBezTo>
                  <a:lnTo>
                    <a:pt x="1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7"/>
            <p:cNvSpPr/>
            <p:nvPr/>
          </p:nvSpPr>
          <p:spPr>
            <a:xfrm flipH="1">
              <a:off x="6122579" y="2248649"/>
              <a:ext cx="920782" cy="137110"/>
            </a:xfrm>
            <a:custGeom>
              <a:rect b="b" l="l" r="r" t="t"/>
              <a:pathLst>
                <a:path extrusionOk="0" h="472" w="3170">
                  <a:moveTo>
                    <a:pt x="437" y="0"/>
                  </a:moveTo>
                  <a:cubicBezTo>
                    <a:pt x="365" y="0"/>
                    <a:pt x="195" y="19"/>
                    <a:pt x="85" y="181"/>
                  </a:cubicBezTo>
                  <a:cubicBezTo>
                    <a:pt x="1" y="305"/>
                    <a:pt x="104" y="472"/>
                    <a:pt x="238" y="472"/>
                  </a:cubicBezTo>
                  <a:cubicBezTo>
                    <a:pt x="293" y="472"/>
                    <a:pt x="353" y="444"/>
                    <a:pt x="407" y="374"/>
                  </a:cubicBezTo>
                  <a:cubicBezTo>
                    <a:pt x="454" y="314"/>
                    <a:pt x="498" y="181"/>
                    <a:pt x="641" y="181"/>
                  </a:cubicBezTo>
                  <a:lnTo>
                    <a:pt x="3170" y="181"/>
                  </a:lnTo>
                  <a:lnTo>
                    <a:pt x="3170" y="2"/>
                  </a:lnTo>
                  <a:lnTo>
                    <a:pt x="471" y="2"/>
                  </a:lnTo>
                  <a:cubicBezTo>
                    <a:pt x="471" y="2"/>
                    <a:pt x="459" y="0"/>
                    <a:pt x="4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7"/>
            <p:cNvSpPr/>
            <p:nvPr/>
          </p:nvSpPr>
          <p:spPr>
            <a:xfrm flipH="1">
              <a:off x="6960287" y="2310234"/>
              <a:ext cx="38632" cy="33116"/>
            </a:xfrm>
            <a:custGeom>
              <a:rect b="b" l="l" r="r" t="t"/>
              <a:pathLst>
                <a:path extrusionOk="0" h="114" w="133">
                  <a:moveTo>
                    <a:pt x="75" y="1"/>
                  </a:moveTo>
                  <a:cubicBezTo>
                    <a:pt x="25" y="1"/>
                    <a:pt x="0" y="61"/>
                    <a:pt x="35" y="96"/>
                  </a:cubicBezTo>
                  <a:cubicBezTo>
                    <a:pt x="47" y="108"/>
                    <a:pt x="61" y="113"/>
                    <a:pt x="75" y="113"/>
                  </a:cubicBezTo>
                  <a:cubicBezTo>
                    <a:pt x="105" y="113"/>
                    <a:pt x="132" y="91"/>
                    <a:pt x="132" y="57"/>
                  </a:cubicBezTo>
                  <a:cubicBezTo>
                    <a:pt x="132" y="25"/>
                    <a:pt x="107" y="1"/>
                    <a:pt x="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7"/>
            <p:cNvSpPr/>
            <p:nvPr/>
          </p:nvSpPr>
          <p:spPr>
            <a:xfrm flipH="1">
              <a:off x="7118891" y="3046628"/>
              <a:ext cx="641062" cy="239943"/>
            </a:xfrm>
            <a:custGeom>
              <a:rect b="b" l="l" r="r" t="t"/>
              <a:pathLst>
                <a:path extrusionOk="0" h="826" w="2207">
                  <a:moveTo>
                    <a:pt x="2080" y="1"/>
                  </a:moveTo>
                  <a:lnTo>
                    <a:pt x="1815" y="697"/>
                  </a:lnTo>
                  <a:lnTo>
                    <a:pt x="102" y="697"/>
                  </a:lnTo>
                  <a:cubicBezTo>
                    <a:pt x="36" y="774"/>
                    <a:pt x="1" y="826"/>
                    <a:pt x="1" y="826"/>
                  </a:cubicBezTo>
                  <a:lnTo>
                    <a:pt x="1894" y="826"/>
                  </a:lnTo>
                  <a:lnTo>
                    <a:pt x="2206" y="1"/>
                  </a:ln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7"/>
            <p:cNvSpPr/>
            <p:nvPr/>
          </p:nvSpPr>
          <p:spPr>
            <a:xfrm flipH="1">
              <a:off x="7156070" y="3046628"/>
              <a:ext cx="574254" cy="202760"/>
            </a:xfrm>
            <a:custGeom>
              <a:rect b="b" l="l" r="r" t="t"/>
              <a:pathLst>
                <a:path extrusionOk="0" h="698" w="1977">
                  <a:moveTo>
                    <a:pt x="1163" y="1"/>
                  </a:moveTo>
                  <a:cubicBezTo>
                    <a:pt x="592" y="93"/>
                    <a:pt x="181" y="490"/>
                    <a:pt x="0" y="697"/>
                  </a:cubicBezTo>
                  <a:lnTo>
                    <a:pt x="1713" y="697"/>
                  </a:lnTo>
                  <a:lnTo>
                    <a:pt x="1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7"/>
            <p:cNvSpPr/>
            <p:nvPr/>
          </p:nvSpPr>
          <p:spPr>
            <a:xfrm flipH="1">
              <a:off x="7118889" y="3046628"/>
              <a:ext cx="463005" cy="188236"/>
            </a:xfrm>
            <a:custGeom>
              <a:rect b="b" l="l" r="r" t="t"/>
              <a:pathLst>
                <a:path extrusionOk="0" h="648" w="1594">
                  <a:moveTo>
                    <a:pt x="1278" y="1"/>
                  </a:moveTo>
                  <a:cubicBezTo>
                    <a:pt x="1258" y="1"/>
                    <a:pt x="1135" y="7"/>
                    <a:pt x="765" y="127"/>
                  </a:cubicBezTo>
                  <a:cubicBezTo>
                    <a:pt x="179" y="317"/>
                    <a:pt x="1" y="648"/>
                    <a:pt x="1" y="648"/>
                  </a:cubicBezTo>
                  <a:cubicBezTo>
                    <a:pt x="1" y="648"/>
                    <a:pt x="288" y="496"/>
                    <a:pt x="719" y="350"/>
                  </a:cubicBezTo>
                  <a:cubicBezTo>
                    <a:pt x="982" y="261"/>
                    <a:pt x="1254" y="201"/>
                    <a:pt x="1529" y="171"/>
                  </a:cubicBezTo>
                  <a:lnTo>
                    <a:pt x="1593" y="1"/>
                  </a:lnTo>
                  <a:lnTo>
                    <a:pt x="1281" y="1"/>
                  </a:lnTo>
                  <a:cubicBezTo>
                    <a:pt x="1281" y="1"/>
                    <a:pt x="1280" y="1"/>
                    <a:pt x="1278" y="1"/>
                  </a:cubicBezTo>
                  <a:close/>
                </a:path>
              </a:pathLst>
            </a:custGeom>
            <a:solidFill>
              <a:srgbClr val="F2AE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7"/>
            <p:cNvSpPr/>
            <p:nvPr/>
          </p:nvSpPr>
          <p:spPr>
            <a:xfrm>
              <a:off x="6280006" y="3513737"/>
              <a:ext cx="1262372" cy="2884831"/>
            </a:xfrm>
            <a:custGeom>
              <a:rect b="b" l="l" r="r" t="t"/>
              <a:pathLst>
                <a:path extrusionOk="0" h="9931" w="4346">
                  <a:moveTo>
                    <a:pt x="0" y="1"/>
                  </a:moveTo>
                  <a:lnTo>
                    <a:pt x="0" y="9930"/>
                  </a:lnTo>
                  <a:lnTo>
                    <a:pt x="4346" y="9930"/>
                  </a:lnTo>
                  <a:lnTo>
                    <a:pt x="4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7"/>
            <p:cNvSpPr/>
            <p:nvPr/>
          </p:nvSpPr>
          <p:spPr>
            <a:xfrm>
              <a:off x="7278355" y="3513737"/>
              <a:ext cx="264035" cy="2884831"/>
            </a:xfrm>
            <a:custGeom>
              <a:rect b="b" l="l" r="r" t="t"/>
              <a:pathLst>
                <a:path extrusionOk="0" h="9931" w="909">
                  <a:moveTo>
                    <a:pt x="1" y="1"/>
                  </a:moveTo>
                  <a:lnTo>
                    <a:pt x="1" y="9930"/>
                  </a:lnTo>
                  <a:lnTo>
                    <a:pt x="909" y="9930"/>
                  </a:lnTo>
                  <a:lnTo>
                    <a:pt x="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7"/>
            <p:cNvSpPr/>
            <p:nvPr/>
          </p:nvSpPr>
          <p:spPr>
            <a:xfrm>
              <a:off x="6280006" y="6231569"/>
              <a:ext cx="1262372" cy="167030"/>
            </a:xfrm>
            <a:custGeom>
              <a:rect b="b" l="l" r="r" t="t"/>
              <a:pathLst>
                <a:path extrusionOk="0" h="575" w="4346">
                  <a:moveTo>
                    <a:pt x="0" y="0"/>
                  </a:moveTo>
                  <a:lnTo>
                    <a:pt x="0" y="574"/>
                  </a:lnTo>
                  <a:lnTo>
                    <a:pt x="4346" y="574"/>
                  </a:lnTo>
                  <a:lnTo>
                    <a:pt x="43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7"/>
            <p:cNvSpPr/>
            <p:nvPr/>
          </p:nvSpPr>
          <p:spPr>
            <a:xfrm>
              <a:off x="6381671" y="3588102"/>
              <a:ext cx="525746" cy="461875"/>
            </a:xfrm>
            <a:custGeom>
              <a:rect b="b" l="l" r="r" t="t"/>
              <a:pathLst>
                <a:path extrusionOk="0" h="1590" w="1810">
                  <a:moveTo>
                    <a:pt x="0" y="1"/>
                  </a:moveTo>
                  <a:lnTo>
                    <a:pt x="0" y="1590"/>
                  </a:lnTo>
                  <a:lnTo>
                    <a:pt x="1809" y="1590"/>
                  </a:lnTo>
                  <a:lnTo>
                    <a:pt x="18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7"/>
            <p:cNvSpPr/>
            <p:nvPr/>
          </p:nvSpPr>
          <p:spPr>
            <a:xfrm>
              <a:off x="6481884" y="3666244"/>
              <a:ext cx="321548" cy="24401"/>
            </a:xfrm>
            <a:custGeom>
              <a:rect b="b" l="l" r="r" t="t"/>
              <a:pathLst>
                <a:path extrusionOk="0" h="84"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7"/>
            <p:cNvSpPr/>
            <p:nvPr/>
          </p:nvSpPr>
          <p:spPr>
            <a:xfrm>
              <a:off x="6481884" y="3731314"/>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7"/>
            <p:cNvSpPr/>
            <p:nvPr/>
          </p:nvSpPr>
          <p:spPr>
            <a:xfrm>
              <a:off x="6481884" y="3794932"/>
              <a:ext cx="321548" cy="24401"/>
            </a:xfrm>
            <a:custGeom>
              <a:rect b="b" l="l" r="r" t="t"/>
              <a:pathLst>
                <a:path extrusionOk="0" h="84" w="1107">
                  <a:moveTo>
                    <a:pt x="0" y="0"/>
                  </a:moveTo>
                  <a:lnTo>
                    <a:pt x="0" y="83"/>
                  </a:lnTo>
                  <a:lnTo>
                    <a:pt x="1106" y="83"/>
                  </a:lnTo>
                  <a:lnTo>
                    <a:pt x="11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7"/>
            <p:cNvSpPr/>
            <p:nvPr/>
          </p:nvSpPr>
          <p:spPr>
            <a:xfrm>
              <a:off x="6481884" y="3862326"/>
              <a:ext cx="321548" cy="24691"/>
            </a:xfrm>
            <a:custGeom>
              <a:rect b="b" l="l" r="r" t="t"/>
              <a:pathLst>
                <a:path extrusionOk="0" h="85" w="1107">
                  <a:moveTo>
                    <a:pt x="0" y="1"/>
                  </a:moveTo>
                  <a:lnTo>
                    <a:pt x="0" y="84"/>
                  </a:lnTo>
                  <a:lnTo>
                    <a:pt x="1106" y="84"/>
                  </a:lnTo>
                  <a:lnTo>
                    <a:pt x="11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7"/>
            <p:cNvSpPr/>
            <p:nvPr/>
          </p:nvSpPr>
          <p:spPr>
            <a:xfrm>
              <a:off x="6615210" y="3927396"/>
              <a:ext cx="188223" cy="24401"/>
            </a:xfrm>
            <a:custGeom>
              <a:rect b="b" l="l" r="r" t="t"/>
              <a:pathLst>
                <a:path extrusionOk="0" h="84" w="648">
                  <a:moveTo>
                    <a:pt x="0" y="0"/>
                  </a:moveTo>
                  <a:lnTo>
                    <a:pt x="0" y="84"/>
                  </a:lnTo>
                  <a:lnTo>
                    <a:pt x="647" y="84"/>
                  </a:ln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7"/>
            <p:cNvSpPr/>
            <p:nvPr/>
          </p:nvSpPr>
          <p:spPr>
            <a:xfrm>
              <a:off x="6396195" y="3981136"/>
              <a:ext cx="44732" cy="38054"/>
            </a:xfrm>
            <a:custGeom>
              <a:rect b="b" l="l" r="r" t="t"/>
              <a:pathLst>
                <a:path extrusionOk="0" h="131" w="154">
                  <a:moveTo>
                    <a:pt x="88" y="0"/>
                  </a:moveTo>
                  <a:cubicBezTo>
                    <a:pt x="30" y="0"/>
                    <a:pt x="1" y="71"/>
                    <a:pt x="41" y="111"/>
                  </a:cubicBezTo>
                  <a:cubicBezTo>
                    <a:pt x="55" y="125"/>
                    <a:pt x="72" y="131"/>
                    <a:pt x="88" y="131"/>
                  </a:cubicBezTo>
                  <a:cubicBezTo>
                    <a:pt x="122" y="131"/>
                    <a:pt x="154" y="105"/>
                    <a:pt x="154" y="66"/>
                  </a:cubicBezTo>
                  <a:cubicBezTo>
                    <a:pt x="154" y="30"/>
                    <a:pt x="125"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7"/>
            <p:cNvSpPr/>
            <p:nvPr/>
          </p:nvSpPr>
          <p:spPr>
            <a:xfrm>
              <a:off x="6837130" y="3981136"/>
              <a:ext cx="44732" cy="38054"/>
            </a:xfrm>
            <a:custGeom>
              <a:rect b="b" l="l" r="r" t="t"/>
              <a:pathLst>
                <a:path extrusionOk="0" h="131" w="154">
                  <a:moveTo>
                    <a:pt x="88" y="0"/>
                  </a:moveTo>
                  <a:cubicBezTo>
                    <a:pt x="29" y="0"/>
                    <a:pt x="0" y="71"/>
                    <a:pt x="42" y="111"/>
                  </a:cubicBezTo>
                  <a:cubicBezTo>
                    <a:pt x="55" y="125"/>
                    <a:pt x="72" y="131"/>
                    <a:pt x="88" y="131"/>
                  </a:cubicBezTo>
                  <a:cubicBezTo>
                    <a:pt x="121" y="131"/>
                    <a:pt x="153" y="105"/>
                    <a:pt x="153" y="66"/>
                  </a:cubicBezTo>
                  <a:cubicBezTo>
                    <a:pt x="153" y="30"/>
                    <a:pt x="124" y="0"/>
                    <a:pt x="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7"/>
            <p:cNvSpPr/>
            <p:nvPr/>
          </p:nvSpPr>
          <p:spPr>
            <a:xfrm>
              <a:off x="6402585" y="3603208"/>
              <a:ext cx="38342" cy="38344"/>
            </a:xfrm>
            <a:custGeom>
              <a:rect b="b" l="l" r="r" t="t"/>
              <a:pathLst>
                <a:path extrusionOk="0" h="132" w="132">
                  <a:moveTo>
                    <a:pt x="66" y="0"/>
                  </a:moveTo>
                  <a:cubicBezTo>
                    <a:pt x="30" y="0"/>
                    <a:pt x="1" y="30"/>
                    <a:pt x="1" y="66"/>
                  </a:cubicBezTo>
                  <a:cubicBezTo>
                    <a:pt x="1" y="102"/>
                    <a:pt x="30" y="131"/>
                    <a:pt x="66" y="131"/>
                  </a:cubicBezTo>
                  <a:cubicBezTo>
                    <a:pt x="103" y="131"/>
                    <a:pt x="132" y="102"/>
                    <a:pt x="132" y="66"/>
                  </a:cubicBezTo>
                  <a:cubicBezTo>
                    <a:pt x="132" y="30"/>
                    <a:pt x="103"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7"/>
            <p:cNvSpPr/>
            <p:nvPr/>
          </p:nvSpPr>
          <p:spPr>
            <a:xfrm>
              <a:off x="6837420" y="3603208"/>
              <a:ext cx="44442" cy="38344"/>
            </a:xfrm>
            <a:custGeom>
              <a:rect b="b" l="l" r="r" t="t"/>
              <a:pathLst>
                <a:path extrusionOk="0" h="132" w="153">
                  <a:moveTo>
                    <a:pt x="87" y="0"/>
                  </a:moveTo>
                  <a:cubicBezTo>
                    <a:pt x="29" y="0"/>
                    <a:pt x="0" y="72"/>
                    <a:pt x="41" y="113"/>
                  </a:cubicBezTo>
                  <a:cubicBezTo>
                    <a:pt x="54" y="126"/>
                    <a:pt x="71" y="132"/>
                    <a:pt x="86" y="132"/>
                  </a:cubicBezTo>
                  <a:cubicBezTo>
                    <a:pt x="120" y="132"/>
                    <a:pt x="152" y="105"/>
                    <a:pt x="152" y="66"/>
                  </a:cubicBezTo>
                  <a:cubicBezTo>
                    <a:pt x="152" y="30"/>
                    <a:pt x="123"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2" name="Shape 1852"/>
        <p:cNvGrpSpPr/>
        <p:nvPr/>
      </p:nvGrpSpPr>
      <p:grpSpPr>
        <a:xfrm>
          <a:off x="0" y="0"/>
          <a:ext cx="0" cy="0"/>
          <a:chOff x="0" y="0"/>
          <a:chExt cx="0" cy="0"/>
        </a:xfrm>
      </p:grpSpPr>
      <p:sp>
        <p:nvSpPr>
          <p:cNvPr id="1853" name="Google Shape;1853;p48"/>
          <p:cNvSpPr txBox="1"/>
          <p:nvPr>
            <p:ph idx="2" type="title"/>
          </p:nvPr>
        </p:nvSpPr>
        <p:spPr>
          <a:xfrm flipH="1">
            <a:off x="2762388" y="1648400"/>
            <a:ext cx="36192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Romulus and Remus </a:t>
            </a:r>
            <a:endParaRPr/>
          </a:p>
        </p:txBody>
      </p:sp>
      <p:sp>
        <p:nvSpPr>
          <p:cNvPr id="1854" name="Google Shape;1854;p48"/>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Concepts</a:t>
            </a:r>
            <a:endParaRPr/>
          </a:p>
        </p:txBody>
      </p:sp>
      <p:sp>
        <p:nvSpPr>
          <p:cNvPr id="1855" name="Google Shape;1855;p48"/>
          <p:cNvSpPr txBox="1"/>
          <p:nvPr>
            <p:ph idx="1" type="subTitle"/>
          </p:nvPr>
        </p:nvSpPr>
        <p:spPr>
          <a:xfrm flipH="1">
            <a:off x="3144138" y="1944862"/>
            <a:ext cx="2855700" cy="85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1856" name="Google Shape;1856;p48"/>
          <p:cNvSpPr txBox="1"/>
          <p:nvPr>
            <p:ph idx="3" type="title"/>
          </p:nvPr>
        </p:nvSpPr>
        <p:spPr>
          <a:xfrm flipH="1">
            <a:off x="2762388" y="3175338"/>
            <a:ext cx="3619200" cy="3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Julius Caesar</a:t>
            </a:r>
            <a:endParaRPr/>
          </a:p>
        </p:txBody>
      </p:sp>
      <p:sp>
        <p:nvSpPr>
          <p:cNvPr id="1857" name="Google Shape;1857;p48"/>
          <p:cNvSpPr txBox="1"/>
          <p:nvPr>
            <p:ph idx="4" type="subTitle"/>
          </p:nvPr>
        </p:nvSpPr>
        <p:spPr>
          <a:xfrm flipH="1">
            <a:off x="3144138" y="3471812"/>
            <a:ext cx="2855700" cy="85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 It’s terribly hot</a:t>
            </a:r>
            <a:endParaRPr/>
          </a:p>
        </p:txBody>
      </p:sp>
      <p:grpSp>
        <p:nvGrpSpPr>
          <p:cNvPr id="1858" name="Google Shape;1858;p48"/>
          <p:cNvGrpSpPr/>
          <p:nvPr/>
        </p:nvGrpSpPr>
        <p:grpSpPr>
          <a:xfrm>
            <a:off x="-853651" y="2967620"/>
            <a:ext cx="2948233" cy="2269674"/>
            <a:chOff x="903150" y="2728700"/>
            <a:chExt cx="3136752" cy="2414803"/>
          </a:xfrm>
        </p:grpSpPr>
        <p:sp>
          <p:nvSpPr>
            <p:cNvPr id="1859" name="Google Shape;1859;p48"/>
            <p:cNvSpPr/>
            <p:nvPr/>
          </p:nvSpPr>
          <p:spPr>
            <a:xfrm>
              <a:off x="2207017" y="4268654"/>
              <a:ext cx="560758" cy="871529"/>
            </a:xfrm>
            <a:custGeom>
              <a:rect b="b" l="l" r="r" t="t"/>
              <a:pathLst>
                <a:path extrusionOk="0" h="4201" w="2703">
                  <a:moveTo>
                    <a:pt x="667" y="0"/>
                  </a:moveTo>
                  <a:cubicBezTo>
                    <a:pt x="567" y="394"/>
                    <a:pt x="452" y="747"/>
                    <a:pt x="326" y="948"/>
                  </a:cubicBezTo>
                  <a:cubicBezTo>
                    <a:pt x="1" y="1465"/>
                    <a:pt x="230" y="4200"/>
                    <a:pt x="230" y="4200"/>
                  </a:cubicBezTo>
                  <a:lnTo>
                    <a:pt x="1144" y="4200"/>
                  </a:lnTo>
                  <a:lnTo>
                    <a:pt x="1144" y="4007"/>
                  </a:lnTo>
                  <a:cubicBezTo>
                    <a:pt x="1144" y="3747"/>
                    <a:pt x="906" y="3727"/>
                    <a:pt x="906" y="3727"/>
                  </a:cubicBezTo>
                  <a:lnTo>
                    <a:pt x="904" y="2084"/>
                  </a:lnTo>
                  <a:cubicBezTo>
                    <a:pt x="903" y="1843"/>
                    <a:pt x="1001" y="1611"/>
                    <a:pt x="1179" y="1430"/>
                  </a:cubicBezTo>
                  <a:cubicBezTo>
                    <a:pt x="1539" y="1064"/>
                    <a:pt x="2260" y="854"/>
                    <a:pt x="2702" y="0"/>
                  </a:cubicBezTo>
                  <a:close/>
                </a:path>
              </a:pathLst>
            </a:custGeom>
            <a:solidFill>
              <a:srgbClr val="7575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3271064" y="3669933"/>
              <a:ext cx="589387" cy="1473571"/>
            </a:xfrm>
            <a:custGeom>
              <a:rect b="b" l="l" r="r" t="t"/>
              <a:pathLst>
                <a:path extrusionOk="0" h="7103" w="2841">
                  <a:moveTo>
                    <a:pt x="2604" y="1"/>
                  </a:moveTo>
                  <a:cubicBezTo>
                    <a:pt x="2604" y="1"/>
                    <a:pt x="1248" y="114"/>
                    <a:pt x="768" y="114"/>
                  </a:cubicBezTo>
                  <a:cubicBezTo>
                    <a:pt x="760" y="114"/>
                    <a:pt x="753" y="114"/>
                    <a:pt x="746" y="114"/>
                  </a:cubicBezTo>
                  <a:lnTo>
                    <a:pt x="137" y="2530"/>
                  </a:lnTo>
                  <a:cubicBezTo>
                    <a:pt x="62" y="2815"/>
                    <a:pt x="23" y="3106"/>
                    <a:pt x="22" y="3400"/>
                  </a:cubicBezTo>
                  <a:lnTo>
                    <a:pt x="0" y="7103"/>
                  </a:lnTo>
                  <a:lnTo>
                    <a:pt x="937" y="7103"/>
                  </a:lnTo>
                  <a:lnTo>
                    <a:pt x="937" y="6925"/>
                  </a:lnTo>
                  <a:cubicBezTo>
                    <a:pt x="937" y="6734"/>
                    <a:pt x="783" y="6580"/>
                    <a:pt x="592" y="6580"/>
                  </a:cubicBezTo>
                  <a:lnTo>
                    <a:pt x="590" y="6580"/>
                  </a:lnTo>
                  <a:lnTo>
                    <a:pt x="598" y="4787"/>
                  </a:lnTo>
                  <a:cubicBezTo>
                    <a:pt x="599" y="4518"/>
                    <a:pt x="686" y="4259"/>
                    <a:pt x="841" y="4058"/>
                  </a:cubicBezTo>
                  <a:cubicBezTo>
                    <a:pt x="1315" y="3444"/>
                    <a:pt x="2841" y="2960"/>
                    <a:pt x="2604" y="1"/>
                  </a:cubicBezTo>
                  <a:close/>
                </a:path>
              </a:pathLst>
            </a:custGeom>
            <a:solidFill>
              <a:srgbClr val="7575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903150" y="3495254"/>
              <a:ext cx="1360506" cy="956587"/>
            </a:xfrm>
            <a:custGeom>
              <a:rect b="b" l="l" r="r" t="t"/>
              <a:pathLst>
                <a:path extrusionOk="0" h="4611" w="6558">
                  <a:moveTo>
                    <a:pt x="6304" y="0"/>
                  </a:moveTo>
                  <a:cubicBezTo>
                    <a:pt x="5972" y="0"/>
                    <a:pt x="5318" y="447"/>
                    <a:pt x="5179" y="580"/>
                  </a:cubicBezTo>
                  <a:cubicBezTo>
                    <a:pt x="4630" y="1104"/>
                    <a:pt x="4200" y="1758"/>
                    <a:pt x="3571" y="2183"/>
                  </a:cubicBezTo>
                  <a:cubicBezTo>
                    <a:pt x="3096" y="2501"/>
                    <a:pt x="2540" y="2668"/>
                    <a:pt x="1974" y="2668"/>
                  </a:cubicBezTo>
                  <a:cubicBezTo>
                    <a:pt x="1826" y="2668"/>
                    <a:pt x="1676" y="2656"/>
                    <a:pt x="1527" y="2633"/>
                  </a:cubicBezTo>
                  <a:cubicBezTo>
                    <a:pt x="1309" y="2597"/>
                    <a:pt x="1068" y="2544"/>
                    <a:pt x="846" y="2544"/>
                  </a:cubicBezTo>
                  <a:cubicBezTo>
                    <a:pt x="640" y="2544"/>
                    <a:pt x="450" y="2590"/>
                    <a:pt x="311" y="2741"/>
                  </a:cubicBezTo>
                  <a:cubicBezTo>
                    <a:pt x="1" y="3075"/>
                    <a:pt x="240" y="3631"/>
                    <a:pt x="574" y="3941"/>
                  </a:cubicBezTo>
                  <a:cubicBezTo>
                    <a:pt x="1039" y="4373"/>
                    <a:pt x="1673" y="4611"/>
                    <a:pt x="2306" y="4611"/>
                  </a:cubicBezTo>
                  <a:cubicBezTo>
                    <a:pt x="2498" y="4611"/>
                    <a:pt x="2690" y="4589"/>
                    <a:pt x="2878" y="4544"/>
                  </a:cubicBezTo>
                  <a:cubicBezTo>
                    <a:pt x="3681" y="4349"/>
                    <a:pt x="4371" y="3733"/>
                    <a:pt x="4652" y="2956"/>
                  </a:cubicBezTo>
                  <a:cubicBezTo>
                    <a:pt x="4789" y="2580"/>
                    <a:pt x="4835" y="2178"/>
                    <a:pt x="4952" y="1795"/>
                  </a:cubicBezTo>
                  <a:cubicBezTo>
                    <a:pt x="5061" y="1445"/>
                    <a:pt x="5246" y="1097"/>
                    <a:pt x="5564" y="897"/>
                  </a:cubicBezTo>
                  <a:cubicBezTo>
                    <a:pt x="5848" y="718"/>
                    <a:pt x="6336" y="804"/>
                    <a:pt x="6452" y="443"/>
                  </a:cubicBezTo>
                  <a:cubicBezTo>
                    <a:pt x="6557" y="115"/>
                    <a:pt x="6472" y="0"/>
                    <a:pt x="6304" y="0"/>
                  </a:cubicBezTo>
                  <a:close/>
                </a:path>
              </a:pathLst>
            </a:custGeom>
            <a:solidFill>
              <a:srgbClr val="7575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1884214" y="3229086"/>
              <a:ext cx="1970639" cy="1125664"/>
            </a:xfrm>
            <a:custGeom>
              <a:rect b="b" l="l" r="r" t="t"/>
              <a:pathLst>
                <a:path extrusionOk="0" h="5426" w="9499">
                  <a:moveTo>
                    <a:pt x="7734" y="0"/>
                  </a:moveTo>
                  <a:cubicBezTo>
                    <a:pt x="7236" y="0"/>
                    <a:pt x="6811" y="87"/>
                    <a:pt x="6811" y="87"/>
                  </a:cubicBezTo>
                  <a:cubicBezTo>
                    <a:pt x="6521" y="522"/>
                    <a:pt x="6060" y="801"/>
                    <a:pt x="5550" y="849"/>
                  </a:cubicBezTo>
                  <a:cubicBezTo>
                    <a:pt x="5031" y="899"/>
                    <a:pt x="4501" y="903"/>
                    <a:pt x="4406" y="910"/>
                  </a:cubicBezTo>
                  <a:lnTo>
                    <a:pt x="2013" y="1085"/>
                  </a:lnTo>
                  <a:cubicBezTo>
                    <a:pt x="863" y="1169"/>
                    <a:pt x="1" y="2207"/>
                    <a:pt x="88" y="3405"/>
                  </a:cubicBezTo>
                  <a:cubicBezTo>
                    <a:pt x="172" y="4550"/>
                    <a:pt x="1095" y="5426"/>
                    <a:pt x="2182" y="5426"/>
                  </a:cubicBezTo>
                  <a:cubicBezTo>
                    <a:pt x="2231" y="5426"/>
                    <a:pt x="2280" y="5424"/>
                    <a:pt x="2329" y="5421"/>
                  </a:cubicBezTo>
                  <a:lnTo>
                    <a:pt x="7486" y="5045"/>
                  </a:lnTo>
                  <a:cubicBezTo>
                    <a:pt x="8637" y="4961"/>
                    <a:pt x="9499" y="3922"/>
                    <a:pt x="9411" y="2725"/>
                  </a:cubicBezTo>
                  <a:cubicBezTo>
                    <a:pt x="9410" y="2706"/>
                    <a:pt x="9340" y="1740"/>
                    <a:pt x="9308" y="979"/>
                  </a:cubicBezTo>
                  <a:cubicBezTo>
                    <a:pt x="9274" y="169"/>
                    <a:pt x="8431" y="0"/>
                    <a:pt x="7734" y="0"/>
                  </a:cubicBezTo>
                  <a:close/>
                </a:path>
              </a:pathLst>
            </a:custGeom>
            <a:solidFill>
              <a:srgbClr val="96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3017344" y="3669933"/>
              <a:ext cx="663034" cy="1473571"/>
            </a:xfrm>
            <a:custGeom>
              <a:rect b="b" l="l" r="r" t="t"/>
              <a:pathLst>
                <a:path extrusionOk="0" h="7103" w="3196">
                  <a:moveTo>
                    <a:pt x="3196" y="1"/>
                  </a:moveTo>
                  <a:cubicBezTo>
                    <a:pt x="3196" y="1"/>
                    <a:pt x="1266" y="114"/>
                    <a:pt x="768" y="114"/>
                  </a:cubicBezTo>
                  <a:cubicBezTo>
                    <a:pt x="761" y="114"/>
                    <a:pt x="754" y="114"/>
                    <a:pt x="747" y="114"/>
                  </a:cubicBezTo>
                  <a:lnTo>
                    <a:pt x="137" y="2530"/>
                  </a:lnTo>
                  <a:cubicBezTo>
                    <a:pt x="62" y="2815"/>
                    <a:pt x="24" y="3106"/>
                    <a:pt x="21" y="3400"/>
                  </a:cubicBezTo>
                  <a:lnTo>
                    <a:pt x="0" y="7103"/>
                  </a:lnTo>
                  <a:lnTo>
                    <a:pt x="938" y="7103"/>
                  </a:lnTo>
                  <a:lnTo>
                    <a:pt x="938" y="6925"/>
                  </a:lnTo>
                  <a:cubicBezTo>
                    <a:pt x="938" y="6734"/>
                    <a:pt x="783" y="6580"/>
                    <a:pt x="592" y="6580"/>
                  </a:cubicBezTo>
                  <a:lnTo>
                    <a:pt x="590" y="6580"/>
                  </a:lnTo>
                  <a:lnTo>
                    <a:pt x="598" y="4787"/>
                  </a:lnTo>
                  <a:cubicBezTo>
                    <a:pt x="599" y="4518"/>
                    <a:pt x="686" y="4259"/>
                    <a:pt x="842" y="4058"/>
                  </a:cubicBezTo>
                  <a:cubicBezTo>
                    <a:pt x="1315" y="3444"/>
                    <a:pt x="3179" y="2870"/>
                    <a:pt x="3196" y="1"/>
                  </a:cubicBezTo>
                  <a:close/>
                </a:path>
              </a:pathLst>
            </a:custGeom>
            <a:solidFill>
              <a:srgbClr val="96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1906205" y="3838180"/>
              <a:ext cx="657018" cy="1305323"/>
            </a:xfrm>
            <a:custGeom>
              <a:rect b="b" l="l" r="r" t="t"/>
              <a:pathLst>
                <a:path extrusionOk="0" h="6292" w="3167">
                  <a:moveTo>
                    <a:pt x="1134" y="1"/>
                  </a:moveTo>
                  <a:lnTo>
                    <a:pt x="0" y="659"/>
                  </a:lnTo>
                  <a:cubicBezTo>
                    <a:pt x="276" y="1735"/>
                    <a:pt x="839" y="2364"/>
                    <a:pt x="415" y="3040"/>
                  </a:cubicBezTo>
                  <a:cubicBezTo>
                    <a:pt x="104" y="3536"/>
                    <a:pt x="316" y="6292"/>
                    <a:pt x="316" y="6292"/>
                  </a:cubicBezTo>
                  <a:lnTo>
                    <a:pt x="1223" y="6292"/>
                  </a:lnTo>
                  <a:lnTo>
                    <a:pt x="1223" y="6112"/>
                  </a:lnTo>
                  <a:cubicBezTo>
                    <a:pt x="1223" y="5974"/>
                    <a:pt x="1129" y="5853"/>
                    <a:pt x="996" y="5818"/>
                  </a:cubicBezTo>
                  <a:lnTo>
                    <a:pt x="993" y="4175"/>
                  </a:lnTo>
                  <a:cubicBezTo>
                    <a:pt x="993" y="3934"/>
                    <a:pt x="1090" y="3703"/>
                    <a:pt x="1268" y="3522"/>
                  </a:cubicBezTo>
                  <a:cubicBezTo>
                    <a:pt x="1811" y="2970"/>
                    <a:pt x="3166" y="2774"/>
                    <a:pt x="3166" y="211"/>
                  </a:cubicBezTo>
                  <a:cubicBezTo>
                    <a:pt x="3166" y="211"/>
                    <a:pt x="1664" y="1"/>
                    <a:pt x="1134" y="1"/>
                  </a:cubicBezTo>
                  <a:close/>
                </a:path>
              </a:pathLst>
            </a:custGeom>
            <a:solidFill>
              <a:srgbClr val="96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3617518" y="2728700"/>
              <a:ext cx="294797" cy="550592"/>
            </a:xfrm>
            <a:custGeom>
              <a:rect b="b" l="l" r="r" t="t"/>
              <a:pathLst>
                <a:path extrusionOk="0" h="2654" w="1421">
                  <a:moveTo>
                    <a:pt x="1355" y="1"/>
                  </a:moveTo>
                  <a:cubicBezTo>
                    <a:pt x="1336" y="1"/>
                    <a:pt x="1317" y="9"/>
                    <a:pt x="1304" y="26"/>
                  </a:cubicBezTo>
                  <a:cubicBezTo>
                    <a:pt x="1021" y="432"/>
                    <a:pt x="277" y="1518"/>
                    <a:pt x="126" y="1971"/>
                  </a:cubicBezTo>
                  <a:cubicBezTo>
                    <a:pt x="1" y="2345"/>
                    <a:pt x="460" y="2654"/>
                    <a:pt x="837" y="2654"/>
                  </a:cubicBezTo>
                  <a:cubicBezTo>
                    <a:pt x="1027" y="2654"/>
                    <a:pt x="1197" y="2575"/>
                    <a:pt x="1260" y="2386"/>
                  </a:cubicBezTo>
                  <a:cubicBezTo>
                    <a:pt x="1412" y="1930"/>
                    <a:pt x="1420" y="559"/>
                    <a:pt x="1417" y="57"/>
                  </a:cubicBezTo>
                  <a:cubicBezTo>
                    <a:pt x="1417" y="22"/>
                    <a:pt x="1386" y="1"/>
                    <a:pt x="1355" y="1"/>
                  </a:cubicBezTo>
                  <a:close/>
                </a:path>
              </a:pathLst>
            </a:custGeom>
            <a:solidFill>
              <a:srgbClr val="96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3680170" y="2805459"/>
              <a:ext cx="231730" cy="473003"/>
            </a:xfrm>
            <a:custGeom>
              <a:rect b="b" l="l" r="r" t="t"/>
              <a:pathLst>
                <a:path extrusionOk="0" h="2280" w="1117">
                  <a:moveTo>
                    <a:pt x="1115" y="0"/>
                  </a:moveTo>
                  <a:lnTo>
                    <a:pt x="1115" y="0"/>
                  </a:lnTo>
                  <a:cubicBezTo>
                    <a:pt x="840" y="397"/>
                    <a:pt x="232" y="1292"/>
                    <a:pt x="105" y="1676"/>
                  </a:cubicBezTo>
                  <a:cubicBezTo>
                    <a:pt x="1" y="1985"/>
                    <a:pt x="347" y="2244"/>
                    <a:pt x="666" y="2279"/>
                  </a:cubicBezTo>
                  <a:cubicBezTo>
                    <a:pt x="807" y="2262"/>
                    <a:pt x="927" y="2191"/>
                    <a:pt x="975" y="2045"/>
                  </a:cubicBezTo>
                  <a:cubicBezTo>
                    <a:pt x="1107" y="1648"/>
                    <a:pt x="1117" y="468"/>
                    <a:pt x="1115" y="0"/>
                  </a:cubicBezTo>
                  <a:close/>
                </a:path>
              </a:pathLst>
            </a:custGeom>
            <a:solidFill>
              <a:srgbClr val="1F1F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3241398" y="2728700"/>
              <a:ext cx="294382" cy="550592"/>
            </a:xfrm>
            <a:custGeom>
              <a:rect b="b" l="l" r="r" t="t"/>
              <a:pathLst>
                <a:path extrusionOk="0" h="2654" w="1419">
                  <a:moveTo>
                    <a:pt x="64" y="1"/>
                  </a:moveTo>
                  <a:cubicBezTo>
                    <a:pt x="33" y="1"/>
                    <a:pt x="3" y="22"/>
                    <a:pt x="3" y="57"/>
                  </a:cubicBezTo>
                  <a:cubicBezTo>
                    <a:pt x="0" y="559"/>
                    <a:pt x="7" y="1930"/>
                    <a:pt x="159" y="2386"/>
                  </a:cubicBezTo>
                  <a:cubicBezTo>
                    <a:pt x="223" y="2575"/>
                    <a:pt x="392" y="2654"/>
                    <a:pt x="583" y="2654"/>
                  </a:cubicBezTo>
                  <a:cubicBezTo>
                    <a:pt x="960" y="2654"/>
                    <a:pt x="1419" y="2345"/>
                    <a:pt x="1294" y="1971"/>
                  </a:cubicBezTo>
                  <a:cubicBezTo>
                    <a:pt x="1142" y="1518"/>
                    <a:pt x="399" y="432"/>
                    <a:pt x="115" y="26"/>
                  </a:cubicBezTo>
                  <a:cubicBezTo>
                    <a:pt x="102" y="9"/>
                    <a:pt x="83" y="1"/>
                    <a:pt x="64" y="1"/>
                  </a:cubicBezTo>
                  <a:close/>
                </a:path>
              </a:pathLst>
            </a:custGeom>
            <a:solidFill>
              <a:srgbClr val="96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3241398" y="2805459"/>
              <a:ext cx="231730" cy="473003"/>
            </a:xfrm>
            <a:custGeom>
              <a:rect b="b" l="l" r="r" t="t"/>
              <a:pathLst>
                <a:path extrusionOk="0" h="2280" w="1117">
                  <a:moveTo>
                    <a:pt x="3" y="0"/>
                  </a:moveTo>
                  <a:lnTo>
                    <a:pt x="3" y="0"/>
                  </a:lnTo>
                  <a:cubicBezTo>
                    <a:pt x="0" y="468"/>
                    <a:pt x="10" y="1648"/>
                    <a:pt x="142" y="2045"/>
                  </a:cubicBezTo>
                  <a:cubicBezTo>
                    <a:pt x="191" y="2191"/>
                    <a:pt x="310" y="2262"/>
                    <a:pt x="451" y="2279"/>
                  </a:cubicBezTo>
                  <a:cubicBezTo>
                    <a:pt x="770" y="2244"/>
                    <a:pt x="1116" y="1985"/>
                    <a:pt x="1012" y="1676"/>
                  </a:cubicBezTo>
                  <a:cubicBezTo>
                    <a:pt x="885" y="1292"/>
                    <a:pt x="278" y="397"/>
                    <a:pt x="3" y="0"/>
                  </a:cubicBezTo>
                  <a:close/>
                </a:path>
              </a:pathLst>
            </a:custGeom>
            <a:solidFill>
              <a:srgbClr val="1F1F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3108833" y="2901719"/>
              <a:ext cx="931069" cy="832734"/>
            </a:xfrm>
            <a:custGeom>
              <a:rect b="b" l="l" r="r" t="t"/>
              <a:pathLst>
                <a:path extrusionOk="0" h="4014" w="4488">
                  <a:moveTo>
                    <a:pt x="2260" y="1"/>
                  </a:moveTo>
                  <a:cubicBezTo>
                    <a:pt x="1319" y="1"/>
                    <a:pt x="484" y="601"/>
                    <a:pt x="184" y="1493"/>
                  </a:cubicBezTo>
                  <a:cubicBezTo>
                    <a:pt x="92" y="1767"/>
                    <a:pt x="0" y="2054"/>
                    <a:pt x="66" y="2347"/>
                  </a:cubicBezTo>
                  <a:cubicBezTo>
                    <a:pt x="124" y="2608"/>
                    <a:pt x="301" y="2795"/>
                    <a:pt x="447" y="3009"/>
                  </a:cubicBezTo>
                  <a:cubicBezTo>
                    <a:pt x="610" y="3246"/>
                    <a:pt x="779" y="3477"/>
                    <a:pt x="946" y="3710"/>
                  </a:cubicBezTo>
                  <a:cubicBezTo>
                    <a:pt x="1084" y="3900"/>
                    <a:pt x="1305" y="4014"/>
                    <a:pt x="1540" y="4014"/>
                  </a:cubicBezTo>
                  <a:lnTo>
                    <a:pt x="2979" y="4014"/>
                  </a:lnTo>
                  <a:cubicBezTo>
                    <a:pt x="3214" y="4014"/>
                    <a:pt x="3434" y="3900"/>
                    <a:pt x="3573" y="3710"/>
                  </a:cubicBezTo>
                  <a:cubicBezTo>
                    <a:pt x="3688" y="3594"/>
                    <a:pt x="3776" y="3427"/>
                    <a:pt x="3872" y="3294"/>
                  </a:cubicBezTo>
                  <a:cubicBezTo>
                    <a:pt x="3973" y="3154"/>
                    <a:pt x="4070" y="3012"/>
                    <a:pt x="4170" y="2872"/>
                  </a:cubicBezTo>
                  <a:cubicBezTo>
                    <a:pt x="4399" y="2553"/>
                    <a:pt x="4487" y="2202"/>
                    <a:pt x="4399" y="1814"/>
                  </a:cubicBezTo>
                  <a:cubicBezTo>
                    <a:pt x="4173" y="830"/>
                    <a:pt x="3294" y="1"/>
                    <a:pt x="2260" y="1"/>
                  </a:cubicBezTo>
                  <a:close/>
                </a:path>
              </a:pathLst>
            </a:custGeom>
            <a:solidFill>
              <a:srgbClr val="7575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3266293" y="3108346"/>
              <a:ext cx="622373" cy="572998"/>
            </a:xfrm>
            <a:custGeom>
              <a:rect b="b" l="l" r="r" t="t"/>
              <a:pathLst>
                <a:path extrusionOk="0" h="2762" w="3000">
                  <a:moveTo>
                    <a:pt x="757" y="0"/>
                  </a:moveTo>
                  <a:cubicBezTo>
                    <a:pt x="646" y="0"/>
                    <a:pt x="533" y="39"/>
                    <a:pt x="457" y="126"/>
                  </a:cubicBezTo>
                  <a:cubicBezTo>
                    <a:pt x="331" y="273"/>
                    <a:pt x="236" y="445"/>
                    <a:pt x="180" y="632"/>
                  </a:cubicBezTo>
                  <a:lnTo>
                    <a:pt x="31" y="1113"/>
                  </a:lnTo>
                  <a:cubicBezTo>
                    <a:pt x="1" y="1210"/>
                    <a:pt x="14" y="1316"/>
                    <a:pt x="65" y="1403"/>
                  </a:cubicBezTo>
                  <a:lnTo>
                    <a:pt x="834" y="2647"/>
                  </a:lnTo>
                  <a:cubicBezTo>
                    <a:pt x="879" y="2720"/>
                    <a:pt x="947" y="2762"/>
                    <a:pt x="1020" y="2762"/>
                  </a:cubicBezTo>
                  <a:lnTo>
                    <a:pt x="1980" y="2762"/>
                  </a:lnTo>
                  <a:cubicBezTo>
                    <a:pt x="2054" y="2762"/>
                    <a:pt x="2122" y="2720"/>
                    <a:pt x="2166" y="2647"/>
                  </a:cubicBezTo>
                  <a:lnTo>
                    <a:pt x="2936" y="1403"/>
                  </a:lnTo>
                  <a:cubicBezTo>
                    <a:pt x="2988" y="1316"/>
                    <a:pt x="3000" y="1210"/>
                    <a:pt x="2970" y="1113"/>
                  </a:cubicBezTo>
                  <a:lnTo>
                    <a:pt x="2822" y="632"/>
                  </a:lnTo>
                  <a:cubicBezTo>
                    <a:pt x="2766" y="445"/>
                    <a:pt x="2671" y="273"/>
                    <a:pt x="2543" y="126"/>
                  </a:cubicBezTo>
                  <a:cubicBezTo>
                    <a:pt x="2467" y="39"/>
                    <a:pt x="2355" y="0"/>
                    <a:pt x="2243" y="0"/>
                  </a:cubicBezTo>
                  <a:cubicBezTo>
                    <a:pt x="2055" y="0"/>
                    <a:pt x="1869" y="110"/>
                    <a:pt x="1869" y="286"/>
                  </a:cubicBezTo>
                  <a:lnTo>
                    <a:pt x="2041" y="1273"/>
                  </a:lnTo>
                  <a:lnTo>
                    <a:pt x="971" y="1273"/>
                  </a:lnTo>
                  <a:lnTo>
                    <a:pt x="1131" y="286"/>
                  </a:lnTo>
                  <a:cubicBezTo>
                    <a:pt x="1131" y="110"/>
                    <a:pt x="94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3445743" y="3355635"/>
              <a:ext cx="263471" cy="118251"/>
            </a:xfrm>
            <a:custGeom>
              <a:rect b="b" l="l" r="r" t="t"/>
              <a:pathLst>
                <a:path extrusionOk="0" h="570" w="1270">
                  <a:moveTo>
                    <a:pt x="239" y="1"/>
                  </a:moveTo>
                  <a:cubicBezTo>
                    <a:pt x="87" y="1"/>
                    <a:pt x="0" y="177"/>
                    <a:pt x="95" y="297"/>
                  </a:cubicBezTo>
                  <a:lnTo>
                    <a:pt x="474" y="525"/>
                  </a:lnTo>
                  <a:cubicBezTo>
                    <a:pt x="524" y="555"/>
                    <a:pt x="580" y="570"/>
                    <a:pt x="635" y="570"/>
                  </a:cubicBezTo>
                  <a:cubicBezTo>
                    <a:pt x="691" y="570"/>
                    <a:pt x="746" y="555"/>
                    <a:pt x="796" y="525"/>
                  </a:cubicBezTo>
                  <a:lnTo>
                    <a:pt x="1175" y="297"/>
                  </a:lnTo>
                  <a:cubicBezTo>
                    <a:pt x="1270" y="177"/>
                    <a:pt x="1184" y="1"/>
                    <a:pt x="1031" y="1"/>
                  </a:cubicBezTo>
                  <a:close/>
                </a:path>
              </a:pathLst>
            </a:custGeom>
            <a:solidFill>
              <a:srgbClr val="1F1F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 name="Google Shape;1872;p48"/>
          <p:cNvGrpSpPr/>
          <p:nvPr/>
        </p:nvGrpSpPr>
        <p:grpSpPr>
          <a:xfrm>
            <a:off x="6616834" y="1443576"/>
            <a:ext cx="2948320" cy="5317751"/>
            <a:chOff x="6616834" y="1443576"/>
            <a:chExt cx="2948320" cy="5317751"/>
          </a:xfrm>
        </p:grpSpPr>
        <p:sp>
          <p:nvSpPr>
            <p:cNvPr id="1873" name="Google Shape;1873;p48"/>
            <p:cNvSpPr/>
            <p:nvPr/>
          </p:nvSpPr>
          <p:spPr>
            <a:xfrm>
              <a:off x="6616834" y="1974510"/>
              <a:ext cx="1353116" cy="1140048"/>
            </a:xfrm>
            <a:custGeom>
              <a:rect b="b" l="l" r="r" t="t"/>
              <a:pathLst>
                <a:path extrusionOk="0" h="4200" w="4985">
                  <a:moveTo>
                    <a:pt x="414" y="0"/>
                  </a:moveTo>
                  <a:cubicBezTo>
                    <a:pt x="404" y="0"/>
                    <a:pt x="393" y="1"/>
                    <a:pt x="382" y="1"/>
                  </a:cubicBezTo>
                  <a:cubicBezTo>
                    <a:pt x="1" y="31"/>
                    <a:pt x="111" y="531"/>
                    <a:pt x="354" y="863"/>
                  </a:cubicBezTo>
                  <a:cubicBezTo>
                    <a:pt x="641" y="1252"/>
                    <a:pt x="904" y="1373"/>
                    <a:pt x="1078" y="1637"/>
                  </a:cubicBezTo>
                  <a:cubicBezTo>
                    <a:pt x="1285" y="1954"/>
                    <a:pt x="1539" y="3143"/>
                    <a:pt x="2008" y="3778"/>
                  </a:cubicBezTo>
                  <a:cubicBezTo>
                    <a:pt x="2265" y="4126"/>
                    <a:pt x="2607" y="4200"/>
                    <a:pt x="2770" y="4200"/>
                  </a:cubicBezTo>
                  <a:cubicBezTo>
                    <a:pt x="2806" y="4200"/>
                    <a:pt x="2834" y="4196"/>
                    <a:pt x="2850" y="4191"/>
                  </a:cubicBezTo>
                  <a:cubicBezTo>
                    <a:pt x="3807" y="3891"/>
                    <a:pt x="4101" y="3583"/>
                    <a:pt x="4257" y="3480"/>
                  </a:cubicBezTo>
                  <a:cubicBezTo>
                    <a:pt x="4492" y="3324"/>
                    <a:pt x="4734" y="3181"/>
                    <a:pt x="4985" y="3052"/>
                  </a:cubicBezTo>
                  <a:lnTo>
                    <a:pt x="4555" y="1925"/>
                  </a:lnTo>
                  <a:cubicBezTo>
                    <a:pt x="4555" y="1925"/>
                    <a:pt x="3949" y="2281"/>
                    <a:pt x="3478" y="2618"/>
                  </a:cubicBezTo>
                  <a:cubicBezTo>
                    <a:pt x="3181" y="2830"/>
                    <a:pt x="2704" y="3117"/>
                    <a:pt x="2704" y="3117"/>
                  </a:cubicBezTo>
                  <a:cubicBezTo>
                    <a:pt x="2704" y="3117"/>
                    <a:pt x="2543" y="2840"/>
                    <a:pt x="2042" y="2100"/>
                  </a:cubicBezTo>
                  <a:cubicBezTo>
                    <a:pt x="1703" y="1598"/>
                    <a:pt x="1640" y="1467"/>
                    <a:pt x="1581" y="1113"/>
                  </a:cubicBezTo>
                  <a:cubicBezTo>
                    <a:pt x="1488" y="545"/>
                    <a:pt x="1544" y="629"/>
                    <a:pt x="1589" y="327"/>
                  </a:cubicBezTo>
                  <a:cubicBezTo>
                    <a:pt x="1577" y="325"/>
                    <a:pt x="1564" y="324"/>
                    <a:pt x="1552" y="324"/>
                  </a:cubicBezTo>
                  <a:cubicBezTo>
                    <a:pt x="1455" y="324"/>
                    <a:pt x="1386" y="382"/>
                    <a:pt x="1355" y="509"/>
                  </a:cubicBezTo>
                  <a:cubicBezTo>
                    <a:pt x="1326" y="634"/>
                    <a:pt x="1283" y="771"/>
                    <a:pt x="1283" y="771"/>
                  </a:cubicBezTo>
                  <a:cubicBezTo>
                    <a:pt x="1283" y="771"/>
                    <a:pt x="892" y="0"/>
                    <a:pt x="414"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8175404" y="4709522"/>
              <a:ext cx="1246984" cy="1213608"/>
            </a:xfrm>
            <a:custGeom>
              <a:rect b="b" l="l" r="r" t="t"/>
              <a:pathLst>
                <a:path extrusionOk="0" h="4471" w="4594">
                  <a:moveTo>
                    <a:pt x="3834" y="0"/>
                  </a:moveTo>
                  <a:lnTo>
                    <a:pt x="1" y="149"/>
                  </a:lnTo>
                  <a:cubicBezTo>
                    <a:pt x="1" y="149"/>
                    <a:pt x="116" y="2029"/>
                    <a:pt x="513" y="2861"/>
                  </a:cubicBezTo>
                  <a:cubicBezTo>
                    <a:pt x="899" y="3666"/>
                    <a:pt x="1648" y="4470"/>
                    <a:pt x="2562" y="4470"/>
                  </a:cubicBezTo>
                  <a:cubicBezTo>
                    <a:pt x="2593" y="4470"/>
                    <a:pt x="2624" y="4469"/>
                    <a:pt x="2656" y="4468"/>
                  </a:cubicBezTo>
                  <a:cubicBezTo>
                    <a:pt x="3613" y="4410"/>
                    <a:pt x="4479" y="3803"/>
                    <a:pt x="4536" y="3560"/>
                  </a:cubicBezTo>
                  <a:cubicBezTo>
                    <a:pt x="4593" y="3316"/>
                    <a:pt x="3834" y="0"/>
                    <a:pt x="3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8140660" y="4827055"/>
              <a:ext cx="1324886" cy="1146834"/>
            </a:xfrm>
            <a:custGeom>
              <a:rect b="b" l="l" r="r" t="t"/>
              <a:pathLst>
                <a:path extrusionOk="0" h="4225" w="4881">
                  <a:moveTo>
                    <a:pt x="448" y="0"/>
                  </a:moveTo>
                  <a:lnTo>
                    <a:pt x="0" y="1"/>
                  </a:lnTo>
                  <a:cubicBezTo>
                    <a:pt x="0" y="1"/>
                    <a:pt x="4" y="2246"/>
                    <a:pt x="1058" y="3431"/>
                  </a:cubicBezTo>
                  <a:cubicBezTo>
                    <a:pt x="1596" y="4035"/>
                    <a:pt x="2257" y="4224"/>
                    <a:pt x="2842" y="4224"/>
                  </a:cubicBezTo>
                  <a:cubicBezTo>
                    <a:pt x="3404" y="4224"/>
                    <a:pt x="3894" y="4049"/>
                    <a:pt x="4133" y="3898"/>
                  </a:cubicBezTo>
                  <a:cubicBezTo>
                    <a:pt x="4617" y="3590"/>
                    <a:pt x="4880" y="3172"/>
                    <a:pt x="4880" y="3172"/>
                  </a:cubicBezTo>
                  <a:lnTo>
                    <a:pt x="4574" y="2923"/>
                  </a:lnTo>
                  <a:cubicBezTo>
                    <a:pt x="4574" y="2923"/>
                    <a:pt x="4252" y="3627"/>
                    <a:pt x="3380" y="3771"/>
                  </a:cubicBezTo>
                  <a:cubicBezTo>
                    <a:pt x="3180" y="3805"/>
                    <a:pt x="2986" y="3823"/>
                    <a:pt x="2799" y="3823"/>
                  </a:cubicBezTo>
                  <a:cubicBezTo>
                    <a:pt x="2174" y="3823"/>
                    <a:pt x="1636" y="3617"/>
                    <a:pt x="1245" y="3076"/>
                  </a:cubicBezTo>
                  <a:cubicBezTo>
                    <a:pt x="129" y="1534"/>
                    <a:pt x="448" y="0"/>
                    <a:pt x="4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8357807" y="2813797"/>
              <a:ext cx="1052363" cy="925882"/>
            </a:xfrm>
            <a:custGeom>
              <a:rect b="b" l="l" r="r" t="t"/>
              <a:pathLst>
                <a:path extrusionOk="0" h="3411" w="3877">
                  <a:moveTo>
                    <a:pt x="961" y="1"/>
                  </a:moveTo>
                  <a:cubicBezTo>
                    <a:pt x="961" y="1"/>
                    <a:pt x="1" y="2138"/>
                    <a:pt x="1243" y="3123"/>
                  </a:cubicBezTo>
                  <a:cubicBezTo>
                    <a:pt x="1502" y="3328"/>
                    <a:pt x="1768" y="3410"/>
                    <a:pt x="2027" y="3410"/>
                  </a:cubicBezTo>
                  <a:cubicBezTo>
                    <a:pt x="3010" y="3410"/>
                    <a:pt x="3877" y="2220"/>
                    <a:pt x="3774" y="2054"/>
                  </a:cubicBezTo>
                  <a:cubicBezTo>
                    <a:pt x="3644" y="1846"/>
                    <a:pt x="961" y="1"/>
                    <a:pt x="9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8089088" y="2086614"/>
              <a:ext cx="538261" cy="384359"/>
            </a:xfrm>
            <a:custGeom>
              <a:rect b="b" l="l" r="r" t="t"/>
              <a:pathLst>
                <a:path extrusionOk="0" h="1416" w="1983">
                  <a:moveTo>
                    <a:pt x="367" y="0"/>
                  </a:moveTo>
                  <a:lnTo>
                    <a:pt x="367" y="661"/>
                  </a:lnTo>
                  <a:cubicBezTo>
                    <a:pt x="367" y="858"/>
                    <a:pt x="215" y="1044"/>
                    <a:pt x="1" y="1185"/>
                  </a:cubicBezTo>
                  <a:cubicBezTo>
                    <a:pt x="294" y="1333"/>
                    <a:pt x="619" y="1411"/>
                    <a:pt x="947" y="1415"/>
                  </a:cubicBezTo>
                  <a:cubicBezTo>
                    <a:pt x="958" y="1415"/>
                    <a:pt x="969" y="1415"/>
                    <a:pt x="980" y="1415"/>
                  </a:cubicBezTo>
                  <a:cubicBezTo>
                    <a:pt x="1411" y="1415"/>
                    <a:pt x="1765" y="1282"/>
                    <a:pt x="1983" y="1174"/>
                  </a:cubicBezTo>
                  <a:cubicBezTo>
                    <a:pt x="1728" y="1031"/>
                    <a:pt x="1511" y="846"/>
                    <a:pt x="1511" y="661"/>
                  </a:cubicBezTo>
                  <a:lnTo>
                    <a:pt x="1511" y="0"/>
                  </a:lnTo>
                  <a:lnTo>
                    <a:pt x="978" y="0"/>
                  </a:lnTo>
                  <a:cubicBezTo>
                    <a:pt x="978" y="0"/>
                    <a:pt x="964" y="26"/>
                    <a:pt x="939" y="70"/>
                  </a:cubicBezTo>
                  <a:cubicBezTo>
                    <a:pt x="915" y="26"/>
                    <a:pt x="900" y="0"/>
                    <a:pt x="900"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7952828" y="2405011"/>
              <a:ext cx="809970" cy="299941"/>
            </a:xfrm>
            <a:custGeom>
              <a:rect b="b" l="l" r="r" t="t"/>
              <a:pathLst>
                <a:path extrusionOk="0" h="1105" w="2984">
                  <a:moveTo>
                    <a:pt x="2485" y="1"/>
                  </a:moveTo>
                  <a:cubicBezTo>
                    <a:pt x="2268" y="109"/>
                    <a:pt x="1916" y="242"/>
                    <a:pt x="1487" y="242"/>
                  </a:cubicBezTo>
                  <a:cubicBezTo>
                    <a:pt x="1475" y="242"/>
                    <a:pt x="1462" y="242"/>
                    <a:pt x="1449" y="242"/>
                  </a:cubicBezTo>
                  <a:cubicBezTo>
                    <a:pt x="1121" y="238"/>
                    <a:pt x="798" y="160"/>
                    <a:pt x="504" y="12"/>
                  </a:cubicBezTo>
                  <a:cubicBezTo>
                    <a:pt x="349" y="112"/>
                    <a:pt x="180" y="184"/>
                    <a:pt x="1" y="227"/>
                  </a:cubicBezTo>
                  <a:cubicBezTo>
                    <a:pt x="114" y="816"/>
                    <a:pt x="798" y="1104"/>
                    <a:pt x="1483" y="1104"/>
                  </a:cubicBezTo>
                  <a:cubicBezTo>
                    <a:pt x="2185" y="1104"/>
                    <a:pt x="2888" y="803"/>
                    <a:pt x="2983" y="215"/>
                  </a:cubicBezTo>
                  <a:cubicBezTo>
                    <a:pt x="2810" y="161"/>
                    <a:pt x="2643" y="90"/>
                    <a:pt x="2485"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8"/>
            <p:cNvSpPr/>
            <p:nvPr/>
          </p:nvSpPr>
          <p:spPr>
            <a:xfrm>
              <a:off x="8106731" y="1529622"/>
              <a:ext cx="479359" cy="684029"/>
            </a:xfrm>
            <a:custGeom>
              <a:rect b="b" l="l" r="r" t="t"/>
              <a:pathLst>
                <a:path extrusionOk="0" h="2520" w="1766">
                  <a:moveTo>
                    <a:pt x="882" y="0"/>
                  </a:moveTo>
                  <a:cubicBezTo>
                    <a:pt x="396" y="1"/>
                    <a:pt x="1" y="395"/>
                    <a:pt x="0" y="883"/>
                  </a:cubicBezTo>
                  <a:lnTo>
                    <a:pt x="0" y="1636"/>
                  </a:lnTo>
                  <a:cubicBezTo>
                    <a:pt x="1" y="2124"/>
                    <a:pt x="396" y="2518"/>
                    <a:pt x="882" y="2519"/>
                  </a:cubicBezTo>
                  <a:cubicBezTo>
                    <a:pt x="1370" y="2518"/>
                    <a:pt x="1764" y="2124"/>
                    <a:pt x="1766" y="1636"/>
                  </a:cubicBezTo>
                  <a:lnTo>
                    <a:pt x="1766" y="883"/>
                  </a:lnTo>
                  <a:cubicBezTo>
                    <a:pt x="1764" y="395"/>
                    <a:pt x="1370" y="1"/>
                    <a:pt x="882"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8"/>
            <p:cNvSpPr/>
            <p:nvPr/>
          </p:nvSpPr>
          <p:spPr>
            <a:xfrm>
              <a:off x="8063030" y="1810832"/>
              <a:ext cx="83603" cy="140334"/>
            </a:xfrm>
            <a:custGeom>
              <a:rect b="b" l="l" r="r" t="t"/>
              <a:pathLst>
                <a:path extrusionOk="0" h="517" w="308">
                  <a:moveTo>
                    <a:pt x="161" y="1"/>
                  </a:moveTo>
                  <a:cubicBezTo>
                    <a:pt x="92" y="1"/>
                    <a:pt x="23" y="34"/>
                    <a:pt x="16" y="163"/>
                  </a:cubicBezTo>
                  <a:cubicBezTo>
                    <a:pt x="1" y="431"/>
                    <a:pt x="211" y="517"/>
                    <a:pt x="211" y="517"/>
                  </a:cubicBezTo>
                  <a:lnTo>
                    <a:pt x="307" y="38"/>
                  </a:lnTo>
                  <a:cubicBezTo>
                    <a:pt x="307" y="38"/>
                    <a:pt x="234" y="1"/>
                    <a:pt x="161" y="1"/>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8546182" y="1811104"/>
              <a:ext cx="83331" cy="140063"/>
            </a:xfrm>
            <a:custGeom>
              <a:rect b="b" l="l" r="r" t="t"/>
              <a:pathLst>
                <a:path extrusionOk="0" h="516" w="307">
                  <a:moveTo>
                    <a:pt x="148" y="0"/>
                  </a:moveTo>
                  <a:cubicBezTo>
                    <a:pt x="75" y="0"/>
                    <a:pt x="0" y="38"/>
                    <a:pt x="0" y="38"/>
                  </a:cubicBezTo>
                  <a:lnTo>
                    <a:pt x="96" y="516"/>
                  </a:lnTo>
                  <a:cubicBezTo>
                    <a:pt x="96" y="516"/>
                    <a:pt x="307" y="430"/>
                    <a:pt x="292" y="162"/>
                  </a:cubicBezTo>
                  <a:cubicBezTo>
                    <a:pt x="285" y="33"/>
                    <a:pt x="217" y="0"/>
                    <a:pt x="148"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7549478" y="6341681"/>
              <a:ext cx="682665" cy="419646"/>
            </a:xfrm>
            <a:custGeom>
              <a:rect b="b" l="l" r="r" t="t"/>
              <a:pathLst>
                <a:path extrusionOk="0" h="1546" w="2515">
                  <a:moveTo>
                    <a:pt x="2119" y="0"/>
                  </a:moveTo>
                  <a:cubicBezTo>
                    <a:pt x="1696" y="0"/>
                    <a:pt x="320" y="979"/>
                    <a:pt x="320" y="979"/>
                  </a:cubicBezTo>
                  <a:cubicBezTo>
                    <a:pt x="320" y="979"/>
                    <a:pt x="1" y="1281"/>
                    <a:pt x="320" y="1442"/>
                  </a:cubicBezTo>
                  <a:cubicBezTo>
                    <a:pt x="457" y="1510"/>
                    <a:pt x="623" y="1545"/>
                    <a:pt x="790" y="1545"/>
                  </a:cubicBezTo>
                  <a:cubicBezTo>
                    <a:pt x="1043" y="1545"/>
                    <a:pt x="1302" y="1465"/>
                    <a:pt x="1476" y="1295"/>
                  </a:cubicBezTo>
                  <a:cubicBezTo>
                    <a:pt x="1766" y="1015"/>
                    <a:pt x="1773" y="809"/>
                    <a:pt x="1945" y="638"/>
                  </a:cubicBezTo>
                  <a:cubicBezTo>
                    <a:pt x="2119" y="467"/>
                    <a:pt x="2514" y="110"/>
                    <a:pt x="2172" y="7"/>
                  </a:cubicBezTo>
                  <a:cubicBezTo>
                    <a:pt x="2157" y="2"/>
                    <a:pt x="2139" y="0"/>
                    <a:pt x="2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7593179" y="4137059"/>
              <a:ext cx="775226" cy="2575151"/>
            </a:xfrm>
            <a:custGeom>
              <a:rect b="b" l="l" r="r" t="t"/>
              <a:pathLst>
                <a:path extrusionOk="0" h="9487" w="2856">
                  <a:moveTo>
                    <a:pt x="2199" y="0"/>
                  </a:moveTo>
                  <a:cubicBezTo>
                    <a:pt x="1666" y="0"/>
                    <a:pt x="915" y="171"/>
                    <a:pt x="915" y="171"/>
                  </a:cubicBezTo>
                  <a:cubicBezTo>
                    <a:pt x="915" y="171"/>
                    <a:pt x="908" y="1267"/>
                    <a:pt x="934" y="1747"/>
                  </a:cubicBezTo>
                  <a:cubicBezTo>
                    <a:pt x="958" y="2225"/>
                    <a:pt x="1002" y="2845"/>
                    <a:pt x="1008" y="3632"/>
                  </a:cubicBezTo>
                  <a:cubicBezTo>
                    <a:pt x="1009" y="3806"/>
                    <a:pt x="916" y="4593"/>
                    <a:pt x="934" y="5010"/>
                  </a:cubicBezTo>
                  <a:cubicBezTo>
                    <a:pt x="975" y="6024"/>
                    <a:pt x="1163" y="7293"/>
                    <a:pt x="1106" y="7638"/>
                  </a:cubicBezTo>
                  <a:cubicBezTo>
                    <a:pt x="1027" y="8098"/>
                    <a:pt x="777" y="8343"/>
                    <a:pt x="605" y="8571"/>
                  </a:cubicBezTo>
                  <a:cubicBezTo>
                    <a:pt x="124" y="9214"/>
                    <a:pt x="0" y="9139"/>
                    <a:pt x="102" y="9320"/>
                  </a:cubicBezTo>
                  <a:cubicBezTo>
                    <a:pt x="168" y="9438"/>
                    <a:pt x="360" y="9486"/>
                    <a:pt x="569" y="9486"/>
                  </a:cubicBezTo>
                  <a:cubicBezTo>
                    <a:pt x="758" y="9486"/>
                    <a:pt x="961" y="9447"/>
                    <a:pt x="1101" y="9382"/>
                  </a:cubicBezTo>
                  <a:cubicBezTo>
                    <a:pt x="1429" y="9234"/>
                    <a:pt x="1404" y="9098"/>
                    <a:pt x="1485" y="8931"/>
                  </a:cubicBezTo>
                  <a:cubicBezTo>
                    <a:pt x="1545" y="8815"/>
                    <a:pt x="1618" y="8708"/>
                    <a:pt x="1707" y="8615"/>
                  </a:cubicBezTo>
                  <a:cubicBezTo>
                    <a:pt x="1787" y="8532"/>
                    <a:pt x="1870" y="8528"/>
                    <a:pt x="1927" y="8461"/>
                  </a:cubicBezTo>
                  <a:cubicBezTo>
                    <a:pt x="2083" y="8281"/>
                    <a:pt x="1970" y="8149"/>
                    <a:pt x="1955" y="7803"/>
                  </a:cubicBezTo>
                  <a:cubicBezTo>
                    <a:pt x="1952" y="7742"/>
                    <a:pt x="2059" y="7043"/>
                    <a:pt x="2145" y="6577"/>
                  </a:cubicBezTo>
                  <a:cubicBezTo>
                    <a:pt x="2345" y="5473"/>
                    <a:pt x="2309" y="5051"/>
                    <a:pt x="2317" y="4896"/>
                  </a:cubicBezTo>
                  <a:cubicBezTo>
                    <a:pt x="2339" y="4486"/>
                    <a:pt x="2220" y="3788"/>
                    <a:pt x="2255" y="3575"/>
                  </a:cubicBezTo>
                  <a:cubicBezTo>
                    <a:pt x="2276" y="3450"/>
                    <a:pt x="2556" y="2503"/>
                    <a:pt x="2664" y="1943"/>
                  </a:cubicBezTo>
                  <a:cubicBezTo>
                    <a:pt x="2855" y="966"/>
                    <a:pt x="2791" y="414"/>
                    <a:pt x="2717" y="171"/>
                  </a:cubicBezTo>
                  <a:cubicBezTo>
                    <a:pt x="2679" y="43"/>
                    <a:pt x="2466" y="0"/>
                    <a:pt x="2199"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7662123" y="6066714"/>
              <a:ext cx="321382" cy="565410"/>
            </a:xfrm>
            <a:custGeom>
              <a:rect b="b" l="l" r="r" t="t"/>
              <a:pathLst>
                <a:path extrusionOk="0" h="2083" w="1184">
                  <a:moveTo>
                    <a:pt x="1062" y="0"/>
                  </a:moveTo>
                  <a:cubicBezTo>
                    <a:pt x="1005" y="0"/>
                    <a:pt x="946" y="74"/>
                    <a:pt x="941" y="203"/>
                  </a:cubicBezTo>
                  <a:cubicBezTo>
                    <a:pt x="930" y="482"/>
                    <a:pt x="869" y="757"/>
                    <a:pt x="762" y="1013"/>
                  </a:cubicBezTo>
                  <a:cubicBezTo>
                    <a:pt x="647" y="1282"/>
                    <a:pt x="101" y="1907"/>
                    <a:pt x="101" y="1907"/>
                  </a:cubicBezTo>
                  <a:cubicBezTo>
                    <a:pt x="0" y="2026"/>
                    <a:pt x="75" y="2083"/>
                    <a:pt x="195" y="2083"/>
                  </a:cubicBezTo>
                  <a:cubicBezTo>
                    <a:pt x="290" y="2083"/>
                    <a:pt x="414" y="2047"/>
                    <a:pt x="500" y="1976"/>
                  </a:cubicBezTo>
                  <a:cubicBezTo>
                    <a:pt x="693" y="1816"/>
                    <a:pt x="855" y="1531"/>
                    <a:pt x="985" y="1182"/>
                  </a:cubicBezTo>
                  <a:cubicBezTo>
                    <a:pt x="1128" y="802"/>
                    <a:pt x="1165" y="636"/>
                    <a:pt x="1177" y="272"/>
                  </a:cubicBezTo>
                  <a:cubicBezTo>
                    <a:pt x="1183" y="84"/>
                    <a:pt x="1123" y="0"/>
                    <a:pt x="1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7668909" y="6539831"/>
              <a:ext cx="312967" cy="126491"/>
            </a:xfrm>
            <a:custGeom>
              <a:rect b="b" l="l" r="r" t="t"/>
              <a:pathLst>
                <a:path extrusionOk="0" h="466" w="1153">
                  <a:moveTo>
                    <a:pt x="380" y="0"/>
                  </a:moveTo>
                  <a:cubicBezTo>
                    <a:pt x="207" y="0"/>
                    <a:pt x="65" y="42"/>
                    <a:pt x="65" y="42"/>
                  </a:cubicBezTo>
                  <a:lnTo>
                    <a:pt x="1" y="113"/>
                  </a:lnTo>
                  <a:cubicBezTo>
                    <a:pt x="1" y="113"/>
                    <a:pt x="114" y="53"/>
                    <a:pt x="280" y="53"/>
                  </a:cubicBezTo>
                  <a:cubicBezTo>
                    <a:pt x="390" y="53"/>
                    <a:pt x="523" y="79"/>
                    <a:pt x="662" y="164"/>
                  </a:cubicBezTo>
                  <a:cubicBezTo>
                    <a:pt x="1014" y="378"/>
                    <a:pt x="1044" y="466"/>
                    <a:pt x="1044" y="466"/>
                  </a:cubicBezTo>
                  <a:lnTo>
                    <a:pt x="1152" y="339"/>
                  </a:lnTo>
                  <a:cubicBezTo>
                    <a:pt x="1152" y="339"/>
                    <a:pt x="918" y="137"/>
                    <a:pt x="650" y="42"/>
                  </a:cubicBezTo>
                  <a:cubicBezTo>
                    <a:pt x="561" y="11"/>
                    <a:pt x="467" y="0"/>
                    <a:pt x="3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7721024" y="6478486"/>
              <a:ext cx="297767" cy="131920"/>
            </a:xfrm>
            <a:custGeom>
              <a:rect b="b" l="l" r="r" t="t"/>
              <a:pathLst>
                <a:path extrusionOk="0" h="486" w="1097">
                  <a:moveTo>
                    <a:pt x="327" y="0"/>
                  </a:moveTo>
                  <a:cubicBezTo>
                    <a:pt x="179" y="0"/>
                    <a:pt x="86" y="30"/>
                    <a:pt x="86" y="30"/>
                  </a:cubicBezTo>
                  <a:lnTo>
                    <a:pt x="1" y="107"/>
                  </a:lnTo>
                  <a:cubicBezTo>
                    <a:pt x="1" y="107"/>
                    <a:pt x="140" y="60"/>
                    <a:pt x="317" y="60"/>
                  </a:cubicBezTo>
                  <a:cubicBezTo>
                    <a:pt x="417" y="60"/>
                    <a:pt x="529" y="75"/>
                    <a:pt x="635" y="122"/>
                  </a:cubicBezTo>
                  <a:cubicBezTo>
                    <a:pt x="927" y="252"/>
                    <a:pt x="1040" y="486"/>
                    <a:pt x="1040" y="486"/>
                  </a:cubicBezTo>
                  <a:lnTo>
                    <a:pt x="1097" y="355"/>
                  </a:lnTo>
                  <a:cubicBezTo>
                    <a:pt x="1097" y="355"/>
                    <a:pt x="953" y="127"/>
                    <a:pt x="635" y="41"/>
                  </a:cubicBezTo>
                  <a:cubicBezTo>
                    <a:pt x="518" y="10"/>
                    <a:pt x="413" y="0"/>
                    <a:pt x="3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7775582" y="6407097"/>
              <a:ext cx="283652" cy="120248"/>
            </a:xfrm>
            <a:custGeom>
              <a:rect b="b" l="l" r="r" t="t"/>
              <a:pathLst>
                <a:path extrusionOk="0" h="443" w="1045">
                  <a:moveTo>
                    <a:pt x="276" y="1"/>
                  </a:moveTo>
                  <a:cubicBezTo>
                    <a:pt x="140" y="1"/>
                    <a:pt x="64" y="42"/>
                    <a:pt x="64" y="42"/>
                  </a:cubicBezTo>
                  <a:lnTo>
                    <a:pt x="1" y="121"/>
                  </a:lnTo>
                  <a:cubicBezTo>
                    <a:pt x="1" y="121"/>
                    <a:pt x="126" y="64"/>
                    <a:pt x="291" y="64"/>
                  </a:cubicBezTo>
                  <a:cubicBezTo>
                    <a:pt x="363" y="64"/>
                    <a:pt x="443" y="75"/>
                    <a:pt x="523" y="107"/>
                  </a:cubicBezTo>
                  <a:cubicBezTo>
                    <a:pt x="785" y="208"/>
                    <a:pt x="964" y="442"/>
                    <a:pt x="964" y="442"/>
                  </a:cubicBezTo>
                  <a:lnTo>
                    <a:pt x="1045" y="357"/>
                  </a:lnTo>
                  <a:cubicBezTo>
                    <a:pt x="1045" y="357"/>
                    <a:pt x="811" y="136"/>
                    <a:pt x="523" y="42"/>
                  </a:cubicBezTo>
                  <a:cubicBezTo>
                    <a:pt x="427" y="11"/>
                    <a:pt x="344"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7881170" y="6241520"/>
              <a:ext cx="243751" cy="39902"/>
            </a:xfrm>
            <a:custGeom>
              <a:rect b="b" l="l" r="r" t="t"/>
              <a:pathLst>
                <a:path extrusionOk="0" h="147" w="898">
                  <a:moveTo>
                    <a:pt x="20" y="1"/>
                  </a:moveTo>
                  <a:lnTo>
                    <a:pt x="0" y="73"/>
                  </a:lnTo>
                  <a:cubicBezTo>
                    <a:pt x="0" y="73"/>
                    <a:pt x="348" y="147"/>
                    <a:pt x="604" y="147"/>
                  </a:cubicBezTo>
                  <a:cubicBezTo>
                    <a:pt x="860" y="147"/>
                    <a:pt x="898" y="109"/>
                    <a:pt x="898" y="109"/>
                  </a:cubicBezTo>
                  <a:lnTo>
                    <a:pt x="894" y="50"/>
                  </a:lnTo>
                  <a:cubicBezTo>
                    <a:pt x="785" y="65"/>
                    <a:pt x="676" y="73"/>
                    <a:pt x="566" y="73"/>
                  </a:cubicBezTo>
                  <a:cubicBezTo>
                    <a:pt x="547" y="73"/>
                    <a:pt x="527" y="72"/>
                    <a:pt x="507" y="72"/>
                  </a:cubicBezTo>
                  <a:cubicBezTo>
                    <a:pt x="307" y="67"/>
                    <a:pt x="20" y="1"/>
                    <a:pt x="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7894742" y="6178275"/>
              <a:ext cx="237508" cy="34201"/>
            </a:xfrm>
            <a:custGeom>
              <a:rect b="b" l="l" r="r" t="t"/>
              <a:pathLst>
                <a:path extrusionOk="0" h="126" w="875">
                  <a:moveTo>
                    <a:pt x="3" y="1"/>
                  </a:moveTo>
                  <a:lnTo>
                    <a:pt x="1" y="64"/>
                  </a:lnTo>
                  <a:cubicBezTo>
                    <a:pt x="1" y="64"/>
                    <a:pt x="356" y="125"/>
                    <a:pt x="540" y="126"/>
                  </a:cubicBezTo>
                  <a:cubicBezTo>
                    <a:pt x="545" y="126"/>
                    <a:pt x="550" y="126"/>
                    <a:pt x="555" y="126"/>
                  </a:cubicBezTo>
                  <a:cubicBezTo>
                    <a:pt x="756" y="126"/>
                    <a:pt x="865" y="104"/>
                    <a:pt x="865" y="104"/>
                  </a:cubicBezTo>
                  <a:lnTo>
                    <a:pt x="875" y="35"/>
                  </a:lnTo>
                  <a:lnTo>
                    <a:pt x="875" y="35"/>
                  </a:lnTo>
                  <a:cubicBezTo>
                    <a:pt x="811" y="38"/>
                    <a:pt x="666" y="51"/>
                    <a:pt x="531" y="51"/>
                  </a:cubicBezTo>
                  <a:cubicBezTo>
                    <a:pt x="525" y="51"/>
                    <a:pt x="520" y="51"/>
                    <a:pt x="514" y="51"/>
                  </a:cubicBezTo>
                  <a:cubicBezTo>
                    <a:pt x="361" y="50"/>
                    <a:pt x="3"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7895556" y="6120187"/>
              <a:ext cx="245651" cy="32573"/>
            </a:xfrm>
            <a:custGeom>
              <a:rect b="b" l="l" r="r" t="t"/>
              <a:pathLst>
                <a:path extrusionOk="0" h="120" w="905">
                  <a:moveTo>
                    <a:pt x="0" y="1"/>
                  </a:moveTo>
                  <a:lnTo>
                    <a:pt x="8" y="60"/>
                  </a:lnTo>
                  <a:cubicBezTo>
                    <a:pt x="8" y="60"/>
                    <a:pt x="341" y="120"/>
                    <a:pt x="488" y="120"/>
                  </a:cubicBezTo>
                  <a:lnTo>
                    <a:pt x="892" y="120"/>
                  </a:lnTo>
                  <a:lnTo>
                    <a:pt x="904" y="35"/>
                  </a:lnTo>
                  <a:cubicBezTo>
                    <a:pt x="904" y="35"/>
                    <a:pt x="592" y="29"/>
                    <a:pt x="455" y="29"/>
                  </a:cubicBezTo>
                  <a:cubicBezTo>
                    <a:pt x="317" y="29"/>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8503295" y="6341681"/>
              <a:ext cx="682394" cy="419646"/>
            </a:xfrm>
            <a:custGeom>
              <a:rect b="b" l="l" r="r" t="t"/>
              <a:pathLst>
                <a:path extrusionOk="0" h="1546" w="2514">
                  <a:moveTo>
                    <a:pt x="396" y="0"/>
                  </a:moveTo>
                  <a:cubicBezTo>
                    <a:pt x="376" y="0"/>
                    <a:pt x="358" y="2"/>
                    <a:pt x="342" y="7"/>
                  </a:cubicBezTo>
                  <a:cubicBezTo>
                    <a:pt x="0" y="110"/>
                    <a:pt x="395" y="467"/>
                    <a:pt x="568" y="638"/>
                  </a:cubicBezTo>
                  <a:cubicBezTo>
                    <a:pt x="741" y="809"/>
                    <a:pt x="748" y="1015"/>
                    <a:pt x="1038" y="1295"/>
                  </a:cubicBezTo>
                  <a:cubicBezTo>
                    <a:pt x="1212" y="1465"/>
                    <a:pt x="1470" y="1545"/>
                    <a:pt x="1723" y="1545"/>
                  </a:cubicBezTo>
                  <a:cubicBezTo>
                    <a:pt x="1891" y="1545"/>
                    <a:pt x="2056" y="1510"/>
                    <a:pt x="2193" y="1442"/>
                  </a:cubicBezTo>
                  <a:cubicBezTo>
                    <a:pt x="2514" y="1281"/>
                    <a:pt x="2193" y="979"/>
                    <a:pt x="2193" y="979"/>
                  </a:cubicBezTo>
                  <a:cubicBezTo>
                    <a:pt x="2193" y="979"/>
                    <a:pt x="817" y="0"/>
                    <a:pt x="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8384136" y="4137059"/>
              <a:ext cx="757854" cy="2575151"/>
            </a:xfrm>
            <a:custGeom>
              <a:rect b="b" l="l" r="r" t="t"/>
              <a:pathLst>
                <a:path extrusionOk="0" h="9487" w="2792">
                  <a:moveTo>
                    <a:pt x="592" y="0"/>
                  </a:moveTo>
                  <a:cubicBezTo>
                    <a:pt x="325" y="0"/>
                    <a:pt x="112" y="43"/>
                    <a:pt x="74" y="171"/>
                  </a:cubicBezTo>
                  <a:cubicBezTo>
                    <a:pt x="1" y="414"/>
                    <a:pt x="95" y="1224"/>
                    <a:pt x="286" y="2201"/>
                  </a:cubicBezTo>
                  <a:cubicBezTo>
                    <a:pt x="395" y="2760"/>
                    <a:pt x="528" y="3414"/>
                    <a:pt x="549" y="3539"/>
                  </a:cubicBezTo>
                  <a:cubicBezTo>
                    <a:pt x="585" y="3752"/>
                    <a:pt x="453" y="4486"/>
                    <a:pt x="475" y="4896"/>
                  </a:cubicBezTo>
                  <a:cubicBezTo>
                    <a:pt x="483" y="5051"/>
                    <a:pt x="446" y="5473"/>
                    <a:pt x="647" y="6577"/>
                  </a:cubicBezTo>
                  <a:cubicBezTo>
                    <a:pt x="731" y="7043"/>
                    <a:pt x="838" y="7742"/>
                    <a:pt x="836" y="7803"/>
                  </a:cubicBezTo>
                  <a:cubicBezTo>
                    <a:pt x="821" y="8149"/>
                    <a:pt x="709" y="8281"/>
                    <a:pt x="864" y="8461"/>
                  </a:cubicBezTo>
                  <a:cubicBezTo>
                    <a:pt x="921" y="8528"/>
                    <a:pt x="1005" y="8532"/>
                    <a:pt x="1084" y="8615"/>
                  </a:cubicBezTo>
                  <a:cubicBezTo>
                    <a:pt x="1173" y="8708"/>
                    <a:pt x="1247" y="8815"/>
                    <a:pt x="1306" y="8931"/>
                  </a:cubicBezTo>
                  <a:cubicBezTo>
                    <a:pt x="1387" y="9098"/>
                    <a:pt x="1363" y="9234"/>
                    <a:pt x="1690" y="9382"/>
                  </a:cubicBezTo>
                  <a:cubicBezTo>
                    <a:pt x="1830" y="9447"/>
                    <a:pt x="2034" y="9486"/>
                    <a:pt x="2223" y="9486"/>
                  </a:cubicBezTo>
                  <a:cubicBezTo>
                    <a:pt x="2432" y="9486"/>
                    <a:pt x="2623" y="9438"/>
                    <a:pt x="2689" y="9320"/>
                  </a:cubicBezTo>
                  <a:cubicBezTo>
                    <a:pt x="2791" y="9139"/>
                    <a:pt x="2667" y="9214"/>
                    <a:pt x="2186" y="8571"/>
                  </a:cubicBezTo>
                  <a:cubicBezTo>
                    <a:pt x="2014" y="8343"/>
                    <a:pt x="1764" y="8098"/>
                    <a:pt x="1686" y="7638"/>
                  </a:cubicBezTo>
                  <a:cubicBezTo>
                    <a:pt x="1628" y="7293"/>
                    <a:pt x="1817" y="6024"/>
                    <a:pt x="1858" y="5010"/>
                  </a:cubicBezTo>
                  <a:cubicBezTo>
                    <a:pt x="1875" y="4593"/>
                    <a:pt x="1767" y="3735"/>
                    <a:pt x="1769" y="3559"/>
                  </a:cubicBezTo>
                  <a:cubicBezTo>
                    <a:pt x="1774" y="2773"/>
                    <a:pt x="1833" y="2225"/>
                    <a:pt x="1858" y="1747"/>
                  </a:cubicBezTo>
                  <a:cubicBezTo>
                    <a:pt x="1883" y="1267"/>
                    <a:pt x="1875" y="171"/>
                    <a:pt x="1875" y="171"/>
                  </a:cubicBezTo>
                  <a:cubicBezTo>
                    <a:pt x="1875" y="171"/>
                    <a:pt x="1125" y="0"/>
                    <a:pt x="592"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8751657" y="6066714"/>
              <a:ext cx="321382" cy="565410"/>
            </a:xfrm>
            <a:custGeom>
              <a:rect b="b" l="l" r="r" t="t"/>
              <a:pathLst>
                <a:path extrusionOk="0" h="2083" w="1184">
                  <a:moveTo>
                    <a:pt x="122" y="0"/>
                  </a:moveTo>
                  <a:cubicBezTo>
                    <a:pt x="61" y="0"/>
                    <a:pt x="1" y="84"/>
                    <a:pt x="6" y="272"/>
                  </a:cubicBezTo>
                  <a:cubicBezTo>
                    <a:pt x="18" y="636"/>
                    <a:pt x="57" y="802"/>
                    <a:pt x="198" y="1182"/>
                  </a:cubicBezTo>
                  <a:cubicBezTo>
                    <a:pt x="329" y="1531"/>
                    <a:pt x="491" y="1816"/>
                    <a:pt x="685" y="1976"/>
                  </a:cubicBezTo>
                  <a:cubicBezTo>
                    <a:pt x="770" y="2047"/>
                    <a:pt x="894" y="2083"/>
                    <a:pt x="989" y="2083"/>
                  </a:cubicBezTo>
                  <a:cubicBezTo>
                    <a:pt x="1108" y="2083"/>
                    <a:pt x="1184" y="2026"/>
                    <a:pt x="1084" y="1907"/>
                  </a:cubicBezTo>
                  <a:cubicBezTo>
                    <a:pt x="1084" y="1907"/>
                    <a:pt x="536" y="1282"/>
                    <a:pt x="423" y="1013"/>
                  </a:cubicBezTo>
                  <a:cubicBezTo>
                    <a:pt x="314" y="757"/>
                    <a:pt x="253" y="482"/>
                    <a:pt x="243" y="203"/>
                  </a:cubicBezTo>
                  <a:cubicBezTo>
                    <a:pt x="237" y="74"/>
                    <a:pt x="179"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8753285" y="6539831"/>
              <a:ext cx="312696" cy="126491"/>
            </a:xfrm>
            <a:custGeom>
              <a:rect b="b" l="l" r="r" t="t"/>
              <a:pathLst>
                <a:path extrusionOk="0" h="466" w="1152">
                  <a:moveTo>
                    <a:pt x="773" y="0"/>
                  </a:moveTo>
                  <a:cubicBezTo>
                    <a:pt x="686" y="0"/>
                    <a:pt x="592" y="11"/>
                    <a:pt x="502" y="42"/>
                  </a:cubicBezTo>
                  <a:cubicBezTo>
                    <a:pt x="234" y="137"/>
                    <a:pt x="0" y="339"/>
                    <a:pt x="0" y="339"/>
                  </a:cubicBezTo>
                  <a:lnTo>
                    <a:pt x="109" y="466"/>
                  </a:lnTo>
                  <a:cubicBezTo>
                    <a:pt x="109" y="466"/>
                    <a:pt x="139" y="378"/>
                    <a:pt x="490" y="164"/>
                  </a:cubicBezTo>
                  <a:cubicBezTo>
                    <a:pt x="630" y="79"/>
                    <a:pt x="763" y="53"/>
                    <a:pt x="872" y="53"/>
                  </a:cubicBezTo>
                  <a:cubicBezTo>
                    <a:pt x="1039" y="53"/>
                    <a:pt x="1152" y="113"/>
                    <a:pt x="1152" y="113"/>
                  </a:cubicBezTo>
                  <a:lnTo>
                    <a:pt x="1087" y="42"/>
                  </a:lnTo>
                  <a:cubicBezTo>
                    <a:pt x="1087" y="42"/>
                    <a:pt x="946" y="0"/>
                    <a:pt x="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8716099" y="6478486"/>
              <a:ext cx="297767" cy="131920"/>
            </a:xfrm>
            <a:custGeom>
              <a:rect b="b" l="l" r="r" t="t"/>
              <a:pathLst>
                <a:path extrusionOk="0" h="486" w="1097">
                  <a:moveTo>
                    <a:pt x="770" y="0"/>
                  </a:moveTo>
                  <a:cubicBezTo>
                    <a:pt x="684" y="0"/>
                    <a:pt x="579" y="10"/>
                    <a:pt x="463" y="41"/>
                  </a:cubicBezTo>
                  <a:cubicBezTo>
                    <a:pt x="144" y="127"/>
                    <a:pt x="0" y="355"/>
                    <a:pt x="0" y="355"/>
                  </a:cubicBezTo>
                  <a:lnTo>
                    <a:pt x="58" y="486"/>
                  </a:lnTo>
                  <a:cubicBezTo>
                    <a:pt x="58" y="486"/>
                    <a:pt x="170" y="252"/>
                    <a:pt x="463" y="122"/>
                  </a:cubicBezTo>
                  <a:cubicBezTo>
                    <a:pt x="569" y="75"/>
                    <a:pt x="681" y="60"/>
                    <a:pt x="781" y="60"/>
                  </a:cubicBezTo>
                  <a:cubicBezTo>
                    <a:pt x="958" y="60"/>
                    <a:pt x="1097" y="107"/>
                    <a:pt x="1097" y="107"/>
                  </a:cubicBezTo>
                  <a:lnTo>
                    <a:pt x="1011" y="30"/>
                  </a:lnTo>
                  <a:cubicBezTo>
                    <a:pt x="1011" y="30"/>
                    <a:pt x="919" y="0"/>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8675927" y="6407097"/>
              <a:ext cx="283381" cy="120248"/>
            </a:xfrm>
            <a:custGeom>
              <a:rect b="b" l="l" r="r" t="t"/>
              <a:pathLst>
                <a:path extrusionOk="0" h="443" w="1044">
                  <a:moveTo>
                    <a:pt x="769" y="1"/>
                  </a:moveTo>
                  <a:cubicBezTo>
                    <a:pt x="701" y="1"/>
                    <a:pt x="618" y="11"/>
                    <a:pt x="522" y="42"/>
                  </a:cubicBezTo>
                  <a:cubicBezTo>
                    <a:pt x="235" y="136"/>
                    <a:pt x="1" y="357"/>
                    <a:pt x="1" y="357"/>
                  </a:cubicBezTo>
                  <a:lnTo>
                    <a:pt x="81" y="442"/>
                  </a:lnTo>
                  <a:cubicBezTo>
                    <a:pt x="81" y="442"/>
                    <a:pt x="261" y="208"/>
                    <a:pt x="523" y="107"/>
                  </a:cubicBezTo>
                  <a:cubicBezTo>
                    <a:pt x="603" y="75"/>
                    <a:pt x="683" y="64"/>
                    <a:pt x="755" y="64"/>
                  </a:cubicBezTo>
                  <a:cubicBezTo>
                    <a:pt x="919" y="64"/>
                    <a:pt x="1043" y="121"/>
                    <a:pt x="1043" y="121"/>
                  </a:cubicBezTo>
                  <a:lnTo>
                    <a:pt x="981" y="42"/>
                  </a:lnTo>
                  <a:cubicBezTo>
                    <a:pt x="981" y="42"/>
                    <a:pt x="905" y="1"/>
                    <a:pt x="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8609969" y="6241520"/>
              <a:ext cx="244294" cy="39902"/>
            </a:xfrm>
            <a:custGeom>
              <a:rect b="b" l="l" r="r" t="t"/>
              <a:pathLst>
                <a:path extrusionOk="0" h="147" w="900">
                  <a:moveTo>
                    <a:pt x="878" y="1"/>
                  </a:moveTo>
                  <a:cubicBezTo>
                    <a:pt x="878" y="1"/>
                    <a:pt x="591" y="67"/>
                    <a:pt x="391" y="72"/>
                  </a:cubicBezTo>
                  <a:cubicBezTo>
                    <a:pt x="372" y="72"/>
                    <a:pt x="352" y="73"/>
                    <a:pt x="332" y="73"/>
                  </a:cubicBezTo>
                  <a:cubicBezTo>
                    <a:pt x="223" y="73"/>
                    <a:pt x="113" y="65"/>
                    <a:pt x="4" y="50"/>
                  </a:cubicBezTo>
                  <a:lnTo>
                    <a:pt x="1" y="109"/>
                  </a:lnTo>
                  <a:cubicBezTo>
                    <a:pt x="1" y="109"/>
                    <a:pt x="38" y="147"/>
                    <a:pt x="294" y="147"/>
                  </a:cubicBezTo>
                  <a:cubicBezTo>
                    <a:pt x="552" y="147"/>
                    <a:pt x="899" y="73"/>
                    <a:pt x="899" y="73"/>
                  </a:cubicBezTo>
                  <a:lnTo>
                    <a:pt x="8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8602911" y="6178275"/>
              <a:ext cx="237236" cy="34201"/>
            </a:xfrm>
            <a:custGeom>
              <a:rect b="b" l="l" r="r" t="t"/>
              <a:pathLst>
                <a:path extrusionOk="0" h="126" w="874">
                  <a:moveTo>
                    <a:pt x="872" y="1"/>
                  </a:moveTo>
                  <a:cubicBezTo>
                    <a:pt x="872" y="1"/>
                    <a:pt x="514" y="50"/>
                    <a:pt x="360" y="51"/>
                  </a:cubicBezTo>
                  <a:cubicBezTo>
                    <a:pt x="355" y="51"/>
                    <a:pt x="349" y="51"/>
                    <a:pt x="343" y="51"/>
                  </a:cubicBezTo>
                  <a:cubicBezTo>
                    <a:pt x="210" y="51"/>
                    <a:pt x="64" y="38"/>
                    <a:pt x="1" y="35"/>
                  </a:cubicBezTo>
                  <a:lnTo>
                    <a:pt x="1" y="35"/>
                  </a:lnTo>
                  <a:lnTo>
                    <a:pt x="10" y="104"/>
                  </a:lnTo>
                  <a:cubicBezTo>
                    <a:pt x="10" y="104"/>
                    <a:pt x="119" y="126"/>
                    <a:pt x="320" y="126"/>
                  </a:cubicBezTo>
                  <a:cubicBezTo>
                    <a:pt x="325" y="126"/>
                    <a:pt x="330" y="126"/>
                    <a:pt x="335" y="126"/>
                  </a:cubicBezTo>
                  <a:cubicBezTo>
                    <a:pt x="518" y="125"/>
                    <a:pt x="874" y="64"/>
                    <a:pt x="874" y="64"/>
                  </a:cubicBezTo>
                  <a:lnTo>
                    <a:pt x="8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8594225" y="6120187"/>
              <a:ext cx="245651" cy="32573"/>
            </a:xfrm>
            <a:custGeom>
              <a:rect b="b" l="l" r="r" t="t"/>
              <a:pathLst>
                <a:path extrusionOk="0" h="120" w="905">
                  <a:moveTo>
                    <a:pt x="904" y="1"/>
                  </a:moveTo>
                  <a:cubicBezTo>
                    <a:pt x="904" y="1"/>
                    <a:pt x="587" y="29"/>
                    <a:pt x="451" y="29"/>
                  </a:cubicBezTo>
                  <a:cubicBezTo>
                    <a:pt x="314" y="29"/>
                    <a:pt x="0" y="35"/>
                    <a:pt x="0" y="35"/>
                  </a:cubicBezTo>
                  <a:lnTo>
                    <a:pt x="14" y="120"/>
                  </a:lnTo>
                  <a:lnTo>
                    <a:pt x="415" y="120"/>
                  </a:lnTo>
                  <a:cubicBezTo>
                    <a:pt x="564" y="120"/>
                    <a:pt x="896" y="60"/>
                    <a:pt x="896" y="60"/>
                  </a:cubicBezTo>
                  <a:lnTo>
                    <a:pt x="9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8427565" y="4408497"/>
              <a:ext cx="468773" cy="362372"/>
            </a:xfrm>
            <a:custGeom>
              <a:rect b="b" l="l" r="r" t="t"/>
              <a:pathLst>
                <a:path extrusionOk="0" h="1335" w="1727">
                  <a:moveTo>
                    <a:pt x="1727" y="0"/>
                  </a:moveTo>
                  <a:cubicBezTo>
                    <a:pt x="1727" y="0"/>
                    <a:pt x="456" y="370"/>
                    <a:pt x="285" y="467"/>
                  </a:cubicBezTo>
                  <a:cubicBezTo>
                    <a:pt x="185" y="524"/>
                    <a:pt x="89" y="591"/>
                    <a:pt x="1" y="667"/>
                  </a:cubicBezTo>
                  <a:lnTo>
                    <a:pt x="152" y="1334"/>
                  </a:lnTo>
                  <a:cubicBezTo>
                    <a:pt x="152" y="1334"/>
                    <a:pt x="758" y="1118"/>
                    <a:pt x="929" y="929"/>
                  </a:cubicBezTo>
                  <a:cubicBezTo>
                    <a:pt x="1101" y="741"/>
                    <a:pt x="1096" y="747"/>
                    <a:pt x="1226" y="724"/>
                  </a:cubicBezTo>
                  <a:cubicBezTo>
                    <a:pt x="1357" y="702"/>
                    <a:pt x="1706" y="570"/>
                    <a:pt x="1706" y="570"/>
                  </a:cubicBezTo>
                  <a:lnTo>
                    <a:pt x="1727" y="0"/>
                  </a:ln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7846155" y="4356652"/>
              <a:ext cx="484516" cy="428604"/>
            </a:xfrm>
            <a:custGeom>
              <a:rect b="b" l="l" r="r" t="t"/>
              <a:pathLst>
                <a:path extrusionOk="0" h="1579" w="1785">
                  <a:moveTo>
                    <a:pt x="1" y="0"/>
                  </a:moveTo>
                  <a:lnTo>
                    <a:pt x="1" y="749"/>
                  </a:lnTo>
                  <a:cubicBezTo>
                    <a:pt x="1" y="749"/>
                    <a:pt x="55" y="803"/>
                    <a:pt x="142" y="949"/>
                  </a:cubicBezTo>
                  <a:cubicBezTo>
                    <a:pt x="200" y="1044"/>
                    <a:pt x="341" y="1215"/>
                    <a:pt x="473" y="1292"/>
                  </a:cubicBezTo>
                  <a:cubicBezTo>
                    <a:pt x="893" y="1536"/>
                    <a:pt x="1632" y="1579"/>
                    <a:pt x="1632" y="1579"/>
                  </a:cubicBezTo>
                  <a:lnTo>
                    <a:pt x="1785" y="834"/>
                  </a:lnTo>
                  <a:lnTo>
                    <a:pt x="1" y="0"/>
                  </a:ln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8010915" y="2568688"/>
              <a:ext cx="451129" cy="135991"/>
            </a:xfrm>
            <a:custGeom>
              <a:rect b="b" l="l" r="r" t="t"/>
              <a:pathLst>
                <a:path extrusionOk="0" h="501" w="1662">
                  <a:moveTo>
                    <a:pt x="1" y="0"/>
                  </a:moveTo>
                  <a:lnTo>
                    <a:pt x="1" y="0"/>
                  </a:lnTo>
                  <a:cubicBezTo>
                    <a:pt x="1" y="0"/>
                    <a:pt x="462" y="436"/>
                    <a:pt x="901" y="486"/>
                  </a:cubicBezTo>
                  <a:cubicBezTo>
                    <a:pt x="991" y="496"/>
                    <a:pt x="1076" y="501"/>
                    <a:pt x="1154" y="501"/>
                  </a:cubicBezTo>
                  <a:cubicBezTo>
                    <a:pt x="1457" y="501"/>
                    <a:pt x="1661" y="438"/>
                    <a:pt x="1661" y="438"/>
                  </a:cubicBezTo>
                  <a:cubicBezTo>
                    <a:pt x="1661" y="438"/>
                    <a:pt x="464" y="330"/>
                    <a:pt x="1" y="0"/>
                  </a:cubicBezTo>
                  <a:close/>
                </a:path>
              </a:pathLst>
            </a:custGeom>
            <a:solidFill>
              <a:srgbClr val="F4C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8032358" y="5161195"/>
              <a:ext cx="73288" cy="143592"/>
            </a:xfrm>
            <a:custGeom>
              <a:rect b="b" l="l" r="r" t="t"/>
              <a:pathLst>
                <a:path extrusionOk="0" h="529" w="270">
                  <a:moveTo>
                    <a:pt x="88" y="0"/>
                  </a:moveTo>
                  <a:lnTo>
                    <a:pt x="88" y="0"/>
                  </a:lnTo>
                  <a:cubicBezTo>
                    <a:pt x="99" y="60"/>
                    <a:pt x="106" y="119"/>
                    <a:pt x="110" y="179"/>
                  </a:cubicBezTo>
                  <a:cubicBezTo>
                    <a:pt x="116" y="306"/>
                    <a:pt x="76" y="430"/>
                    <a:pt x="0" y="529"/>
                  </a:cubicBezTo>
                  <a:cubicBezTo>
                    <a:pt x="0" y="529"/>
                    <a:pt x="269" y="486"/>
                    <a:pt x="211" y="165"/>
                  </a:cubicBezTo>
                  <a:cubicBezTo>
                    <a:pt x="176" y="107"/>
                    <a:pt x="135" y="50"/>
                    <a:pt x="88"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8"/>
            <p:cNvSpPr/>
            <p:nvPr/>
          </p:nvSpPr>
          <p:spPr>
            <a:xfrm>
              <a:off x="8614040" y="5161195"/>
              <a:ext cx="73288" cy="143592"/>
            </a:xfrm>
            <a:custGeom>
              <a:rect b="b" l="l" r="r" t="t"/>
              <a:pathLst>
                <a:path extrusionOk="0" h="529" w="270">
                  <a:moveTo>
                    <a:pt x="182" y="0"/>
                  </a:moveTo>
                  <a:cubicBezTo>
                    <a:pt x="135" y="50"/>
                    <a:pt x="94" y="107"/>
                    <a:pt x="58" y="165"/>
                  </a:cubicBezTo>
                  <a:cubicBezTo>
                    <a:pt x="1" y="486"/>
                    <a:pt x="270" y="529"/>
                    <a:pt x="270" y="529"/>
                  </a:cubicBezTo>
                  <a:cubicBezTo>
                    <a:pt x="193" y="430"/>
                    <a:pt x="154" y="306"/>
                    <a:pt x="160" y="179"/>
                  </a:cubicBezTo>
                  <a:cubicBezTo>
                    <a:pt x="163" y="119"/>
                    <a:pt x="172" y="60"/>
                    <a:pt x="182" y="0"/>
                  </a:cubicBezTo>
                  <a:close/>
                </a:path>
              </a:pathLst>
            </a:custGeom>
            <a:solidFill>
              <a:srgbClr val="F7A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8"/>
            <p:cNvSpPr/>
            <p:nvPr/>
          </p:nvSpPr>
          <p:spPr>
            <a:xfrm>
              <a:off x="7996529" y="1443576"/>
              <a:ext cx="697594" cy="378116"/>
            </a:xfrm>
            <a:custGeom>
              <a:rect b="b" l="l" r="r" t="t"/>
              <a:pathLst>
                <a:path extrusionOk="0" h="1393" w="2570">
                  <a:moveTo>
                    <a:pt x="1217" y="1"/>
                  </a:moveTo>
                  <a:cubicBezTo>
                    <a:pt x="890" y="1"/>
                    <a:pt x="568" y="86"/>
                    <a:pt x="391" y="318"/>
                  </a:cubicBezTo>
                  <a:cubicBezTo>
                    <a:pt x="0" y="833"/>
                    <a:pt x="307" y="1392"/>
                    <a:pt x="307" y="1392"/>
                  </a:cubicBezTo>
                  <a:lnTo>
                    <a:pt x="438" y="1392"/>
                  </a:lnTo>
                  <a:cubicBezTo>
                    <a:pt x="515" y="1220"/>
                    <a:pt x="563" y="1037"/>
                    <a:pt x="580" y="849"/>
                  </a:cubicBezTo>
                  <a:cubicBezTo>
                    <a:pt x="729" y="1008"/>
                    <a:pt x="1161" y="1129"/>
                    <a:pt x="1161" y="1129"/>
                  </a:cubicBezTo>
                  <a:cubicBezTo>
                    <a:pt x="1161" y="1129"/>
                    <a:pt x="1178" y="980"/>
                    <a:pt x="1133" y="866"/>
                  </a:cubicBezTo>
                  <a:lnTo>
                    <a:pt x="1133" y="866"/>
                  </a:lnTo>
                  <a:cubicBezTo>
                    <a:pt x="1202" y="929"/>
                    <a:pt x="1515" y="1100"/>
                    <a:pt x="1515" y="1100"/>
                  </a:cubicBezTo>
                  <a:cubicBezTo>
                    <a:pt x="1535" y="1019"/>
                    <a:pt x="1533" y="935"/>
                    <a:pt x="1509" y="855"/>
                  </a:cubicBezTo>
                  <a:lnTo>
                    <a:pt x="1509" y="855"/>
                  </a:lnTo>
                  <a:cubicBezTo>
                    <a:pt x="1607" y="963"/>
                    <a:pt x="1827" y="1088"/>
                    <a:pt x="1827" y="1088"/>
                  </a:cubicBezTo>
                  <a:cubicBezTo>
                    <a:pt x="1827" y="1088"/>
                    <a:pt x="1920" y="918"/>
                    <a:pt x="1976" y="918"/>
                  </a:cubicBezTo>
                  <a:cubicBezTo>
                    <a:pt x="1979" y="918"/>
                    <a:pt x="1982" y="919"/>
                    <a:pt x="1984" y="920"/>
                  </a:cubicBezTo>
                  <a:cubicBezTo>
                    <a:pt x="2014" y="1081"/>
                    <a:pt x="2059" y="1239"/>
                    <a:pt x="2119" y="1392"/>
                  </a:cubicBezTo>
                  <a:lnTo>
                    <a:pt x="2250" y="1392"/>
                  </a:lnTo>
                  <a:cubicBezTo>
                    <a:pt x="2250" y="1392"/>
                    <a:pt x="2569" y="611"/>
                    <a:pt x="2173" y="263"/>
                  </a:cubicBezTo>
                  <a:cubicBezTo>
                    <a:pt x="2016" y="126"/>
                    <a:pt x="1613" y="1"/>
                    <a:pt x="1217" y="1"/>
                  </a:cubicBez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8373279" y="2445455"/>
              <a:ext cx="557533" cy="1189722"/>
            </a:xfrm>
            <a:custGeom>
              <a:rect b="b" l="l" r="r" t="t"/>
              <a:pathLst>
                <a:path extrusionOk="0" h="4383" w="2054">
                  <a:moveTo>
                    <a:pt x="1" y="0"/>
                  </a:moveTo>
                  <a:lnTo>
                    <a:pt x="1" y="4382"/>
                  </a:lnTo>
                  <a:lnTo>
                    <a:pt x="1847" y="4382"/>
                  </a:lnTo>
                  <a:cubicBezTo>
                    <a:pt x="1910" y="3811"/>
                    <a:pt x="1672" y="2120"/>
                    <a:pt x="1672" y="2120"/>
                  </a:cubicBezTo>
                  <a:cubicBezTo>
                    <a:pt x="1672" y="2120"/>
                    <a:pt x="1900" y="1800"/>
                    <a:pt x="1977" y="1414"/>
                  </a:cubicBezTo>
                  <a:cubicBezTo>
                    <a:pt x="2053" y="1024"/>
                    <a:pt x="2038" y="190"/>
                    <a:pt x="2038" y="190"/>
                  </a:cubicBezTo>
                  <a:lnTo>
                    <a:pt x="1552" y="20"/>
                  </a:lnTo>
                  <a:lnTo>
                    <a:pt x="711" y="45"/>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8"/>
            <p:cNvSpPr/>
            <p:nvPr/>
          </p:nvSpPr>
          <p:spPr>
            <a:xfrm>
              <a:off x="7788611" y="2419940"/>
              <a:ext cx="584948" cy="1215237"/>
            </a:xfrm>
            <a:custGeom>
              <a:rect b="b" l="l" r="r" t="t"/>
              <a:pathLst>
                <a:path extrusionOk="0" h="4477" w="2155">
                  <a:moveTo>
                    <a:pt x="667" y="1"/>
                  </a:moveTo>
                  <a:lnTo>
                    <a:pt x="1" y="314"/>
                  </a:lnTo>
                  <a:cubicBezTo>
                    <a:pt x="1" y="314"/>
                    <a:pt x="75" y="1118"/>
                    <a:pt x="151" y="1508"/>
                  </a:cubicBezTo>
                  <a:cubicBezTo>
                    <a:pt x="227" y="1894"/>
                    <a:pt x="456" y="2214"/>
                    <a:pt x="456" y="2214"/>
                  </a:cubicBezTo>
                  <a:cubicBezTo>
                    <a:pt x="456" y="2214"/>
                    <a:pt x="318" y="3914"/>
                    <a:pt x="376" y="4476"/>
                  </a:cubicBezTo>
                  <a:lnTo>
                    <a:pt x="2155" y="4476"/>
                  </a:lnTo>
                  <a:lnTo>
                    <a:pt x="2155" y="94"/>
                  </a:lnTo>
                  <a:lnTo>
                    <a:pt x="6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8"/>
            <p:cNvSpPr/>
            <p:nvPr/>
          </p:nvSpPr>
          <p:spPr>
            <a:xfrm>
              <a:off x="8346407" y="2774438"/>
              <a:ext cx="54288" cy="885437"/>
            </a:xfrm>
            <a:custGeom>
              <a:rect b="b" l="l" r="r" t="t"/>
              <a:pathLst>
                <a:path extrusionOk="0" h="3262" w="200">
                  <a:moveTo>
                    <a:pt x="0" y="0"/>
                  </a:moveTo>
                  <a:lnTo>
                    <a:pt x="0" y="3261"/>
                  </a:lnTo>
                  <a:lnTo>
                    <a:pt x="199" y="3261"/>
                  </a:lnTo>
                  <a:lnTo>
                    <a:pt x="1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7815483" y="3634898"/>
              <a:ext cx="1150895" cy="1239666"/>
            </a:xfrm>
            <a:custGeom>
              <a:rect b="b" l="l" r="r" t="t"/>
              <a:pathLst>
                <a:path extrusionOk="0" h="4567" w="4240">
                  <a:moveTo>
                    <a:pt x="281" y="0"/>
                  </a:moveTo>
                  <a:cubicBezTo>
                    <a:pt x="281" y="0"/>
                    <a:pt x="0" y="833"/>
                    <a:pt x="0" y="1721"/>
                  </a:cubicBezTo>
                  <a:cubicBezTo>
                    <a:pt x="0" y="2468"/>
                    <a:pt x="55" y="4567"/>
                    <a:pt x="55" y="4567"/>
                  </a:cubicBezTo>
                  <a:lnTo>
                    <a:pt x="4184" y="4567"/>
                  </a:lnTo>
                  <a:cubicBezTo>
                    <a:pt x="4184" y="4567"/>
                    <a:pt x="4238" y="2468"/>
                    <a:pt x="4238" y="1721"/>
                  </a:cubicBezTo>
                  <a:cubicBezTo>
                    <a:pt x="4239" y="833"/>
                    <a:pt x="3958" y="0"/>
                    <a:pt x="3958" y="0"/>
                  </a:cubicBezTo>
                  <a:lnTo>
                    <a:pt x="2120" y="13"/>
                  </a:lnTo>
                  <a:lnTo>
                    <a:pt x="2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7862984" y="3626212"/>
              <a:ext cx="1039334" cy="52931"/>
            </a:xfrm>
            <a:custGeom>
              <a:rect b="b" l="l" r="r" t="t"/>
              <a:pathLst>
                <a:path extrusionOk="0" h="195" w="3829">
                  <a:moveTo>
                    <a:pt x="98" y="0"/>
                  </a:moveTo>
                  <a:cubicBezTo>
                    <a:pt x="44" y="0"/>
                    <a:pt x="1" y="44"/>
                    <a:pt x="1" y="98"/>
                  </a:cubicBezTo>
                  <a:cubicBezTo>
                    <a:pt x="1" y="151"/>
                    <a:pt x="44" y="195"/>
                    <a:pt x="98" y="195"/>
                  </a:cubicBezTo>
                  <a:lnTo>
                    <a:pt x="3732" y="195"/>
                  </a:lnTo>
                  <a:cubicBezTo>
                    <a:pt x="3786" y="195"/>
                    <a:pt x="3829" y="151"/>
                    <a:pt x="3829" y="98"/>
                  </a:cubicBezTo>
                  <a:cubicBezTo>
                    <a:pt x="3829" y="44"/>
                    <a:pt x="3786" y="0"/>
                    <a:pt x="3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8509538" y="2703593"/>
              <a:ext cx="903615" cy="1189722"/>
            </a:xfrm>
            <a:custGeom>
              <a:rect b="b" l="l" r="r" t="t"/>
              <a:pathLst>
                <a:path extrusionOk="0" h="4383" w="3329">
                  <a:moveTo>
                    <a:pt x="1842" y="0"/>
                  </a:moveTo>
                  <a:lnTo>
                    <a:pt x="1842" y="0"/>
                  </a:lnTo>
                  <a:cubicBezTo>
                    <a:pt x="1842" y="0"/>
                    <a:pt x="1843" y="2"/>
                    <a:pt x="1845" y="4"/>
                  </a:cubicBezTo>
                  <a:lnTo>
                    <a:pt x="767" y="115"/>
                  </a:lnTo>
                  <a:cubicBezTo>
                    <a:pt x="767" y="115"/>
                    <a:pt x="1346" y="1187"/>
                    <a:pt x="1656" y="1515"/>
                  </a:cubicBezTo>
                  <a:cubicBezTo>
                    <a:pt x="1844" y="1712"/>
                    <a:pt x="2046" y="1896"/>
                    <a:pt x="2261" y="2063"/>
                  </a:cubicBezTo>
                  <a:cubicBezTo>
                    <a:pt x="2261" y="2063"/>
                    <a:pt x="1937" y="2485"/>
                    <a:pt x="1810" y="2761"/>
                  </a:cubicBezTo>
                  <a:cubicBezTo>
                    <a:pt x="1724" y="2944"/>
                    <a:pt x="1484" y="3525"/>
                    <a:pt x="1484" y="3525"/>
                  </a:cubicBezTo>
                  <a:cubicBezTo>
                    <a:pt x="1484" y="3525"/>
                    <a:pt x="1314" y="3372"/>
                    <a:pt x="1079" y="3372"/>
                  </a:cubicBezTo>
                  <a:cubicBezTo>
                    <a:pt x="960" y="3372"/>
                    <a:pt x="823" y="3411"/>
                    <a:pt x="684" y="3529"/>
                  </a:cubicBezTo>
                  <a:cubicBezTo>
                    <a:pt x="271" y="3882"/>
                    <a:pt x="1" y="4268"/>
                    <a:pt x="236" y="4354"/>
                  </a:cubicBezTo>
                  <a:cubicBezTo>
                    <a:pt x="290" y="4374"/>
                    <a:pt x="342" y="4382"/>
                    <a:pt x="394" y="4382"/>
                  </a:cubicBezTo>
                  <a:cubicBezTo>
                    <a:pt x="564" y="4382"/>
                    <a:pt x="729" y="4291"/>
                    <a:pt x="954" y="4230"/>
                  </a:cubicBezTo>
                  <a:cubicBezTo>
                    <a:pt x="1005" y="4216"/>
                    <a:pt x="1052" y="4211"/>
                    <a:pt x="1098" y="4211"/>
                  </a:cubicBezTo>
                  <a:cubicBezTo>
                    <a:pt x="1249" y="4211"/>
                    <a:pt x="1375" y="4271"/>
                    <a:pt x="1500" y="4271"/>
                  </a:cubicBezTo>
                  <a:cubicBezTo>
                    <a:pt x="1556" y="4271"/>
                    <a:pt x="1611" y="4259"/>
                    <a:pt x="1668" y="4225"/>
                  </a:cubicBezTo>
                  <a:cubicBezTo>
                    <a:pt x="1734" y="4188"/>
                    <a:pt x="1996" y="3802"/>
                    <a:pt x="2085" y="3678"/>
                  </a:cubicBezTo>
                  <a:cubicBezTo>
                    <a:pt x="2325" y="3346"/>
                    <a:pt x="2918" y="2564"/>
                    <a:pt x="3085" y="2252"/>
                  </a:cubicBezTo>
                  <a:cubicBezTo>
                    <a:pt x="3328" y="1801"/>
                    <a:pt x="3169" y="1609"/>
                    <a:pt x="3094" y="1515"/>
                  </a:cubicBezTo>
                  <a:cubicBezTo>
                    <a:pt x="2727" y="1050"/>
                    <a:pt x="1844" y="0"/>
                    <a:pt x="1842" y="0"/>
                  </a:cubicBezTo>
                  <a:close/>
                </a:path>
              </a:pathLst>
            </a:custGeom>
            <a:solidFill>
              <a:srgbClr val="FFC1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7952828" y="2309736"/>
              <a:ext cx="1252413" cy="868065"/>
            </a:xfrm>
            <a:custGeom>
              <a:rect b="b" l="l" r="r" t="t"/>
              <a:pathLst>
                <a:path extrusionOk="0" h="3198" w="4614">
                  <a:moveTo>
                    <a:pt x="2186" y="1"/>
                  </a:moveTo>
                  <a:cubicBezTo>
                    <a:pt x="2186" y="1"/>
                    <a:pt x="1653" y="356"/>
                    <a:pt x="1140" y="356"/>
                  </a:cubicBezTo>
                  <a:cubicBezTo>
                    <a:pt x="1108" y="356"/>
                    <a:pt x="1077" y="355"/>
                    <a:pt x="1046" y="352"/>
                  </a:cubicBezTo>
                  <a:cubicBezTo>
                    <a:pt x="652" y="316"/>
                    <a:pt x="442" y="225"/>
                    <a:pt x="286" y="225"/>
                  </a:cubicBezTo>
                  <a:cubicBezTo>
                    <a:pt x="179" y="225"/>
                    <a:pt x="98" y="267"/>
                    <a:pt x="1" y="399"/>
                  </a:cubicBezTo>
                  <a:cubicBezTo>
                    <a:pt x="1" y="399"/>
                    <a:pt x="502" y="1468"/>
                    <a:pt x="1254" y="2027"/>
                  </a:cubicBezTo>
                  <a:cubicBezTo>
                    <a:pt x="1933" y="2532"/>
                    <a:pt x="2728" y="3197"/>
                    <a:pt x="3609" y="3197"/>
                  </a:cubicBezTo>
                  <a:cubicBezTo>
                    <a:pt x="3704" y="3197"/>
                    <a:pt x="3801" y="3189"/>
                    <a:pt x="3898" y="3173"/>
                  </a:cubicBezTo>
                  <a:cubicBezTo>
                    <a:pt x="4533" y="3064"/>
                    <a:pt x="4613" y="2051"/>
                    <a:pt x="4613" y="2051"/>
                  </a:cubicBezTo>
                  <a:cubicBezTo>
                    <a:pt x="4613" y="2051"/>
                    <a:pt x="4308" y="1351"/>
                    <a:pt x="4081" y="1205"/>
                  </a:cubicBezTo>
                  <a:cubicBezTo>
                    <a:pt x="3853" y="1058"/>
                    <a:pt x="3905" y="831"/>
                    <a:pt x="3707" y="740"/>
                  </a:cubicBezTo>
                  <a:cubicBezTo>
                    <a:pt x="3510" y="649"/>
                    <a:pt x="3519" y="490"/>
                    <a:pt x="3193" y="360"/>
                  </a:cubicBezTo>
                  <a:cubicBezTo>
                    <a:pt x="3085" y="317"/>
                    <a:pt x="2659" y="320"/>
                    <a:pt x="2527" y="188"/>
                  </a:cubicBezTo>
                  <a:cubicBezTo>
                    <a:pt x="2393" y="56"/>
                    <a:pt x="2186" y="1"/>
                    <a:pt x="2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7481349" y="2496757"/>
              <a:ext cx="434029" cy="720673"/>
            </a:xfrm>
            <a:custGeom>
              <a:rect b="b" l="l" r="r" t="t"/>
              <a:pathLst>
                <a:path extrusionOk="0" h="2655" w="1599">
                  <a:moveTo>
                    <a:pt x="1205" y="1"/>
                  </a:moveTo>
                  <a:cubicBezTo>
                    <a:pt x="1205" y="1"/>
                    <a:pt x="519" y="86"/>
                    <a:pt x="341" y="467"/>
                  </a:cubicBezTo>
                  <a:cubicBezTo>
                    <a:pt x="341" y="467"/>
                    <a:pt x="304" y="455"/>
                    <a:pt x="255" y="455"/>
                  </a:cubicBezTo>
                  <a:cubicBezTo>
                    <a:pt x="155" y="455"/>
                    <a:pt x="1" y="503"/>
                    <a:pt x="2" y="798"/>
                  </a:cubicBezTo>
                  <a:cubicBezTo>
                    <a:pt x="3" y="1236"/>
                    <a:pt x="181" y="1804"/>
                    <a:pt x="171" y="2169"/>
                  </a:cubicBezTo>
                  <a:cubicBezTo>
                    <a:pt x="162" y="2533"/>
                    <a:pt x="359" y="2654"/>
                    <a:pt x="437" y="2654"/>
                  </a:cubicBezTo>
                  <a:cubicBezTo>
                    <a:pt x="437" y="2654"/>
                    <a:pt x="438" y="2654"/>
                    <a:pt x="438" y="2654"/>
                  </a:cubicBezTo>
                  <a:cubicBezTo>
                    <a:pt x="516" y="2652"/>
                    <a:pt x="687" y="2429"/>
                    <a:pt x="760" y="2423"/>
                  </a:cubicBezTo>
                  <a:cubicBezTo>
                    <a:pt x="765" y="2422"/>
                    <a:pt x="770" y="2422"/>
                    <a:pt x="776" y="2422"/>
                  </a:cubicBezTo>
                  <a:cubicBezTo>
                    <a:pt x="816" y="2422"/>
                    <a:pt x="871" y="2431"/>
                    <a:pt x="930" y="2431"/>
                  </a:cubicBezTo>
                  <a:cubicBezTo>
                    <a:pt x="986" y="2431"/>
                    <a:pt x="1045" y="2423"/>
                    <a:pt x="1097" y="2394"/>
                  </a:cubicBezTo>
                  <a:cubicBezTo>
                    <a:pt x="1211" y="2328"/>
                    <a:pt x="1599" y="1930"/>
                    <a:pt x="1599" y="1930"/>
                  </a:cubicBezTo>
                  <a:cubicBezTo>
                    <a:pt x="1599" y="1930"/>
                    <a:pt x="1290" y="1502"/>
                    <a:pt x="1210" y="665"/>
                  </a:cubicBezTo>
                  <a:cubicBezTo>
                    <a:pt x="1190" y="444"/>
                    <a:pt x="1188" y="222"/>
                    <a:pt x="1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8810829" y="2800768"/>
              <a:ext cx="754325" cy="2819719"/>
            </a:xfrm>
            <a:custGeom>
              <a:rect b="b" l="l" r="r" t="t"/>
              <a:pathLst>
                <a:path extrusionOk="0" h="10388" w="2779">
                  <a:moveTo>
                    <a:pt x="1337" y="1"/>
                  </a:moveTo>
                  <a:cubicBezTo>
                    <a:pt x="1337" y="1"/>
                    <a:pt x="67" y="994"/>
                    <a:pt x="67" y="1157"/>
                  </a:cubicBezTo>
                  <a:cubicBezTo>
                    <a:pt x="64" y="1637"/>
                    <a:pt x="572" y="1730"/>
                    <a:pt x="572" y="1730"/>
                  </a:cubicBezTo>
                  <a:cubicBezTo>
                    <a:pt x="572" y="1730"/>
                    <a:pt x="360" y="1757"/>
                    <a:pt x="364" y="2031"/>
                  </a:cubicBezTo>
                  <a:cubicBezTo>
                    <a:pt x="367" y="2304"/>
                    <a:pt x="479" y="2327"/>
                    <a:pt x="239" y="2453"/>
                  </a:cubicBezTo>
                  <a:cubicBezTo>
                    <a:pt x="0" y="2580"/>
                    <a:pt x="404" y="2902"/>
                    <a:pt x="404" y="2902"/>
                  </a:cubicBezTo>
                  <a:cubicBezTo>
                    <a:pt x="404" y="2902"/>
                    <a:pt x="536" y="3474"/>
                    <a:pt x="536" y="4646"/>
                  </a:cubicBezTo>
                  <a:cubicBezTo>
                    <a:pt x="536" y="5600"/>
                    <a:pt x="527" y="7347"/>
                    <a:pt x="911" y="7966"/>
                  </a:cubicBezTo>
                  <a:cubicBezTo>
                    <a:pt x="1037" y="8167"/>
                    <a:pt x="1454" y="8456"/>
                    <a:pt x="1451" y="8738"/>
                  </a:cubicBezTo>
                  <a:cubicBezTo>
                    <a:pt x="1449" y="9020"/>
                    <a:pt x="1307" y="9500"/>
                    <a:pt x="1334" y="9665"/>
                  </a:cubicBezTo>
                  <a:cubicBezTo>
                    <a:pt x="1450" y="10355"/>
                    <a:pt x="2360" y="10388"/>
                    <a:pt x="2360" y="10388"/>
                  </a:cubicBezTo>
                  <a:cubicBezTo>
                    <a:pt x="2360" y="10388"/>
                    <a:pt x="2411" y="9213"/>
                    <a:pt x="2377" y="8346"/>
                  </a:cubicBezTo>
                  <a:cubicBezTo>
                    <a:pt x="2342" y="7481"/>
                    <a:pt x="2478" y="6119"/>
                    <a:pt x="2411" y="5179"/>
                  </a:cubicBezTo>
                  <a:cubicBezTo>
                    <a:pt x="2344" y="4240"/>
                    <a:pt x="2449" y="2790"/>
                    <a:pt x="2702" y="2081"/>
                  </a:cubicBezTo>
                  <a:cubicBezTo>
                    <a:pt x="2779" y="1864"/>
                    <a:pt x="2712" y="1380"/>
                    <a:pt x="2308" y="1155"/>
                  </a:cubicBezTo>
                  <a:cubicBezTo>
                    <a:pt x="2190" y="1090"/>
                    <a:pt x="2103" y="765"/>
                    <a:pt x="1967" y="501"/>
                  </a:cubicBezTo>
                  <a:cubicBezTo>
                    <a:pt x="1831" y="238"/>
                    <a:pt x="1337" y="1"/>
                    <a:pt x="13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7882527" y="2412340"/>
              <a:ext cx="228279" cy="401731"/>
            </a:xfrm>
            <a:custGeom>
              <a:rect b="b" l="l" r="r" t="t"/>
              <a:pathLst>
                <a:path extrusionOk="0" h="1480" w="841">
                  <a:moveTo>
                    <a:pt x="303" y="1"/>
                  </a:moveTo>
                  <a:cubicBezTo>
                    <a:pt x="303" y="1"/>
                    <a:pt x="137" y="197"/>
                    <a:pt x="76" y="744"/>
                  </a:cubicBezTo>
                  <a:cubicBezTo>
                    <a:pt x="14" y="1290"/>
                    <a:pt x="0" y="1480"/>
                    <a:pt x="0" y="1480"/>
                  </a:cubicBezTo>
                  <a:lnTo>
                    <a:pt x="835" y="1480"/>
                  </a:lnTo>
                  <a:cubicBezTo>
                    <a:pt x="835" y="1480"/>
                    <a:pt x="840" y="692"/>
                    <a:pt x="727" y="402"/>
                  </a:cubicBezTo>
                  <a:cubicBezTo>
                    <a:pt x="612" y="111"/>
                    <a:pt x="303" y="1"/>
                    <a:pt x="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8"/>
            <p:cNvSpPr/>
            <p:nvPr/>
          </p:nvSpPr>
          <p:spPr>
            <a:xfrm>
              <a:off x="7881984" y="2813797"/>
              <a:ext cx="227465" cy="92832"/>
            </a:xfrm>
            <a:custGeom>
              <a:rect b="b" l="l" r="r" t="t"/>
              <a:pathLst>
                <a:path extrusionOk="0" h="342" w="838">
                  <a:moveTo>
                    <a:pt x="1" y="1"/>
                  </a:moveTo>
                  <a:lnTo>
                    <a:pt x="1" y="341"/>
                  </a:lnTo>
                  <a:lnTo>
                    <a:pt x="837" y="341"/>
                  </a:lnTo>
                  <a:lnTo>
                    <a:pt x="8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a:off x="7969386" y="2419940"/>
              <a:ext cx="509488" cy="124862"/>
            </a:xfrm>
            <a:custGeom>
              <a:rect b="b" l="l" r="r" t="t"/>
              <a:pathLst>
                <a:path extrusionOk="0" h="460" w="1877">
                  <a:moveTo>
                    <a:pt x="1" y="1"/>
                  </a:moveTo>
                  <a:cubicBezTo>
                    <a:pt x="1" y="1"/>
                    <a:pt x="451" y="459"/>
                    <a:pt x="1079" y="459"/>
                  </a:cubicBezTo>
                  <a:cubicBezTo>
                    <a:pt x="1411" y="459"/>
                    <a:pt x="1876" y="188"/>
                    <a:pt x="1876" y="188"/>
                  </a:cubicBezTo>
                  <a:lnTo>
                    <a:pt x="1876" y="188"/>
                  </a:lnTo>
                  <a:cubicBezTo>
                    <a:pt x="1876" y="188"/>
                    <a:pt x="1362" y="282"/>
                    <a:pt x="994" y="282"/>
                  </a:cubicBezTo>
                  <a:cubicBezTo>
                    <a:pt x="964" y="282"/>
                    <a:pt x="936" y="282"/>
                    <a:pt x="909" y="280"/>
                  </a:cubicBezTo>
                  <a:cubicBezTo>
                    <a:pt x="540" y="263"/>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8378979" y="2360495"/>
              <a:ext cx="339568" cy="252982"/>
            </a:xfrm>
            <a:custGeom>
              <a:rect b="b" l="l" r="r" t="t"/>
              <a:pathLst>
                <a:path extrusionOk="0" h="932" w="1251">
                  <a:moveTo>
                    <a:pt x="957" y="1"/>
                  </a:moveTo>
                  <a:cubicBezTo>
                    <a:pt x="957" y="1"/>
                    <a:pt x="974" y="312"/>
                    <a:pt x="737" y="503"/>
                  </a:cubicBezTo>
                  <a:cubicBezTo>
                    <a:pt x="499" y="695"/>
                    <a:pt x="1" y="931"/>
                    <a:pt x="1" y="931"/>
                  </a:cubicBezTo>
                  <a:cubicBezTo>
                    <a:pt x="1" y="931"/>
                    <a:pt x="585" y="917"/>
                    <a:pt x="883" y="717"/>
                  </a:cubicBezTo>
                  <a:cubicBezTo>
                    <a:pt x="1203" y="503"/>
                    <a:pt x="1251" y="132"/>
                    <a:pt x="1251" y="132"/>
                  </a:cubicBezTo>
                  <a:lnTo>
                    <a:pt x="95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8"/>
            <p:cNvSpPr/>
            <p:nvPr/>
          </p:nvSpPr>
          <p:spPr>
            <a:xfrm>
              <a:off x="8236476" y="2621890"/>
              <a:ext cx="756225" cy="152821"/>
            </a:xfrm>
            <a:custGeom>
              <a:rect b="b" l="l" r="r" t="t"/>
              <a:pathLst>
                <a:path extrusionOk="0" h="563" w="2786">
                  <a:moveTo>
                    <a:pt x="2398" y="1"/>
                  </a:moveTo>
                  <a:cubicBezTo>
                    <a:pt x="2291" y="1"/>
                    <a:pt x="2175" y="14"/>
                    <a:pt x="2067" y="55"/>
                  </a:cubicBezTo>
                  <a:cubicBezTo>
                    <a:pt x="1766" y="168"/>
                    <a:pt x="1579" y="284"/>
                    <a:pt x="1227" y="284"/>
                  </a:cubicBezTo>
                  <a:cubicBezTo>
                    <a:pt x="1200" y="284"/>
                    <a:pt x="1172" y="283"/>
                    <a:pt x="1143" y="282"/>
                  </a:cubicBezTo>
                  <a:cubicBezTo>
                    <a:pt x="734" y="262"/>
                    <a:pt x="1" y="111"/>
                    <a:pt x="1" y="111"/>
                  </a:cubicBezTo>
                  <a:lnTo>
                    <a:pt x="1" y="111"/>
                  </a:lnTo>
                  <a:cubicBezTo>
                    <a:pt x="1" y="111"/>
                    <a:pt x="835" y="555"/>
                    <a:pt x="1263" y="562"/>
                  </a:cubicBezTo>
                  <a:cubicBezTo>
                    <a:pt x="1270" y="563"/>
                    <a:pt x="1276" y="563"/>
                    <a:pt x="1283" y="563"/>
                  </a:cubicBezTo>
                  <a:cubicBezTo>
                    <a:pt x="1704" y="563"/>
                    <a:pt x="2135" y="345"/>
                    <a:pt x="2356" y="228"/>
                  </a:cubicBezTo>
                  <a:cubicBezTo>
                    <a:pt x="2493" y="155"/>
                    <a:pt x="2637" y="97"/>
                    <a:pt x="2785" y="55"/>
                  </a:cubicBezTo>
                  <a:cubicBezTo>
                    <a:pt x="2785" y="55"/>
                    <a:pt x="2611" y="1"/>
                    <a:pt x="2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a:off x="8330392" y="2801039"/>
              <a:ext cx="935645" cy="370244"/>
            </a:xfrm>
            <a:custGeom>
              <a:rect b="b" l="l" r="r" t="t"/>
              <a:pathLst>
                <a:path extrusionOk="0" h="1364" w="3447">
                  <a:moveTo>
                    <a:pt x="1" y="1"/>
                  </a:moveTo>
                  <a:cubicBezTo>
                    <a:pt x="1" y="1"/>
                    <a:pt x="670" y="580"/>
                    <a:pt x="1307" y="886"/>
                  </a:cubicBezTo>
                  <a:cubicBezTo>
                    <a:pt x="1695" y="1072"/>
                    <a:pt x="2096" y="1232"/>
                    <a:pt x="2507" y="1364"/>
                  </a:cubicBezTo>
                  <a:lnTo>
                    <a:pt x="2197" y="1013"/>
                  </a:lnTo>
                  <a:cubicBezTo>
                    <a:pt x="2197" y="1013"/>
                    <a:pt x="2422" y="1006"/>
                    <a:pt x="2712" y="834"/>
                  </a:cubicBezTo>
                  <a:cubicBezTo>
                    <a:pt x="3002" y="662"/>
                    <a:pt x="3447" y="612"/>
                    <a:pt x="3447" y="612"/>
                  </a:cubicBezTo>
                  <a:cubicBezTo>
                    <a:pt x="3447" y="612"/>
                    <a:pt x="3290" y="446"/>
                    <a:pt x="2993" y="446"/>
                  </a:cubicBezTo>
                  <a:cubicBezTo>
                    <a:pt x="2924" y="446"/>
                    <a:pt x="2847" y="455"/>
                    <a:pt x="2763" y="477"/>
                  </a:cubicBezTo>
                  <a:cubicBezTo>
                    <a:pt x="2442" y="562"/>
                    <a:pt x="2149" y="704"/>
                    <a:pt x="1833" y="704"/>
                  </a:cubicBezTo>
                  <a:cubicBezTo>
                    <a:pt x="1712" y="704"/>
                    <a:pt x="1588" y="683"/>
                    <a:pt x="1458" y="630"/>
                  </a:cubicBezTo>
                  <a:cubicBezTo>
                    <a:pt x="986" y="440"/>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8842587" y="2710650"/>
              <a:ext cx="381370" cy="169921"/>
            </a:xfrm>
            <a:custGeom>
              <a:rect b="b" l="l" r="r" t="t"/>
              <a:pathLst>
                <a:path extrusionOk="0" h="626" w="1405">
                  <a:moveTo>
                    <a:pt x="1034" y="0"/>
                  </a:moveTo>
                  <a:cubicBezTo>
                    <a:pt x="1034" y="0"/>
                    <a:pt x="537" y="143"/>
                    <a:pt x="275" y="235"/>
                  </a:cubicBezTo>
                  <a:cubicBezTo>
                    <a:pt x="14" y="328"/>
                    <a:pt x="0" y="625"/>
                    <a:pt x="0" y="625"/>
                  </a:cubicBezTo>
                  <a:cubicBezTo>
                    <a:pt x="0" y="625"/>
                    <a:pt x="535" y="381"/>
                    <a:pt x="791" y="381"/>
                  </a:cubicBezTo>
                  <a:cubicBezTo>
                    <a:pt x="794" y="381"/>
                    <a:pt x="796" y="381"/>
                    <a:pt x="799" y="381"/>
                  </a:cubicBezTo>
                  <a:cubicBezTo>
                    <a:pt x="1055" y="381"/>
                    <a:pt x="1404" y="434"/>
                    <a:pt x="1404" y="434"/>
                  </a:cubicBezTo>
                  <a:lnTo>
                    <a:pt x="10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9098820" y="3149295"/>
              <a:ext cx="385441" cy="239953"/>
            </a:xfrm>
            <a:custGeom>
              <a:rect b="b" l="l" r="r" t="t"/>
              <a:pathLst>
                <a:path extrusionOk="0" h="884" w="1420">
                  <a:moveTo>
                    <a:pt x="471" y="0"/>
                  </a:moveTo>
                  <a:cubicBezTo>
                    <a:pt x="330" y="0"/>
                    <a:pt x="172" y="23"/>
                    <a:pt x="0" y="81"/>
                  </a:cubicBezTo>
                  <a:cubicBezTo>
                    <a:pt x="0" y="81"/>
                    <a:pt x="36" y="75"/>
                    <a:pt x="98" y="75"/>
                  </a:cubicBezTo>
                  <a:cubicBezTo>
                    <a:pt x="229" y="75"/>
                    <a:pt x="480" y="100"/>
                    <a:pt x="770" y="250"/>
                  </a:cubicBezTo>
                  <a:cubicBezTo>
                    <a:pt x="1197" y="474"/>
                    <a:pt x="1419" y="883"/>
                    <a:pt x="1419" y="883"/>
                  </a:cubicBezTo>
                  <a:cubicBezTo>
                    <a:pt x="1419" y="883"/>
                    <a:pt x="1419" y="387"/>
                    <a:pt x="1231" y="250"/>
                  </a:cubicBezTo>
                  <a:cubicBezTo>
                    <a:pt x="1095" y="152"/>
                    <a:pt x="836" y="0"/>
                    <a:pt x="4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9033947" y="3245112"/>
              <a:ext cx="391141" cy="554552"/>
            </a:xfrm>
            <a:custGeom>
              <a:rect b="b" l="l" r="r" t="t"/>
              <a:pathLst>
                <a:path extrusionOk="0" h="2043" w="1441">
                  <a:moveTo>
                    <a:pt x="504" y="1"/>
                  </a:moveTo>
                  <a:cubicBezTo>
                    <a:pt x="491" y="1"/>
                    <a:pt x="478" y="1"/>
                    <a:pt x="465" y="2"/>
                  </a:cubicBezTo>
                  <a:cubicBezTo>
                    <a:pt x="465" y="2"/>
                    <a:pt x="168" y="75"/>
                    <a:pt x="1" y="192"/>
                  </a:cubicBezTo>
                  <a:cubicBezTo>
                    <a:pt x="50" y="218"/>
                    <a:pt x="91" y="227"/>
                    <a:pt x="129" y="227"/>
                  </a:cubicBezTo>
                  <a:cubicBezTo>
                    <a:pt x="210" y="227"/>
                    <a:pt x="280" y="188"/>
                    <a:pt x="398" y="188"/>
                  </a:cubicBezTo>
                  <a:cubicBezTo>
                    <a:pt x="420" y="188"/>
                    <a:pt x="444" y="189"/>
                    <a:pt x="470" y="192"/>
                  </a:cubicBezTo>
                  <a:cubicBezTo>
                    <a:pt x="795" y="232"/>
                    <a:pt x="944" y="564"/>
                    <a:pt x="1029" y="796"/>
                  </a:cubicBezTo>
                  <a:cubicBezTo>
                    <a:pt x="1114" y="1028"/>
                    <a:pt x="1283" y="2042"/>
                    <a:pt x="1283" y="2042"/>
                  </a:cubicBezTo>
                  <a:cubicBezTo>
                    <a:pt x="1283" y="2042"/>
                    <a:pt x="1441" y="993"/>
                    <a:pt x="1286" y="635"/>
                  </a:cubicBezTo>
                  <a:cubicBezTo>
                    <a:pt x="1136" y="286"/>
                    <a:pt x="939" y="1"/>
                    <a:pt x="5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8962560" y="3365359"/>
              <a:ext cx="324096" cy="747003"/>
            </a:xfrm>
            <a:custGeom>
              <a:rect b="b" l="l" r="r" t="t"/>
              <a:pathLst>
                <a:path extrusionOk="0" h="2752" w="1194">
                  <a:moveTo>
                    <a:pt x="13" y="1"/>
                  </a:moveTo>
                  <a:lnTo>
                    <a:pt x="13" y="1"/>
                  </a:lnTo>
                  <a:cubicBezTo>
                    <a:pt x="13" y="1"/>
                    <a:pt x="0" y="204"/>
                    <a:pt x="209" y="248"/>
                  </a:cubicBezTo>
                  <a:cubicBezTo>
                    <a:pt x="417" y="292"/>
                    <a:pt x="698" y="581"/>
                    <a:pt x="839" y="992"/>
                  </a:cubicBezTo>
                  <a:cubicBezTo>
                    <a:pt x="981" y="1403"/>
                    <a:pt x="1032" y="2752"/>
                    <a:pt x="1032" y="2752"/>
                  </a:cubicBezTo>
                  <a:cubicBezTo>
                    <a:pt x="1032" y="2752"/>
                    <a:pt x="1194" y="913"/>
                    <a:pt x="1032" y="498"/>
                  </a:cubicBezTo>
                  <a:cubicBezTo>
                    <a:pt x="839" y="1"/>
                    <a:pt x="13"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7895013" y="2354252"/>
              <a:ext cx="136533" cy="116991"/>
            </a:xfrm>
            <a:custGeom>
              <a:rect b="b" l="l" r="r" t="t"/>
              <a:pathLst>
                <a:path extrusionOk="0" h="431" w="503">
                  <a:moveTo>
                    <a:pt x="289" y="1"/>
                  </a:moveTo>
                  <a:cubicBezTo>
                    <a:pt x="97" y="1"/>
                    <a:pt x="1" y="232"/>
                    <a:pt x="137" y="367"/>
                  </a:cubicBezTo>
                  <a:cubicBezTo>
                    <a:pt x="181" y="411"/>
                    <a:pt x="234" y="430"/>
                    <a:pt x="287" y="430"/>
                  </a:cubicBezTo>
                  <a:cubicBezTo>
                    <a:pt x="397" y="430"/>
                    <a:pt x="503" y="344"/>
                    <a:pt x="503" y="215"/>
                  </a:cubicBezTo>
                  <a:cubicBezTo>
                    <a:pt x="503" y="96"/>
                    <a:pt x="407" y="1"/>
                    <a:pt x="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9123249" y="4007311"/>
              <a:ext cx="155534" cy="1165563"/>
            </a:xfrm>
            <a:custGeom>
              <a:rect b="b" l="l" r="r" t="t"/>
              <a:pathLst>
                <a:path extrusionOk="0" h="4294" w="573">
                  <a:moveTo>
                    <a:pt x="0" y="0"/>
                  </a:moveTo>
                  <a:cubicBezTo>
                    <a:pt x="0" y="1"/>
                    <a:pt x="19" y="1169"/>
                    <a:pt x="133" y="1964"/>
                  </a:cubicBezTo>
                  <a:cubicBezTo>
                    <a:pt x="246" y="2758"/>
                    <a:pt x="52" y="3847"/>
                    <a:pt x="52" y="3847"/>
                  </a:cubicBezTo>
                  <a:lnTo>
                    <a:pt x="300" y="4293"/>
                  </a:lnTo>
                  <a:cubicBezTo>
                    <a:pt x="300" y="4293"/>
                    <a:pt x="572" y="2875"/>
                    <a:pt x="512" y="2076"/>
                  </a:cubicBezTo>
                  <a:cubicBezTo>
                    <a:pt x="451" y="1277"/>
                    <a:pt x="0" y="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9265751" y="4892471"/>
              <a:ext cx="134904" cy="728545"/>
            </a:xfrm>
            <a:custGeom>
              <a:rect b="b" l="l" r="r" t="t"/>
              <a:pathLst>
                <a:path extrusionOk="0" h="2684" w="497">
                  <a:moveTo>
                    <a:pt x="429" y="0"/>
                  </a:moveTo>
                  <a:cubicBezTo>
                    <a:pt x="429" y="0"/>
                    <a:pt x="171" y="1379"/>
                    <a:pt x="94" y="1794"/>
                  </a:cubicBezTo>
                  <a:cubicBezTo>
                    <a:pt x="18" y="2209"/>
                    <a:pt x="1" y="2470"/>
                    <a:pt x="1" y="2470"/>
                  </a:cubicBezTo>
                  <a:lnTo>
                    <a:pt x="429" y="2683"/>
                  </a:lnTo>
                  <a:cubicBezTo>
                    <a:pt x="389" y="2250"/>
                    <a:pt x="389" y="1814"/>
                    <a:pt x="429" y="1381"/>
                  </a:cubicBezTo>
                  <a:cubicBezTo>
                    <a:pt x="497" y="682"/>
                    <a:pt x="476" y="344"/>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8852087" y="3588482"/>
              <a:ext cx="363998" cy="1637055"/>
            </a:xfrm>
            <a:custGeom>
              <a:rect b="b" l="l" r="r" t="t"/>
              <a:pathLst>
                <a:path extrusionOk="0" h="6031" w="1341">
                  <a:moveTo>
                    <a:pt x="246" y="0"/>
                  </a:moveTo>
                  <a:lnTo>
                    <a:pt x="0" y="171"/>
                  </a:lnTo>
                  <a:cubicBezTo>
                    <a:pt x="0" y="171"/>
                    <a:pt x="178" y="297"/>
                    <a:pt x="269" y="648"/>
                  </a:cubicBezTo>
                  <a:cubicBezTo>
                    <a:pt x="346" y="947"/>
                    <a:pt x="275" y="3376"/>
                    <a:pt x="301" y="4108"/>
                  </a:cubicBezTo>
                  <a:cubicBezTo>
                    <a:pt x="324" y="4762"/>
                    <a:pt x="548" y="5100"/>
                    <a:pt x="826" y="5445"/>
                  </a:cubicBezTo>
                  <a:cubicBezTo>
                    <a:pt x="1106" y="5792"/>
                    <a:pt x="1277" y="6030"/>
                    <a:pt x="1277" y="6030"/>
                  </a:cubicBezTo>
                  <a:lnTo>
                    <a:pt x="1341" y="5598"/>
                  </a:lnTo>
                  <a:cubicBezTo>
                    <a:pt x="1341" y="5598"/>
                    <a:pt x="1149" y="5255"/>
                    <a:pt x="992" y="5077"/>
                  </a:cubicBezTo>
                  <a:cubicBezTo>
                    <a:pt x="671" y="4708"/>
                    <a:pt x="625" y="4370"/>
                    <a:pt x="611" y="3690"/>
                  </a:cubicBezTo>
                  <a:cubicBezTo>
                    <a:pt x="594" y="2965"/>
                    <a:pt x="639" y="1772"/>
                    <a:pt x="676" y="1025"/>
                  </a:cubicBezTo>
                  <a:cubicBezTo>
                    <a:pt x="715" y="278"/>
                    <a:pt x="246" y="0"/>
                    <a:pt x="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a:off x="9110220" y="5091436"/>
              <a:ext cx="355312" cy="599340"/>
            </a:xfrm>
            <a:custGeom>
              <a:rect b="b" l="l" r="r" t="t"/>
              <a:pathLst>
                <a:path extrusionOk="0" h="2208" w="1309">
                  <a:moveTo>
                    <a:pt x="147" y="1"/>
                  </a:moveTo>
                  <a:cubicBezTo>
                    <a:pt x="147" y="1"/>
                    <a:pt x="0" y="753"/>
                    <a:pt x="48" y="1146"/>
                  </a:cubicBezTo>
                  <a:cubicBezTo>
                    <a:pt x="95" y="1539"/>
                    <a:pt x="250" y="1915"/>
                    <a:pt x="667" y="2086"/>
                  </a:cubicBezTo>
                  <a:cubicBezTo>
                    <a:pt x="916" y="2187"/>
                    <a:pt x="1095" y="2208"/>
                    <a:pt x="1200" y="2208"/>
                  </a:cubicBezTo>
                  <a:cubicBezTo>
                    <a:pt x="1272" y="2208"/>
                    <a:pt x="1308" y="2198"/>
                    <a:pt x="1308" y="2198"/>
                  </a:cubicBezTo>
                  <a:lnTo>
                    <a:pt x="1262" y="1830"/>
                  </a:lnTo>
                  <a:cubicBezTo>
                    <a:pt x="1262" y="1830"/>
                    <a:pt x="1254" y="1830"/>
                    <a:pt x="1240" y="1830"/>
                  </a:cubicBezTo>
                  <a:cubicBezTo>
                    <a:pt x="1157" y="1830"/>
                    <a:pt x="861" y="1817"/>
                    <a:pt x="673" y="1641"/>
                  </a:cubicBezTo>
                  <a:cubicBezTo>
                    <a:pt x="454" y="1437"/>
                    <a:pt x="257" y="1163"/>
                    <a:pt x="295" y="889"/>
                  </a:cubicBezTo>
                  <a:cubicBezTo>
                    <a:pt x="334" y="616"/>
                    <a:pt x="390" y="61"/>
                    <a:pt x="390" y="61"/>
                  </a:cubicBezTo>
                  <a:lnTo>
                    <a:pt x="1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a:off x="7829055" y="4843070"/>
              <a:ext cx="1120765" cy="49674"/>
            </a:xfrm>
            <a:custGeom>
              <a:rect b="b" l="l" r="r" t="t"/>
              <a:pathLst>
                <a:path extrusionOk="0" h="183" w="4129">
                  <a:moveTo>
                    <a:pt x="1" y="1"/>
                  </a:moveTo>
                  <a:lnTo>
                    <a:pt x="1" y="182"/>
                  </a:lnTo>
                  <a:lnTo>
                    <a:pt x="4128" y="182"/>
                  </a:lnTo>
                  <a:lnTo>
                    <a:pt x="41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 name="Google Shape;1931;p48"/>
          <p:cNvGrpSpPr/>
          <p:nvPr/>
        </p:nvGrpSpPr>
        <p:grpSpPr>
          <a:xfrm>
            <a:off x="713233" y="815877"/>
            <a:ext cx="941186" cy="168547"/>
            <a:chOff x="6" y="276689"/>
            <a:chExt cx="733753" cy="131400"/>
          </a:xfrm>
        </p:grpSpPr>
        <p:grpSp>
          <p:nvGrpSpPr>
            <p:cNvPr id="1932" name="Google Shape;1932;p48"/>
            <p:cNvGrpSpPr/>
            <p:nvPr/>
          </p:nvGrpSpPr>
          <p:grpSpPr>
            <a:xfrm>
              <a:off x="6" y="276689"/>
              <a:ext cx="445357" cy="131256"/>
              <a:chOff x="888166" y="1663976"/>
              <a:chExt cx="991444" cy="292200"/>
            </a:xfrm>
          </p:grpSpPr>
          <p:sp>
            <p:nvSpPr>
              <p:cNvPr id="1933" name="Google Shape;1933;p4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6" name="Google Shape;1936;p4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48"/>
          <p:cNvGrpSpPr/>
          <p:nvPr/>
        </p:nvGrpSpPr>
        <p:grpSpPr>
          <a:xfrm>
            <a:off x="7489583" y="815877"/>
            <a:ext cx="941186" cy="168547"/>
            <a:chOff x="6" y="276689"/>
            <a:chExt cx="733753" cy="131400"/>
          </a:xfrm>
        </p:grpSpPr>
        <p:grpSp>
          <p:nvGrpSpPr>
            <p:cNvPr id="1939" name="Google Shape;1939;p48"/>
            <p:cNvGrpSpPr/>
            <p:nvPr/>
          </p:nvGrpSpPr>
          <p:grpSpPr>
            <a:xfrm>
              <a:off x="6" y="276689"/>
              <a:ext cx="445357" cy="131256"/>
              <a:chOff x="888166" y="1663976"/>
              <a:chExt cx="991444" cy="292200"/>
            </a:xfrm>
          </p:grpSpPr>
          <p:sp>
            <p:nvSpPr>
              <p:cNvPr id="1940" name="Google Shape;1940;p48"/>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8"/>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3" name="Google Shape;1943;p48"/>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8" name="Shape 1948"/>
        <p:cNvGrpSpPr/>
        <p:nvPr/>
      </p:nvGrpSpPr>
      <p:grpSpPr>
        <a:xfrm>
          <a:off x="0" y="0"/>
          <a:ext cx="0" cy="0"/>
          <a:chOff x="0" y="0"/>
          <a:chExt cx="0" cy="0"/>
        </a:xfrm>
      </p:grpSpPr>
      <p:sp>
        <p:nvSpPr>
          <p:cNvPr id="1949" name="Google Shape;1949;p49"/>
          <p:cNvSpPr txBox="1"/>
          <p:nvPr>
            <p:ph type="title"/>
          </p:nvPr>
        </p:nvSpPr>
        <p:spPr>
          <a:xfrm>
            <a:off x="713225" y="539500"/>
            <a:ext cx="77175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Society classes</a:t>
            </a:r>
            <a:endParaRPr/>
          </a:p>
        </p:txBody>
      </p:sp>
      <p:cxnSp>
        <p:nvCxnSpPr>
          <p:cNvPr id="1950" name="Google Shape;1950;p49"/>
          <p:cNvCxnSpPr/>
          <p:nvPr/>
        </p:nvCxnSpPr>
        <p:spPr>
          <a:xfrm>
            <a:off x="5080350" y="1509000"/>
            <a:ext cx="1037700" cy="0"/>
          </a:xfrm>
          <a:prstGeom prst="straightConnector1">
            <a:avLst/>
          </a:prstGeom>
          <a:noFill/>
          <a:ln cap="flat" cmpd="sng" w="19050">
            <a:solidFill>
              <a:schemeClr val="dk1"/>
            </a:solidFill>
            <a:prstDash val="solid"/>
            <a:round/>
            <a:headEnd len="med" w="med" type="none"/>
            <a:tailEnd len="med" w="med" type="oval"/>
          </a:ln>
        </p:spPr>
      </p:cxnSp>
      <p:cxnSp>
        <p:nvCxnSpPr>
          <p:cNvPr id="1951" name="Google Shape;1951;p49"/>
          <p:cNvCxnSpPr/>
          <p:nvPr/>
        </p:nvCxnSpPr>
        <p:spPr>
          <a:xfrm>
            <a:off x="5074200" y="2632945"/>
            <a:ext cx="1043700" cy="2100"/>
          </a:xfrm>
          <a:prstGeom prst="straightConnector1">
            <a:avLst/>
          </a:prstGeom>
          <a:noFill/>
          <a:ln cap="flat" cmpd="sng" w="19050">
            <a:solidFill>
              <a:schemeClr val="dk1"/>
            </a:solidFill>
            <a:prstDash val="solid"/>
            <a:round/>
            <a:headEnd len="med" w="med" type="none"/>
            <a:tailEnd len="med" w="med" type="oval"/>
          </a:ln>
        </p:spPr>
      </p:cxnSp>
      <p:grpSp>
        <p:nvGrpSpPr>
          <p:cNvPr id="1952" name="Google Shape;1952;p49"/>
          <p:cNvGrpSpPr/>
          <p:nvPr/>
        </p:nvGrpSpPr>
        <p:grpSpPr>
          <a:xfrm>
            <a:off x="4825925" y="1394175"/>
            <a:ext cx="248650" cy="637200"/>
            <a:chOff x="4229775" y="1161900"/>
            <a:chExt cx="248650" cy="637200"/>
          </a:xfrm>
        </p:grpSpPr>
        <p:cxnSp>
          <p:nvCxnSpPr>
            <p:cNvPr id="1953" name="Google Shape;1953;p49"/>
            <p:cNvCxnSpPr/>
            <p:nvPr/>
          </p:nvCxnSpPr>
          <p:spPr>
            <a:xfrm>
              <a:off x="4229775" y="1170100"/>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54" name="Google Shape;1954;p49"/>
            <p:cNvCxnSpPr/>
            <p:nvPr/>
          </p:nvCxnSpPr>
          <p:spPr>
            <a:xfrm>
              <a:off x="4229775" y="1789275"/>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55" name="Google Shape;1955;p49"/>
            <p:cNvCxnSpPr/>
            <p:nvPr/>
          </p:nvCxnSpPr>
          <p:spPr>
            <a:xfrm>
              <a:off x="4478425" y="1161900"/>
              <a:ext cx="0" cy="637200"/>
            </a:xfrm>
            <a:prstGeom prst="straightConnector1">
              <a:avLst/>
            </a:prstGeom>
            <a:noFill/>
            <a:ln cap="flat" cmpd="sng" w="19050">
              <a:solidFill>
                <a:schemeClr val="dk1"/>
              </a:solidFill>
              <a:prstDash val="solid"/>
              <a:round/>
              <a:headEnd len="med" w="med" type="none"/>
              <a:tailEnd len="med" w="med" type="none"/>
            </a:ln>
          </p:spPr>
        </p:cxnSp>
      </p:grpSp>
      <p:cxnSp>
        <p:nvCxnSpPr>
          <p:cNvPr id="1956" name="Google Shape;1956;p49"/>
          <p:cNvCxnSpPr/>
          <p:nvPr/>
        </p:nvCxnSpPr>
        <p:spPr>
          <a:xfrm>
            <a:off x="4825925" y="2156213"/>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57" name="Google Shape;1957;p49"/>
          <p:cNvCxnSpPr/>
          <p:nvPr/>
        </p:nvCxnSpPr>
        <p:spPr>
          <a:xfrm>
            <a:off x="4825925" y="3525038"/>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58" name="Google Shape;1958;p49"/>
          <p:cNvCxnSpPr/>
          <p:nvPr/>
        </p:nvCxnSpPr>
        <p:spPr>
          <a:xfrm>
            <a:off x="5074025" y="2147925"/>
            <a:ext cx="0" cy="1386000"/>
          </a:xfrm>
          <a:prstGeom prst="straightConnector1">
            <a:avLst/>
          </a:prstGeom>
          <a:noFill/>
          <a:ln cap="flat" cmpd="sng" w="19050">
            <a:solidFill>
              <a:schemeClr val="dk1"/>
            </a:solidFill>
            <a:prstDash val="solid"/>
            <a:round/>
            <a:headEnd len="med" w="med" type="none"/>
            <a:tailEnd len="med" w="med" type="none"/>
          </a:ln>
        </p:spPr>
      </p:cxnSp>
      <p:cxnSp>
        <p:nvCxnSpPr>
          <p:cNvPr id="1959" name="Google Shape;1959;p49"/>
          <p:cNvCxnSpPr/>
          <p:nvPr/>
        </p:nvCxnSpPr>
        <p:spPr>
          <a:xfrm>
            <a:off x="5074200" y="3758990"/>
            <a:ext cx="1043700" cy="0"/>
          </a:xfrm>
          <a:prstGeom prst="straightConnector1">
            <a:avLst/>
          </a:prstGeom>
          <a:noFill/>
          <a:ln cap="flat" cmpd="sng" w="19050">
            <a:solidFill>
              <a:schemeClr val="dk1"/>
            </a:solidFill>
            <a:prstDash val="solid"/>
            <a:round/>
            <a:headEnd len="med" w="med" type="none"/>
            <a:tailEnd len="med" w="med" type="oval"/>
          </a:ln>
        </p:spPr>
      </p:cxnSp>
      <p:grpSp>
        <p:nvGrpSpPr>
          <p:cNvPr id="1960" name="Google Shape;1960;p49"/>
          <p:cNvGrpSpPr/>
          <p:nvPr/>
        </p:nvGrpSpPr>
        <p:grpSpPr>
          <a:xfrm>
            <a:off x="4825925" y="3641950"/>
            <a:ext cx="248100" cy="822600"/>
            <a:chOff x="4229775" y="3790675"/>
            <a:chExt cx="248100" cy="822600"/>
          </a:xfrm>
        </p:grpSpPr>
        <p:cxnSp>
          <p:nvCxnSpPr>
            <p:cNvPr id="1961" name="Google Shape;1961;p49"/>
            <p:cNvCxnSpPr/>
            <p:nvPr/>
          </p:nvCxnSpPr>
          <p:spPr>
            <a:xfrm>
              <a:off x="4229775" y="3799525"/>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62" name="Google Shape;1962;p49"/>
            <p:cNvCxnSpPr/>
            <p:nvPr/>
          </p:nvCxnSpPr>
          <p:spPr>
            <a:xfrm>
              <a:off x="4229775" y="4604000"/>
              <a:ext cx="248100" cy="0"/>
            </a:xfrm>
            <a:prstGeom prst="straightConnector1">
              <a:avLst/>
            </a:prstGeom>
            <a:noFill/>
            <a:ln cap="flat" cmpd="sng" w="19050">
              <a:solidFill>
                <a:schemeClr val="dk1"/>
              </a:solidFill>
              <a:prstDash val="solid"/>
              <a:round/>
              <a:headEnd len="med" w="med" type="none"/>
              <a:tailEnd len="med" w="med" type="none"/>
            </a:ln>
          </p:spPr>
        </p:cxnSp>
        <p:cxnSp>
          <p:nvCxnSpPr>
            <p:cNvPr id="1963" name="Google Shape;1963;p49"/>
            <p:cNvCxnSpPr/>
            <p:nvPr/>
          </p:nvCxnSpPr>
          <p:spPr>
            <a:xfrm>
              <a:off x="4477875" y="3790675"/>
              <a:ext cx="0" cy="822600"/>
            </a:xfrm>
            <a:prstGeom prst="straightConnector1">
              <a:avLst/>
            </a:prstGeom>
            <a:noFill/>
            <a:ln cap="flat" cmpd="sng" w="19050">
              <a:solidFill>
                <a:schemeClr val="dk1"/>
              </a:solidFill>
              <a:prstDash val="solid"/>
              <a:round/>
              <a:headEnd len="med" w="med" type="none"/>
              <a:tailEnd len="med" w="med" type="none"/>
            </a:ln>
          </p:spPr>
        </p:cxnSp>
      </p:grpSp>
      <p:grpSp>
        <p:nvGrpSpPr>
          <p:cNvPr id="1964" name="Google Shape;1964;p49"/>
          <p:cNvGrpSpPr/>
          <p:nvPr/>
        </p:nvGrpSpPr>
        <p:grpSpPr>
          <a:xfrm>
            <a:off x="1475668" y="1394173"/>
            <a:ext cx="3053790" cy="3749335"/>
            <a:chOff x="5329675" y="1603827"/>
            <a:chExt cx="2889111" cy="3547147"/>
          </a:xfrm>
        </p:grpSpPr>
        <p:sp>
          <p:nvSpPr>
            <p:cNvPr id="1965" name="Google Shape;1965;p49"/>
            <p:cNvSpPr/>
            <p:nvPr/>
          </p:nvSpPr>
          <p:spPr>
            <a:xfrm>
              <a:off x="5364564" y="1990913"/>
              <a:ext cx="669945" cy="252830"/>
            </a:xfrm>
            <a:custGeom>
              <a:rect b="b" l="l" r="r" t="t"/>
              <a:pathLst>
                <a:path extrusionOk="0" h="1145" w="3034">
                  <a:moveTo>
                    <a:pt x="2271" y="1"/>
                  </a:moveTo>
                  <a:cubicBezTo>
                    <a:pt x="2090" y="1"/>
                    <a:pt x="1889" y="24"/>
                    <a:pt x="1683" y="89"/>
                  </a:cubicBezTo>
                  <a:lnTo>
                    <a:pt x="1954" y="88"/>
                  </a:lnTo>
                  <a:lnTo>
                    <a:pt x="1954" y="88"/>
                  </a:lnTo>
                  <a:cubicBezTo>
                    <a:pt x="1954" y="88"/>
                    <a:pt x="1656" y="264"/>
                    <a:pt x="1356" y="457"/>
                  </a:cubicBezTo>
                  <a:cubicBezTo>
                    <a:pt x="1163" y="581"/>
                    <a:pt x="925" y="713"/>
                    <a:pt x="725" y="713"/>
                  </a:cubicBezTo>
                  <a:cubicBezTo>
                    <a:pt x="614" y="713"/>
                    <a:pt x="515" y="673"/>
                    <a:pt x="441" y="568"/>
                  </a:cubicBezTo>
                  <a:cubicBezTo>
                    <a:pt x="236" y="273"/>
                    <a:pt x="640" y="93"/>
                    <a:pt x="640" y="93"/>
                  </a:cubicBezTo>
                  <a:cubicBezTo>
                    <a:pt x="610" y="68"/>
                    <a:pt x="538" y="45"/>
                    <a:pt x="456" y="45"/>
                  </a:cubicBezTo>
                  <a:cubicBezTo>
                    <a:pt x="320" y="45"/>
                    <a:pt x="156" y="109"/>
                    <a:pt x="99" y="341"/>
                  </a:cubicBezTo>
                  <a:cubicBezTo>
                    <a:pt x="0" y="752"/>
                    <a:pt x="236" y="1054"/>
                    <a:pt x="640" y="1127"/>
                  </a:cubicBezTo>
                  <a:cubicBezTo>
                    <a:pt x="703" y="1139"/>
                    <a:pt x="760" y="1144"/>
                    <a:pt x="812" y="1144"/>
                  </a:cubicBezTo>
                  <a:cubicBezTo>
                    <a:pt x="1165" y="1144"/>
                    <a:pt x="1276" y="893"/>
                    <a:pt x="1511" y="624"/>
                  </a:cubicBezTo>
                  <a:cubicBezTo>
                    <a:pt x="1781" y="315"/>
                    <a:pt x="3034" y="137"/>
                    <a:pt x="3034" y="137"/>
                  </a:cubicBezTo>
                  <a:cubicBezTo>
                    <a:pt x="3034" y="137"/>
                    <a:pt x="2711" y="1"/>
                    <a:pt x="2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9"/>
            <p:cNvSpPr/>
            <p:nvPr/>
          </p:nvSpPr>
          <p:spPr>
            <a:xfrm>
              <a:off x="5416676" y="2010345"/>
              <a:ext cx="379356" cy="138229"/>
            </a:xfrm>
            <a:custGeom>
              <a:rect b="b" l="l" r="r" t="t"/>
              <a:pathLst>
                <a:path extrusionOk="0" h="626" w="1718">
                  <a:moveTo>
                    <a:pt x="1718" y="0"/>
                  </a:moveTo>
                  <a:lnTo>
                    <a:pt x="1447" y="1"/>
                  </a:lnTo>
                  <a:cubicBezTo>
                    <a:pt x="1362" y="27"/>
                    <a:pt x="1282" y="60"/>
                    <a:pt x="1202" y="97"/>
                  </a:cubicBezTo>
                  <a:cubicBezTo>
                    <a:pt x="781" y="304"/>
                    <a:pt x="592" y="473"/>
                    <a:pt x="461" y="473"/>
                  </a:cubicBezTo>
                  <a:cubicBezTo>
                    <a:pt x="424" y="473"/>
                    <a:pt x="392" y="460"/>
                    <a:pt x="360" y="430"/>
                  </a:cubicBezTo>
                  <a:cubicBezTo>
                    <a:pt x="171" y="253"/>
                    <a:pt x="403" y="5"/>
                    <a:pt x="403" y="5"/>
                  </a:cubicBezTo>
                  <a:lnTo>
                    <a:pt x="403" y="5"/>
                  </a:lnTo>
                  <a:cubicBezTo>
                    <a:pt x="403" y="5"/>
                    <a:pt x="0" y="185"/>
                    <a:pt x="205" y="480"/>
                  </a:cubicBezTo>
                  <a:cubicBezTo>
                    <a:pt x="278" y="585"/>
                    <a:pt x="377" y="625"/>
                    <a:pt x="488" y="625"/>
                  </a:cubicBezTo>
                  <a:cubicBezTo>
                    <a:pt x="688" y="625"/>
                    <a:pt x="927" y="493"/>
                    <a:pt x="1120" y="369"/>
                  </a:cubicBezTo>
                  <a:cubicBezTo>
                    <a:pt x="1420" y="176"/>
                    <a:pt x="1718" y="0"/>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9"/>
            <p:cNvSpPr/>
            <p:nvPr/>
          </p:nvSpPr>
          <p:spPr>
            <a:xfrm>
              <a:off x="7525669" y="1990913"/>
              <a:ext cx="670166" cy="252610"/>
            </a:xfrm>
            <a:custGeom>
              <a:rect b="b" l="l" r="r" t="t"/>
              <a:pathLst>
                <a:path extrusionOk="0" h="1144" w="3035">
                  <a:moveTo>
                    <a:pt x="766" y="1"/>
                  </a:moveTo>
                  <a:cubicBezTo>
                    <a:pt x="325" y="1"/>
                    <a:pt x="0" y="139"/>
                    <a:pt x="0" y="139"/>
                  </a:cubicBezTo>
                  <a:cubicBezTo>
                    <a:pt x="0" y="139"/>
                    <a:pt x="1141" y="292"/>
                    <a:pt x="1410" y="601"/>
                  </a:cubicBezTo>
                  <a:cubicBezTo>
                    <a:pt x="1648" y="872"/>
                    <a:pt x="1847" y="1143"/>
                    <a:pt x="2228" y="1143"/>
                  </a:cubicBezTo>
                  <a:cubicBezTo>
                    <a:pt x="2280" y="1143"/>
                    <a:pt x="2336" y="1138"/>
                    <a:pt x="2395" y="1127"/>
                  </a:cubicBezTo>
                  <a:cubicBezTo>
                    <a:pt x="2798" y="1054"/>
                    <a:pt x="3034" y="752"/>
                    <a:pt x="2935" y="341"/>
                  </a:cubicBezTo>
                  <a:cubicBezTo>
                    <a:pt x="2878" y="109"/>
                    <a:pt x="2714" y="45"/>
                    <a:pt x="2579" y="45"/>
                  </a:cubicBezTo>
                  <a:cubicBezTo>
                    <a:pt x="2497" y="45"/>
                    <a:pt x="2426" y="68"/>
                    <a:pt x="2395" y="93"/>
                  </a:cubicBezTo>
                  <a:cubicBezTo>
                    <a:pt x="2395" y="93"/>
                    <a:pt x="2798" y="273"/>
                    <a:pt x="2593" y="568"/>
                  </a:cubicBezTo>
                  <a:cubicBezTo>
                    <a:pt x="2520" y="673"/>
                    <a:pt x="2421" y="713"/>
                    <a:pt x="2310" y="713"/>
                  </a:cubicBezTo>
                  <a:cubicBezTo>
                    <a:pt x="2110" y="713"/>
                    <a:pt x="1871" y="581"/>
                    <a:pt x="1679" y="457"/>
                  </a:cubicBezTo>
                  <a:cubicBezTo>
                    <a:pt x="1380" y="264"/>
                    <a:pt x="1080" y="88"/>
                    <a:pt x="1080" y="88"/>
                  </a:cubicBezTo>
                  <a:lnTo>
                    <a:pt x="1080" y="88"/>
                  </a:lnTo>
                  <a:lnTo>
                    <a:pt x="1353" y="89"/>
                  </a:lnTo>
                  <a:cubicBezTo>
                    <a:pt x="1147" y="24"/>
                    <a:pt x="947" y="1"/>
                    <a:pt x="7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9"/>
            <p:cNvSpPr/>
            <p:nvPr/>
          </p:nvSpPr>
          <p:spPr>
            <a:xfrm>
              <a:off x="7764148" y="2010345"/>
              <a:ext cx="379356" cy="138229"/>
            </a:xfrm>
            <a:custGeom>
              <a:rect b="b" l="l" r="r" t="t"/>
              <a:pathLst>
                <a:path extrusionOk="0" h="626" w="1718">
                  <a:moveTo>
                    <a:pt x="0" y="0"/>
                  </a:moveTo>
                  <a:cubicBezTo>
                    <a:pt x="0" y="0"/>
                    <a:pt x="300" y="176"/>
                    <a:pt x="599" y="369"/>
                  </a:cubicBezTo>
                  <a:cubicBezTo>
                    <a:pt x="791" y="493"/>
                    <a:pt x="1030" y="625"/>
                    <a:pt x="1230" y="625"/>
                  </a:cubicBezTo>
                  <a:cubicBezTo>
                    <a:pt x="1341" y="625"/>
                    <a:pt x="1440" y="585"/>
                    <a:pt x="1513" y="480"/>
                  </a:cubicBezTo>
                  <a:cubicBezTo>
                    <a:pt x="1718" y="185"/>
                    <a:pt x="1315" y="5"/>
                    <a:pt x="1315" y="5"/>
                  </a:cubicBezTo>
                  <a:lnTo>
                    <a:pt x="1315" y="5"/>
                  </a:lnTo>
                  <a:cubicBezTo>
                    <a:pt x="1315" y="5"/>
                    <a:pt x="1547" y="253"/>
                    <a:pt x="1360" y="430"/>
                  </a:cubicBezTo>
                  <a:cubicBezTo>
                    <a:pt x="1328" y="460"/>
                    <a:pt x="1295" y="473"/>
                    <a:pt x="1258" y="473"/>
                  </a:cubicBezTo>
                  <a:cubicBezTo>
                    <a:pt x="1127" y="473"/>
                    <a:pt x="938" y="304"/>
                    <a:pt x="516" y="97"/>
                  </a:cubicBezTo>
                  <a:cubicBezTo>
                    <a:pt x="438" y="60"/>
                    <a:pt x="356" y="27"/>
                    <a:pt x="273" y="1"/>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9"/>
            <p:cNvSpPr/>
            <p:nvPr/>
          </p:nvSpPr>
          <p:spPr>
            <a:xfrm>
              <a:off x="5652063" y="2571874"/>
              <a:ext cx="1076903" cy="1561807"/>
            </a:xfrm>
            <a:custGeom>
              <a:rect b="b" l="l" r="r" t="t"/>
              <a:pathLst>
                <a:path extrusionOk="0" h="7073" w="4877">
                  <a:moveTo>
                    <a:pt x="3050" y="1"/>
                  </a:moveTo>
                  <a:lnTo>
                    <a:pt x="1869" y="1825"/>
                  </a:lnTo>
                  <a:cubicBezTo>
                    <a:pt x="1869" y="1825"/>
                    <a:pt x="1455" y="1714"/>
                    <a:pt x="1045" y="1714"/>
                  </a:cubicBezTo>
                  <a:cubicBezTo>
                    <a:pt x="803" y="1714"/>
                    <a:pt x="562" y="1753"/>
                    <a:pt x="410" y="1876"/>
                  </a:cubicBezTo>
                  <a:cubicBezTo>
                    <a:pt x="0" y="2210"/>
                    <a:pt x="228" y="2783"/>
                    <a:pt x="228" y="2783"/>
                  </a:cubicBezTo>
                  <a:cubicBezTo>
                    <a:pt x="228" y="2783"/>
                    <a:pt x="296" y="2501"/>
                    <a:pt x="410" y="2389"/>
                  </a:cubicBezTo>
                  <a:cubicBezTo>
                    <a:pt x="473" y="2328"/>
                    <a:pt x="672" y="2197"/>
                    <a:pt x="888" y="2197"/>
                  </a:cubicBezTo>
                  <a:cubicBezTo>
                    <a:pt x="1066" y="2197"/>
                    <a:pt x="1256" y="2286"/>
                    <a:pt x="1390" y="2580"/>
                  </a:cubicBezTo>
                  <a:cubicBezTo>
                    <a:pt x="1686" y="3229"/>
                    <a:pt x="2138" y="7072"/>
                    <a:pt x="2138" y="7072"/>
                  </a:cubicBezTo>
                  <a:lnTo>
                    <a:pt x="4877" y="7072"/>
                  </a:lnTo>
                  <a:lnTo>
                    <a:pt x="48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9"/>
            <p:cNvSpPr/>
            <p:nvPr/>
          </p:nvSpPr>
          <p:spPr>
            <a:xfrm>
              <a:off x="6726102" y="2571874"/>
              <a:ext cx="1076903" cy="1561807"/>
            </a:xfrm>
            <a:custGeom>
              <a:rect b="b" l="l" r="r" t="t"/>
              <a:pathLst>
                <a:path extrusionOk="0" h="7073" w="4877">
                  <a:moveTo>
                    <a:pt x="0" y="1"/>
                  </a:moveTo>
                  <a:lnTo>
                    <a:pt x="0" y="7072"/>
                  </a:lnTo>
                  <a:lnTo>
                    <a:pt x="2739" y="7072"/>
                  </a:lnTo>
                  <a:cubicBezTo>
                    <a:pt x="2739" y="7072"/>
                    <a:pt x="3191" y="3229"/>
                    <a:pt x="3487" y="2580"/>
                  </a:cubicBezTo>
                  <a:cubicBezTo>
                    <a:pt x="3621" y="2286"/>
                    <a:pt x="3811" y="2197"/>
                    <a:pt x="3989" y="2197"/>
                  </a:cubicBezTo>
                  <a:cubicBezTo>
                    <a:pt x="4205" y="2197"/>
                    <a:pt x="4404" y="2328"/>
                    <a:pt x="4466" y="2389"/>
                  </a:cubicBezTo>
                  <a:cubicBezTo>
                    <a:pt x="4581" y="2501"/>
                    <a:pt x="4648" y="2783"/>
                    <a:pt x="4648" y="2783"/>
                  </a:cubicBezTo>
                  <a:cubicBezTo>
                    <a:pt x="4648" y="2783"/>
                    <a:pt x="4877" y="2210"/>
                    <a:pt x="4466" y="1876"/>
                  </a:cubicBezTo>
                  <a:cubicBezTo>
                    <a:pt x="4314" y="1753"/>
                    <a:pt x="4073" y="1714"/>
                    <a:pt x="3831" y="1714"/>
                  </a:cubicBezTo>
                  <a:cubicBezTo>
                    <a:pt x="3422" y="1714"/>
                    <a:pt x="3008" y="1825"/>
                    <a:pt x="3008" y="1825"/>
                  </a:cubicBezTo>
                  <a:lnTo>
                    <a:pt x="1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9"/>
            <p:cNvSpPr/>
            <p:nvPr/>
          </p:nvSpPr>
          <p:spPr>
            <a:xfrm>
              <a:off x="6376775" y="2755370"/>
              <a:ext cx="326582" cy="843945"/>
            </a:xfrm>
            <a:custGeom>
              <a:rect b="b" l="l" r="r" t="t"/>
              <a:pathLst>
                <a:path extrusionOk="0" h="3822" w="1479">
                  <a:moveTo>
                    <a:pt x="891" y="1"/>
                  </a:moveTo>
                  <a:cubicBezTo>
                    <a:pt x="872" y="1"/>
                    <a:pt x="852" y="1"/>
                    <a:pt x="832" y="3"/>
                  </a:cubicBezTo>
                  <a:cubicBezTo>
                    <a:pt x="648" y="16"/>
                    <a:pt x="435" y="116"/>
                    <a:pt x="339" y="286"/>
                  </a:cubicBezTo>
                  <a:cubicBezTo>
                    <a:pt x="322" y="243"/>
                    <a:pt x="324" y="185"/>
                    <a:pt x="348" y="40"/>
                  </a:cubicBezTo>
                  <a:cubicBezTo>
                    <a:pt x="330" y="37"/>
                    <a:pt x="312" y="35"/>
                    <a:pt x="296" y="35"/>
                  </a:cubicBezTo>
                  <a:cubicBezTo>
                    <a:pt x="90" y="35"/>
                    <a:pt x="1" y="286"/>
                    <a:pt x="38" y="499"/>
                  </a:cubicBezTo>
                  <a:cubicBezTo>
                    <a:pt x="108" y="904"/>
                    <a:pt x="530" y="1038"/>
                    <a:pt x="683" y="1408"/>
                  </a:cubicBezTo>
                  <a:cubicBezTo>
                    <a:pt x="665" y="1468"/>
                    <a:pt x="632" y="1607"/>
                    <a:pt x="627" y="1668"/>
                  </a:cubicBezTo>
                  <a:cubicBezTo>
                    <a:pt x="600" y="2013"/>
                    <a:pt x="871" y="2174"/>
                    <a:pt x="1019" y="2467"/>
                  </a:cubicBezTo>
                  <a:cubicBezTo>
                    <a:pt x="1018" y="2476"/>
                    <a:pt x="1005" y="2522"/>
                    <a:pt x="988" y="2591"/>
                  </a:cubicBezTo>
                  <a:cubicBezTo>
                    <a:pt x="905" y="2913"/>
                    <a:pt x="1211" y="3177"/>
                    <a:pt x="1170" y="3486"/>
                  </a:cubicBezTo>
                  <a:cubicBezTo>
                    <a:pt x="1162" y="3545"/>
                    <a:pt x="1133" y="3718"/>
                    <a:pt x="1112" y="3780"/>
                  </a:cubicBezTo>
                  <a:cubicBezTo>
                    <a:pt x="1104" y="3802"/>
                    <a:pt x="1136" y="3822"/>
                    <a:pt x="1161" y="3822"/>
                  </a:cubicBezTo>
                  <a:cubicBezTo>
                    <a:pt x="1171" y="3822"/>
                    <a:pt x="1180" y="3819"/>
                    <a:pt x="1184" y="3811"/>
                  </a:cubicBezTo>
                  <a:cubicBezTo>
                    <a:pt x="1305" y="3622"/>
                    <a:pt x="1355" y="3396"/>
                    <a:pt x="1326" y="3174"/>
                  </a:cubicBezTo>
                  <a:cubicBezTo>
                    <a:pt x="1313" y="3075"/>
                    <a:pt x="1277" y="2983"/>
                    <a:pt x="1251" y="2888"/>
                  </a:cubicBezTo>
                  <a:cubicBezTo>
                    <a:pt x="1169" y="2585"/>
                    <a:pt x="1428" y="2324"/>
                    <a:pt x="1438" y="2077"/>
                  </a:cubicBezTo>
                  <a:lnTo>
                    <a:pt x="1438" y="2077"/>
                  </a:lnTo>
                  <a:cubicBezTo>
                    <a:pt x="1370" y="2089"/>
                    <a:pt x="1249" y="2142"/>
                    <a:pt x="1199" y="2180"/>
                  </a:cubicBezTo>
                  <a:cubicBezTo>
                    <a:pt x="1242" y="1981"/>
                    <a:pt x="1321" y="1673"/>
                    <a:pt x="1268" y="1544"/>
                  </a:cubicBezTo>
                  <a:cubicBezTo>
                    <a:pt x="1263" y="1543"/>
                    <a:pt x="1258" y="1543"/>
                    <a:pt x="1252" y="1543"/>
                  </a:cubicBezTo>
                  <a:cubicBezTo>
                    <a:pt x="1198" y="1543"/>
                    <a:pt x="1140" y="1583"/>
                    <a:pt x="1100" y="1614"/>
                  </a:cubicBezTo>
                  <a:cubicBezTo>
                    <a:pt x="1087" y="1623"/>
                    <a:pt x="1075" y="1633"/>
                    <a:pt x="1064" y="1643"/>
                  </a:cubicBezTo>
                  <a:cubicBezTo>
                    <a:pt x="1130" y="1458"/>
                    <a:pt x="1194" y="1178"/>
                    <a:pt x="1048" y="1045"/>
                  </a:cubicBezTo>
                  <a:cubicBezTo>
                    <a:pt x="940" y="1071"/>
                    <a:pt x="844" y="1179"/>
                    <a:pt x="789" y="1250"/>
                  </a:cubicBezTo>
                  <a:cubicBezTo>
                    <a:pt x="772" y="1194"/>
                    <a:pt x="750" y="1141"/>
                    <a:pt x="720" y="1092"/>
                  </a:cubicBezTo>
                  <a:cubicBezTo>
                    <a:pt x="589" y="868"/>
                    <a:pt x="390" y="721"/>
                    <a:pt x="538" y="428"/>
                  </a:cubicBezTo>
                  <a:cubicBezTo>
                    <a:pt x="589" y="331"/>
                    <a:pt x="679" y="260"/>
                    <a:pt x="785" y="236"/>
                  </a:cubicBezTo>
                  <a:cubicBezTo>
                    <a:pt x="827" y="227"/>
                    <a:pt x="866" y="222"/>
                    <a:pt x="903" y="222"/>
                  </a:cubicBezTo>
                  <a:cubicBezTo>
                    <a:pt x="1024" y="222"/>
                    <a:pt x="1120" y="270"/>
                    <a:pt x="1205" y="364"/>
                  </a:cubicBezTo>
                  <a:cubicBezTo>
                    <a:pt x="1260" y="425"/>
                    <a:pt x="1265" y="676"/>
                    <a:pt x="1077" y="676"/>
                  </a:cubicBezTo>
                  <a:cubicBezTo>
                    <a:pt x="1063" y="676"/>
                    <a:pt x="1049" y="675"/>
                    <a:pt x="1034" y="672"/>
                  </a:cubicBezTo>
                  <a:cubicBezTo>
                    <a:pt x="975" y="649"/>
                    <a:pt x="921" y="594"/>
                    <a:pt x="889" y="503"/>
                  </a:cubicBezTo>
                  <a:cubicBezTo>
                    <a:pt x="887" y="495"/>
                    <a:pt x="881" y="491"/>
                    <a:pt x="875" y="491"/>
                  </a:cubicBezTo>
                  <a:cubicBezTo>
                    <a:pt x="868" y="491"/>
                    <a:pt x="861" y="496"/>
                    <a:pt x="859" y="507"/>
                  </a:cubicBezTo>
                  <a:cubicBezTo>
                    <a:pt x="832" y="630"/>
                    <a:pt x="908" y="707"/>
                    <a:pt x="985" y="738"/>
                  </a:cubicBezTo>
                  <a:cubicBezTo>
                    <a:pt x="1018" y="750"/>
                    <a:pt x="1052" y="756"/>
                    <a:pt x="1086" y="756"/>
                  </a:cubicBezTo>
                  <a:cubicBezTo>
                    <a:pt x="1281" y="756"/>
                    <a:pt x="1479" y="572"/>
                    <a:pt x="1390" y="327"/>
                  </a:cubicBezTo>
                  <a:cubicBezTo>
                    <a:pt x="1314" y="116"/>
                    <a:pt x="1134" y="1"/>
                    <a:pt x="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9"/>
            <p:cNvSpPr/>
            <p:nvPr/>
          </p:nvSpPr>
          <p:spPr>
            <a:xfrm>
              <a:off x="6736922" y="2755370"/>
              <a:ext cx="326582" cy="843945"/>
            </a:xfrm>
            <a:custGeom>
              <a:rect b="b" l="l" r="r" t="t"/>
              <a:pathLst>
                <a:path extrusionOk="0" h="3822" w="1479">
                  <a:moveTo>
                    <a:pt x="588" y="1"/>
                  </a:moveTo>
                  <a:cubicBezTo>
                    <a:pt x="345" y="1"/>
                    <a:pt x="165" y="116"/>
                    <a:pt x="88" y="327"/>
                  </a:cubicBezTo>
                  <a:cubicBezTo>
                    <a:pt x="0" y="572"/>
                    <a:pt x="199" y="756"/>
                    <a:pt x="393" y="756"/>
                  </a:cubicBezTo>
                  <a:cubicBezTo>
                    <a:pt x="427" y="756"/>
                    <a:pt x="461" y="750"/>
                    <a:pt x="494" y="738"/>
                  </a:cubicBezTo>
                  <a:cubicBezTo>
                    <a:pt x="571" y="707"/>
                    <a:pt x="647" y="630"/>
                    <a:pt x="620" y="507"/>
                  </a:cubicBezTo>
                  <a:cubicBezTo>
                    <a:pt x="618" y="496"/>
                    <a:pt x="611" y="491"/>
                    <a:pt x="604" y="491"/>
                  </a:cubicBezTo>
                  <a:cubicBezTo>
                    <a:pt x="598" y="491"/>
                    <a:pt x="591" y="495"/>
                    <a:pt x="589" y="503"/>
                  </a:cubicBezTo>
                  <a:cubicBezTo>
                    <a:pt x="558" y="594"/>
                    <a:pt x="504" y="649"/>
                    <a:pt x="445" y="672"/>
                  </a:cubicBezTo>
                  <a:cubicBezTo>
                    <a:pt x="430" y="675"/>
                    <a:pt x="416" y="676"/>
                    <a:pt x="403" y="676"/>
                  </a:cubicBezTo>
                  <a:cubicBezTo>
                    <a:pt x="215" y="676"/>
                    <a:pt x="219" y="425"/>
                    <a:pt x="274" y="364"/>
                  </a:cubicBezTo>
                  <a:cubicBezTo>
                    <a:pt x="359" y="270"/>
                    <a:pt x="455" y="222"/>
                    <a:pt x="575" y="222"/>
                  </a:cubicBezTo>
                  <a:cubicBezTo>
                    <a:pt x="612" y="222"/>
                    <a:pt x="651" y="227"/>
                    <a:pt x="693" y="236"/>
                  </a:cubicBezTo>
                  <a:cubicBezTo>
                    <a:pt x="799" y="260"/>
                    <a:pt x="891" y="331"/>
                    <a:pt x="941" y="428"/>
                  </a:cubicBezTo>
                  <a:cubicBezTo>
                    <a:pt x="1089" y="721"/>
                    <a:pt x="891" y="868"/>
                    <a:pt x="759" y="1092"/>
                  </a:cubicBezTo>
                  <a:cubicBezTo>
                    <a:pt x="729" y="1141"/>
                    <a:pt x="706" y="1194"/>
                    <a:pt x="690" y="1250"/>
                  </a:cubicBezTo>
                  <a:cubicBezTo>
                    <a:pt x="635" y="1179"/>
                    <a:pt x="540" y="1071"/>
                    <a:pt x="431" y="1045"/>
                  </a:cubicBezTo>
                  <a:cubicBezTo>
                    <a:pt x="286" y="1178"/>
                    <a:pt x="349" y="1458"/>
                    <a:pt x="414" y="1643"/>
                  </a:cubicBezTo>
                  <a:cubicBezTo>
                    <a:pt x="404" y="1633"/>
                    <a:pt x="391" y="1623"/>
                    <a:pt x="379" y="1614"/>
                  </a:cubicBezTo>
                  <a:cubicBezTo>
                    <a:pt x="339" y="1583"/>
                    <a:pt x="281" y="1543"/>
                    <a:pt x="227" y="1543"/>
                  </a:cubicBezTo>
                  <a:cubicBezTo>
                    <a:pt x="221" y="1543"/>
                    <a:pt x="216" y="1543"/>
                    <a:pt x="211" y="1544"/>
                  </a:cubicBezTo>
                  <a:cubicBezTo>
                    <a:pt x="158" y="1673"/>
                    <a:pt x="238" y="1981"/>
                    <a:pt x="280" y="2180"/>
                  </a:cubicBezTo>
                  <a:cubicBezTo>
                    <a:pt x="231" y="2142"/>
                    <a:pt x="109" y="2089"/>
                    <a:pt x="41" y="2077"/>
                  </a:cubicBezTo>
                  <a:lnTo>
                    <a:pt x="41" y="2077"/>
                  </a:lnTo>
                  <a:cubicBezTo>
                    <a:pt x="52" y="2324"/>
                    <a:pt x="310" y="2585"/>
                    <a:pt x="228" y="2888"/>
                  </a:cubicBezTo>
                  <a:cubicBezTo>
                    <a:pt x="203" y="2983"/>
                    <a:pt x="166" y="3075"/>
                    <a:pt x="153" y="3174"/>
                  </a:cubicBezTo>
                  <a:cubicBezTo>
                    <a:pt x="124" y="3396"/>
                    <a:pt x="173" y="3622"/>
                    <a:pt x="294" y="3811"/>
                  </a:cubicBezTo>
                  <a:cubicBezTo>
                    <a:pt x="299" y="3819"/>
                    <a:pt x="308" y="3822"/>
                    <a:pt x="318" y="3822"/>
                  </a:cubicBezTo>
                  <a:cubicBezTo>
                    <a:pt x="343" y="3822"/>
                    <a:pt x="375" y="3802"/>
                    <a:pt x="368" y="3780"/>
                  </a:cubicBezTo>
                  <a:cubicBezTo>
                    <a:pt x="346" y="3718"/>
                    <a:pt x="317" y="3545"/>
                    <a:pt x="309" y="3486"/>
                  </a:cubicBezTo>
                  <a:cubicBezTo>
                    <a:pt x="267" y="3177"/>
                    <a:pt x="575" y="2913"/>
                    <a:pt x="492" y="2591"/>
                  </a:cubicBezTo>
                  <a:cubicBezTo>
                    <a:pt x="474" y="2522"/>
                    <a:pt x="461" y="2476"/>
                    <a:pt x="460" y="2467"/>
                  </a:cubicBezTo>
                  <a:cubicBezTo>
                    <a:pt x="609" y="2174"/>
                    <a:pt x="879" y="2013"/>
                    <a:pt x="852" y="1668"/>
                  </a:cubicBezTo>
                  <a:cubicBezTo>
                    <a:pt x="847" y="1607"/>
                    <a:pt x="814" y="1468"/>
                    <a:pt x="796" y="1408"/>
                  </a:cubicBezTo>
                  <a:cubicBezTo>
                    <a:pt x="949" y="1038"/>
                    <a:pt x="1371" y="904"/>
                    <a:pt x="1442" y="499"/>
                  </a:cubicBezTo>
                  <a:cubicBezTo>
                    <a:pt x="1478" y="286"/>
                    <a:pt x="1389" y="35"/>
                    <a:pt x="1183" y="35"/>
                  </a:cubicBezTo>
                  <a:cubicBezTo>
                    <a:pt x="1167" y="35"/>
                    <a:pt x="1150" y="37"/>
                    <a:pt x="1132" y="40"/>
                  </a:cubicBezTo>
                  <a:cubicBezTo>
                    <a:pt x="1155" y="185"/>
                    <a:pt x="1157" y="243"/>
                    <a:pt x="1140" y="286"/>
                  </a:cubicBezTo>
                  <a:cubicBezTo>
                    <a:pt x="1044" y="116"/>
                    <a:pt x="830" y="16"/>
                    <a:pt x="647" y="3"/>
                  </a:cubicBezTo>
                  <a:cubicBezTo>
                    <a:pt x="627" y="1"/>
                    <a:pt x="607" y="1"/>
                    <a:pt x="5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9"/>
            <p:cNvSpPr/>
            <p:nvPr/>
          </p:nvSpPr>
          <p:spPr>
            <a:xfrm>
              <a:off x="5499923" y="2018073"/>
              <a:ext cx="1471715" cy="968263"/>
            </a:xfrm>
            <a:custGeom>
              <a:rect b="b" l="l" r="r" t="t"/>
              <a:pathLst>
                <a:path extrusionOk="0" h="4385" w="6665">
                  <a:moveTo>
                    <a:pt x="2793" y="0"/>
                  </a:moveTo>
                  <a:cubicBezTo>
                    <a:pt x="2345" y="0"/>
                    <a:pt x="1864" y="66"/>
                    <a:pt x="1478" y="192"/>
                  </a:cubicBezTo>
                  <a:cubicBezTo>
                    <a:pt x="451" y="529"/>
                    <a:pt x="0" y="1602"/>
                    <a:pt x="119" y="2601"/>
                  </a:cubicBezTo>
                  <a:cubicBezTo>
                    <a:pt x="235" y="3572"/>
                    <a:pt x="812" y="4363"/>
                    <a:pt x="1864" y="4384"/>
                  </a:cubicBezTo>
                  <a:cubicBezTo>
                    <a:pt x="1879" y="4385"/>
                    <a:pt x="1894" y="4385"/>
                    <a:pt x="1909" y="4385"/>
                  </a:cubicBezTo>
                  <a:cubicBezTo>
                    <a:pt x="2913" y="4385"/>
                    <a:pt x="3753" y="3691"/>
                    <a:pt x="3799" y="2805"/>
                  </a:cubicBezTo>
                  <a:lnTo>
                    <a:pt x="6665" y="2805"/>
                  </a:lnTo>
                  <a:lnTo>
                    <a:pt x="6665" y="606"/>
                  </a:lnTo>
                  <a:lnTo>
                    <a:pt x="5083" y="606"/>
                  </a:lnTo>
                  <a:cubicBezTo>
                    <a:pt x="4523" y="295"/>
                    <a:pt x="4120" y="152"/>
                    <a:pt x="3367" y="40"/>
                  </a:cubicBezTo>
                  <a:cubicBezTo>
                    <a:pt x="3190" y="13"/>
                    <a:pt x="2995" y="0"/>
                    <a:pt x="27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9"/>
            <p:cNvSpPr/>
            <p:nvPr/>
          </p:nvSpPr>
          <p:spPr>
            <a:xfrm>
              <a:off x="6844679" y="2014319"/>
              <a:ext cx="1200116" cy="966938"/>
            </a:xfrm>
            <a:custGeom>
              <a:rect b="b" l="l" r="r" t="t"/>
              <a:pathLst>
                <a:path extrusionOk="0" h="4379" w="5435">
                  <a:moveTo>
                    <a:pt x="2530" y="0"/>
                  </a:moveTo>
                  <a:cubicBezTo>
                    <a:pt x="2356" y="0"/>
                    <a:pt x="2189" y="11"/>
                    <a:pt x="2037" y="34"/>
                  </a:cubicBezTo>
                  <a:cubicBezTo>
                    <a:pt x="1267" y="150"/>
                    <a:pt x="862" y="296"/>
                    <a:pt x="281" y="623"/>
                  </a:cubicBezTo>
                  <a:lnTo>
                    <a:pt x="0" y="623"/>
                  </a:lnTo>
                  <a:lnTo>
                    <a:pt x="0" y="2822"/>
                  </a:lnTo>
                  <a:lnTo>
                    <a:pt x="1609" y="2822"/>
                  </a:lnTo>
                  <a:cubicBezTo>
                    <a:pt x="1668" y="3697"/>
                    <a:pt x="2502" y="4378"/>
                    <a:pt x="3496" y="4378"/>
                  </a:cubicBezTo>
                  <a:cubicBezTo>
                    <a:pt x="3511" y="4378"/>
                    <a:pt x="3527" y="4378"/>
                    <a:pt x="3542" y="4378"/>
                  </a:cubicBezTo>
                  <a:cubicBezTo>
                    <a:pt x="4594" y="4357"/>
                    <a:pt x="5201" y="3614"/>
                    <a:pt x="5315" y="2644"/>
                  </a:cubicBezTo>
                  <a:cubicBezTo>
                    <a:pt x="5435" y="1644"/>
                    <a:pt x="4988" y="554"/>
                    <a:pt x="3959" y="217"/>
                  </a:cubicBezTo>
                  <a:cubicBezTo>
                    <a:pt x="3549" y="82"/>
                    <a:pt x="3012" y="0"/>
                    <a:pt x="2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9"/>
            <p:cNvSpPr/>
            <p:nvPr/>
          </p:nvSpPr>
          <p:spPr>
            <a:xfrm>
              <a:off x="5329675" y="1751772"/>
              <a:ext cx="2889111" cy="87663"/>
            </a:xfrm>
            <a:custGeom>
              <a:rect b="b" l="l" r="r" t="t"/>
              <a:pathLst>
                <a:path extrusionOk="0" h="397" w="13084">
                  <a:moveTo>
                    <a:pt x="0" y="0"/>
                  </a:moveTo>
                  <a:lnTo>
                    <a:pt x="0" y="397"/>
                  </a:lnTo>
                  <a:lnTo>
                    <a:pt x="13083" y="397"/>
                  </a:lnTo>
                  <a:lnTo>
                    <a:pt x="130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9"/>
            <p:cNvSpPr/>
            <p:nvPr/>
          </p:nvSpPr>
          <p:spPr>
            <a:xfrm>
              <a:off x="6119085" y="4213624"/>
              <a:ext cx="1209611" cy="937349"/>
            </a:xfrm>
            <a:custGeom>
              <a:rect b="b" l="l" r="r" t="t"/>
              <a:pathLst>
                <a:path extrusionOk="0" h="4245" w="5478">
                  <a:moveTo>
                    <a:pt x="1" y="0"/>
                  </a:moveTo>
                  <a:lnTo>
                    <a:pt x="1" y="4245"/>
                  </a:lnTo>
                  <a:lnTo>
                    <a:pt x="5477" y="4245"/>
                  </a:lnTo>
                  <a:lnTo>
                    <a:pt x="54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9"/>
            <p:cNvSpPr/>
            <p:nvPr/>
          </p:nvSpPr>
          <p:spPr>
            <a:xfrm>
              <a:off x="6224634" y="4335734"/>
              <a:ext cx="120784" cy="815240"/>
            </a:xfrm>
            <a:custGeom>
              <a:rect b="b" l="l" r="r" t="t"/>
              <a:pathLst>
                <a:path extrusionOk="0" h="3692" w="547">
                  <a:moveTo>
                    <a:pt x="274" y="1"/>
                  </a:moveTo>
                  <a:cubicBezTo>
                    <a:pt x="123" y="1"/>
                    <a:pt x="0" y="122"/>
                    <a:pt x="0" y="273"/>
                  </a:cubicBezTo>
                  <a:lnTo>
                    <a:pt x="0" y="3692"/>
                  </a:lnTo>
                  <a:lnTo>
                    <a:pt x="546" y="3692"/>
                  </a:lnTo>
                  <a:lnTo>
                    <a:pt x="546" y="273"/>
                  </a:lnTo>
                  <a:cubicBezTo>
                    <a:pt x="546" y="122"/>
                    <a:pt x="425" y="1"/>
                    <a:pt x="2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9"/>
            <p:cNvSpPr/>
            <p:nvPr/>
          </p:nvSpPr>
          <p:spPr>
            <a:xfrm>
              <a:off x="6503080" y="4334188"/>
              <a:ext cx="122330" cy="816785"/>
            </a:xfrm>
            <a:custGeom>
              <a:rect b="b" l="l" r="r" t="t"/>
              <a:pathLst>
                <a:path extrusionOk="0" h="3699" w="554">
                  <a:moveTo>
                    <a:pt x="278" y="1"/>
                  </a:moveTo>
                  <a:cubicBezTo>
                    <a:pt x="123" y="1"/>
                    <a:pt x="0" y="127"/>
                    <a:pt x="4" y="280"/>
                  </a:cubicBezTo>
                  <a:lnTo>
                    <a:pt x="4" y="3699"/>
                  </a:lnTo>
                  <a:lnTo>
                    <a:pt x="550" y="3699"/>
                  </a:lnTo>
                  <a:lnTo>
                    <a:pt x="550" y="280"/>
                  </a:lnTo>
                  <a:cubicBezTo>
                    <a:pt x="554" y="127"/>
                    <a:pt x="431" y="1"/>
                    <a:pt x="2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9"/>
            <p:cNvSpPr/>
            <p:nvPr/>
          </p:nvSpPr>
          <p:spPr>
            <a:xfrm>
              <a:off x="6805816" y="4335734"/>
              <a:ext cx="120784" cy="815240"/>
            </a:xfrm>
            <a:custGeom>
              <a:rect b="b" l="l" r="r" t="t"/>
              <a:pathLst>
                <a:path extrusionOk="0" h="3692" w="547">
                  <a:moveTo>
                    <a:pt x="273" y="1"/>
                  </a:moveTo>
                  <a:cubicBezTo>
                    <a:pt x="122" y="1"/>
                    <a:pt x="1" y="122"/>
                    <a:pt x="1" y="273"/>
                  </a:cubicBezTo>
                  <a:lnTo>
                    <a:pt x="1" y="3692"/>
                  </a:lnTo>
                  <a:lnTo>
                    <a:pt x="547" y="3692"/>
                  </a:lnTo>
                  <a:lnTo>
                    <a:pt x="547" y="273"/>
                  </a:lnTo>
                  <a:cubicBezTo>
                    <a:pt x="547" y="122"/>
                    <a:pt x="424" y="1"/>
                    <a:pt x="2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7085146" y="4335734"/>
              <a:ext cx="120784" cy="815240"/>
            </a:xfrm>
            <a:custGeom>
              <a:rect b="b" l="l" r="r" t="t"/>
              <a:pathLst>
                <a:path extrusionOk="0" h="3692" w="547">
                  <a:moveTo>
                    <a:pt x="273" y="1"/>
                  </a:moveTo>
                  <a:cubicBezTo>
                    <a:pt x="122" y="1"/>
                    <a:pt x="0" y="122"/>
                    <a:pt x="0" y="273"/>
                  </a:cubicBezTo>
                  <a:lnTo>
                    <a:pt x="0" y="3692"/>
                  </a:lnTo>
                  <a:lnTo>
                    <a:pt x="547" y="3692"/>
                  </a:lnTo>
                  <a:lnTo>
                    <a:pt x="547" y="273"/>
                  </a:lnTo>
                  <a:cubicBezTo>
                    <a:pt x="547" y="122"/>
                    <a:pt x="424" y="1"/>
                    <a:pt x="2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5329675" y="1839435"/>
              <a:ext cx="2889111" cy="178858"/>
            </a:xfrm>
            <a:custGeom>
              <a:rect b="b" l="l" r="r" t="t"/>
              <a:pathLst>
                <a:path extrusionOk="0" h="810" w="13084">
                  <a:moveTo>
                    <a:pt x="0" y="1"/>
                  </a:moveTo>
                  <a:lnTo>
                    <a:pt x="0" y="809"/>
                  </a:lnTo>
                  <a:lnTo>
                    <a:pt x="13083" y="809"/>
                  </a:lnTo>
                  <a:lnTo>
                    <a:pt x="130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5949058" y="2894483"/>
              <a:ext cx="624458" cy="1239421"/>
            </a:xfrm>
            <a:custGeom>
              <a:rect b="b" l="l" r="r" t="t"/>
              <a:pathLst>
                <a:path extrusionOk="0" h="5613" w="2828">
                  <a:moveTo>
                    <a:pt x="1681" y="1"/>
                  </a:moveTo>
                  <a:cubicBezTo>
                    <a:pt x="1613" y="1"/>
                    <a:pt x="1532" y="18"/>
                    <a:pt x="1481" y="89"/>
                  </a:cubicBezTo>
                  <a:cubicBezTo>
                    <a:pt x="1377" y="69"/>
                    <a:pt x="1276" y="55"/>
                    <a:pt x="1276" y="55"/>
                  </a:cubicBezTo>
                  <a:cubicBezTo>
                    <a:pt x="1119" y="204"/>
                    <a:pt x="1095" y="454"/>
                    <a:pt x="1095" y="454"/>
                  </a:cubicBezTo>
                  <a:cubicBezTo>
                    <a:pt x="1095" y="454"/>
                    <a:pt x="929" y="10"/>
                    <a:pt x="545" y="10"/>
                  </a:cubicBezTo>
                  <a:cubicBezTo>
                    <a:pt x="515" y="10"/>
                    <a:pt x="484" y="13"/>
                    <a:pt x="451" y="19"/>
                  </a:cubicBezTo>
                  <a:cubicBezTo>
                    <a:pt x="1" y="100"/>
                    <a:pt x="42" y="642"/>
                    <a:pt x="42" y="642"/>
                  </a:cubicBezTo>
                  <a:cubicBezTo>
                    <a:pt x="134" y="615"/>
                    <a:pt x="215" y="602"/>
                    <a:pt x="286" y="602"/>
                  </a:cubicBezTo>
                  <a:cubicBezTo>
                    <a:pt x="613" y="602"/>
                    <a:pt x="738" y="861"/>
                    <a:pt x="753" y="1099"/>
                  </a:cubicBezTo>
                  <a:cubicBezTo>
                    <a:pt x="682" y="1073"/>
                    <a:pt x="633" y="1079"/>
                    <a:pt x="586" y="1074"/>
                  </a:cubicBezTo>
                  <a:cubicBezTo>
                    <a:pt x="547" y="1126"/>
                    <a:pt x="531" y="1155"/>
                    <a:pt x="472" y="1195"/>
                  </a:cubicBezTo>
                  <a:cubicBezTo>
                    <a:pt x="463" y="1194"/>
                    <a:pt x="454" y="1194"/>
                    <a:pt x="445" y="1194"/>
                  </a:cubicBezTo>
                  <a:cubicBezTo>
                    <a:pt x="335" y="1194"/>
                    <a:pt x="229" y="1232"/>
                    <a:pt x="145" y="1302"/>
                  </a:cubicBezTo>
                  <a:cubicBezTo>
                    <a:pt x="145" y="1302"/>
                    <a:pt x="301" y="1479"/>
                    <a:pt x="484" y="1519"/>
                  </a:cubicBezTo>
                  <a:cubicBezTo>
                    <a:pt x="466" y="1559"/>
                    <a:pt x="472" y="1588"/>
                    <a:pt x="507" y="1695"/>
                  </a:cubicBezTo>
                  <a:cubicBezTo>
                    <a:pt x="623" y="1746"/>
                    <a:pt x="796" y="1797"/>
                    <a:pt x="959" y="1893"/>
                  </a:cubicBezTo>
                  <a:cubicBezTo>
                    <a:pt x="971" y="1952"/>
                    <a:pt x="1019" y="2027"/>
                    <a:pt x="1054" y="2090"/>
                  </a:cubicBezTo>
                  <a:cubicBezTo>
                    <a:pt x="968" y="2052"/>
                    <a:pt x="824" y="1940"/>
                    <a:pt x="743" y="1929"/>
                  </a:cubicBezTo>
                  <a:cubicBezTo>
                    <a:pt x="700" y="1980"/>
                    <a:pt x="691" y="2077"/>
                    <a:pt x="649" y="2077"/>
                  </a:cubicBezTo>
                  <a:cubicBezTo>
                    <a:pt x="643" y="2077"/>
                    <a:pt x="637" y="2077"/>
                    <a:pt x="632" y="2077"/>
                  </a:cubicBezTo>
                  <a:cubicBezTo>
                    <a:pt x="506" y="2077"/>
                    <a:pt x="346" y="2111"/>
                    <a:pt x="346" y="2111"/>
                  </a:cubicBezTo>
                  <a:cubicBezTo>
                    <a:pt x="346" y="2111"/>
                    <a:pt x="433" y="2231"/>
                    <a:pt x="651" y="2328"/>
                  </a:cubicBezTo>
                  <a:cubicBezTo>
                    <a:pt x="645" y="2388"/>
                    <a:pt x="610" y="2444"/>
                    <a:pt x="620" y="2499"/>
                  </a:cubicBezTo>
                  <a:cubicBezTo>
                    <a:pt x="658" y="2543"/>
                    <a:pt x="875" y="2574"/>
                    <a:pt x="922" y="2603"/>
                  </a:cubicBezTo>
                  <a:cubicBezTo>
                    <a:pt x="1097" y="2712"/>
                    <a:pt x="1309" y="2766"/>
                    <a:pt x="1406" y="3078"/>
                  </a:cubicBezTo>
                  <a:cubicBezTo>
                    <a:pt x="1484" y="3332"/>
                    <a:pt x="1632" y="5613"/>
                    <a:pt x="1632" y="5613"/>
                  </a:cubicBezTo>
                  <a:lnTo>
                    <a:pt x="2212" y="5613"/>
                  </a:lnTo>
                  <a:cubicBezTo>
                    <a:pt x="2212" y="5613"/>
                    <a:pt x="2240" y="4137"/>
                    <a:pt x="2189" y="3641"/>
                  </a:cubicBezTo>
                  <a:cubicBezTo>
                    <a:pt x="2131" y="3098"/>
                    <a:pt x="2172" y="2730"/>
                    <a:pt x="2267" y="2589"/>
                  </a:cubicBezTo>
                  <a:cubicBezTo>
                    <a:pt x="2350" y="2465"/>
                    <a:pt x="2493" y="2393"/>
                    <a:pt x="2591" y="2333"/>
                  </a:cubicBezTo>
                  <a:cubicBezTo>
                    <a:pt x="2632" y="2230"/>
                    <a:pt x="2620" y="2202"/>
                    <a:pt x="2591" y="2117"/>
                  </a:cubicBezTo>
                  <a:cubicBezTo>
                    <a:pt x="2733" y="1920"/>
                    <a:pt x="2828" y="1793"/>
                    <a:pt x="2828" y="1793"/>
                  </a:cubicBezTo>
                  <a:cubicBezTo>
                    <a:pt x="2828" y="1793"/>
                    <a:pt x="2657" y="1722"/>
                    <a:pt x="2462" y="1722"/>
                  </a:cubicBezTo>
                  <a:cubicBezTo>
                    <a:pt x="2444" y="1722"/>
                    <a:pt x="2427" y="1722"/>
                    <a:pt x="2409" y="1724"/>
                  </a:cubicBezTo>
                  <a:cubicBezTo>
                    <a:pt x="2398" y="1660"/>
                    <a:pt x="2299" y="1607"/>
                    <a:pt x="2273" y="1592"/>
                  </a:cubicBezTo>
                  <a:cubicBezTo>
                    <a:pt x="2130" y="1667"/>
                    <a:pt x="1908" y="1940"/>
                    <a:pt x="1908" y="1940"/>
                  </a:cubicBezTo>
                  <a:cubicBezTo>
                    <a:pt x="1908" y="1940"/>
                    <a:pt x="1863" y="1844"/>
                    <a:pt x="1834" y="1759"/>
                  </a:cubicBezTo>
                  <a:cubicBezTo>
                    <a:pt x="1921" y="1654"/>
                    <a:pt x="2182" y="1515"/>
                    <a:pt x="2330" y="1432"/>
                  </a:cubicBezTo>
                  <a:cubicBezTo>
                    <a:pt x="2307" y="1347"/>
                    <a:pt x="2324" y="1307"/>
                    <a:pt x="2239" y="1193"/>
                  </a:cubicBezTo>
                  <a:cubicBezTo>
                    <a:pt x="2461" y="1040"/>
                    <a:pt x="2507" y="703"/>
                    <a:pt x="2507" y="703"/>
                  </a:cubicBezTo>
                  <a:cubicBezTo>
                    <a:pt x="2425" y="690"/>
                    <a:pt x="2332" y="652"/>
                    <a:pt x="2237" y="652"/>
                  </a:cubicBezTo>
                  <a:cubicBezTo>
                    <a:pt x="2139" y="652"/>
                    <a:pt x="2040" y="691"/>
                    <a:pt x="1948" y="835"/>
                  </a:cubicBezTo>
                  <a:cubicBezTo>
                    <a:pt x="1895" y="821"/>
                    <a:pt x="1840" y="777"/>
                    <a:pt x="1799" y="777"/>
                  </a:cubicBezTo>
                  <a:cubicBezTo>
                    <a:pt x="1793" y="777"/>
                    <a:pt x="1788" y="777"/>
                    <a:pt x="1783" y="779"/>
                  </a:cubicBezTo>
                  <a:cubicBezTo>
                    <a:pt x="1701" y="881"/>
                    <a:pt x="1504" y="1034"/>
                    <a:pt x="1504" y="1034"/>
                  </a:cubicBezTo>
                  <a:cubicBezTo>
                    <a:pt x="1504" y="1034"/>
                    <a:pt x="1469" y="915"/>
                    <a:pt x="1401" y="858"/>
                  </a:cubicBezTo>
                  <a:cubicBezTo>
                    <a:pt x="1468" y="734"/>
                    <a:pt x="1772" y="637"/>
                    <a:pt x="1818" y="568"/>
                  </a:cubicBezTo>
                  <a:cubicBezTo>
                    <a:pt x="1794" y="454"/>
                    <a:pt x="1783" y="436"/>
                    <a:pt x="1730" y="355"/>
                  </a:cubicBezTo>
                  <a:cubicBezTo>
                    <a:pt x="1794" y="248"/>
                    <a:pt x="1805" y="19"/>
                    <a:pt x="1805" y="19"/>
                  </a:cubicBezTo>
                  <a:cubicBezTo>
                    <a:pt x="1805" y="19"/>
                    <a:pt x="1749" y="1"/>
                    <a:pt x="16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6163468" y="3066497"/>
              <a:ext cx="153465" cy="492191"/>
            </a:xfrm>
            <a:custGeom>
              <a:rect b="b" l="l" r="r" t="t"/>
              <a:pathLst>
                <a:path extrusionOk="0" h="2229" w="695">
                  <a:moveTo>
                    <a:pt x="1" y="0"/>
                  </a:moveTo>
                  <a:cubicBezTo>
                    <a:pt x="1" y="0"/>
                    <a:pt x="1" y="487"/>
                    <a:pt x="185" y="859"/>
                  </a:cubicBezTo>
                  <a:cubicBezTo>
                    <a:pt x="368" y="1231"/>
                    <a:pt x="695" y="2228"/>
                    <a:pt x="695" y="2228"/>
                  </a:cubicBezTo>
                  <a:cubicBezTo>
                    <a:pt x="695" y="2228"/>
                    <a:pt x="655" y="1391"/>
                    <a:pt x="474" y="859"/>
                  </a:cubicBezTo>
                  <a:cubicBezTo>
                    <a:pt x="292" y="326"/>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6208514" y="2952998"/>
              <a:ext cx="91637" cy="98482"/>
            </a:xfrm>
            <a:custGeom>
              <a:rect b="b" l="l" r="r" t="t"/>
              <a:pathLst>
                <a:path extrusionOk="0" h="446" w="415">
                  <a:moveTo>
                    <a:pt x="415" y="1"/>
                  </a:moveTo>
                  <a:lnTo>
                    <a:pt x="415" y="1"/>
                  </a:lnTo>
                  <a:cubicBezTo>
                    <a:pt x="415" y="1"/>
                    <a:pt x="284" y="91"/>
                    <a:pt x="174" y="189"/>
                  </a:cubicBezTo>
                  <a:cubicBezTo>
                    <a:pt x="64" y="286"/>
                    <a:pt x="0" y="445"/>
                    <a:pt x="0" y="445"/>
                  </a:cubicBezTo>
                  <a:cubicBezTo>
                    <a:pt x="64" y="377"/>
                    <a:pt x="133" y="317"/>
                    <a:pt x="208" y="263"/>
                  </a:cubicBezTo>
                  <a:cubicBezTo>
                    <a:pt x="332" y="172"/>
                    <a:pt x="415" y="1"/>
                    <a:pt x="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6293528" y="3112647"/>
              <a:ext cx="133592" cy="95833"/>
            </a:xfrm>
            <a:custGeom>
              <a:rect b="b" l="l" r="r" t="t"/>
              <a:pathLst>
                <a:path extrusionOk="0" h="434" w="605">
                  <a:moveTo>
                    <a:pt x="604" y="1"/>
                  </a:moveTo>
                  <a:cubicBezTo>
                    <a:pt x="604" y="1"/>
                    <a:pt x="473" y="45"/>
                    <a:pt x="292" y="166"/>
                  </a:cubicBezTo>
                  <a:cubicBezTo>
                    <a:pt x="181" y="238"/>
                    <a:pt x="82" y="328"/>
                    <a:pt x="0" y="434"/>
                  </a:cubicBezTo>
                  <a:cubicBezTo>
                    <a:pt x="105" y="386"/>
                    <a:pt x="206" y="331"/>
                    <a:pt x="302" y="269"/>
                  </a:cubicBezTo>
                  <a:cubicBezTo>
                    <a:pt x="473" y="160"/>
                    <a:pt x="604" y="1"/>
                    <a:pt x="6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6048424" y="3196998"/>
              <a:ext cx="134696" cy="79492"/>
            </a:xfrm>
            <a:custGeom>
              <a:rect b="b" l="l" r="r" t="t"/>
              <a:pathLst>
                <a:path extrusionOk="0" h="360" w="610">
                  <a:moveTo>
                    <a:pt x="0" y="0"/>
                  </a:moveTo>
                  <a:lnTo>
                    <a:pt x="0" y="0"/>
                  </a:lnTo>
                  <a:cubicBezTo>
                    <a:pt x="100" y="79"/>
                    <a:pt x="208" y="143"/>
                    <a:pt x="324" y="194"/>
                  </a:cubicBezTo>
                  <a:cubicBezTo>
                    <a:pt x="518" y="280"/>
                    <a:pt x="610" y="359"/>
                    <a:pt x="610" y="359"/>
                  </a:cubicBezTo>
                  <a:cubicBezTo>
                    <a:pt x="610" y="359"/>
                    <a:pt x="535" y="189"/>
                    <a:pt x="376" y="109"/>
                  </a:cubicBezTo>
                  <a:cubicBezTo>
                    <a:pt x="215" y="29"/>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6115552" y="3398380"/>
              <a:ext cx="150373" cy="96937"/>
            </a:xfrm>
            <a:custGeom>
              <a:rect b="b" l="l" r="r" t="t"/>
              <a:pathLst>
                <a:path extrusionOk="0" h="439" w="681">
                  <a:moveTo>
                    <a:pt x="0" y="1"/>
                  </a:moveTo>
                  <a:lnTo>
                    <a:pt x="0" y="1"/>
                  </a:lnTo>
                  <a:cubicBezTo>
                    <a:pt x="137" y="64"/>
                    <a:pt x="269" y="135"/>
                    <a:pt x="397" y="217"/>
                  </a:cubicBezTo>
                  <a:cubicBezTo>
                    <a:pt x="498" y="282"/>
                    <a:pt x="592" y="356"/>
                    <a:pt x="680" y="438"/>
                  </a:cubicBezTo>
                  <a:cubicBezTo>
                    <a:pt x="680" y="438"/>
                    <a:pt x="595" y="200"/>
                    <a:pt x="421" y="108"/>
                  </a:cubicBezTo>
                  <a:cubicBezTo>
                    <a:pt x="248" y="17"/>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6337691" y="3312483"/>
              <a:ext cx="153686" cy="146399"/>
            </a:xfrm>
            <a:custGeom>
              <a:rect b="b" l="l" r="r" t="t"/>
              <a:pathLst>
                <a:path extrusionOk="0" h="663" w="696">
                  <a:moveTo>
                    <a:pt x="695" y="0"/>
                  </a:moveTo>
                  <a:lnTo>
                    <a:pt x="695" y="0"/>
                  </a:lnTo>
                  <a:cubicBezTo>
                    <a:pt x="695" y="0"/>
                    <a:pt x="529" y="19"/>
                    <a:pt x="330" y="184"/>
                  </a:cubicBezTo>
                  <a:cubicBezTo>
                    <a:pt x="132" y="348"/>
                    <a:pt x="6" y="646"/>
                    <a:pt x="0" y="662"/>
                  </a:cubicBezTo>
                  <a:cubicBezTo>
                    <a:pt x="0" y="662"/>
                    <a:pt x="182" y="440"/>
                    <a:pt x="302" y="331"/>
                  </a:cubicBezTo>
                  <a:cubicBezTo>
                    <a:pt x="422" y="222"/>
                    <a:pt x="695" y="0"/>
                    <a:pt x="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6862124" y="2894483"/>
              <a:ext cx="624679" cy="1239421"/>
            </a:xfrm>
            <a:custGeom>
              <a:rect b="b" l="l" r="r" t="t"/>
              <a:pathLst>
                <a:path extrusionOk="0" h="5613" w="2829">
                  <a:moveTo>
                    <a:pt x="1148" y="1"/>
                  </a:moveTo>
                  <a:cubicBezTo>
                    <a:pt x="1079" y="1"/>
                    <a:pt x="1023" y="19"/>
                    <a:pt x="1023" y="19"/>
                  </a:cubicBezTo>
                  <a:cubicBezTo>
                    <a:pt x="1023" y="19"/>
                    <a:pt x="1034" y="248"/>
                    <a:pt x="1099" y="355"/>
                  </a:cubicBezTo>
                  <a:cubicBezTo>
                    <a:pt x="1047" y="436"/>
                    <a:pt x="1034" y="454"/>
                    <a:pt x="1011" y="568"/>
                  </a:cubicBezTo>
                  <a:cubicBezTo>
                    <a:pt x="1056" y="637"/>
                    <a:pt x="1360" y="734"/>
                    <a:pt x="1427" y="858"/>
                  </a:cubicBezTo>
                  <a:cubicBezTo>
                    <a:pt x="1359" y="915"/>
                    <a:pt x="1325" y="1034"/>
                    <a:pt x="1325" y="1034"/>
                  </a:cubicBezTo>
                  <a:cubicBezTo>
                    <a:pt x="1325" y="1034"/>
                    <a:pt x="1127" y="881"/>
                    <a:pt x="1045" y="779"/>
                  </a:cubicBezTo>
                  <a:cubicBezTo>
                    <a:pt x="1041" y="777"/>
                    <a:pt x="1035" y="777"/>
                    <a:pt x="1030" y="777"/>
                  </a:cubicBezTo>
                  <a:cubicBezTo>
                    <a:pt x="989" y="777"/>
                    <a:pt x="934" y="821"/>
                    <a:pt x="880" y="835"/>
                  </a:cubicBezTo>
                  <a:cubicBezTo>
                    <a:pt x="788" y="691"/>
                    <a:pt x="689" y="652"/>
                    <a:pt x="592" y="652"/>
                  </a:cubicBezTo>
                  <a:cubicBezTo>
                    <a:pt x="497" y="652"/>
                    <a:pt x="404" y="690"/>
                    <a:pt x="322" y="703"/>
                  </a:cubicBezTo>
                  <a:cubicBezTo>
                    <a:pt x="322" y="703"/>
                    <a:pt x="368" y="1040"/>
                    <a:pt x="590" y="1193"/>
                  </a:cubicBezTo>
                  <a:cubicBezTo>
                    <a:pt x="505" y="1307"/>
                    <a:pt x="521" y="1347"/>
                    <a:pt x="499" y="1432"/>
                  </a:cubicBezTo>
                  <a:cubicBezTo>
                    <a:pt x="648" y="1515"/>
                    <a:pt x="907" y="1654"/>
                    <a:pt x="994" y="1759"/>
                  </a:cubicBezTo>
                  <a:cubicBezTo>
                    <a:pt x="965" y="1844"/>
                    <a:pt x="920" y="1940"/>
                    <a:pt x="920" y="1940"/>
                  </a:cubicBezTo>
                  <a:cubicBezTo>
                    <a:pt x="920" y="1940"/>
                    <a:pt x="698" y="1667"/>
                    <a:pt x="556" y="1592"/>
                  </a:cubicBezTo>
                  <a:cubicBezTo>
                    <a:pt x="529" y="1607"/>
                    <a:pt x="431" y="1660"/>
                    <a:pt x="419" y="1724"/>
                  </a:cubicBezTo>
                  <a:cubicBezTo>
                    <a:pt x="402" y="1722"/>
                    <a:pt x="384" y="1722"/>
                    <a:pt x="366" y="1722"/>
                  </a:cubicBezTo>
                  <a:cubicBezTo>
                    <a:pt x="172" y="1722"/>
                    <a:pt x="1" y="1793"/>
                    <a:pt x="1" y="1793"/>
                  </a:cubicBezTo>
                  <a:cubicBezTo>
                    <a:pt x="1" y="1793"/>
                    <a:pt x="95" y="1920"/>
                    <a:pt x="237" y="2117"/>
                  </a:cubicBezTo>
                  <a:cubicBezTo>
                    <a:pt x="209" y="2202"/>
                    <a:pt x="197" y="2230"/>
                    <a:pt x="237" y="2333"/>
                  </a:cubicBezTo>
                  <a:cubicBezTo>
                    <a:pt x="335" y="2393"/>
                    <a:pt x="478" y="2465"/>
                    <a:pt x="562" y="2589"/>
                  </a:cubicBezTo>
                  <a:cubicBezTo>
                    <a:pt x="656" y="2730"/>
                    <a:pt x="697" y="3098"/>
                    <a:pt x="639" y="3641"/>
                  </a:cubicBezTo>
                  <a:cubicBezTo>
                    <a:pt x="588" y="4137"/>
                    <a:pt x="616" y="5613"/>
                    <a:pt x="616" y="5613"/>
                  </a:cubicBezTo>
                  <a:lnTo>
                    <a:pt x="1196" y="5613"/>
                  </a:lnTo>
                  <a:cubicBezTo>
                    <a:pt x="1196" y="5613"/>
                    <a:pt x="1344" y="3332"/>
                    <a:pt x="1423" y="3078"/>
                  </a:cubicBezTo>
                  <a:cubicBezTo>
                    <a:pt x="1519" y="2766"/>
                    <a:pt x="1731" y="2712"/>
                    <a:pt x="1907" y="2603"/>
                  </a:cubicBezTo>
                  <a:cubicBezTo>
                    <a:pt x="1953" y="2574"/>
                    <a:pt x="2170" y="2543"/>
                    <a:pt x="2208" y="2499"/>
                  </a:cubicBezTo>
                  <a:cubicBezTo>
                    <a:pt x="2218" y="2444"/>
                    <a:pt x="2183" y="2388"/>
                    <a:pt x="2178" y="2328"/>
                  </a:cubicBezTo>
                  <a:cubicBezTo>
                    <a:pt x="2396" y="2231"/>
                    <a:pt x="2482" y="2111"/>
                    <a:pt x="2482" y="2111"/>
                  </a:cubicBezTo>
                  <a:cubicBezTo>
                    <a:pt x="2482" y="2111"/>
                    <a:pt x="2322" y="2077"/>
                    <a:pt x="2197" y="2077"/>
                  </a:cubicBezTo>
                  <a:cubicBezTo>
                    <a:pt x="2191" y="2077"/>
                    <a:pt x="2185" y="2077"/>
                    <a:pt x="2179" y="2077"/>
                  </a:cubicBezTo>
                  <a:cubicBezTo>
                    <a:pt x="2137" y="2077"/>
                    <a:pt x="2128" y="1980"/>
                    <a:pt x="2086" y="1929"/>
                  </a:cubicBezTo>
                  <a:cubicBezTo>
                    <a:pt x="2004" y="1940"/>
                    <a:pt x="1860" y="2052"/>
                    <a:pt x="1776" y="2090"/>
                  </a:cubicBezTo>
                  <a:cubicBezTo>
                    <a:pt x="1809" y="2027"/>
                    <a:pt x="1857" y="1952"/>
                    <a:pt x="1869" y="1893"/>
                  </a:cubicBezTo>
                  <a:cubicBezTo>
                    <a:pt x="2032" y="1797"/>
                    <a:pt x="2205" y="1746"/>
                    <a:pt x="2321" y="1695"/>
                  </a:cubicBezTo>
                  <a:cubicBezTo>
                    <a:pt x="2356" y="1588"/>
                    <a:pt x="2362" y="1559"/>
                    <a:pt x="2345" y="1519"/>
                  </a:cubicBezTo>
                  <a:cubicBezTo>
                    <a:pt x="2527" y="1479"/>
                    <a:pt x="2683" y="1302"/>
                    <a:pt x="2683" y="1302"/>
                  </a:cubicBezTo>
                  <a:cubicBezTo>
                    <a:pt x="2599" y="1232"/>
                    <a:pt x="2493" y="1194"/>
                    <a:pt x="2384" y="1194"/>
                  </a:cubicBezTo>
                  <a:cubicBezTo>
                    <a:pt x="2374" y="1194"/>
                    <a:pt x="2365" y="1194"/>
                    <a:pt x="2356" y="1195"/>
                  </a:cubicBezTo>
                  <a:cubicBezTo>
                    <a:pt x="2297" y="1155"/>
                    <a:pt x="2281" y="1126"/>
                    <a:pt x="2242" y="1074"/>
                  </a:cubicBezTo>
                  <a:cubicBezTo>
                    <a:pt x="2196" y="1079"/>
                    <a:pt x="2146" y="1073"/>
                    <a:pt x="2075" y="1099"/>
                  </a:cubicBezTo>
                  <a:cubicBezTo>
                    <a:pt x="2091" y="861"/>
                    <a:pt x="2216" y="602"/>
                    <a:pt x="2543" y="602"/>
                  </a:cubicBezTo>
                  <a:cubicBezTo>
                    <a:pt x="2614" y="602"/>
                    <a:pt x="2696" y="615"/>
                    <a:pt x="2788" y="642"/>
                  </a:cubicBezTo>
                  <a:cubicBezTo>
                    <a:pt x="2788" y="642"/>
                    <a:pt x="2829" y="100"/>
                    <a:pt x="2378" y="19"/>
                  </a:cubicBezTo>
                  <a:cubicBezTo>
                    <a:pt x="2345" y="13"/>
                    <a:pt x="2314" y="10"/>
                    <a:pt x="2284" y="10"/>
                  </a:cubicBezTo>
                  <a:cubicBezTo>
                    <a:pt x="1901" y="10"/>
                    <a:pt x="1735" y="454"/>
                    <a:pt x="1735" y="454"/>
                  </a:cubicBezTo>
                  <a:cubicBezTo>
                    <a:pt x="1735" y="454"/>
                    <a:pt x="1709" y="204"/>
                    <a:pt x="1552" y="55"/>
                  </a:cubicBezTo>
                  <a:cubicBezTo>
                    <a:pt x="1552" y="55"/>
                    <a:pt x="1451" y="69"/>
                    <a:pt x="1347" y="89"/>
                  </a:cubicBezTo>
                  <a:cubicBezTo>
                    <a:pt x="1297" y="18"/>
                    <a:pt x="1216" y="1"/>
                    <a:pt x="1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7118709" y="3066497"/>
              <a:ext cx="153685" cy="492191"/>
            </a:xfrm>
            <a:custGeom>
              <a:rect b="b" l="l" r="r" t="t"/>
              <a:pathLst>
                <a:path extrusionOk="0" h="2229" w="696">
                  <a:moveTo>
                    <a:pt x="695" y="0"/>
                  </a:moveTo>
                  <a:cubicBezTo>
                    <a:pt x="695" y="0"/>
                    <a:pt x="404" y="326"/>
                    <a:pt x="223" y="859"/>
                  </a:cubicBezTo>
                  <a:cubicBezTo>
                    <a:pt x="41" y="1391"/>
                    <a:pt x="0" y="2228"/>
                    <a:pt x="0" y="2228"/>
                  </a:cubicBezTo>
                  <a:cubicBezTo>
                    <a:pt x="0" y="2228"/>
                    <a:pt x="327" y="1231"/>
                    <a:pt x="511" y="859"/>
                  </a:cubicBezTo>
                  <a:cubicBezTo>
                    <a:pt x="695" y="487"/>
                    <a:pt x="695" y="0"/>
                    <a:pt x="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7135712" y="2952998"/>
              <a:ext cx="91416" cy="98482"/>
            </a:xfrm>
            <a:custGeom>
              <a:rect b="b" l="l" r="r" t="t"/>
              <a:pathLst>
                <a:path extrusionOk="0" h="446" w="414">
                  <a:moveTo>
                    <a:pt x="1" y="1"/>
                  </a:moveTo>
                  <a:cubicBezTo>
                    <a:pt x="1" y="1"/>
                    <a:pt x="83" y="172"/>
                    <a:pt x="207" y="263"/>
                  </a:cubicBezTo>
                  <a:cubicBezTo>
                    <a:pt x="281" y="317"/>
                    <a:pt x="350" y="377"/>
                    <a:pt x="414" y="445"/>
                  </a:cubicBezTo>
                  <a:cubicBezTo>
                    <a:pt x="414" y="445"/>
                    <a:pt x="350" y="286"/>
                    <a:pt x="241" y="189"/>
                  </a:cubicBezTo>
                  <a:cubicBezTo>
                    <a:pt x="132" y="9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7008744" y="3112647"/>
              <a:ext cx="133371" cy="95833"/>
            </a:xfrm>
            <a:custGeom>
              <a:rect b="b" l="l" r="r" t="t"/>
              <a:pathLst>
                <a:path extrusionOk="0" h="434" w="604">
                  <a:moveTo>
                    <a:pt x="0" y="1"/>
                  </a:moveTo>
                  <a:lnTo>
                    <a:pt x="0" y="1"/>
                  </a:lnTo>
                  <a:cubicBezTo>
                    <a:pt x="0" y="1"/>
                    <a:pt x="131" y="160"/>
                    <a:pt x="302" y="269"/>
                  </a:cubicBezTo>
                  <a:cubicBezTo>
                    <a:pt x="399" y="331"/>
                    <a:pt x="500" y="386"/>
                    <a:pt x="604" y="434"/>
                  </a:cubicBezTo>
                  <a:cubicBezTo>
                    <a:pt x="522" y="328"/>
                    <a:pt x="424" y="238"/>
                    <a:pt x="314" y="166"/>
                  </a:cubicBezTo>
                  <a:cubicBezTo>
                    <a:pt x="131" y="45"/>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7252743" y="3196998"/>
              <a:ext cx="134916" cy="79492"/>
            </a:xfrm>
            <a:custGeom>
              <a:rect b="b" l="l" r="r" t="t"/>
              <a:pathLst>
                <a:path extrusionOk="0" h="360" w="611">
                  <a:moveTo>
                    <a:pt x="610" y="0"/>
                  </a:moveTo>
                  <a:lnTo>
                    <a:pt x="610" y="0"/>
                  </a:lnTo>
                  <a:cubicBezTo>
                    <a:pt x="610" y="0"/>
                    <a:pt x="394" y="29"/>
                    <a:pt x="235" y="109"/>
                  </a:cubicBezTo>
                  <a:cubicBezTo>
                    <a:pt x="74" y="189"/>
                    <a:pt x="1" y="359"/>
                    <a:pt x="1" y="359"/>
                  </a:cubicBezTo>
                  <a:cubicBezTo>
                    <a:pt x="1" y="359"/>
                    <a:pt x="92" y="280"/>
                    <a:pt x="285" y="194"/>
                  </a:cubicBezTo>
                  <a:cubicBezTo>
                    <a:pt x="401" y="143"/>
                    <a:pt x="510" y="79"/>
                    <a:pt x="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7169938" y="3398380"/>
              <a:ext cx="150152" cy="96937"/>
            </a:xfrm>
            <a:custGeom>
              <a:rect b="b" l="l" r="r" t="t"/>
              <a:pathLst>
                <a:path extrusionOk="0" h="439" w="680">
                  <a:moveTo>
                    <a:pt x="680" y="1"/>
                  </a:moveTo>
                  <a:cubicBezTo>
                    <a:pt x="680" y="1"/>
                    <a:pt x="432" y="17"/>
                    <a:pt x="259" y="108"/>
                  </a:cubicBezTo>
                  <a:cubicBezTo>
                    <a:pt x="86" y="200"/>
                    <a:pt x="0" y="438"/>
                    <a:pt x="0" y="438"/>
                  </a:cubicBezTo>
                  <a:cubicBezTo>
                    <a:pt x="88" y="356"/>
                    <a:pt x="183" y="282"/>
                    <a:pt x="284" y="217"/>
                  </a:cubicBezTo>
                  <a:cubicBezTo>
                    <a:pt x="411" y="135"/>
                    <a:pt x="543" y="64"/>
                    <a:pt x="6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6944487" y="3312483"/>
              <a:ext cx="153685" cy="146399"/>
            </a:xfrm>
            <a:custGeom>
              <a:rect b="b" l="l" r="r" t="t"/>
              <a:pathLst>
                <a:path extrusionOk="0" h="663" w="696">
                  <a:moveTo>
                    <a:pt x="1" y="0"/>
                  </a:moveTo>
                  <a:cubicBezTo>
                    <a:pt x="1" y="0"/>
                    <a:pt x="273" y="222"/>
                    <a:pt x="394" y="331"/>
                  </a:cubicBezTo>
                  <a:cubicBezTo>
                    <a:pt x="513" y="440"/>
                    <a:pt x="696" y="662"/>
                    <a:pt x="696" y="662"/>
                  </a:cubicBezTo>
                  <a:cubicBezTo>
                    <a:pt x="690" y="646"/>
                    <a:pt x="564" y="348"/>
                    <a:pt x="365" y="184"/>
                  </a:cubicBezTo>
                  <a:cubicBezTo>
                    <a:pt x="166" y="19"/>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6025680" y="4133689"/>
              <a:ext cx="1396639" cy="117693"/>
            </a:xfrm>
            <a:custGeom>
              <a:rect b="b" l="l" r="r" t="t"/>
              <a:pathLst>
                <a:path extrusionOk="0" h="533" w="6325">
                  <a:moveTo>
                    <a:pt x="267" y="1"/>
                  </a:moveTo>
                  <a:cubicBezTo>
                    <a:pt x="119" y="1"/>
                    <a:pt x="0" y="120"/>
                    <a:pt x="0" y="266"/>
                  </a:cubicBezTo>
                  <a:cubicBezTo>
                    <a:pt x="0" y="414"/>
                    <a:pt x="119" y="533"/>
                    <a:pt x="267" y="533"/>
                  </a:cubicBezTo>
                  <a:lnTo>
                    <a:pt x="6058" y="533"/>
                  </a:lnTo>
                  <a:cubicBezTo>
                    <a:pt x="6205" y="533"/>
                    <a:pt x="6324" y="414"/>
                    <a:pt x="6324" y="266"/>
                  </a:cubicBezTo>
                  <a:cubicBezTo>
                    <a:pt x="6324" y="120"/>
                    <a:pt x="6205" y="1"/>
                    <a:pt x="60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5836885" y="2838617"/>
              <a:ext cx="164064" cy="85896"/>
            </a:xfrm>
            <a:custGeom>
              <a:rect b="b" l="l" r="r" t="t"/>
              <a:pathLst>
                <a:path extrusionOk="0" h="389" w="743">
                  <a:moveTo>
                    <a:pt x="1" y="0"/>
                  </a:moveTo>
                  <a:cubicBezTo>
                    <a:pt x="1" y="0"/>
                    <a:pt x="37" y="254"/>
                    <a:pt x="277" y="335"/>
                  </a:cubicBezTo>
                  <a:cubicBezTo>
                    <a:pt x="407" y="379"/>
                    <a:pt x="505" y="389"/>
                    <a:pt x="568" y="389"/>
                  </a:cubicBezTo>
                  <a:cubicBezTo>
                    <a:pt x="621" y="389"/>
                    <a:pt x="649" y="382"/>
                    <a:pt x="649" y="382"/>
                  </a:cubicBezTo>
                  <a:cubicBezTo>
                    <a:pt x="649" y="382"/>
                    <a:pt x="743" y="5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6667145" y="2284595"/>
              <a:ext cx="195198" cy="272703"/>
            </a:xfrm>
            <a:custGeom>
              <a:rect b="b" l="l" r="r" t="t"/>
              <a:pathLst>
                <a:path extrusionOk="0" h="1235" w="884">
                  <a:moveTo>
                    <a:pt x="443" y="1"/>
                  </a:moveTo>
                  <a:cubicBezTo>
                    <a:pt x="199" y="1"/>
                    <a:pt x="0" y="276"/>
                    <a:pt x="0" y="617"/>
                  </a:cubicBezTo>
                  <a:cubicBezTo>
                    <a:pt x="0" y="958"/>
                    <a:pt x="198" y="1234"/>
                    <a:pt x="443" y="1234"/>
                  </a:cubicBezTo>
                  <a:cubicBezTo>
                    <a:pt x="686" y="1234"/>
                    <a:pt x="884" y="958"/>
                    <a:pt x="884" y="617"/>
                  </a:cubicBezTo>
                  <a:cubicBezTo>
                    <a:pt x="884" y="276"/>
                    <a:pt x="686" y="1"/>
                    <a:pt x="4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7006757" y="2284375"/>
              <a:ext cx="195419" cy="272924"/>
            </a:xfrm>
            <a:custGeom>
              <a:rect b="b" l="l" r="r" t="t"/>
              <a:pathLst>
                <a:path extrusionOk="0" h="1236" w="885">
                  <a:moveTo>
                    <a:pt x="442" y="1"/>
                  </a:moveTo>
                  <a:cubicBezTo>
                    <a:pt x="199" y="1"/>
                    <a:pt x="1" y="277"/>
                    <a:pt x="1" y="618"/>
                  </a:cubicBezTo>
                  <a:cubicBezTo>
                    <a:pt x="1" y="959"/>
                    <a:pt x="199" y="1235"/>
                    <a:pt x="442" y="1235"/>
                  </a:cubicBezTo>
                  <a:cubicBezTo>
                    <a:pt x="686" y="1235"/>
                    <a:pt x="884" y="959"/>
                    <a:pt x="884" y="618"/>
                  </a:cubicBezTo>
                  <a:cubicBezTo>
                    <a:pt x="884" y="277"/>
                    <a:pt x="686"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6340119" y="2284375"/>
              <a:ext cx="195198" cy="272924"/>
            </a:xfrm>
            <a:custGeom>
              <a:rect b="b" l="l" r="r" t="t"/>
              <a:pathLst>
                <a:path extrusionOk="0" h="1236" w="884">
                  <a:moveTo>
                    <a:pt x="442" y="1"/>
                  </a:moveTo>
                  <a:cubicBezTo>
                    <a:pt x="198" y="1"/>
                    <a:pt x="0" y="277"/>
                    <a:pt x="0" y="618"/>
                  </a:cubicBezTo>
                  <a:cubicBezTo>
                    <a:pt x="0" y="959"/>
                    <a:pt x="198" y="1235"/>
                    <a:pt x="442" y="1235"/>
                  </a:cubicBezTo>
                  <a:cubicBezTo>
                    <a:pt x="686" y="1235"/>
                    <a:pt x="883" y="959"/>
                    <a:pt x="883" y="618"/>
                  </a:cubicBezTo>
                  <a:cubicBezTo>
                    <a:pt x="883" y="277"/>
                    <a:pt x="686"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6324663" y="2637235"/>
              <a:ext cx="891641" cy="98262"/>
            </a:xfrm>
            <a:custGeom>
              <a:rect b="b" l="l" r="r" t="t"/>
              <a:pathLst>
                <a:path extrusionOk="0" h="445" w="4038">
                  <a:moveTo>
                    <a:pt x="38" y="1"/>
                  </a:moveTo>
                  <a:cubicBezTo>
                    <a:pt x="27" y="47"/>
                    <a:pt x="15" y="92"/>
                    <a:pt x="1" y="138"/>
                  </a:cubicBezTo>
                  <a:lnTo>
                    <a:pt x="1" y="444"/>
                  </a:lnTo>
                  <a:lnTo>
                    <a:pt x="4038" y="444"/>
                  </a:lnTo>
                  <a:lnTo>
                    <a:pt x="4038" y="222"/>
                  </a:lnTo>
                  <a:cubicBezTo>
                    <a:pt x="4009" y="152"/>
                    <a:pt x="3991" y="77"/>
                    <a:pt x="3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6309206" y="2735276"/>
              <a:ext cx="907098" cy="10157"/>
            </a:xfrm>
            <a:custGeom>
              <a:rect b="b" l="l" r="r" t="t"/>
              <a:pathLst>
                <a:path extrusionOk="0" h="46" w="4108">
                  <a:moveTo>
                    <a:pt x="1" y="0"/>
                  </a:moveTo>
                  <a:lnTo>
                    <a:pt x="1" y="46"/>
                  </a:lnTo>
                  <a:lnTo>
                    <a:pt x="4108" y="46"/>
                  </a:lnTo>
                  <a:lnTo>
                    <a:pt x="4108" y="0"/>
                  </a:lnTo>
                  <a:close/>
                </a:path>
              </a:pathLst>
            </a:custGeom>
            <a:solidFill>
              <a:srgbClr val="DD93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6333053" y="2627077"/>
              <a:ext cx="871105" cy="10157"/>
            </a:xfrm>
            <a:custGeom>
              <a:rect b="b" l="l" r="r" t="t"/>
              <a:pathLst>
                <a:path extrusionOk="0" h="46" w="3945">
                  <a:moveTo>
                    <a:pt x="10" y="0"/>
                  </a:moveTo>
                  <a:cubicBezTo>
                    <a:pt x="6" y="15"/>
                    <a:pt x="4" y="31"/>
                    <a:pt x="0" y="46"/>
                  </a:cubicBezTo>
                  <a:lnTo>
                    <a:pt x="3945" y="46"/>
                  </a:lnTo>
                  <a:cubicBezTo>
                    <a:pt x="3943" y="31"/>
                    <a:pt x="3942" y="15"/>
                    <a:pt x="3941" y="0"/>
                  </a:cubicBezTo>
                  <a:close/>
                </a:path>
              </a:pathLst>
            </a:custGeom>
            <a:solidFill>
              <a:srgbClr val="DD93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5476737" y="2011449"/>
              <a:ext cx="1164565" cy="983278"/>
            </a:xfrm>
            <a:custGeom>
              <a:rect b="b" l="l" r="r" t="t"/>
              <a:pathLst>
                <a:path extrusionOk="0" h="4453" w="5274">
                  <a:moveTo>
                    <a:pt x="2929" y="0"/>
                  </a:moveTo>
                  <a:cubicBezTo>
                    <a:pt x="2735" y="0"/>
                    <a:pt x="2536" y="12"/>
                    <a:pt x="2332" y="36"/>
                  </a:cubicBezTo>
                  <a:cubicBezTo>
                    <a:pt x="1896" y="87"/>
                    <a:pt x="1424" y="172"/>
                    <a:pt x="1058" y="420"/>
                  </a:cubicBezTo>
                  <a:cubicBezTo>
                    <a:pt x="724" y="646"/>
                    <a:pt x="489" y="1016"/>
                    <a:pt x="352" y="1374"/>
                  </a:cubicBezTo>
                  <a:cubicBezTo>
                    <a:pt x="40" y="2191"/>
                    <a:pt x="1" y="3125"/>
                    <a:pt x="626" y="3828"/>
                  </a:cubicBezTo>
                  <a:cubicBezTo>
                    <a:pt x="990" y="4238"/>
                    <a:pt x="1508" y="4452"/>
                    <a:pt x="2044" y="4452"/>
                  </a:cubicBezTo>
                  <a:cubicBezTo>
                    <a:pt x="2289" y="4452"/>
                    <a:pt x="2538" y="4408"/>
                    <a:pt x="2777" y="4316"/>
                  </a:cubicBezTo>
                  <a:cubicBezTo>
                    <a:pt x="3483" y="4048"/>
                    <a:pt x="3980" y="3412"/>
                    <a:pt x="3970" y="2673"/>
                  </a:cubicBezTo>
                  <a:cubicBezTo>
                    <a:pt x="3960" y="2002"/>
                    <a:pt x="3482" y="1173"/>
                    <a:pt x="2725" y="1076"/>
                  </a:cubicBezTo>
                  <a:cubicBezTo>
                    <a:pt x="2647" y="1066"/>
                    <a:pt x="2568" y="1061"/>
                    <a:pt x="2490" y="1061"/>
                  </a:cubicBezTo>
                  <a:cubicBezTo>
                    <a:pt x="1813" y="1061"/>
                    <a:pt x="1141" y="1433"/>
                    <a:pt x="1017" y="2218"/>
                  </a:cubicBezTo>
                  <a:cubicBezTo>
                    <a:pt x="918" y="2832"/>
                    <a:pt x="1348" y="3470"/>
                    <a:pt x="2015" y="3470"/>
                  </a:cubicBezTo>
                  <a:cubicBezTo>
                    <a:pt x="2046" y="3470"/>
                    <a:pt x="2077" y="3468"/>
                    <a:pt x="2109" y="3466"/>
                  </a:cubicBezTo>
                  <a:cubicBezTo>
                    <a:pt x="2748" y="3409"/>
                    <a:pt x="3204" y="2538"/>
                    <a:pt x="2626" y="2113"/>
                  </a:cubicBezTo>
                  <a:cubicBezTo>
                    <a:pt x="2533" y="2044"/>
                    <a:pt x="2412" y="2006"/>
                    <a:pt x="2294" y="2006"/>
                  </a:cubicBezTo>
                  <a:cubicBezTo>
                    <a:pt x="2142" y="2006"/>
                    <a:pt x="1996" y="2070"/>
                    <a:pt x="1920" y="2216"/>
                  </a:cubicBezTo>
                  <a:cubicBezTo>
                    <a:pt x="1798" y="2450"/>
                    <a:pt x="1980" y="2682"/>
                    <a:pt x="2233" y="2682"/>
                  </a:cubicBezTo>
                  <a:cubicBezTo>
                    <a:pt x="2234" y="2682"/>
                    <a:pt x="2236" y="2682"/>
                    <a:pt x="2237" y="2682"/>
                  </a:cubicBezTo>
                  <a:cubicBezTo>
                    <a:pt x="2259" y="2682"/>
                    <a:pt x="2224" y="2643"/>
                    <a:pt x="2232" y="2643"/>
                  </a:cubicBezTo>
                  <a:cubicBezTo>
                    <a:pt x="2233" y="2643"/>
                    <a:pt x="2235" y="2643"/>
                    <a:pt x="2237" y="2644"/>
                  </a:cubicBezTo>
                  <a:cubicBezTo>
                    <a:pt x="1812" y="2424"/>
                    <a:pt x="2044" y="2125"/>
                    <a:pt x="2342" y="2125"/>
                  </a:cubicBezTo>
                  <a:cubicBezTo>
                    <a:pt x="2430" y="2125"/>
                    <a:pt x="2523" y="2150"/>
                    <a:pt x="2607" y="2211"/>
                  </a:cubicBezTo>
                  <a:cubicBezTo>
                    <a:pt x="2687" y="2271"/>
                    <a:pt x="2747" y="2356"/>
                    <a:pt x="2776" y="2453"/>
                  </a:cubicBezTo>
                  <a:cubicBezTo>
                    <a:pt x="2827" y="2617"/>
                    <a:pt x="2797" y="2794"/>
                    <a:pt x="2721" y="2945"/>
                  </a:cubicBezTo>
                  <a:cubicBezTo>
                    <a:pt x="2581" y="3224"/>
                    <a:pt x="2322" y="3372"/>
                    <a:pt x="2031" y="3372"/>
                  </a:cubicBezTo>
                  <a:cubicBezTo>
                    <a:pt x="1933" y="3372"/>
                    <a:pt x="1831" y="3355"/>
                    <a:pt x="1729" y="3320"/>
                  </a:cubicBezTo>
                  <a:cubicBezTo>
                    <a:pt x="1011" y="3077"/>
                    <a:pt x="939" y="2200"/>
                    <a:pt x="1378" y="1685"/>
                  </a:cubicBezTo>
                  <a:cubicBezTo>
                    <a:pt x="1653" y="1364"/>
                    <a:pt x="2078" y="1170"/>
                    <a:pt x="2495" y="1170"/>
                  </a:cubicBezTo>
                  <a:cubicBezTo>
                    <a:pt x="2785" y="1170"/>
                    <a:pt x="3072" y="1264"/>
                    <a:pt x="3300" y="1475"/>
                  </a:cubicBezTo>
                  <a:cubicBezTo>
                    <a:pt x="3730" y="1873"/>
                    <a:pt x="3912" y="2506"/>
                    <a:pt x="3782" y="3061"/>
                  </a:cubicBezTo>
                  <a:cubicBezTo>
                    <a:pt x="3596" y="3853"/>
                    <a:pt x="2843" y="4304"/>
                    <a:pt x="2079" y="4304"/>
                  </a:cubicBezTo>
                  <a:cubicBezTo>
                    <a:pt x="1680" y="4304"/>
                    <a:pt x="1279" y="4182"/>
                    <a:pt x="952" y="3922"/>
                  </a:cubicBezTo>
                  <a:cubicBezTo>
                    <a:pt x="468" y="3536"/>
                    <a:pt x="264" y="2965"/>
                    <a:pt x="284" y="2363"/>
                  </a:cubicBezTo>
                  <a:cubicBezTo>
                    <a:pt x="310" y="1624"/>
                    <a:pt x="552" y="985"/>
                    <a:pt x="1036" y="584"/>
                  </a:cubicBezTo>
                  <a:cubicBezTo>
                    <a:pt x="1506" y="195"/>
                    <a:pt x="2258" y="119"/>
                    <a:pt x="2880" y="119"/>
                  </a:cubicBezTo>
                  <a:cubicBezTo>
                    <a:pt x="2947" y="119"/>
                    <a:pt x="3013" y="120"/>
                    <a:pt x="3077" y="122"/>
                  </a:cubicBezTo>
                  <a:cubicBezTo>
                    <a:pt x="3856" y="139"/>
                    <a:pt x="4449" y="346"/>
                    <a:pt x="5147" y="675"/>
                  </a:cubicBezTo>
                  <a:cubicBezTo>
                    <a:pt x="5156" y="680"/>
                    <a:pt x="5166" y="682"/>
                    <a:pt x="5175" y="682"/>
                  </a:cubicBezTo>
                  <a:cubicBezTo>
                    <a:pt x="5236" y="682"/>
                    <a:pt x="5274" y="586"/>
                    <a:pt x="5206" y="556"/>
                  </a:cubicBezTo>
                  <a:cubicBezTo>
                    <a:pt x="4447" y="199"/>
                    <a:pt x="3727" y="0"/>
                    <a:pt x="29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5749001" y="2334278"/>
              <a:ext cx="373615" cy="381785"/>
            </a:xfrm>
            <a:custGeom>
              <a:rect b="b" l="l" r="r" t="t"/>
              <a:pathLst>
                <a:path extrusionOk="0" h="1729" w="1692">
                  <a:moveTo>
                    <a:pt x="852" y="0"/>
                  </a:moveTo>
                  <a:cubicBezTo>
                    <a:pt x="695" y="0"/>
                    <a:pt x="539" y="35"/>
                    <a:pt x="432" y="89"/>
                  </a:cubicBezTo>
                  <a:cubicBezTo>
                    <a:pt x="494" y="140"/>
                    <a:pt x="651" y="234"/>
                    <a:pt x="756" y="265"/>
                  </a:cubicBezTo>
                  <a:cubicBezTo>
                    <a:pt x="723" y="278"/>
                    <a:pt x="693" y="299"/>
                    <a:pt x="670" y="327"/>
                  </a:cubicBezTo>
                  <a:cubicBezTo>
                    <a:pt x="625" y="310"/>
                    <a:pt x="573" y="300"/>
                    <a:pt x="518" y="300"/>
                  </a:cubicBezTo>
                  <a:cubicBezTo>
                    <a:pt x="404" y="300"/>
                    <a:pt x="282" y="342"/>
                    <a:pt x="208" y="437"/>
                  </a:cubicBezTo>
                  <a:cubicBezTo>
                    <a:pt x="153" y="512"/>
                    <a:pt x="117" y="597"/>
                    <a:pt x="102" y="688"/>
                  </a:cubicBezTo>
                  <a:cubicBezTo>
                    <a:pt x="84" y="777"/>
                    <a:pt x="42" y="918"/>
                    <a:pt x="0" y="1000"/>
                  </a:cubicBezTo>
                  <a:cubicBezTo>
                    <a:pt x="4" y="1001"/>
                    <a:pt x="9" y="1001"/>
                    <a:pt x="15" y="1001"/>
                  </a:cubicBezTo>
                  <a:cubicBezTo>
                    <a:pt x="56" y="1001"/>
                    <a:pt x="128" y="980"/>
                    <a:pt x="156" y="963"/>
                  </a:cubicBezTo>
                  <a:lnTo>
                    <a:pt x="156" y="963"/>
                  </a:lnTo>
                  <a:cubicBezTo>
                    <a:pt x="129" y="1061"/>
                    <a:pt x="137" y="1165"/>
                    <a:pt x="176" y="1258"/>
                  </a:cubicBezTo>
                  <a:cubicBezTo>
                    <a:pt x="247" y="1433"/>
                    <a:pt x="474" y="1486"/>
                    <a:pt x="648" y="1729"/>
                  </a:cubicBezTo>
                  <a:cubicBezTo>
                    <a:pt x="663" y="1626"/>
                    <a:pt x="634" y="1504"/>
                    <a:pt x="558" y="1429"/>
                  </a:cubicBezTo>
                  <a:lnTo>
                    <a:pt x="558" y="1429"/>
                  </a:lnTo>
                  <a:cubicBezTo>
                    <a:pt x="588" y="1434"/>
                    <a:pt x="618" y="1437"/>
                    <a:pt x="648" y="1437"/>
                  </a:cubicBezTo>
                  <a:cubicBezTo>
                    <a:pt x="708" y="1437"/>
                    <a:pt x="768" y="1426"/>
                    <a:pt x="826" y="1407"/>
                  </a:cubicBezTo>
                  <a:cubicBezTo>
                    <a:pt x="782" y="1324"/>
                    <a:pt x="675" y="1254"/>
                    <a:pt x="579" y="1228"/>
                  </a:cubicBezTo>
                  <a:cubicBezTo>
                    <a:pt x="404" y="1182"/>
                    <a:pt x="226" y="1114"/>
                    <a:pt x="216" y="919"/>
                  </a:cubicBezTo>
                  <a:cubicBezTo>
                    <a:pt x="266" y="874"/>
                    <a:pt x="302" y="816"/>
                    <a:pt x="321" y="752"/>
                  </a:cubicBezTo>
                  <a:cubicBezTo>
                    <a:pt x="328" y="795"/>
                    <a:pt x="335" y="838"/>
                    <a:pt x="343" y="881"/>
                  </a:cubicBezTo>
                  <a:cubicBezTo>
                    <a:pt x="456" y="832"/>
                    <a:pt x="546" y="725"/>
                    <a:pt x="603" y="622"/>
                  </a:cubicBezTo>
                  <a:cubicBezTo>
                    <a:pt x="624" y="580"/>
                    <a:pt x="642" y="538"/>
                    <a:pt x="659" y="494"/>
                  </a:cubicBezTo>
                  <a:cubicBezTo>
                    <a:pt x="700" y="390"/>
                    <a:pt x="841" y="294"/>
                    <a:pt x="977" y="278"/>
                  </a:cubicBezTo>
                  <a:lnTo>
                    <a:pt x="977" y="278"/>
                  </a:lnTo>
                  <a:cubicBezTo>
                    <a:pt x="943" y="312"/>
                    <a:pt x="888" y="395"/>
                    <a:pt x="885" y="396"/>
                  </a:cubicBezTo>
                  <a:cubicBezTo>
                    <a:pt x="938" y="423"/>
                    <a:pt x="1138" y="486"/>
                    <a:pt x="1278" y="486"/>
                  </a:cubicBezTo>
                  <a:cubicBezTo>
                    <a:pt x="1293" y="486"/>
                    <a:pt x="1307" y="485"/>
                    <a:pt x="1321" y="484"/>
                  </a:cubicBezTo>
                  <a:cubicBezTo>
                    <a:pt x="1457" y="467"/>
                    <a:pt x="1581" y="396"/>
                    <a:pt x="1692" y="322"/>
                  </a:cubicBezTo>
                  <a:cubicBezTo>
                    <a:pt x="1597" y="222"/>
                    <a:pt x="1442" y="122"/>
                    <a:pt x="1313" y="122"/>
                  </a:cubicBezTo>
                  <a:cubicBezTo>
                    <a:pt x="1302" y="122"/>
                    <a:pt x="1292" y="123"/>
                    <a:pt x="1281" y="124"/>
                  </a:cubicBezTo>
                  <a:cubicBezTo>
                    <a:pt x="1174" y="37"/>
                    <a:pt x="1013" y="0"/>
                    <a:pt x="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6052399" y="2316613"/>
              <a:ext cx="187691" cy="256584"/>
            </a:xfrm>
            <a:custGeom>
              <a:rect b="b" l="l" r="r" t="t"/>
              <a:pathLst>
                <a:path extrusionOk="0" h="1162" w="850">
                  <a:moveTo>
                    <a:pt x="270" y="1"/>
                  </a:moveTo>
                  <a:cubicBezTo>
                    <a:pt x="234" y="119"/>
                    <a:pt x="246" y="270"/>
                    <a:pt x="323" y="372"/>
                  </a:cubicBezTo>
                  <a:cubicBezTo>
                    <a:pt x="255" y="351"/>
                    <a:pt x="183" y="339"/>
                    <a:pt x="111" y="339"/>
                  </a:cubicBezTo>
                  <a:cubicBezTo>
                    <a:pt x="74" y="339"/>
                    <a:pt x="37" y="342"/>
                    <a:pt x="1" y="350"/>
                  </a:cubicBezTo>
                  <a:cubicBezTo>
                    <a:pt x="38" y="457"/>
                    <a:pt x="148" y="572"/>
                    <a:pt x="263" y="608"/>
                  </a:cubicBezTo>
                  <a:cubicBezTo>
                    <a:pt x="626" y="724"/>
                    <a:pt x="737" y="1004"/>
                    <a:pt x="792" y="1139"/>
                  </a:cubicBezTo>
                  <a:cubicBezTo>
                    <a:pt x="800" y="1136"/>
                    <a:pt x="805" y="1134"/>
                    <a:pt x="809" y="1134"/>
                  </a:cubicBezTo>
                  <a:cubicBezTo>
                    <a:pt x="824" y="1134"/>
                    <a:pt x="809" y="1161"/>
                    <a:pt x="828" y="1161"/>
                  </a:cubicBezTo>
                  <a:cubicBezTo>
                    <a:pt x="832" y="1161"/>
                    <a:pt x="837" y="1160"/>
                    <a:pt x="843" y="1158"/>
                  </a:cubicBezTo>
                  <a:cubicBezTo>
                    <a:pt x="848" y="1096"/>
                    <a:pt x="849" y="798"/>
                    <a:pt x="787" y="618"/>
                  </a:cubicBezTo>
                  <a:cubicBezTo>
                    <a:pt x="714" y="405"/>
                    <a:pt x="434" y="319"/>
                    <a:pt x="2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5864928" y="2533673"/>
              <a:ext cx="404528" cy="346013"/>
            </a:xfrm>
            <a:custGeom>
              <a:rect b="b" l="l" r="r" t="t"/>
              <a:pathLst>
                <a:path extrusionOk="0" h="1567" w="1832">
                  <a:moveTo>
                    <a:pt x="1793" y="1"/>
                  </a:moveTo>
                  <a:lnTo>
                    <a:pt x="1793" y="1"/>
                  </a:lnTo>
                  <a:cubicBezTo>
                    <a:pt x="1750" y="8"/>
                    <a:pt x="1534" y="95"/>
                    <a:pt x="1539" y="417"/>
                  </a:cubicBezTo>
                  <a:cubicBezTo>
                    <a:pt x="1512" y="372"/>
                    <a:pt x="1484" y="326"/>
                    <a:pt x="1457" y="280"/>
                  </a:cubicBezTo>
                  <a:cubicBezTo>
                    <a:pt x="1351" y="384"/>
                    <a:pt x="1296" y="544"/>
                    <a:pt x="1278" y="684"/>
                  </a:cubicBezTo>
                  <a:cubicBezTo>
                    <a:pt x="1271" y="740"/>
                    <a:pt x="1269" y="796"/>
                    <a:pt x="1269" y="852"/>
                  </a:cubicBezTo>
                  <a:cubicBezTo>
                    <a:pt x="1267" y="986"/>
                    <a:pt x="1149" y="1156"/>
                    <a:pt x="1004" y="1233"/>
                  </a:cubicBezTo>
                  <a:cubicBezTo>
                    <a:pt x="1028" y="1180"/>
                    <a:pt x="1053" y="1063"/>
                    <a:pt x="1058" y="1061"/>
                  </a:cubicBezTo>
                  <a:cubicBezTo>
                    <a:pt x="1045" y="1059"/>
                    <a:pt x="1027" y="1058"/>
                    <a:pt x="1005" y="1058"/>
                  </a:cubicBezTo>
                  <a:cubicBezTo>
                    <a:pt x="887" y="1058"/>
                    <a:pt x="654" y="1083"/>
                    <a:pt x="528" y="1149"/>
                  </a:cubicBezTo>
                  <a:cubicBezTo>
                    <a:pt x="383" y="1225"/>
                    <a:pt x="179" y="1368"/>
                    <a:pt x="0" y="1450"/>
                  </a:cubicBezTo>
                  <a:cubicBezTo>
                    <a:pt x="117" y="1507"/>
                    <a:pt x="367" y="1566"/>
                    <a:pt x="552" y="1566"/>
                  </a:cubicBezTo>
                  <a:cubicBezTo>
                    <a:pt x="625" y="1566"/>
                    <a:pt x="687" y="1557"/>
                    <a:pt x="728" y="1535"/>
                  </a:cubicBezTo>
                  <a:cubicBezTo>
                    <a:pt x="785" y="1554"/>
                    <a:pt x="846" y="1562"/>
                    <a:pt x="910" y="1562"/>
                  </a:cubicBezTo>
                  <a:cubicBezTo>
                    <a:pt x="1199" y="1562"/>
                    <a:pt x="1537" y="1388"/>
                    <a:pt x="1698" y="1209"/>
                  </a:cubicBezTo>
                  <a:cubicBezTo>
                    <a:pt x="1617" y="1183"/>
                    <a:pt x="1442" y="1150"/>
                    <a:pt x="1311" y="1150"/>
                  </a:cubicBezTo>
                  <a:cubicBezTo>
                    <a:pt x="1293" y="1150"/>
                    <a:pt x="1275" y="1151"/>
                    <a:pt x="1258" y="1152"/>
                  </a:cubicBezTo>
                  <a:cubicBezTo>
                    <a:pt x="1290" y="1123"/>
                    <a:pt x="1314" y="1087"/>
                    <a:pt x="1328" y="1046"/>
                  </a:cubicBezTo>
                  <a:cubicBezTo>
                    <a:pt x="1510" y="1046"/>
                    <a:pt x="1738" y="929"/>
                    <a:pt x="1800" y="723"/>
                  </a:cubicBezTo>
                  <a:cubicBezTo>
                    <a:pt x="1831" y="617"/>
                    <a:pt x="1831" y="504"/>
                    <a:pt x="1812" y="395"/>
                  </a:cubicBezTo>
                  <a:cubicBezTo>
                    <a:pt x="1793" y="287"/>
                    <a:pt x="1781" y="112"/>
                    <a:pt x="17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5562413" y="2461025"/>
              <a:ext cx="324815" cy="411594"/>
            </a:xfrm>
            <a:custGeom>
              <a:rect b="b" l="l" r="r" t="t"/>
              <a:pathLst>
                <a:path extrusionOk="0" h="1864" w="1471">
                  <a:moveTo>
                    <a:pt x="308" y="1"/>
                  </a:moveTo>
                  <a:cubicBezTo>
                    <a:pt x="200" y="146"/>
                    <a:pt x="110" y="374"/>
                    <a:pt x="162" y="530"/>
                  </a:cubicBezTo>
                  <a:cubicBezTo>
                    <a:pt x="0" y="818"/>
                    <a:pt x="122" y="1310"/>
                    <a:pt x="300" y="1544"/>
                  </a:cubicBezTo>
                  <a:cubicBezTo>
                    <a:pt x="347" y="1460"/>
                    <a:pt x="425" y="1254"/>
                    <a:pt x="438" y="1123"/>
                  </a:cubicBezTo>
                  <a:cubicBezTo>
                    <a:pt x="461" y="1159"/>
                    <a:pt x="493" y="1190"/>
                    <a:pt x="530" y="1212"/>
                  </a:cubicBezTo>
                  <a:cubicBezTo>
                    <a:pt x="496" y="1390"/>
                    <a:pt x="569" y="1635"/>
                    <a:pt x="760" y="1735"/>
                  </a:cubicBezTo>
                  <a:cubicBezTo>
                    <a:pt x="857" y="1786"/>
                    <a:pt x="969" y="1806"/>
                    <a:pt x="1079" y="1809"/>
                  </a:cubicBezTo>
                  <a:cubicBezTo>
                    <a:pt x="1188" y="1810"/>
                    <a:pt x="1363" y="1831"/>
                    <a:pt x="1470" y="1864"/>
                  </a:cubicBezTo>
                  <a:cubicBezTo>
                    <a:pt x="1471" y="1819"/>
                    <a:pt x="1424" y="1591"/>
                    <a:pt x="1107" y="1536"/>
                  </a:cubicBezTo>
                  <a:cubicBezTo>
                    <a:pt x="1157" y="1518"/>
                    <a:pt x="1207" y="1500"/>
                    <a:pt x="1257" y="1481"/>
                  </a:cubicBezTo>
                  <a:cubicBezTo>
                    <a:pt x="1175" y="1357"/>
                    <a:pt x="1029" y="1273"/>
                    <a:pt x="894" y="1229"/>
                  </a:cubicBezTo>
                  <a:cubicBezTo>
                    <a:pt x="840" y="1213"/>
                    <a:pt x="785" y="1199"/>
                    <a:pt x="730" y="1190"/>
                  </a:cubicBezTo>
                  <a:cubicBezTo>
                    <a:pt x="599" y="1163"/>
                    <a:pt x="455" y="1014"/>
                    <a:pt x="406" y="859"/>
                  </a:cubicBezTo>
                  <a:lnTo>
                    <a:pt x="406" y="859"/>
                  </a:lnTo>
                  <a:cubicBezTo>
                    <a:pt x="454" y="891"/>
                    <a:pt x="564" y="938"/>
                    <a:pt x="567" y="943"/>
                  </a:cubicBezTo>
                  <a:cubicBezTo>
                    <a:pt x="591" y="866"/>
                    <a:pt x="626" y="567"/>
                    <a:pt x="578" y="406"/>
                  </a:cubicBezTo>
                  <a:cubicBezTo>
                    <a:pt x="530" y="249"/>
                    <a:pt x="419" y="118"/>
                    <a:pt x="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5854108" y="2511813"/>
              <a:ext cx="202485" cy="185262"/>
            </a:xfrm>
            <a:custGeom>
              <a:rect b="b" l="l" r="r" t="t"/>
              <a:pathLst>
                <a:path extrusionOk="0" h="839" w="917">
                  <a:moveTo>
                    <a:pt x="524" y="1"/>
                  </a:moveTo>
                  <a:cubicBezTo>
                    <a:pt x="502" y="1"/>
                    <a:pt x="478" y="4"/>
                    <a:pt x="451" y="12"/>
                  </a:cubicBezTo>
                  <a:cubicBezTo>
                    <a:pt x="474" y="87"/>
                    <a:pt x="534" y="170"/>
                    <a:pt x="607" y="170"/>
                  </a:cubicBezTo>
                  <a:cubicBezTo>
                    <a:pt x="610" y="170"/>
                    <a:pt x="613" y="170"/>
                    <a:pt x="617" y="170"/>
                  </a:cubicBezTo>
                  <a:cubicBezTo>
                    <a:pt x="618" y="170"/>
                    <a:pt x="619" y="169"/>
                    <a:pt x="620" y="169"/>
                  </a:cubicBezTo>
                  <a:cubicBezTo>
                    <a:pt x="629" y="189"/>
                    <a:pt x="640" y="207"/>
                    <a:pt x="653" y="225"/>
                  </a:cubicBezTo>
                  <a:cubicBezTo>
                    <a:pt x="632" y="246"/>
                    <a:pt x="619" y="273"/>
                    <a:pt x="614" y="303"/>
                  </a:cubicBezTo>
                  <a:cubicBezTo>
                    <a:pt x="610" y="349"/>
                    <a:pt x="629" y="396"/>
                    <a:pt x="664" y="426"/>
                  </a:cubicBezTo>
                  <a:cubicBezTo>
                    <a:pt x="662" y="427"/>
                    <a:pt x="661" y="430"/>
                    <a:pt x="660" y="431"/>
                  </a:cubicBezTo>
                  <a:cubicBezTo>
                    <a:pt x="549" y="503"/>
                    <a:pt x="576" y="609"/>
                    <a:pt x="578" y="612"/>
                  </a:cubicBezTo>
                  <a:cubicBezTo>
                    <a:pt x="541" y="624"/>
                    <a:pt x="485" y="657"/>
                    <a:pt x="482" y="702"/>
                  </a:cubicBezTo>
                  <a:cubicBezTo>
                    <a:pt x="371" y="663"/>
                    <a:pt x="89" y="633"/>
                    <a:pt x="17" y="563"/>
                  </a:cubicBezTo>
                  <a:lnTo>
                    <a:pt x="17" y="563"/>
                  </a:lnTo>
                  <a:cubicBezTo>
                    <a:pt x="0" y="706"/>
                    <a:pt x="241" y="836"/>
                    <a:pt x="352" y="838"/>
                  </a:cubicBezTo>
                  <a:cubicBezTo>
                    <a:pt x="355" y="838"/>
                    <a:pt x="358" y="838"/>
                    <a:pt x="361" y="838"/>
                  </a:cubicBezTo>
                  <a:cubicBezTo>
                    <a:pt x="469" y="838"/>
                    <a:pt x="501" y="772"/>
                    <a:pt x="502" y="772"/>
                  </a:cubicBezTo>
                  <a:cubicBezTo>
                    <a:pt x="536" y="802"/>
                    <a:pt x="640" y="811"/>
                    <a:pt x="674" y="811"/>
                  </a:cubicBezTo>
                  <a:cubicBezTo>
                    <a:pt x="742" y="810"/>
                    <a:pt x="845" y="784"/>
                    <a:pt x="875" y="715"/>
                  </a:cubicBezTo>
                  <a:cubicBezTo>
                    <a:pt x="854" y="681"/>
                    <a:pt x="795" y="672"/>
                    <a:pt x="789" y="665"/>
                  </a:cubicBezTo>
                  <a:cubicBezTo>
                    <a:pt x="845" y="623"/>
                    <a:pt x="900" y="507"/>
                    <a:pt x="916" y="434"/>
                  </a:cubicBezTo>
                  <a:cubicBezTo>
                    <a:pt x="901" y="414"/>
                    <a:pt x="879" y="408"/>
                    <a:pt x="853" y="408"/>
                  </a:cubicBezTo>
                  <a:cubicBezTo>
                    <a:pt x="827" y="408"/>
                    <a:pt x="797" y="414"/>
                    <a:pt x="769" y="418"/>
                  </a:cubicBezTo>
                  <a:cubicBezTo>
                    <a:pt x="820" y="348"/>
                    <a:pt x="810" y="219"/>
                    <a:pt x="740" y="134"/>
                  </a:cubicBezTo>
                  <a:cubicBezTo>
                    <a:pt x="724" y="154"/>
                    <a:pt x="708" y="171"/>
                    <a:pt x="689" y="187"/>
                  </a:cubicBezTo>
                  <a:cubicBezTo>
                    <a:pt x="698" y="113"/>
                    <a:pt x="650" y="1"/>
                    <a:pt x="5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5569037" y="2065990"/>
              <a:ext cx="930504" cy="373394"/>
            </a:xfrm>
            <a:custGeom>
              <a:rect b="b" l="l" r="r" t="t"/>
              <a:pathLst>
                <a:path extrusionOk="0" h="1691" w="4214">
                  <a:moveTo>
                    <a:pt x="2823" y="1"/>
                  </a:moveTo>
                  <a:lnTo>
                    <a:pt x="2823" y="1"/>
                  </a:lnTo>
                  <a:cubicBezTo>
                    <a:pt x="2729" y="106"/>
                    <a:pt x="2808" y="257"/>
                    <a:pt x="2901" y="347"/>
                  </a:cubicBezTo>
                  <a:cubicBezTo>
                    <a:pt x="2928" y="373"/>
                    <a:pt x="2961" y="395"/>
                    <a:pt x="2995" y="412"/>
                  </a:cubicBezTo>
                  <a:cubicBezTo>
                    <a:pt x="2887" y="443"/>
                    <a:pt x="2785" y="494"/>
                    <a:pt x="2695" y="561"/>
                  </a:cubicBezTo>
                  <a:cubicBezTo>
                    <a:pt x="2672" y="510"/>
                    <a:pt x="2659" y="454"/>
                    <a:pt x="2632" y="401"/>
                  </a:cubicBezTo>
                  <a:cubicBezTo>
                    <a:pt x="2598" y="336"/>
                    <a:pt x="2547" y="282"/>
                    <a:pt x="2483" y="246"/>
                  </a:cubicBezTo>
                  <a:cubicBezTo>
                    <a:pt x="2320" y="146"/>
                    <a:pt x="2081" y="113"/>
                    <a:pt x="1894" y="105"/>
                  </a:cubicBezTo>
                  <a:lnTo>
                    <a:pt x="1894" y="105"/>
                  </a:lnTo>
                  <a:cubicBezTo>
                    <a:pt x="1874" y="193"/>
                    <a:pt x="1883" y="308"/>
                    <a:pt x="1904" y="394"/>
                  </a:cubicBezTo>
                  <a:cubicBezTo>
                    <a:pt x="1840" y="344"/>
                    <a:pt x="1767" y="302"/>
                    <a:pt x="1691" y="271"/>
                  </a:cubicBezTo>
                  <a:cubicBezTo>
                    <a:pt x="1600" y="234"/>
                    <a:pt x="1482" y="218"/>
                    <a:pt x="1375" y="218"/>
                  </a:cubicBezTo>
                  <a:cubicBezTo>
                    <a:pt x="1294" y="218"/>
                    <a:pt x="1220" y="227"/>
                    <a:pt x="1168" y="243"/>
                  </a:cubicBezTo>
                  <a:cubicBezTo>
                    <a:pt x="1194" y="293"/>
                    <a:pt x="1256" y="368"/>
                    <a:pt x="1304" y="415"/>
                  </a:cubicBezTo>
                  <a:cubicBezTo>
                    <a:pt x="1259" y="406"/>
                    <a:pt x="1212" y="402"/>
                    <a:pt x="1164" y="402"/>
                  </a:cubicBezTo>
                  <a:cubicBezTo>
                    <a:pt x="832" y="402"/>
                    <a:pt x="458" y="607"/>
                    <a:pt x="319" y="801"/>
                  </a:cubicBezTo>
                  <a:cubicBezTo>
                    <a:pt x="365" y="846"/>
                    <a:pt x="436" y="867"/>
                    <a:pt x="482" y="883"/>
                  </a:cubicBezTo>
                  <a:cubicBezTo>
                    <a:pt x="205" y="1028"/>
                    <a:pt x="1" y="1451"/>
                    <a:pt x="2" y="1690"/>
                  </a:cubicBezTo>
                  <a:cubicBezTo>
                    <a:pt x="484" y="1588"/>
                    <a:pt x="787" y="1204"/>
                    <a:pt x="940" y="922"/>
                  </a:cubicBezTo>
                  <a:cubicBezTo>
                    <a:pt x="1208" y="891"/>
                    <a:pt x="1492" y="783"/>
                    <a:pt x="1674" y="622"/>
                  </a:cubicBezTo>
                  <a:cubicBezTo>
                    <a:pt x="1780" y="646"/>
                    <a:pt x="1889" y="659"/>
                    <a:pt x="1998" y="660"/>
                  </a:cubicBezTo>
                  <a:cubicBezTo>
                    <a:pt x="2005" y="667"/>
                    <a:pt x="2176" y="721"/>
                    <a:pt x="2261" y="724"/>
                  </a:cubicBezTo>
                  <a:cubicBezTo>
                    <a:pt x="2318" y="728"/>
                    <a:pt x="2375" y="730"/>
                    <a:pt x="2432" y="730"/>
                  </a:cubicBezTo>
                  <a:cubicBezTo>
                    <a:pt x="2470" y="730"/>
                    <a:pt x="2508" y="729"/>
                    <a:pt x="2547" y="728"/>
                  </a:cubicBezTo>
                  <a:lnTo>
                    <a:pt x="2547" y="728"/>
                  </a:lnTo>
                  <a:cubicBezTo>
                    <a:pt x="2544" y="732"/>
                    <a:pt x="2508" y="791"/>
                    <a:pt x="2507" y="792"/>
                  </a:cubicBezTo>
                  <a:lnTo>
                    <a:pt x="2507" y="792"/>
                  </a:lnTo>
                  <a:cubicBezTo>
                    <a:pt x="2507" y="792"/>
                    <a:pt x="2507" y="792"/>
                    <a:pt x="2507" y="792"/>
                  </a:cubicBezTo>
                  <a:lnTo>
                    <a:pt x="2507" y="792"/>
                  </a:lnTo>
                  <a:cubicBezTo>
                    <a:pt x="2507" y="792"/>
                    <a:pt x="2507" y="792"/>
                    <a:pt x="2507" y="792"/>
                  </a:cubicBezTo>
                  <a:cubicBezTo>
                    <a:pt x="2507" y="792"/>
                    <a:pt x="2507" y="792"/>
                    <a:pt x="2507" y="792"/>
                  </a:cubicBezTo>
                  <a:lnTo>
                    <a:pt x="2507" y="792"/>
                  </a:lnTo>
                  <a:cubicBezTo>
                    <a:pt x="2716" y="904"/>
                    <a:pt x="2899" y="945"/>
                    <a:pt x="3065" y="945"/>
                  </a:cubicBezTo>
                  <a:cubicBezTo>
                    <a:pt x="3120" y="945"/>
                    <a:pt x="3173" y="940"/>
                    <a:pt x="3224" y="932"/>
                  </a:cubicBezTo>
                  <a:cubicBezTo>
                    <a:pt x="3592" y="877"/>
                    <a:pt x="3882" y="648"/>
                    <a:pt x="4204" y="648"/>
                  </a:cubicBezTo>
                  <a:cubicBezTo>
                    <a:pt x="4207" y="648"/>
                    <a:pt x="4211" y="648"/>
                    <a:pt x="4214" y="648"/>
                  </a:cubicBezTo>
                  <a:cubicBezTo>
                    <a:pt x="4100" y="454"/>
                    <a:pt x="3714" y="357"/>
                    <a:pt x="3446" y="353"/>
                  </a:cubicBezTo>
                  <a:cubicBezTo>
                    <a:pt x="3362" y="313"/>
                    <a:pt x="3272" y="282"/>
                    <a:pt x="3191" y="234"/>
                  </a:cubicBezTo>
                  <a:cubicBezTo>
                    <a:pt x="3085" y="171"/>
                    <a:pt x="2928" y="67"/>
                    <a:pt x="28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6133879" y="2249044"/>
              <a:ext cx="390396" cy="331881"/>
            </a:xfrm>
            <a:custGeom>
              <a:rect b="b" l="l" r="r" t="t"/>
              <a:pathLst>
                <a:path extrusionOk="0" h="1503" w="1768">
                  <a:moveTo>
                    <a:pt x="106" y="1"/>
                  </a:moveTo>
                  <a:cubicBezTo>
                    <a:pt x="65" y="1"/>
                    <a:pt x="29" y="6"/>
                    <a:pt x="0" y="18"/>
                  </a:cubicBezTo>
                  <a:cubicBezTo>
                    <a:pt x="44" y="28"/>
                    <a:pt x="286" y="121"/>
                    <a:pt x="374" y="186"/>
                  </a:cubicBezTo>
                  <a:cubicBezTo>
                    <a:pt x="687" y="425"/>
                    <a:pt x="808" y="617"/>
                    <a:pt x="988" y="1172"/>
                  </a:cubicBezTo>
                  <a:cubicBezTo>
                    <a:pt x="1040" y="1335"/>
                    <a:pt x="1144" y="1502"/>
                    <a:pt x="1326" y="1502"/>
                  </a:cubicBezTo>
                  <a:cubicBezTo>
                    <a:pt x="1332" y="1502"/>
                    <a:pt x="1339" y="1502"/>
                    <a:pt x="1346" y="1501"/>
                  </a:cubicBezTo>
                  <a:cubicBezTo>
                    <a:pt x="1511" y="1490"/>
                    <a:pt x="1643" y="1435"/>
                    <a:pt x="1647" y="1265"/>
                  </a:cubicBezTo>
                  <a:cubicBezTo>
                    <a:pt x="1648" y="1197"/>
                    <a:pt x="1594" y="1151"/>
                    <a:pt x="1518" y="1151"/>
                  </a:cubicBezTo>
                  <a:cubicBezTo>
                    <a:pt x="1502" y="1151"/>
                    <a:pt x="1485" y="1153"/>
                    <a:pt x="1466" y="1158"/>
                  </a:cubicBezTo>
                  <a:cubicBezTo>
                    <a:pt x="1417" y="1170"/>
                    <a:pt x="1363" y="1189"/>
                    <a:pt x="1311" y="1189"/>
                  </a:cubicBezTo>
                  <a:cubicBezTo>
                    <a:pt x="1248" y="1189"/>
                    <a:pt x="1187" y="1160"/>
                    <a:pt x="1140" y="1055"/>
                  </a:cubicBezTo>
                  <a:cubicBezTo>
                    <a:pt x="1087" y="940"/>
                    <a:pt x="1028" y="829"/>
                    <a:pt x="962" y="721"/>
                  </a:cubicBezTo>
                  <a:lnTo>
                    <a:pt x="962" y="721"/>
                  </a:lnTo>
                  <a:cubicBezTo>
                    <a:pt x="1015" y="782"/>
                    <a:pt x="1063" y="842"/>
                    <a:pt x="1106" y="894"/>
                  </a:cubicBezTo>
                  <a:cubicBezTo>
                    <a:pt x="1176" y="980"/>
                    <a:pt x="1283" y="1035"/>
                    <a:pt x="1395" y="1035"/>
                  </a:cubicBezTo>
                  <a:cubicBezTo>
                    <a:pt x="1446" y="1035"/>
                    <a:pt x="1499" y="1023"/>
                    <a:pt x="1549" y="997"/>
                  </a:cubicBezTo>
                  <a:cubicBezTo>
                    <a:pt x="1684" y="929"/>
                    <a:pt x="1767" y="796"/>
                    <a:pt x="1709" y="652"/>
                  </a:cubicBezTo>
                  <a:cubicBezTo>
                    <a:pt x="1692" y="612"/>
                    <a:pt x="1657" y="590"/>
                    <a:pt x="1616" y="590"/>
                  </a:cubicBezTo>
                  <a:cubicBezTo>
                    <a:pt x="1585" y="590"/>
                    <a:pt x="1551" y="602"/>
                    <a:pt x="1519" y="626"/>
                  </a:cubicBezTo>
                  <a:cubicBezTo>
                    <a:pt x="1466" y="666"/>
                    <a:pt x="1410" y="721"/>
                    <a:pt x="1340" y="721"/>
                  </a:cubicBezTo>
                  <a:cubicBezTo>
                    <a:pt x="1301" y="721"/>
                    <a:pt x="1258" y="704"/>
                    <a:pt x="1208" y="658"/>
                  </a:cubicBezTo>
                  <a:cubicBezTo>
                    <a:pt x="1161" y="615"/>
                    <a:pt x="1091" y="561"/>
                    <a:pt x="1024" y="510"/>
                  </a:cubicBezTo>
                  <a:lnTo>
                    <a:pt x="1024" y="510"/>
                  </a:lnTo>
                  <a:lnTo>
                    <a:pt x="1063" y="536"/>
                  </a:lnTo>
                  <a:cubicBezTo>
                    <a:pt x="1125" y="577"/>
                    <a:pt x="1199" y="599"/>
                    <a:pt x="1273" y="599"/>
                  </a:cubicBezTo>
                  <a:cubicBezTo>
                    <a:pt x="1361" y="599"/>
                    <a:pt x="1448" y="569"/>
                    <a:pt x="1517" y="501"/>
                  </a:cubicBezTo>
                  <a:cubicBezTo>
                    <a:pt x="1624" y="395"/>
                    <a:pt x="1663" y="243"/>
                    <a:pt x="1565" y="123"/>
                  </a:cubicBezTo>
                  <a:cubicBezTo>
                    <a:pt x="1545" y="99"/>
                    <a:pt x="1518" y="87"/>
                    <a:pt x="1490" y="87"/>
                  </a:cubicBezTo>
                  <a:cubicBezTo>
                    <a:pt x="1451" y="87"/>
                    <a:pt x="1408" y="110"/>
                    <a:pt x="1376" y="156"/>
                  </a:cubicBezTo>
                  <a:cubicBezTo>
                    <a:pt x="1330" y="221"/>
                    <a:pt x="1287" y="307"/>
                    <a:pt x="1191" y="307"/>
                  </a:cubicBezTo>
                  <a:cubicBezTo>
                    <a:pt x="1163" y="307"/>
                    <a:pt x="1129" y="299"/>
                    <a:pt x="1088" y="280"/>
                  </a:cubicBezTo>
                  <a:cubicBezTo>
                    <a:pt x="969" y="225"/>
                    <a:pt x="846" y="178"/>
                    <a:pt x="720" y="141"/>
                  </a:cubicBezTo>
                  <a:cubicBezTo>
                    <a:pt x="561" y="98"/>
                    <a:pt x="286" y="1"/>
                    <a:pt x="1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5560867" y="2342890"/>
              <a:ext cx="130721" cy="169142"/>
            </a:xfrm>
            <a:custGeom>
              <a:rect b="b" l="l" r="r" t="t"/>
              <a:pathLst>
                <a:path extrusionOk="0" h="766" w="592">
                  <a:moveTo>
                    <a:pt x="578" y="0"/>
                  </a:moveTo>
                  <a:lnTo>
                    <a:pt x="310" y="114"/>
                  </a:lnTo>
                  <a:cubicBezTo>
                    <a:pt x="310" y="114"/>
                    <a:pt x="199" y="302"/>
                    <a:pt x="148" y="462"/>
                  </a:cubicBezTo>
                  <a:cubicBezTo>
                    <a:pt x="111" y="569"/>
                    <a:pt x="61" y="671"/>
                    <a:pt x="0" y="765"/>
                  </a:cubicBezTo>
                  <a:cubicBezTo>
                    <a:pt x="0" y="765"/>
                    <a:pt x="7" y="766"/>
                    <a:pt x="18" y="766"/>
                  </a:cubicBezTo>
                  <a:cubicBezTo>
                    <a:pt x="86" y="766"/>
                    <a:pt x="335" y="748"/>
                    <a:pt x="453" y="504"/>
                  </a:cubicBezTo>
                  <a:cubicBezTo>
                    <a:pt x="591" y="219"/>
                    <a:pt x="578" y="0"/>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6412326" y="2156744"/>
              <a:ext cx="313775" cy="112835"/>
            </a:xfrm>
            <a:custGeom>
              <a:rect b="b" l="l" r="r" t="t"/>
              <a:pathLst>
                <a:path extrusionOk="0" h="511" w="1421">
                  <a:moveTo>
                    <a:pt x="579" y="0"/>
                  </a:moveTo>
                  <a:cubicBezTo>
                    <a:pt x="133" y="0"/>
                    <a:pt x="1" y="511"/>
                    <a:pt x="1" y="511"/>
                  </a:cubicBezTo>
                  <a:cubicBezTo>
                    <a:pt x="87" y="393"/>
                    <a:pt x="236" y="264"/>
                    <a:pt x="446" y="264"/>
                  </a:cubicBezTo>
                  <a:cubicBezTo>
                    <a:pt x="508" y="264"/>
                    <a:pt x="575" y="276"/>
                    <a:pt x="648" y="301"/>
                  </a:cubicBezTo>
                  <a:cubicBezTo>
                    <a:pt x="894" y="390"/>
                    <a:pt x="1421" y="435"/>
                    <a:pt x="1421" y="435"/>
                  </a:cubicBezTo>
                  <a:cubicBezTo>
                    <a:pt x="1421" y="435"/>
                    <a:pt x="1286" y="142"/>
                    <a:pt x="724" y="17"/>
                  </a:cubicBezTo>
                  <a:cubicBezTo>
                    <a:pt x="672" y="6"/>
                    <a:pt x="624" y="0"/>
                    <a:pt x="5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7418133" y="2334278"/>
              <a:ext cx="373836" cy="381785"/>
            </a:xfrm>
            <a:custGeom>
              <a:rect b="b" l="l" r="r" t="t"/>
              <a:pathLst>
                <a:path extrusionOk="0" h="1729" w="1693">
                  <a:moveTo>
                    <a:pt x="841" y="0"/>
                  </a:moveTo>
                  <a:cubicBezTo>
                    <a:pt x="680" y="0"/>
                    <a:pt x="519" y="37"/>
                    <a:pt x="411" y="124"/>
                  </a:cubicBezTo>
                  <a:cubicBezTo>
                    <a:pt x="401" y="123"/>
                    <a:pt x="390" y="122"/>
                    <a:pt x="379" y="122"/>
                  </a:cubicBezTo>
                  <a:cubicBezTo>
                    <a:pt x="250" y="122"/>
                    <a:pt x="96" y="222"/>
                    <a:pt x="0" y="322"/>
                  </a:cubicBezTo>
                  <a:cubicBezTo>
                    <a:pt x="112" y="396"/>
                    <a:pt x="236" y="467"/>
                    <a:pt x="370" y="484"/>
                  </a:cubicBezTo>
                  <a:cubicBezTo>
                    <a:pt x="384" y="485"/>
                    <a:pt x="398" y="486"/>
                    <a:pt x="414" y="486"/>
                  </a:cubicBezTo>
                  <a:cubicBezTo>
                    <a:pt x="555" y="486"/>
                    <a:pt x="754" y="423"/>
                    <a:pt x="808" y="396"/>
                  </a:cubicBezTo>
                  <a:cubicBezTo>
                    <a:pt x="803" y="395"/>
                    <a:pt x="749" y="312"/>
                    <a:pt x="715" y="278"/>
                  </a:cubicBezTo>
                  <a:lnTo>
                    <a:pt x="715" y="278"/>
                  </a:lnTo>
                  <a:cubicBezTo>
                    <a:pt x="850" y="294"/>
                    <a:pt x="993" y="390"/>
                    <a:pt x="1034" y="494"/>
                  </a:cubicBezTo>
                  <a:cubicBezTo>
                    <a:pt x="1050" y="538"/>
                    <a:pt x="1069" y="580"/>
                    <a:pt x="1090" y="622"/>
                  </a:cubicBezTo>
                  <a:cubicBezTo>
                    <a:pt x="1146" y="725"/>
                    <a:pt x="1235" y="832"/>
                    <a:pt x="1350" y="881"/>
                  </a:cubicBezTo>
                  <a:cubicBezTo>
                    <a:pt x="1358" y="838"/>
                    <a:pt x="1365" y="795"/>
                    <a:pt x="1372" y="752"/>
                  </a:cubicBezTo>
                  <a:cubicBezTo>
                    <a:pt x="1390" y="816"/>
                    <a:pt x="1427" y="874"/>
                    <a:pt x="1476" y="919"/>
                  </a:cubicBezTo>
                  <a:cubicBezTo>
                    <a:pt x="1467" y="1114"/>
                    <a:pt x="1289" y="1182"/>
                    <a:pt x="1113" y="1228"/>
                  </a:cubicBezTo>
                  <a:cubicBezTo>
                    <a:pt x="1017" y="1254"/>
                    <a:pt x="911" y="1324"/>
                    <a:pt x="866" y="1407"/>
                  </a:cubicBezTo>
                  <a:cubicBezTo>
                    <a:pt x="924" y="1426"/>
                    <a:pt x="984" y="1437"/>
                    <a:pt x="1044" y="1437"/>
                  </a:cubicBezTo>
                  <a:cubicBezTo>
                    <a:pt x="1074" y="1437"/>
                    <a:pt x="1104" y="1434"/>
                    <a:pt x="1133" y="1429"/>
                  </a:cubicBezTo>
                  <a:lnTo>
                    <a:pt x="1133" y="1429"/>
                  </a:lnTo>
                  <a:cubicBezTo>
                    <a:pt x="1058" y="1504"/>
                    <a:pt x="1029" y="1626"/>
                    <a:pt x="1044" y="1729"/>
                  </a:cubicBezTo>
                  <a:cubicBezTo>
                    <a:pt x="1218" y="1486"/>
                    <a:pt x="1445" y="1433"/>
                    <a:pt x="1516" y="1258"/>
                  </a:cubicBezTo>
                  <a:cubicBezTo>
                    <a:pt x="1555" y="1165"/>
                    <a:pt x="1562" y="1061"/>
                    <a:pt x="1537" y="963"/>
                  </a:cubicBezTo>
                  <a:lnTo>
                    <a:pt x="1537" y="963"/>
                  </a:lnTo>
                  <a:cubicBezTo>
                    <a:pt x="1565" y="980"/>
                    <a:pt x="1637" y="1001"/>
                    <a:pt x="1678" y="1001"/>
                  </a:cubicBezTo>
                  <a:cubicBezTo>
                    <a:pt x="1683" y="1001"/>
                    <a:pt x="1688" y="1001"/>
                    <a:pt x="1692" y="1000"/>
                  </a:cubicBezTo>
                  <a:cubicBezTo>
                    <a:pt x="1650" y="918"/>
                    <a:pt x="1608" y="777"/>
                    <a:pt x="1591" y="688"/>
                  </a:cubicBezTo>
                  <a:cubicBezTo>
                    <a:pt x="1575" y="597"/>
                    <a:pt x="1538" y="512"/>
                    <a:pt x="1484" y="437"/>
                  </a:cubicBezTo>
                  <a:cubicBezTo>
                    <a:pt x="1410" y="342"/>
                    <a:pt x="1289" y="300"/>
                    <a:pt x="1174" y="300"/>
                  </a:cubicBezTo>
                  <a:cubicBezTo>
                    <a:pt x="1120" y="300"/>
                    <a:pt x="1067" y="310"/>
                    <a:pt x="1022" y="327"/>
                  </a:cubicBezTo>
                  <a:cubicBezTo>
                    <a:pt x="998" y="299"/>
                    <a:pt x="969" y="278"/>
                    <a:pt x="936" y="265"/>
                  </a:cubicBezTo>
                  <a:cubicBezTo>
                    <a:pt x="1042" y="234"/>
                    <a:pt x="1197" y="140"/>
                    <a:pt x="1261" y="89"/>
                  </a:cubicBezTo>
                  <a:cubicBezTo>
                    <a:pt x="1153" y="35"/>
                    <a:pt x="997" y="0"/>
                    <a:pt x="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7300660" y="2316613"/>
              <a:ext cx="187470" cy="256584"/>
            </a:xfrm>
            <a:custGeom>
              <a:rect b="b" l="l" r="r" t="t"/>
              <a:pathLst>
                <a:path extrusionOk="0" h="1162" w="849">
                  <a:moveTo>
                    <a:pt x="579" y="1"/>
                  </a:moveTo>
                  <a:lnTo>
                    <a:pt x="579" y="1"/>
                  </a:lnTo>
                  <a:cubicBezTo>
                    <a:pt x="415" y="319"/>
                    <a:pt x="136" y="405"/>
                    <a:pt x="62" y="618"/>
                  </a:cubicBezTo>
                  <a:cubicBezTo>
                    <a:pt x="0" y="798"/>
                    <a:pt x="1" y="1096"/>
                    <a:pt x="7" y="1158"/>
                  </a:cubicBezTo>
                  <a:cubicBezTo>
                    <a:pt x="14" y="1160"/>
                    <a:pt x="18" y="1161"/>
                    <a:pt x="22" y="1161"/>
                  </a:cubicBezTo>
                  <a:cubicBezTo>
                    <a:pt x="41" y="1161"/>
                    <a:pt x="26" y="1134"/>
                    <a:pt x="41" y="1134"/>
                  </a:cubicBezTo>
                  <a:cubicBezTo>
                    <a:pt x="45" y="1134"/>
                    <a:pt x="50" y="1136"/>
                    <a:pt x="57" y="1139"/>
                  </a:cubicBezTo>
                  <a:cubicBezTo>
                    <a:pt x="114" y="1004"/>
                    <a:pt x="225" y="724"/>
                    <a:pt x="587" y="608"/>
                  </a:cubicBezTo>
                  <a:cubicBezTo>
                    <a:pt x="702" y="572"/>
                    <a:pt x="811" y="457"/>
                    <a:pt x="848" y="350"/>
                  </a:cubicBezTo>
                  <a:cubicBezTo>
                    <a:pt x="813" y="342"/>
                    <a:pt x="776" y="339"/>
                    <a:pt x="739" y="339"/>
                  </a:cubicBezTo>
                  <a:cubicBezTo>
                    <a:pt x="668" y="339"/>
                    <a:pt x="595" y="351"/>
                    <a:pt x="527" y="372"/>
                  </a:cubicBezTo>
                  <a:cubicBezTo>
                    <a:pt x="604" y="270"/>
                    <a:pt x="616" y="119"/>
                    <a:pt x="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7271292" y="2533673"/>
              <a:ext cx="404529" cy="346013"/>
            </a:xfrm>
            <a:custGeom>
              <a:rect b="b" l="l" r="r" t="t"/>
              <a:pathLst>
                <a:path extrusionOk="0" h="1567" w="1832">
                  <a:moveTo>
                    <a:pt x="40" y="1"/>
                  </a:moveTo>
                  <a:lnTo>
                    <a:pt x="40" y="1"/>
                  </a:lnTo>
                  <a:cubicBezTo>
                    <a:pt x="51" y="112"/>
                    <a:pt x="40" y="287"/>
                    <a:pt x="21" y="395"/>
                  </a:cubicBezTo>
                  <a:cubicBezTo>
                    <a:pt x="1" y="504"/>
                    <a:pt x="1" y="617"/>
                    <a:pt x="32" y="723"/>
                  </a:cubicBezTo>
                  <a:cubicBezTo>
                    <a:pt x="95" y="929"/>
                    <a:pt x="323" y="1046"/>
                    <a:pt x="504" y="1046"/>
                  </a:cubicBezTo>
                  <a:cubicBezTo>
                    <a:pt x="518" y="1087"/>
                    <a:pt x="543" y="1123"/>
                    <a:pt x="574" y="1152"/>
                  </a:cubicBezTo>
                  <a:cubicBezTo>
                    <a:pt x="558" y="1151"/>
                    <a:pt x="540" y="1150"/>
                    <a:pt x="521" y="1150"/>
                  </a:cubicBezTo>
                  <a:cubicBezTo>
                    <a:pt x="390" y="1150"/>
                    <a:pt x="215" y="1183"/>
                    <a:pt x="133" y="1209"/>
                  </a:cubicBezTo>
                  <a:cubicBezTo>
                    <a:pt x="295" y="1388"/>
                    <a:pt x="633" y="1562"/>
                    <a:pt x="922" y="1562"/>
                  </a:cubicBezTo>
                  <a:cubicBezTo>
                    <a:pt x="986" y="1562"/>
                    <a:pt x="1048" y="1554"/>
                    <a:pt x="1104" y="1535"/>
                  </a:cubicBezTo>
                  <a:cubicBezTo>
                    <a:pt x="1145" y="1557"/>
                    <a:pt x="1208" y="1566"/>
                    <a:pt x="1281" y="1566"/>
                  </a:cubicBezTo>
                  <a:cubicBezTo>
                    <a:pt x="1466" y="1566"/>
                    <a:pt x="1715" y="1507"/>
                    <a:pt x="1832" y="1450"/>
                  </a:cubicBezTo>
                  <a:cubicBezTo>
                    <a:pt x="1653" y="1368"/>
                    <a:pt x="1449" y="1225"/>
                    <a:pt x="1304" y="1149"/>
                  </a:cubicBezTo>
                  <a:cubicBezTo>
                    <a:pt x="1178" y="1083"/>
                    <a:pt x="945" y="1058"/>
                    <a:pt x="827" y="1058"/>
                  </a:cubicBezTo>
                  <a:cubicBezTo>
                    <a:pt x="805" y="1058"/>
                    <a:pt x="787" y="1059"/>
                    <a:pt x="774" y="1061"/>
                  </a:cubicBezTo>
                  <a:cubicBezTo>
                    <a:pt x="779" y="1063"/>
                    <a:pt x="805" y="1180"/>
                    <a:pt x="828" y="1233"/>
                  </a:cubicBezTo>
                  <a:cubicBezTo>
                    <a:pt x="683" y="1156"/>
                    <a:pt x="565" y="986"/>
                    <a:pt x="564" y="852"/>
                  </a:cubicBezTo>
                  <a:cubicBezTo>
                    <a:pt x="564" y="796"/>
                    <a:pt x="560" y="740"/>
                    <a:pt x="554" y="684"/>
                  </a:cubicBezTo>
                  <a:cubicBezTo>
                    <a:pt x="537" y="544"/>
                    <a:pt x="482" y="384"/>
                    <a:pt x="375" y="280"/>
                  </a:cubicBezTo>
                  <a:cubicBezTo>
                    <a:pt x="347" y="326"/>
                    <a:pt x="320" y="372"/>
                    <a:pt x="293" y="417"/>
                  </a:cubicBezTo>
                  <a:cubicBezTo>
                    <a:pt x="298" y="95"/>
                    <a:pt x="83" y="8"/>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7653521" y="2461025"/>
              <a:ext cx="324594" cy="411594"/>
            </a:xfrm>
            <a:custGeom>
              <a:rect b="b" l="l" r="r" t="t"/>
              <a:pathLst>
                <a:path extrusionOk="0" h="1864" w="1470">
                  <a:moveTo>
                    <a:pt x="1163" y="1"/>
                  </a:moveTo>
                  <a:cubicBezTo>
                    <a:pt x="1052" y="118"/>
                    <a:pt x="940" y="249"/>
                    <a:pt x="893" y="406"/>
                  </a:cubicBezTo>
                  <a:cubicBezTo>
                    <a:pt x="845" y="567"/>
                    <a:pt x="880" y="866"/>
                    <a:pt x="905" y="943"/>
                  </a:cubicBezTo>
                  <a:cubicBezTo>
                    <a:pt x="907" y="938"/>
                    <a:pt x="1017" y="891"/>
                    <a:pt x="1064" y="859"/>
                  </a:cubicBezTo>
                  <a:lnTo>
                    <a:pt x="1064" y="859"/>
                  </a:lnTo>
                  <a:cubicBezTo>
                    <a:pt x="1016" y="1014"/>
                    <a:pt x="872" y="1163"/>
                    <a:pt x="740" y="1190"/>
                  </a:cubicBezTo>
                  <a:cubicBezTo>
                    <a:pt x="685" y="1199"/>
                    <a:pt x="631" y="1213"/>
                    <a:pt x="577" y="1229"/>
                  </a:cubicBezTo>
                  <a:cubicBezTo>
                    <a:pt x="443" y="1273"/>
                    <a:pt x="296" y="1357"/>
                    <a:pt x="214" y="1481"/>
                  </a:cubicBezTo>
                  <a:cubicBezTo>
                    <a:pt x="264" y="1500"/>
                    <a:pt x="314" y="1518"/>
                    <a:pt x="363" y="1536"/>
                  </a:cubicBezTo>
                  <a:cubicBezTo>
                    <a:pt x="47" y="1591"/>
                    <a:pt x="0" y="1819"/>
                    <a:pt x="2" y="1864"/>
                  </a:cubicBezTo>
                  <a:cubicBezTo>
                    <a:pt x="108" y="1831"/>
                    <a:pt x="284" y="1810"/>
                    <a:pt x="392" y="1809"/>
                  </a:cubicBezTo>
                  <a:cubicBezTo>
                    <a:pt x="502" y="1806"/>
                    <a:pt x="615" y="1786"/>
                    <a:pt x="712" y="1735"/>
                  </a:cubicBezTo>
                  <a:cubicBezTo>
                    <a:pt x="902" y="1635"/>
                    <a:pt x="975" y="1390"/>
                    <a:pt x="941" y="1212"/>
                  </a:cubicBezTo>
                  <a:cubicBezTo>
                    <a:pt x="978" y="1190"/>
                    <a:pt x="1010" y="1159"/>
                    <a:pt x="1033" y="1123"/>
                  </a:cubicBezTo>
                  <a:cubicBezTo>
                    <a:pt x="1046" y="1254"/>
                    <a:pt x="1125" y="1460"/>
                    <a:pt x="1172" y="1544"/>
                  </a:cubicBezTo>
                  <a:cubicBezTo>
                    <a:pt x="1349" y="1310"/>
                    <a:pt x="1470" y="818"/>
                    <a:pt x="1310" y="530"/>
                  </a:cubicBezTo>
                  <a:cubicBezTo>
                    <a:pt x="1361" y="374"/>
                    <a:pt x="1270" y="146"/>
                    <a:pt x="1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7484156" y="2511813"/>
              <a:ext cx="202706" cy="185262"/>
            </a:xfrm>
            <a:custGeom>
              <a:rect b="b" l="l" r="r" t="t"/>
              <a:pathLst>
                <a:path extrusionOk="0" h="839" w="918">
                  <a:moveTo>
                    <a:pt x="393" y="1"/>
                  </a:moveTo>
                  <a:cubicBezTo>
                    <a:pt x="268" y="1"/>
                    <a:pt x="219" y="113"/>
                    <a:pt x="228" y="187"/>
                  </a:cubicBezTo>
                  <a:cubicBezTo>
                    <a:pt x="209" y="171"/>
                    <a:pt x="193" y="154"/>
                    <a:pt x="178" y="134"/>
                  </a:cubicBezTo>
                  <a:cubicBezTo>
                    <a:pt x="107" y="219"/>
                    <a:pt x="96" y="348"/>
                    <a:pt x="148" y="418"/>
                  </a:cubicBezTo>
                  <a:cubicBezTo>
                    <a:pt x="120" y="414"/>
                    <a:pt x="90" y="408"/>
                    <a:pt x="64" y="408"/>
                  </a:cubicBezTo>
                  <a:cubicBezTo>
                    <a:pt x="38" y="408"/>
                    <a:pt x="16" y="414"/>
                    <a:pt x="1" y="434"/>
                  </a:cubicBezTo>
                  <a:cubicBezTo>
                    <a:pt x="17" y="507"/>
                    <a:pt x="72" y="623"/>
                    <a:pt x="129" y="665"/>
                  </a:cubicBezTo>
                  <a:cubicBezTo>
                    <a:pt x="122" y="672"/>
                    <a:pt x="63" y="681"/>
                    <a:pt x="42" y="715"/>
                  </a:cubicBezTo>
                  <a:cubicBezTo>
                    <a:pt x="71" y="783"/>
                    <a:pt x="174" y="809"/>
                    <a:pt x="242" y="811"/>
                  </a:cubicBezTo>
                  <a:cubicBezTo>
                    <a:pt x="277" y="811"/>
                    <a:pt x="380" y="801"/>
                    <a:pt x="414" y="771"/>
                  </a:cubicBezTo>
                  <a:cubicBezTo>
                    <a:pt x="415" y="772"/>
                    <a:pt x="448" y="838"/>
                    <a:pt x="558" y="838"/>
                  </a:cubicBezTo>
                  <a:cubicBezTo>
                    <a:pt x="560" y="838"/>
                    <a:pt x="562" y="838"/>
                    <a:pt x="564" y="838"/>
                  </a:cubicBezTo>
                  <a:cubicBezTo>
                    <a:pt x="675" y="836"/>
                    <a:pt x="917" y="706"/>
                    <a:pt x="900" y="562"/>
                  </a:cubicBezTo>
                  <a:lnTo>
                    <a:pt x="900" y="562"/>
                  </a:lnTo>
                  <a:cubicBezTo>
                    <a:pt x="827" y="633"/>
                    <a:pt x="545" y="661"/>
                    <a:pt x="434" y="702"/>
                  </a:cubicBezTo>
                  <a:cubicBezTo>
                    <a:pt x="432" y="657"/>
                    <a:pt x="377" y="623"/>
                    <a:pt x="339" y="612"/>
                  </a:cubicBezTo>
                  <a:cubicBezTo>
                    <a:pt x="340" y="609"/>
                    <a:pt x="367" y="502"/>
                    <a:pt x="256" y="431"/>
                  </a:cubicBezTo>
                  <a:cubicBezTo>
                    <a:pt x="255" y="428"/>
                    <a:pt x="254" y="427"/>
                    <a:pt x="253" y="426"/>
                  </a:cubicBezTo>
                  <a:cubicBezTo>
                    <a:pt x="288" y="395"/>
                    <a:pt x="306" y="349"/>
                    <a:pt x="302" y="302"/>
                  </a:cubicBezTo>
                  <a:cubicBezTo>
                    <a:pt x="298" y="273"/>
                    <a:pt x="284" y="245"/>
                    <a:pt x="263" y="225"/>
                  </a:cubicBezTo>
                  <a:cubicBezTo>
                    <a:pt x="277" y="207"/>
                    <a:pt x="289" y="189"/>
                    <a:pt x="297" y="169"/>
                  </a:cubicBezTo>
                  <a:cubicBezTo>
                    <a:pt x="298" y="169"/>
                    <a:pt x="299" y="170"/>
                    <a:pt x="299" y="170"/>
                  </a:cubicBezTo>
                  <a:cubicBezTo>
                    <a:pt x="303" y="170"/>
                    <a:pt x="306" y="170"/>
                    <a:pt x="310" y="170"/>
                  </a:cubicBezTo>
                  <a:cubicBezTo>
                    <a:pt x="383" y="170"/>
                    <a:pt x="443" y="87"/>
                    <a:pt x="467" y="12"/>
                  </a:cubicBezTo>
                  <a:cubicBezTo>
                    <a:pt x="440" y="4"/>
                    <a:pt x="415" y="1"/>
                    <a:pt x="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7041204" y="2065990"/>
              <a:ext cx="930504" cy="373394"/>
            </a:xfrm>
            <a:custGeom>
              <a:rect b="b" l="l" r="r" t="t"/>
              <a:pathLst>
                <a:path extrusionOk="0" h="1691" w="4214">
                  <a:moveTo>
                    <a:pt x="1392" y="1"/>
                  </a:moveTo>
                  <a:lnTo>
                    <a:pt x="1392" y="1"/>
                  </a:lnTo>
                  <a:cubicBezTo>
                    <a:pt x="1286" y="67"/>
                    <a:pt x="1129" y="171"/>
                    <a:pt x="1023" y="234"/>
                  </a:cubicBezTo>
                  <a:cubicBezTo>
                    <a:pt x="942" y="282"/>
                    <a:pt x="852" y="313"/>
                    <a:pt x="768" y="353"/>
                  </a:cubicBezTo>
                  <a:cubicBezTo>
                    <a:pt x="500" y="357"/>
                    <a:pt x="114" y="454"/>
                    <a:pt x="0" y="648"/>
                  </a:cubicBezTo>
                  <a:cubicBezTo>
                    <a:pt x="4" y="648"/>
                    <a:pt x="7" y="648"/>
                    <a:pt x="10" y="648"/>
                  </a:cubicBezTo>
                  <a:cubicBezTo>
                    <a:pt x="333" y="648"/>
                    <a:pt x="622" y="877"/>
                    <a:pt x="990" y="932"/>
                  </a:cubicBezTo>
                  <a:cubicBezTo>
                    <a:pt x="1042" y="940"/>
                    <a:pt x="1094" y="945"/>
                    <a:pt x="1149" y="945"/>
                  </a:cubicBezTo>
                  <a:cubicBezTo>
                    <a:pt x="1315" y="945"/>
                    <a:pt x="1498" y="904"/>
                    <a:pt x="1707" y="792"/>
                  </a:cubicBezTo>
                  <a:lnTo>
                    <a:pt x="1707" y="792"/>
                  </a:lnTo>
                  <a:cubicBezTo>
                    <a:pt x="1707" y="792"/>
                    <a:pt x="1707" y="792"/>
                    <a:pt x="1707" y="792"/>
                  </a:cubicBezTo>
                  <a:cubicBezTo>
                    <a:pt x="1707" y="792"/>
                    <a:pt x="1707" y="792"/>
                    <a:pt x="1707" y="792"/>
                  </a:cubicBezTo>
                  <a:lnTo>
                    <a:pt x="1707" y="792"/>
                  </a:lnTo>
                  <a:cubicBezTo>
                    <a:pt x="1707" y="792"/>
                    <a:pt x="1707" y="792"/>
                    <a:pt x="1707" y="792"/>
                  </a:cubicBezTo>
                  <a:lnTo>
                    <a:pt x="1707" y="792"/>
                  </a:lnTo>
                  <a:cubicBezTo>
                    <a:pt x="1706" y="791"/>
                    <a:pt x="1670" y="732"/>
                    <a:pt x="1668" y="728"/>
                  </a:cubicBezTo>
                  <a:lnTo>
                    <a:pt x="1668" y="728"/>
                  </a:lnTo>
                  <a:cubicBezTo>
                    <a:pt x="1706" y="729"/>
                    <a:pt x="1744" y="730"/>
                    <a:pt x="1782" y="730"/>
                  </a:cubicBezTo>
                  <a:cubicBezTo>
                    <a:pt x="1839" y="730"/>
                    <a:pt x="1896" y="728"/>
                    <a:pt x="1953" y="724"/>
                  </a:cubicBezTo>
                  <a:cubicBezTo>
                    <a:pt x="2039" y="721"/>
                    <a:pt x="2209" y="667"/>
                    <a:pt x="2215" y="660"/>
                  </a:cubicBezTo>
                  <a:cubicBezTo>
                    <a:pt x="2325" y="659"/>
                    <a:pt x="2434" y="646"/>
                    <a:pt x="2541" y="622"/>
                  </a:cubicBezTo>
                  <a:cubicBezTo>
                    <a:pt x="2722" y="783"/>
                    <a:pt x="3005" y="891"/>
                    <a:pt x="3274" y="922"/>
                  </a:cubicBezTo>
                  <a:cubicBezTo>
                    <a:pt x="3427" y="1204"/>
                    <a:pt x="3730" y="1588"/>
                    <a:pt x="4212" y="1690"/>
                  </a:cubicBezTo>
                  <a:cubicBezTo>
                    <a:pt x="4214" y="1451"/>
                    <a:pt x="4009" y="1028"/>
                    <a:pt x="3733" y="883"/>
                  </a:cubicBezTo>
                  <a:cubicBezTo>
                    <a:pt x="3777" y="867"/>
                    <a:pt x="3850" y="846"/>
                    <a:pt x="3894" y="801"/>
                  </a:cubicBezTo>
                  <a:cubicBezTo>
                    <a:pt x="3755" y="607"/>
                    <a:pt x="3381" y="402"/>
                    <a:pt x="3050" y="402"/>
                  </a:cubicBezTo>
                  <a:cubicBezTo>
                    <a:pt x="3002" y="402"/>
                    <a:pt x="2955" y="406"/>
                    <a:pt x="2910" y="415"/>
                  </a:cubicBezTo>
                  <a:cubicBezTo>
                    <a:pt x="2957" y="368"/>
                    <a:pt x="3020" y="293"/>
                    <a:pt x="3045" y="243"/>
                  </a:cubicBezTo>
                  <a:cubicBezTo>
                    <a:pt x="2994" y="227"/>
                    <a:pt x="2920" y="218"/>
                    <a:pt x="2839" y="218"/>
                  </a:cubicBezTo>
                  <a:cubicBezTo>
                    <a:pt x="2732" y="218"/>
                    <a:pt x="2614" y="234"/>
                    <a:pt x="2523" y="271"/>
                  </a:cubicBezTo>
                  <a:cubicBezTo>
                    <a:pt x="2447" y="302"/>
                    <a:pt x="2374" y="344"/>
                    <a:pt x="2310" y="394"/>
                  </a:cubicBezTo>
                  <a:cubicBezTo>
                    <a:pt x="2331" y="308"/>
                    <a:pt x="2339" y="193"/>
                    <a:pt x="2321" y="105"/>
                  </a:cubicBezTo>
                  <a:lnTo>
                    <a:pt x="2321" y="105"/>
                  </a:lnTo>
                  <a:cubicBezTo>
                    <a:pt x="2132" y="113"/>
                    <a:pt x="1895" y="146"/>
                    <a:pt x="1731" y="246"/>
                  </a:cubicBezTo>
                  <a:cubicBezTo>
                    <a:pt x="1667" y="282"/>
                    <a:pt x="1615" y="336"/>
                    <a:pt x="1582" y="401"/>
                  </a:cubicBezTo>
                  <a:cubicBezTo>
                    <a:pt x="1555" y="454"/>
                    <a:pt x="1541" y="510"/>
                    <a:pt x="1518" y="561"/>
                  </a:cubicBezTo>
                  <a:cubicBezTo>
                    <a:pt x="1429" y="494"/>
                    <a:pt x="1327" y="443"/>
                    <a:pt x="1220" y="412"/>
                  </a:cubicBezTo>
                  <a:cubicBezTo>
                    <a:pt x="1254" y="395"/>
                    <a:pt x="1285" y="373"/>
                    <a:pt x="1313" y="347"/>
                  </a:cubicBezTo>
                  <a:cubicBezTo>
                    <a:pt x="1407" y="257"/>
                    <a:pt x="1485" y="106"/>
                    <a:pt x="13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7016693" y="2249044"/>
              <a:ext cx="390176" cy="331881"/>
            </a:xfrm>
            <a:custGeom>
              <a:rect b="b" l="l" r="r" t="t"/>
              <a:pathLst>
                <a:path extrusionOk="0" h="1503" w="1767">
                  <a:moveTo>
                    <a:pt x="1661" y="1"/>
                  </a:moveTo>
                  <a:cubicBezTo>
                    <a:pt x="1482" y="1"/>
                    <a:pt x="1206" y="98"/>
                    <a:pt x="1047" y="141"/>
                  </a:cubicBezTo>
                  <a:cubicBezTo>
                    <a:pt x="921" y="178"/>
                    <a:pt x="798" y="225"/>
                    <a:pt x="679" y="280"/>
                  </a:cubicBezTo>
                  <a:cubicBezTo>
                    <a:pt x="638" y="299"/>
                    <a:pt x="604" y="307"/>
                    <a:pt x="575" y="307"/>
                  </a:cubicBezTo>
                  <a:cubicBezTo>
                    <a:pt x="479" y="307"/>
                    <a:pt x="437" y="221"/>
                    <a:pt x="391" y="156"/>
                  </a:cubicBezTo>
                  <a:cubicBezTo>
                    <a:pt x="359" y="110"/>
                    <a:pt x="317" y="87"/>
                    <a:pt x="277" y="87"/>
                  </a:cubicBezTo>
                  <a:cubicBezTo>
                    <a:pt x="249" y="87"/>
                    <a:pt x="223" y="99"/>
                    <a:pt x="203" y="123"/>
                  </a:cubicBezTo>
                  <a:cubicBezTo>
                    <a:pt x="104" y="243"/>
                    <a:pt x="143" y="395"/>
                    <a:pt x="251" y="501"/>
                  </a:cubicBezTo>
                  <a:cubicBezTo>
                    <a:pt x="319" y="569"/>
                    <a:pt x="406" y="599"/>
                    <a:pt x="493" y="599"/>
                  </a:cubicBezTo>
                  <a:cubicBezTo>
                    <a:pt x="568" y="599"/>
                    <a:pt x="642" y="577"/>
                    <a:pt x="705" y="536"/>
                  </a:cubicBezTo>
                  <a:lnTo>
                    <a:pt x="743" y="510"/>
                  </a:lnTo>
                  <a:lnTo>
                    <a:pt x="743" y="510"/>
                  </a:lnTo>
                  <a:cubicBezTo>
                    <a:pt x="677" y="561"/>
                    <a:pt x="606" y="615"/>
                    <a:pt x="560" y="658"/>
                  </a:cubicBezTo>
                  <a:cubicBezTo>
                    <a:pt x="509" y="704"/>
                    <a:pt x="465" y="721"/>
                    <a:pt x="426" y="721"/>
                  </a:cubicBezTo>
                  <a:cubicBezTo>
                    <a:pt x="356" y="721"/>
                    <a:pt x="301" y="666"/>
                    <a:pt x="248" y="626"/>
                  </a:cubicBezTo>
                  <a:cubicBezTo>
                    <a:pt x="216" y="602"/>
                    <a:pt x="182" y="590"/>
                    <a:pt x="151" y="590"/>
                  </a:cubicBezTo>
                  <a:cubicBezTo>
                    <a:pt x="109" y="590"/>
                    <a:pt x="74" y="612"/>
                    <a:pt x="58" y="652"/>
                  </a:cubicBezTo>
                  <a:cubicBezTo>
                    <a:pt x="0" y="796"/>
                    <a:pt x="82" y="929"/>
                    <a:pt x="218" y="997"/>
                  </a:cubicBezTo>
                  <a:cubicBezTo>
                    <a:pt x="268" y="1023"/>
                    <a:pt x="321" y="1035"/>
                    <a:pt x="372" y="1035"/>
                  </a:cubicBezTo>
                  <a:cubicBezTo>
                    <a:pt x="484" y="1035"/>
                    <a:pt x="591" y="980"/>
                    <a:pt x="661" y="894"/>
                  </a:cubicBezTo>
                  <a:cubicBezTo>
                    <a:pt x="705" y="842"/>
                    <a:pt x="753" y="782"/>
                    <a:pt x="805" y="721"/>
                  </a:cubicBezTo>
                  <a:lnTo>
                    <a:pt x="805" y="721"/>
                  </a:lnTo>
                  <a:cubicBezTo>
                    <a:pt x="740" y="829"/>
                    <a:pt x="680" y="940"/>
                    <a:pt x="627" y="1055"/>
                  </a:cubicBezTo>
                  <a:cubicBezTo>
                    <a:pt x="580" y="1160"/>
                    <a:pt x="520" y="1189"/>
                    <a:pt x="456" y="1189"/>
                  </a:cubicBezTo>
                  <a:cubicBezTo>
                    <a:pt x="404" y="1189"/>
                    <a:pt x="350" y="1170"/>
                    <a:pt x="301" y="1158"/>
                  </a:cubicBezTo>
                  <a:cubicBezTo>
                    <a:pt x="283" y="1153"/>
                    <a:pt x="265" y="1151"/>
                    <a:pt x="249" y="1151"/>
                  </a:cubicBezTo>
                  <a:cubicBezTo>
                    <a:pt x="173" y="1151"/>
                    <a:pt x="120" y="1197"/>
                    <a:pt x="121" y="1265"/>
                  </a:cubicBezTo>
                  <a:cubicBezTo>
                    <a:pt x="124" y="1435"/>
                    <a:pt x="255" y="1490"/>
                    <a:pt x="420" y="1501"/>
                  </a:cubicBezTo>
                  <a:cubicBezTo>
                    <a:pt x="427" y="1502"/>
                    <a:pt x="434" y="1502"/>
                    <a:pt x="441" y="1502"/>
                  </a:cubicBezTo>
                  <a:cubicBezTo>
                    <a:pt x="623" y="1502"/>
                    <a:pt x="728" y="1335"/>
                    <a:pt x="780" y="1172"/>
                  </a:cubicBezTo>
                  <a:cubicBezTo>
                    <a:pt x="960" y="617"/>
                    <a:pt x="1080" y="425"/>
                    <a:pt x="1394" y="186"/>
                  </a:cubicBezTo>
                  <a:cubicBezTo>
                    <a:pt x="1482" y="121"/>
                    <a:pt x="1724" y="28"/>
                    <a:pt x="1767" y="18"/>
                  </a:cubicBezTo>
                  <a:cubicBezTo>
                    <a:pt x="1738" y="6"/>
                    <a:pt x="1702" y="1"/>
                    <a:pt x="16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7849603" y="2342890"/>
              <a:ext cx="130500" cy="169142"/>
            </a:xfrm>
            <a:custGeom>
              <a:rect b="b" l="l" r="r" t="t"/>
              <a:pathLst>
                <a:path extrusionOk="0" h="766" w="591">
                  <a:moveTo>
                    <a:pt x="12" y="0"/>
                  </a:moveTo>
                  <a:cubicBezTo>
                    <a:pt x="12" y="0"/>
                    <a:pt x="0" y="219"/>
                    <a:pt x="137" y="504"/>
                  </a:cubicBezTo>
                  <a:cubicBezTo>
                    <a:pt x="255" y="748"/>
                    <a:pt x="504" y="766"/>
                    <a:pt x="573" y="766"/>
                  </a:cubicBezTo>
                  <a:cubicBezTo>
                    <a:pt x="584" y="766"/>
                    <a:pt x="590" y="765"/>
                    <a:pt x="590" y="765"/>
                  </a:cubicBezTo>
                  <a:cubicBezTo>
                    <a:pt x="528" y="671"/>
                    <a:pt x="479" y="569"/>
                    <a:pt x="443" y="462"/>
                  </a:cubicBezTo>
                  <a:cubicBezTo>
                    <a:pt x="391" y="302"/>
                    <a:pt x="280" y="114"/>
                    <a:pt x="280" y="11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6814649" y="2156744"/>
              <a:ext cx="313775" cy="112835"/>
            </a:xfrm>
            <a:custGeom>
              <a:rect b="b" l="l" r="r" t="t"/>
              <a:pathLst>
                <a:path extrusionOk="0" h="511" w="1421">
                  <a:moveTo>
                    <a:pt x="843" y="0"/>
                  </a:moveTo>
                  <a:cubicBezTo>
                    <a:pt x="798" y="0"/>
                    <a:pt x="749" y="6"/>
                    <a:pt x="698" y="17"/>
                  </a:cubicBezTo>
                  <a:cubicBezTo>
                    <a:pt x="135" y="142"/>
                    <a:pt x="0" y="435"/>
                    <a:pt x="0" y="435"/>
                  </a:cubicBezTo>
                  <a:cubicBezTo>
                    <a:pt x="0" y="435"/>
                    <a:pt x="527" y="390"/>
                    <a:pt x="774" y="301"/>
                  </a:cubicBezTo>
                  <a:cubicBezTo>
                    <a:pt x="846" y="276"/>
                    <a:pt x="913" y="264"/>
                    <a:pt x="975" y="264"/>
                  </a:cubicBezTo>
                  <a:cubicBezTo>
                    <a:pt x="1185" y="264"/>
                    <a:pt x="1335" y="393"/>
                    <a:pt x="1421" y="511"/>
                  </a:cubicBezTo>
                  <a:cubicBezTo>
                    <a:pt x="1421" y="511"/>
                    <a:pt x="1289" y="0"/>
                    <a:pt x="8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6421821" y="2284375"/>
              <a:ext cx="356833" cy="328127"/>
            </a:xfrm>
            <a:custGeom>
              <a:rect b="b" l="l" r="r" t="t"/>
              <a:pathLst>
                <a:path extrusionOk="0" h="1486" w="1616">
                  <a:moveTo>
                    <a:pt x="492" y="1"/>
                  </a:moveTo>
                  <a:cubicBezTo>
                    <a:pt x="492" y="1"/>
                    <a:pt x="601" y="422"/>
                    <a:pt x="591" y="648"/>
                  </a:cubicBezTo>
                  <a:cubicBezTo>
                    <a:pt x="580" y="875"/>
                    <a:pt x="526" y="1193"/>
                    <a:pt x="375" y="1308"/>
                  </a:cubicBezTo>
                  <a:cubicBezTo>
                    <a:pt x="223" y="1422"/>
                    <a:pt x="1" y="1449"/>
                    <a:pt x="1" y="1449"/>
                  </a:cubicBezTo>
                  <a:cubicBezTo>
                    <a:pt x="1" y="1449"/>
                    <a:pt x="88" y="1485"/>
                    <a:pt x="200" y="1485"/>
                  </a:cubicBezTo>
                  <a:cubicBezTo>
                    <a:pt x="303" y="1485"/>
                    <a:pt x="426" y="1455"/>
                    <a:pt x="525" y="1341"/>
                  </a:cubicBezTo>
                  <a:cubicBezTo>
                    <a:pt x="731" y="1103"/>
                    <a:pt x="760" y="732"/>
                    <a:pt x="743" y="493"/>
                  </a:cubicBezTo>
                  <a:cubicBezTo>
                    <a:pt x="733" y="359"/>
                    <a:pt x="716" y="236"/>
                    <a:pt x="701" y="146"/>
                  </a:cubicBezTo>
                  <a:lnTo>
                    <a:pt x="916" y="146"/>
                  </a:lnTo>
                  <a:cubicBezTo>
                    <a:pt x="901" y="236"/>
                    <a:pt x="883" y="359"/>
                    <a:pt x="874" y="493"/>
                  </a:cubicBezTo>
                  <a:cubicBezTo>
                    <a:pt x="857" y="732"/>
                    <a:pt x="885" y="1103"/>
                    <a:pt x="1093" y="1341"/>
                  </a:cubicBezTo>
                  <a:cubicBezTo>
                    <a:pt x="1191" y="1455"/>
                    <a:pt x="1314" y="1485"/>
                    <a:pt x="1416" y="1485"/>
                  </a:cubicBezTo>
                  <a:cubicBezTo>
                    <a:pt x="1529" y="1485"/>
                    <a:pt x="1616" y="1449"/>
                    <a:pt x="1616" y="1449"/>
                  </a:cubicBezTo>
                  <a:cubicBezTo>
                    <a:pt x="1616" y="1449"/>
                    <a:pt x="1393" y="1422"/>
                    <a:pt x="1242" y="1308"/>
                  </a:cubicBezTo>
                  <a:cubicBezTo>
                    <a:pt x="1090" y="1193"/>
                    <a:pt x="1038" y="875"/>
                    <a:pt x="1027" y="648"/>
                  </a:cubicBezTo>
                  <a:cubicBezTo>
                    <a:pt x="1015" y="422"/>
                    <a:pt x="1125" y="1"/>
                    <a:pt x="1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6760328" y="2283933"/>
              <a:ext cx="357054" cy="327907"/>
            </a:xfrm>
            <a:custGeom>
              <a:rect b="b" l="l" r="r" t="t"/>
              <a:pathLst>
                <a:path extrusionOk="0" h="1485" w="1617">
                  <a:moveTo>
                    <a:pt x="492" y="0"/>
                  </a:moveTo>
                  <a:cubicBezTo>
                    <a:pt x="492" y="0"/>
                    <a:pt x="601" y="420"/>
                    <a:pt x="590" y="647"/>
                  </a:cubicBezTo>
                  <a:cubicBezTo>
                    <a:pt x="580" y="874"/>
                    <a:pt x="526" y="1191"/>
                    <a:pt x="375" y="1306"/>
                  </a:cubicBezTo>
                  <a:cubicBezTo>
                    <a:pt x="223" y="1421"/>
                    <a:pt x="1" y="1449"/>
                    <a:pt x="1" y="1449"/>
                  </a:cubicBezTo>
                  <a:cubicBezTo>
                    <a:pt x="1" y="1449"/>
                    <a:pt x="87" y="1484"/>
                    <a:pt x="199" y="1484"/>
                  </a:cubicBezTo>
                  <a:cubicBezTo>
                    <a:pt x="301" y="1484"/>
                    <a:pt x="426" y="1454"/>
                    <a:pt x="525" y="1340"/>
                  </a:cubicBezTo>
                  <a:cubicBezTo>
                    <a:pt x="732" y="1101"/>
                    <a:pt x="760" y="732"/>
                    <a:pt x="744" y="492"/>
                  </a:cubicBezTo>
                  <a:cubicBezTo>
                    <a:pt x="734" y="358"/>
                    <a:pt x="715" y="235"/>
                    <a:pt x="700" y="145"/>
                  </a:cubicBezTo>
                  <a:lnTo>
                    <a:pt x="917" y="145"/>
                  </a:lnTo>
                  <a:cubicBezTo>
                    <a:pt x="900" y="235"/>
                    <a:pt x="883" y="358"/>
                    <a:pt x="873" y="492"/>
                  </a:cubicBezTo>
                  <a:cubicBezTo>
                    <a:pt x="857" y="732"/>
                    <a:pt x="885" y="1101"/>
                    <a:pt x="1092" y="1340"/>
                  </a:cubicBezTo>
                  <a:cubicBezTo>
                    <a:pt x="1191" y="1454"/>
                    <a:pt x="1315" y="1484"/>
                    <a:pt x="1418" y="1484"/>
                  </a:cubicBezTo>
                  <a:cubicBezTo>
                    <a:pt x="1530" y="1484"/>
                    <a:pt x="1616" y="1449"/>
                    <a:pt x="1616" y="1449"/>
                  </a:cubicBezTo>
                  <a:cubicBezTo>
                    <a:pt x="1616" y="1449"/>
                    <a:pt x="1394" y="1421"/>
                    <a:pt x="1242" y="1306"/>
                  </a:cubicBezTo>
                  <a:cubicBezTo>
                    <a:pt x="1090" y="1191"/>
                    <a:pt x="1037" y="874"/>
                    <a:pt x="1027" y="647"/>
                  </a:cubicBezTo>
                  <a:cubicBezTo>
                    <a:pt x="1016" y="420"/>
                    <a:pt x="1125" y="0"/>
                    <a:pt x="11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6511029" y="1603827"/>
              <a:ext cx="502128" cy="438975"/>
            </a:xfrm>
            <a:custGeom>
              <a:rect b="b" l="l" r="r" t="t"/>
              <a:pathLst>
                <a:path extrusionOk="0" h="1988" w="2274">
                  <a:moveTo>
                    <a:pt x="1193" y="1"/>
                  </a:moveTo>
                  <a:cubicBezTo>
                    <a:pt x="978" y="1"/>
                    <a:pt x="772" y="97"/>
                    <a:pt x="845" y="380"/>
                  </a:cubicBezTo>
                  <a:cubicBezTo>
                    <a:pt x="764" y="322"/>
                    <a:pt x="641" y="290"/>
                    <a:pt x="525" y="290"/>
                  </a:cubicBezTo>
                  <a:cubicBezTo>
                    <a:pt x="406" y="290"/>
                    <a:pt x="293" y="323"/>
                    <a:pt x="235" y="396"/>
                  </a:cubicBezTo>
                  <a:cubicBezTo>
                    <a:pt x="37" y="643"/>
                    <a:pt x="562" y="937"/>
                    <a:pt x="557" y="937"/>
                  </a:cubicBezTo>
                  <a:cubicBezTo>
                    <a:pt x="548" y="936"/>
                    <a:pt x="539" y="936"/>
                    <a:pt x="530" y="936"/>
                  </a:cubicBezTo>
                  <a:cubicBezTo>
                    <a:pt x="1" y="936"/>
                    <a:pt x="551" y="1706"/>
                    <a:pt x="947" y="1915"/>
                  </a:cubicBezTo>
                  <a:cubicBezTo>
                    <a:pt x="956" y="1920"/>
                    <a:pt x="1109" y="1988"/>
                    <a:pt x="1198" y="1988"/>
                  </a:cubicBezTo>
                  <a:cubicBezTo>
                    <a:pt x="1198" y="1988"/>
                    <a:pt x="1199" y="1988"/>
                    <a:pt x="1200" y="1988"/>
                  </a:cubicBezTo>
                  <a:cubicBezTo>
                    <a:pt x="1259" y="1986"/>
                    <a:pt x="1613" y="1948"/>
                    <a:pt x="1984" y="1587"/>
                  </a:cubicBezTo>
                  <a:cubicBezTo>
                    <a:pt x="2088" y="1487"/>
                    <a:pt x="2201" y="1241"/>
                    <a:pt x="2245" y="1092"/>
                  </a:cubicBezTo>
                  <a:cubicBezTo>
                    <a:pt x="2274" y="992"/>
                    <a:pt x="2246" y="882"/>
                    <a:pt x="2148" y="834"/>
                  </a:cubicBezTo>
                  <a:cubicBezTo>
                    <a:pt x="2118" y="819"/>
                    <a:pt x="2089" y="813"/>
                    <a:pt x="2061" y="813"/>
                  </a:cubicBezTo>
                  <a:cubicBezTo>
                    <a:pt x="2022" y="813"/>
                    <a:pt x="1984" y="825"/>
                    <a:pt x="1949" y="844"/>
                  </a:cubicBezTo>
                  <a:cubicBezTo>
                    <a:pt x="2024" y="778"/>
                    <a:pt x="2103" y="720"/>
                    <a:pt x="2153" y="624"/>
                  </a:cubicBezTo>
                  <a:cubicBezTo>
                    <a:pt x="2199" y="538"/>
                    <a:pt x="2227" y="427"/>
                    <a:pt x="2143" y="354"/>
                  </a:cubicBezTo>
                  <a:cubicBezTo>
                    <a:pt x="2087" y="306"/>
                    <a:pt x="2016" y="285"/>
                    <a:pt x="1943" y="285"/>
                  </a:cubicBezTo>
                  <a:cubicBezTo>
                    <a:pt x="1813" y="285"/>
                    <a:pt x="1674" y="351"/>
                    <a:pt x="1592" y="444"/>
                  </a:cubicBezTo>
                  <a:cubicBezTo>
                    <a:pt x="1605" y="355"/>
                    <a:pt x="1695" y="214"/>
                    <a:pt x="1551" y="99"/>
                  </a:cubicBezTo>
                  <a:cubicBezTo>
                    <a:pt x="1479" y="42"/>
                    <a:pt x="1335" y="1"/>
                    <a:pt x="1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6375891" y="1961766"/>
              <a:ext cx="405853" cy="261663"/>
            </a:xfrm>
            <a:custGeom>
              <a:rect b="b" l="l" r="r" t="t"/>
              <a:pathLst>
                <a:path extrusionOk="0" h="1185" w="1838">
                  <a:moveTo>
                    <a:pt x="576" y="1"/>
                  </a:moveTo>
                  <a:cubicBezTo>
                    <a:pt x="500" y="1"/>
                    <a:pt x="435" y="10"/>
                    <a:pt x="386" y="25"/>
                  </a:cubicBezTo>
                  <a:cubicBezTo>
                    <a:pt x="353" y="118"/>
                    <a:pt x="451" y="268"/>
                    <a:pt x="524" y="328"/>
                  </a:cubicBezTo>
                  <a:cubicBezTo>
                    <a:pt x="516" y="327"/>
                    <a:pt x="508" y="327"/>
                    <a:pt x="500" y="327"/>
                  </a:cubicBezTo>
                  <a:cubicBezTo>
                    <a:pt x="321" y="327"/>
                    <a:pt x="77" y="449"/>
                    <a:pt x="1" y="598"/>
                  </a:cubicBezTo>
                  <a:cubicBezTo>
                    <a:pt x="74" y="698"/>
                    <a:pt x="266" y="770"/>
                    <a:pt x="387" y="770"/>
                  </a:cubicBezTo>
                  <a:cubicBezTo>
                    <a:pt x="396" y="770"/>
                    <a:pt x="404" y="770"/>
                    <a:pt x="412" y="769"/>
                  </a:cubicBezTo>
                  <a:lnTo>
                    <a:pt x="412" y="769"/>
                  </a:lnTo>
                  <a:cubicBezTo>
                    <a:pt x="386" y="806"/>
                    <a:pt x="273" y="898"/>
                    <a:pt x="257" y="942"/>
                  </a:cubicBezTo>
                  <a:cubicBezTo>
                    <a:pt x="334" y="983"/>
                    <a:pt x="407" y="995"/>
                    <a:pt x="471" y="995"/>
                  </a:cubicBezTo>
                  <a:cubicBezTo>
                    <a:pt x="538" y="995"/>
                    <a:pt x="594" y="982"/>
                    <a:pt x="631" y="971"/>
                  </a:cubicBezTo>
                  <a:cubicBezTo>
                    <a:pt x="673" y="960"/>
                    <a:pt x="714" y="943"/>
                    <a:pt x="752" y="921"/>
                  </a:cubicBezTo>
                  <a:lnTo>
                    <a:pt x="752" y="921"/>
                  </a:lnTo>
                  <a:cubicBezTo>
                    <a:pt x="742" y="961"/>
                    <a:pt x="685" y="1149"/>
                    <a:pt x="684" y="1184"/>
                  </a:cubicBezTo>
                  <a:cubicBezTo>
                    <a:pt x="1017" y="1183"/>
                    <a:pt x="1632" y="998"/>
                    <a:pt x="1838" y="797"/>
                  </a:cubicBezTo>
                  <a:cubicBezTo>
                    <a:pt x="1443" y="171"/>
                    <a:pt x="905"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6388478" y="1796818"/>
              <a:ext cx="361249" cy="282861"/>
            </a:xfrm>
            <a:custGeom>
              <a:rect b="b" l="l" r="r" t="t"/>
              <a:pathLst>
                <a:path extrusionOk="0" h="1281" w="1636">
                  <a:moveTo>
                    <a:pt x="539" y="1"/>
                  </a:moveTo>
                  <a:cubicBezTo>
                    <a:pt x="480" y="82"/>
                    <a:pt x="529" y="252"/>
                    <a:pt x="580" y="332"/>
                  </a:cubicBezTo>
                  <a:cubicBezTo>
                    <a:pt x="527" y="312"/>
                    <a:pt x="463" y="302"/>
                    <a:pt x="395" y="302"/>
                  </a:cubicBezTo>
                  <a:cubicBezTo>
                    <a:pt x="247" y="302"/>
                    <a:pt x="85" y="349"/>
                    <a:pt x="1" y="434"/>
                  </a:cubicBezTo>
                  <a:cubicBezTo>
                    <a:pt x="44" y="560"/>
                    <a:pt x="228" y="696"/>
                    <a:pt x="344" y="719"/>
                  </a:cubicBezTo>
                  <a:cubicBezTo>
                    <a:pt x="308" y="747"/>
                    <a:pt x="173" y="801"/>
                    <a:pt x="144" y="839"/>
                  </a:cubicBezTo>
                  <a:cubicBezTo>
                    <a:pt x="269" y="964"/>
                    <a:pt x="416" y="975"/>
                    <a:pt x="492" y="978"/>
                  </a:cubicBezTo>
                  <a:cubicBezTo>
                    <a:pt x="498" y="978"/>
                    <a:pt x="503" y="978"/>
                    <a:pt x="509" y="978"/>
                  </a:cubicBezTo>
                  <a:cubicBezTo>
                    <a:pt x="547" y="978"/>
                    <a:pt x="585" y="974"/>
                    <a:pt x="622" y="966"/>
                  </a:cubicBezTo>
                  <a:lnTo>
                    <a:pt x="622" y="966"/>
                  </a:lnTo>
                  <a:cubicBezTo>
                    <a:pt x="601" y="1001"/>
                    <a:pt x="491" y="1163"/>
                    <a:pt x="480" y="1198"/>
                  </a:cubicBezTo>
                  <a:cubicBezTo>
                    <a:pt x="647" y="1249"/>
                    <a:pt x="886" y="1281"/>
                    <a:pt x="1113" y="1281"/>
                  </a:cubicBezTo>
                  <a:cubicBezTo>
                    <a:pt x="1318" y="1281"/>
                    <a:pt x="1514" y="1254"/>
                    <a:pt x="1635" y="1192"/>
                  </a:cubicBezTo>
                  <a:cubicBezTo>
                    <a:pt x="1400" y="309"/>
                    <a:pt x="812" y="3"/>
                    <a:pt x="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6768278" y="1959999"/>
              <a:ext cx="406074" cy="263429"/>
            </a:xfrm>
            <a:custGeom>
              <a:rect b="b" l="l" r="r" t="t"/>
              <a:pathLst>
                <a:path extrusionOk="0" h="1193" w="1839">
                  <a:moveTo>
                    <a:pt x="1189" y="1"/>
                  </a:moveTo>
                  <a:cubicBezTo>
                    <a:pt x="820" y="1"/>
                    <a:pt x="250" y="153"/>
                    <a:pt x="1" y="805"/>
                  </a:cubicBezTo>
                  <a:cubicBezTo>
                    <a:pt x="208" y="1006"/>
                    <a:pt x="822" y="1191"/>
                    <a:pt x="1156" y="1192"/>
                  </a:cubicBezTo>
                  <a:cubicBezTo>
                    <a:pt x="1155" y="1157"/>
                    <a:pt x="1097" y="969"/>
                    <a:pt x="1088" y="929"/>
                  </a:cubicBezTo>
                  <a:lnTo>
                    <a:pt x="1088" y="929"/>
                  </a:lnTo>
                  <a:cubicBezTo>
                    <a:pt x="1125" y="951"/>
                    <a:pt x="1166" y="968"/>
                    <a:pt x="1208" y="979"/>
                  </a:cubicBezTo>
                  <a:cubicBezTo>
                    <a:pt x="1246" y="990"/>
                    <a:pt x="1302" y="1003"/>
                    <a:pt x="1369" y="1003"/>
                  </a:cubicBezTo>
                  <a:cubicBezTo>
                    <a:pt x="1433" y="1003"/>
                    <a:pt x="1506" y="991"/>
                    <a:pt x="1583" y="950"/>
                  </a:cubicBezTo>
                  <a:cubicBezTo>
                    <a:pt x="1566" y="906"/>
                    <a:pt x="1454" y="814"/>
                    <a:pt x="1427" y="777"/>
                  </a:cubicBezTo>
                  <a:lnTo>
                    <a:pt x="1427" y="777"/>
                  </a:lnTo>
                  <a:cubicBezTo>
                    <a:pt x="1435" y="778"/>
                    <a:pt x="1444" y="778"/>
                    <a:pt x="1453" y="778"/>
                  </a:cubicBezTo>
                  <a:cubicBezTo>
                    <a:pt x="1573" y="778"/>
                    <a:pt x="1766" y="706"/>
                    <a:pt x="1839" y="606"/>
                  </a:cubicBezTo>
                  <a:cubicBezTo>
                    <a:pt x="1763" y="457"/>
                    <a:pt x="1519" y="335"/>
                    <a:pt x="1340" y="335"/>
                  </a:cubicBezTo>
                  <a:cubicBezTo>
                    <a:pt x="1332" y="335"/>
                    <a:pt x="1324" y="335"/>
                    <a:pt x="1316" y="336"/>
                  </a:cubicBezTo>
                  <a:cubicBezTo>
                    <a:pt x="1390" y="276"/>
                    <a:pt x="1487" y="126"/>
                    <a:pt x="1454" y="33"/>
                  </a:cubicBezTo>
                  <a:cubicBezTo>
                    <a:pt x="1394" y="15"/>
                    <a:pt x="1301" y="1"/>
                    <a:pt x="11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6796542" y="1796818"/>
              <a:ext cx="361470" cy="282861"/>
            </a:xfrm>
            <a:custGeom>
              <a:rect b="b" l="l" r="r" t="t"/>
              <a:pathLst>
                <a:path extrusionOk="0" h="1281" w="1637">
                  <a:moveTo>
                    <a:pt x="1097" y="1"/>
                  </a:moveTo>
                  <a:cubicBezTo>
                    <a:pt x="825" y="3"/>
                    <a:pt x="236" y="309"/>
                    <a:pt x="0" y="1192"/>
                  </a:cubicBezTo>
                  <a:cubicBezTo>
                    <a:pt x="123" y="1254"/>
                    <a:pt x="319" y="1281"/>
                    <a:pt x="524" y="1281"/>
                  </a:cubicBezTo>
                  <a:cubicBezTo>
                    <a:pt x="751" y="1281"/>
                    <a:pt x="990" y="1249"/>
                    <a:pt x="1156" y="1198"/>
                  </a:cubicBezTo>
                  <a:cubicBezTo>
                    <a:pt x="1146" y="1163"/>
                    <a:pt x="1035" y="1001"/>
                    <a:pt x="1014" y="966"/>
                  </a:cubicBezTo>
                  <a:lnTo>
                    <a:pt x="1014" y="966"/>
                  </a:lnTo>
                  <a:cubicBezTo>
                    <a:pt x="1052" y="974"/>
                    <a:pt x="1090" y="978"/>
                    <a:pt x="1128" y="978"/>
                  </a:cubicBezTo>
                  <a:cubicBezTo>
                    <a:pt x="1133" y="978"/>
                    <a:pt x="1138" y="978"/>
                    <a:pt x="1144" y="978"/>
                  </a:cubicBezTo>
                  <a:cubicBezTo>
                    <a:pt x="1221" y="975"/>
                    <a:pt x="1368" y="964"/>
                    <a:pt x="1493" y="839"/>
                  </a:cubicBezTo>
                  <a:cubicBezTo>
                    <a:pt x="1463" y="801"/>
                    <a:pt x="1330" y="747"/>
                    <a:pt x="1293" y="719"/>
                  </a:cubicBezTo>
                  <a:cubicBezTo>
                    <a:pt x="1408" y="696"/>
                    <a:pt x="1592" y="560"/>
                    <a:pt x="1636" y="434"/>
                  </a:cubicBezTo>
                  <a:cubicBezTo>
                    <a:pt x="1552" y="349"/>
                    <a:pt x="1389" y="302"/>
                    <a:pt x="1241" y="302"/>
                  </a:cubicBezTo>
                  <a:cubicBezTo>
                    <a:pt x="1173" y="302"/>
                    <a:pt x="1109" y="312"/>
                    <a:pt x="1056" y="332"/>
                  </a:cubicBezTo>
                  <a:cubicBezTo>
                    <a:pt x="1108" y="252"/>
                    <a:pt x="1156" y="82"/>
                    <a:pt x="1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9"/>
            <p:cNvSpPr/>
            <p:nvPr/>
          </p:nvSpPr>
          <p:spPr>
            <a:xfrm>
              <a:off x="6686797" y="2123401"/>
              <a:ext cx="142203" cy="150373"/>
            </a:xfrm>
            <a:custGeom>
              <a:rect b="b" l="l" r="r" t="t"/>
              <a:pathLst>
                <a:path extrusionOk="0" h="681" w="644">
                  <a:moveTo>
                    <a:pt x="360" y="0"/>
                  </a:moveTo>
                  <a:cubicBezTo>
                    <a:pt x="280" y="0"/>
                    <a:pt x="201" y="33"/>
                    <a:pt x="160" y="105"/>
                  </a:cubicBezTo>
                  <a:cubicBezTo>
                    <a:pt x="1" y="385"/>
                    <a:pt x="227" y="681"/>
                    <a:pt x="357" y="681"/>
                  </a:cubicBezTo>
                  <a:cubicBezTo>
                    <a:pt x="357" y="681"/>
                    <a:pt x="358" y="681"/>
                    <a:pt x="358" y="681"/>
                  </a:cubicBezTo>
                  <a:cubicBezTo>
                    <a:pt x="559" y="677"/>
                    <a:pt x="644" y="324"/>
                    <a:pt x="604" y="165"/>
                  </a:cubicBezTo>
                  <a:cubicBezTo>
                    <a:pt x="577" y="59"/>
                    <a:pt x="467" y="0"/>
                    <a:pt x="3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9"/>
            <p:cNvSpPr/>
            <p:nvPr/>
          </p:nvSpPr>
          <p:spPr>
            <a:xfrm>
              <a:off x="6704683" y="2010345"/>
              <a:ext cx="116368" cy="123213"/>
            </a:xfrm>
            <a:custGeom>
              <a:rect b="b" l="l" r="r" t="t"/>
              <a:pathLst>
                <a:path extrusionOk="0" h="558" w="527">
                  <a:moveTo>
                    <a:pt x="294" y="0"/>
                  </a:moveTo>
                  <a:cubicBezTo>
                    <a:pt x="229" y="0"/>
                    <a:pt x="164" y="27"/>
                    <a:pt x="131" y="86"/>
                  </a:cubicBezTo>
                  <a:cubicBezTo>
                    <a:pt x="0" y="314"/>
                    <a:pt x="185" y="557"/>
                    <a:pt x="292" y="557"/>
                  </a:cubicBezTo>
                  <a:cubicBezTo>
                    <a:pt x="292" y="557"/>
                    <a:pt x="292" y="557"/>
                    <a:pt x="292" y="557"/>
                  </a:cubicBezTo>
                  <a:cubicBezTo>
                    <a:pt x="457" y="554"/>
                    <a:pt x="526" y="265"/>
                    <a:pt x="494" y="135"/>
                  </a:cubicBezTo>
                  <a:cubicBezTo>
                    <a:pt x="472" y="48"/>
                    <a:pt x="382" y="0"/>
                    <a:pt x="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9"/>
            <p:cNvSpPr/>
            <p:nvPr/>
          </p:nvSpPr>
          <p:spPr>
            <a:xfrm>
              <a:off x="6704683" y="1895301"/>
              <a:ext cx="116368" cy="122993"/>
            </a:xfrm>
            <a:custGeom>
              <a:rect b="b" l="l" r="r" t="t"/>
              <a:pathLst>
                <a:path extrusionOk="0" h="557" w="527">
                  <a:moveTo>
                    <a:pt x="294" y="0"/>
                  </a:moveTo>
                  <a:cubicBezTo>
                    <a:pt x="229" y="0"/>
                    <a:pt x="164" y="27"/>
                    <a:pt x="131" y="86"/>
                  </a:cubicBezTo>
                  <a:cubicBezTo>
                    <a:pt x="1" y="313"/>
                    <a:pt x="184" y="556"/>
                    <a:pt x="291" y="556"/>
                  </a:cubicBezTo>
                  <a:cubicBezTo>
                    <a:pt x="291" y="556"/>
                    <a:pt x="292" y="556"/>
                    <a:pt x="292" y="556"/>
                  </a:cubicBezTo>
                  <a:cubicBezTo>
                    <a:pt x="457" y="553"/>
                    <a:pt x="526" y="264"/>
                    <a:pt x="494" y="135"/>
                  </a:cubicBezTo>
                  <a:cubicBezTo>
                    <a:pt x="472" y="49"/>
                    <a:pt x="382" y="0"/>
                    <a:pt x="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9"/>
            <p:cNvSpPr/>
            <p:nvPr/>
          </p:nvSpPr>
          <p:spPr>
            <a:xfrm>
              <a:off x="6515446" y="2075706"/>
              <a:ext cx="194757" cy="41071"/>
            </a:xfrm>
            <a:custGeom>
              <a:rect b="b" l="l" r="r" t="t"/>
              <a:pathLst>
                <a:path extrusionOk="0" h="186" w="882">
                  <a:moveTo>
                    <a:pt x="268" y="0"/>
                  </a:moveTo>
                  <a:cubicBezTo>
                    <a:pt x="118" y="0"/>
                    <a:pt x="0" y="17"/>
                    <a:pt x="0" y="17"/>
                  </a:cubicBezTo>
                  <a:cubicBezTo>
                    <a:pt x="0" y="17"/>
                    <a:pt x="181" y="144"/>
                    <a:pt x="346" y="173"/>
                  </a:cubicBezTo>
                  <a:cubicBezTo>
                    <a:pt x="401" y="183"/>
                    <a:pt x="479" y="186"/>
                    <a:pt x="558" y="186"/>
                  </a:cubicBezTo>
                  <a:cubicBezTo>
                    <a:pt x="717" y="186"/>
                    <a:pt x="881" y="173"/>
                    <a:pt x="881" y="173"/>
                  </a:cubicBezTo>
                  <a:cubicBezTo>
                    <a:pt x="881" y="173"/>
                    <a:pt x="745" y="55"/>
                    <a:pt x="506" y="17"/>
                  </a:cubicBezTo>
                  <a:cubicBezTo>
                    <a:pt x="426" y="4"/>
                    <a:pt x="343" y="0"/>
                    <a:pt x="2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9"/>
            <p:cNvSpPr/>
            <p:nvPr/>
          </p:nvSpPr>
          <p:spPr>
            <a:xfrm>
              <a:off x="6535098" y="1914953"/>
              <a:ext cx="175104" cy="90754"/>
            </a:xfrm>
            <a:custGeom>
              <a:rect b="b" l="l" r="r" t="t"/>
              <a:pathLst>
                <a:path extrusionOk="0" h="411" w="793">
                  <a:moveTo>
                    <a:pt x="0" y="1"/>
                  </a:moveTo>
                  <a:cubicBezTo>
                    <a:pt x="0" y="1"/>
                    <a:pt x="231" y="240"/>
                    <a:pt x="450" y="308"/>
                  </a:cubicBezTo>
                  <a:cubicBezTo>
                    <a:pt x="667" y="376"/>
                    <a:pt x="792" y="410"/>
                    <a:pt x="792" y="410"/>
                  </a:cubicBezTo>
                  <a:cubicBezTo>
                    <a:pt x="792" y="410"/>
                    <a:pt x="753" y="268"/>
                    <a:pt x="508" y="166"/>
                  </a:cubicBezTo>
                  <a:cubicBezTo>
                    <a:pt x="343" y="99"/>
                    <a:pt x="174" y="4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9"/>
            <p:cNvSpPr/>
            <p:nvPr/>
          </p:nvSpPr>
          <p:spPr>
            <a:xfrm>
              <a:off x="6830547" y="2075706"/>
              <a:ext cx="194757" cy="41071"/>
            </a:xfrm>
            <a:custGeom>
              <a:rect b="b" l="l" r="r" t="t"/>
              <a:pathLst>
                <a:path extrusionOk="0" h="186" w="882">
                  <a:moveTo>
                    <a:pt x="614" y="0"/>
                  </a:moveTo>
                  <a:cubicBezTo>
                    <a:pt x="539" y="0"/>
                    <a:pt x="456" y="4"/>
                    <a:pt x="376" y="17"/>
                  </a:cubicBezTo>
                  <a:cubicBezTo>
                    <a:pt x="138" y="55"/>
                    <a:pt x="1" y="173"/>
                    <a:pt x="1" y="173"/>
                  </a:cubicBezTo>
                  <a:cubicBezTo>
                    <a:pt x="1" y="173"/>
                    <a:pt x="165" y="186"/>
                    <a:pt x="324" y="186"/>
                  </a:cubicBezTo>
                  <a:cubicBezTo>
                    <a:pt x="403" y="186"/>
                    <a:pt x="481" y="183"/>
                    <a:pt x="537" y="173"/>
                  </a:cubicBezTo>
                  <a:cubicBezTo>
                    <a:pt x="702" y="144"/>
                    <a:pt x="882" y="17"/>
                    <a:pt x="882" y="17"/>
                  </a:cubicBezTo>
                  <a:cubicBezTo>
                    <a:pt x="882" y="17"/>
                    <a:pt x="764" y="0"/>
                    <a:pt x="6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9"/>
            <p:cNvSpPr/>
            <p:nvPr/>
          </p:nvSpPr>
          <p:spPr>
            <a:xfrm>
              <a:off x="6830547" y="1914953"/>
              <a:ext cx="175104" cy="90754"/>
            </a:xfrm>
            <a:custGeom>
              <a:rect b="b" l="l" r="r" t="t"/>
              <a:pathLst>
                <a:path extrusionOk="0" h="411" w="793">
                  <a:moveTo>
                    <a:pt x="793" y="1"/>
                  </a:moveTo>
                  <a:lnTo>
                    <a:pt x="793" y="1"/>
                  </a:lnTo>
                  <a:cubicBezTo>
                    <a:pt x="620" y="44"/>
                    <a:pt x="450" y="99"/>
                    <a:pt x="285" y="166"/>
                  </a:cubicBezTo>
                  <a:cubicBezTo>
                    <a:pt x="41" y="268"/>
                    <a:pt x="1" y="410"/>
                    <a:pt x="1" y="410"/>
                  </a:cubicBezTo>
                  <a:cubicBezTo>
                    <a:pt x="1" y="410"/>
                    <a:pt x="126" y="376"/>
                    <a:pt x="344" y="308"/>
                  </a:cubicBezTo>
                  <a:cubicBezTo>
                    <a:pt x="561" y="240"/>
                    <a:pt x="793" y="1"/>
                    <a:pt x="7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9"/>
            <p:cNvSpPr/>
            <p:nvPr/>
          </p:nvSpPr>
          <p:spPr>
            <a:xfrm>
              <a:off x="6723673" y="1805430"/>
              <a:ext cx="102015" cy="68452"/>
            </a:xfrm>
            <a:custGeom>
              <a:rect b="b" l="l" r="r" t="t"/>
              <a:pathLst>
                <a:path extrusionOk="0" h="310" w="462">
                  <a:moveTo>
                    <a:pt x="211" y="0"/>
                  </a:moveTo>
                  <a:cubicBezTo>
                    <a:pt x="1" y="0"/>
                    <a:pt x="45" y="309"/>
                    <a:pt x="45" y="309"/>
                  </a:cubicBezTo>
                  <a:cubicBezTo>
                    <a:pt x="83" y="286"/>
                    <a:pt x="132" y="279"/>
                    <a:pt x="181" y="279"/>
                  </a:cubicBezTo>
                  <a:cubicBezTo>
                    <a:pt x="279" y="279"/>
                    <a:pt x="376" y="309"/>
                    <a:pt x="376" y="309"/>
                  </a:cubicBezTo>
                  <a:cubicBezTo>
                    <a:pt x="376" y="309"/>
                    <a:pt x="461" y="2"/>
                    <a:pt x="213" y="0"/>
                  </a:cubicBezTo>
                  <a:cubicBezTo>
                    <a:pt x="213" y="0"/>
                    <a:pt x="212" y="0"/>
                    <a:pt x="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9"/>
            <p:cNvSpPr/>
            <p:nvPr/>
          </p:nvSpPr>
          <p:spPr>
            <a:xfrm>
              <a:off x="6745313" y="1751772"/>
              <a:ext cx="55645" cy="37097"/>
            </a:xfrm>
            <a:custGeom>
              <a:rect b="b" l="l" r="r" t="t"/>
              <a:pathLst>
                <a:path extrusionOk="0" h="168" w="252">
                  <a:moveTo>
                    <a:pt x="115" y="0"/>
                  </a:moveTo>
                  <a:cubicBezTo>
                    <a:pt x="1" y="0"/>
                    <a:pt x="25" y="167"/>
                    <a:pt x="25" y="167"/>
                  </a:cubicBezTo>
                  <a:cubicBezTo>
                    <a:pt x="46" y="155"/>
                    <a:pt x="73" y="151"/>
                    <a:pt x="99" y="151"/>
                  </a:cubicBezTo>
                  <a:cubicBezTo>
                    <a:pt x="152" y="151"/>
                    <a:pt x="204" y="167"/>
                    <a:pt x="204" y="167"/>
                  </a:cubicBezTo>
                  <a:cubicBezTo>
                    <a:pt x="204" y="167"/>
                    <a:pt x="251" y="1"/>
                    <a:pt x="117" y="0"/>
                  </a:cubicBezTo>
                  <a:cubicBezTo>
                    <a:pt x="116" y="0"/>
                    <a:pt x="116" y="0"/>
                    <a:pt x="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9"/>
            <p:cNvSpPr/>
            <p:nvPr/>
          </p:nvSpPr>
          <p:spPr>
            <a:xfrm>
              <a:off x="6588535" y="1724612"/>
              <a:ext cx="121668" cy="98924"/>
            </a:xfrm>
            <a:custGeom>
              <a:rect b="b" l="l" r="r" t="t"/>
              <a:pathLst>
                <a:path extrusionOk="0" h="448" w="551">
                  <a:moveTo>
                    <a:pt x="1" y="0"/>
                  </a:moveTo>
                  <a:cubicBezTo>
                    <a:pt x="42" y="128"/>
                    <a:pt x="135" y="233"/>
                    <a:pt x="257" y="290"/>
                  </a:cubicBezTo>
                  <a:cubicBezTo>
                    <a:pt x="462" y="384"/>
                    <a:pt x="550" y="447"/>
                    <a:pt x="550" y="447"/>
                  </a:cubicBezTo>
                  <a:cubicBezTo>
                    <a:pt x="543" y="328"/>
                    <a:pt x="477" y="221"/>
                    <a:pt x="374" y="162"/>
                  </a:cubicBezTo>
                  <a:cubicBezTo>
                    <a:pt x="256" y="96"/>
                    <a:pt x="130" y="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9"/>
            <p:cNvSpPr/>
            <p:nvPr/>
          </p:nvSpPr>
          <p:spPr>
            <a:xfrm>
              <a:off x="6830547" y="1724612"/>
              <a:ext cx="121668" cy="98924"/>
            </a:xfrm>
            <a:custGeom>
              <a:rect b="b" l="l" r="r" t="t"/>
              <a:pathLst>
                <a:path extrusionOk="0" h="448" w="551">
                  <a:moveTo>
                    <a:pt x="551" y="0"/>
                  </a:moveTo>
                  <a:lnTo>
                    <a:pt x="551" y="0"/>
                  </a:lnTo>
                  <a:cubicBezTo>
                    <a:pt x="421" y="41"/>
                    <a:pt x="296" y="96"/>
                    <a:pt x="178" y="162"/>
                  </a:cubicBezTo>
                  <a:cubicBezTo>
                    <a:pt x="73" y="221"/>
                    <a:pt x="8" y="328"/>
                    <a:pt x="1" y="447"/>
                  </a:cubicBezTo>
                  <a:cubicBezTo>
                    <a:pt x="1" y="447"/>
                    <a:pt x="90" y="384"/>
                    <a:pt x="295" y="290"/>
                  </a:cubicBezTo>
                  <a:cubicBezTo>
                    <a:pt x="416" y="233"/>
                    <a:pt x="509" y="128"/>
                    <a:pt x="5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9"/>
            <p:cNvSpPr/>
            <p:nvPr/>
          </p:nvSpPr>
          <p:spPr>
            <a:xfrm>
              <a:off x="6699825" y="1633636"/>
              <a:ext cx="160751" cy="91196"/>
            </a:xfrm>
            <a:custGeom>
              <a:rect b="b" l="l" r="r" t="t"/>
              <a:pathLst>
                <a:path extrusionOk="0" h="413" w="728">
                  <a:moveTo>
                    <a:pt x="326" y="0"/>
                  </a:moveTo>
                  <a:cubicBezTo>
                    <a:pt x="1" y="0"/>
                    <a:pt x="230" y="412"/>
                    <a:pt x="230" y="412"/>
                  </a:cubicBezTo>
                  <a:cubicBezTo>
                    <a:pt x="258" y="389"/>
                    <a:pt x="290" y="382"/>
                    <a:pt x="321" y="382"/>
                  </a:cubicBezTo>
                  <a:cubicBezTo>
                    <a:pt x="383" y="382"/>
                    <a:pt x="438" y="412"/>
                    <a:pt x="438" y="412"/>
                  </a:cubicBezTo>
                  <a:cubicBezTo>
                    <a:pt x="438" y="412"/>
                    <a:pt x="727" y="27"/>
                    <a:pt x="357" y="2"/>
                  </a:cubicBezTo>
                  <a:cubicBezTo>
                    <a:pt x="346" y="1"/>
                    <a:pt x="336"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9"/>
            <p:cNvSpPr/>
            <p:nvPr/>
          </p:nvSpPr>
          <p:spPr>
            <a:xfrm>
              <a:off x="6352043" y="2646951"/>
              <a:ext cx="111069" cy="78609"/>
            </a:xfrm>
            <a:custGeom>
              <a:rect b="b" l="l" r="r" t="t"/>
              <a:pathLst>
                <a:path extrusionOk="0" h="356" w="503">
                  <a:moveTo>
                    <a:pt x="251" y="0"/>
                  </a:moveTo>
                  <a:cubicBezTo>
                    <a:pt x="113" y="0"/>
                    <a:pt x="1" y="80"/>
                    <a:pt x="1" y="178"/>
                  </a:cubicBezTo>
                  <a:cubicBezTo>
                    <a:pt x="1" y="276"/>
                    <a:pt x="113" y="356"/>
                    <a:pt x="251" y="356"/>
                  </a:cubicBezTo>
                  <a:cubicBezTo>
                    <a:pt x="391" y="356"/>
                    <a:pt x="503" y="276"/>
                    <a:pt x="503" y="178"/>
                  </a:cubicBezTo>
                  <a:cubicBezTo>
                    <a:pt x="503" y="80"/>
                    <a:pt x="391"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9"/>
            <p:cNvSpPr/>
            <p:nvPr/>
          </p:nvSpPr>
          <p:spPr>
            <a:xfrm>
              <a:off x="6589860" y="2646951"/>
              <a:ext cx="111069" cy="78609"/>
            </a:xfrm>
            <a:custGeom>
              <a:rect b="b" l="l" r="r" t="t"/>
              <a:pathLst>
                <a:path extrusionOk="0" h="356" w="503">
                  <a:moveTo>
                    <a:pt x="252" y="0"/>
                  </a:moveTo>
                  <a:cubicBezTo>
                    <a:pt x="113" y="0"/>
                    <a:pt x="0" y="80"/>
                    <a:pt x="0" y="178"/>
                  </a:cubicBezTo>
                  <a:cubicBezTo>
                    <a:pt x="0" y="276"/>
                    <a:pt x="113" y="356"/>
                    <a:pt x="252" y="356"/>
                  </a:cubicBezTo>
                  <a:cubicBezTo>
                    <a:pt x="390" y="356"/>
                    <a:pt x="502" y="276"/>
                    <a:pt x="502" y="178"/>
                  </a:cubicBezTo>
                  <a:cubicBezTo>
                    <a:pt x="502" y="80"/>
                    <a:pt x="390"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9"/>
            <p:cNvSpPr/>
            <p:nvPr/>
          </p:nvSpPr>
          <p:spPr>
            <a:xfrm>
              <a:off x="6481220" y="2657771"/>
              <a:ext cx="34447" cy="57190"/>
            </a:xfrm>
            <a:custGeom>
              <a:rect b="b" l="l" r="r" t="t"/>
              <a:pathLst>
                <a:path extrusionOk="0" h="259" w="156">
                  <a:moveTo>
                    <a:pt x="78" y="0"/>
                  </a:moveTo>
                  <a:cubicBezTo>
                    <a:pt x="36" y="0"/>
                    <a:pt x="1" y="59"/>
                    <a:pt x="1" y="129"/>
                  </a:cubicBezTo>
                  <a:cubicBezTo>
                    <a:pt x="1" y="200"/>
                    <a:pt x="36" y="259"/>
                    <a:pt x="78" y="259"/>
                  </a:cubicBezTo>
                  <a:cubicBezTo>
                    <a:pt x="122" y="259"/>
                    <a:pt x="155" y="200"/>
                    <a:pt x="155" y="129"/>
                  </a:cubicBezTo>
                  <a:cubicBezTo>
                    <a:pt x="155" y="58"/>
                    <a:pt x="122" y="0"/>
                    <a:pt x="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9"/>
            <p:cNvSpPr/>
            <p:nvPr/>
          </p:nvSpPr>
          <p:spPr>
            <a:xfrm>
              <a:off x="6532448" y="2657771"/>
              <a:ext cx="34447" cy="57190"/>
            </a:xfrm>
            <a:custGeom>
              <a:rect b="b" l="l" r="r" t="t"/>
              <a:pathLst>
                <a:path extrusionOk="0" h="259" w="156">
                  <a:moveTo>
                    <a:pt x="78" y="0"/>
                  </a:moveTo>
                  <a:cubicBezTo>
                    <a:pt x="36" y="0"/>
                    <a:pt x="1" y="59"/>
                    <a:pt x="1" y="129"/>
                  </a:cubicBezTo>
                  <a:cubicBezTo>
                    <a:pt x="1" y="200"/>
                    <a:pt x="36" y="259"/>
                    <a:pt x="78" y="259"/>
                  </a:cubicBezTo>
                  <a:cubicBezTo>
                    <a:pt x="121" y="259"/>
                    <a:pt x="155" y="200"/>
                    <a:pt x="155" y="129"/>
                  </a:cubicBezTo>
                  <a:cubicBezTo>
                    <a:pt x="155" y="58"/>
                    <a:pt x="121" y="0"/>
                    <a:pt x="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9"/>
            <p:cNvSpPr/>
            <p:nvPr/>
          </p:nvSpPr>
          <p:spPr>
            <a:xfrm>
              <a:off x="6832093" y="2646951"/>
              <a:ext cx="111069" cy="78609"/>
            </a:xfrm>
            <a:custGeom>
              <a:rect b="b" l="l" r="r" t="t"/>
              <a:pathLst>
                <a:path extrusionOk="0" h="356" w="503">
                  <a:moveTo>
                    <a:pt x="251" y="0"/>
                  </a:moveTo>
                  <a:cubicBezTo>
                    <a:pt x="113" y="0"/>
                    <a:pt x="1" y="80"/>
                    <a:pt x="1" y="178"/>
                  </a:cubicBezTo>
                  <a:cubicBezTo>
                    <a:pt x="1" y="276"/>
                    <a:pt x="113" y="356"/>
                    <a:pt x="251" y="356"/>
                  </a:cubicBezTo>
                  <a:cubicBezTo>
                    <a:pt x="390" y="356"/>
                    <a:pt x="503" y="276"/>
                    <a:pt x="503" y="178"/>
                  </a:cubicBezTo>
                  <a:cubicBezTo>
                    <a:pt x="503" y="80"/>
                    <a:pt x="390"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9"/>
            <p:cNvSpPr/>
            <p:nvPr/>
          </p:nvSpPr>
          <p:spPr>
            <a:xfrm>
              <a:off x="6723673" y="2657771"/>
              <a:ext cx="34226" cy="57190"/>
            </a:xfrm>
            <a:custGeom>
              <a:rect b="b" l="l" r="r" t="t"/>
              <a:pathLst>
                <a:path extrusionOk="0" h="259" w="155">
                  <a:moveTo>
                    <a:pt x="78" y="0"/>
                  </a:moveTo>
                  <a:cubicBezTo>
                    <a:pt x="36" y="0"/>
                    <a:pt x="0" y="59"/>
                    <a:pt x="0" y="129"/>
                  </a:cubicBezTo>
                  <a:cubicBezTo>
                    <a:pt x="0" y="200"/>
                    <a:pt x="36" y="259"/>
                    <a:pt x="78" y="259"/>
                  </a:cubicBezTo>
                  <a:cubicBezTo>
                    <a:pt x="121" y="259"/>
                    <a:pt x="155" y="200"/>
                    <a:pt x="155" y="129"/>
                  </a:cubicBezTo>
                  <a:cubicBezTo>
                    <a:pt x="155" y="58"/>
                    <a:pt x="121" y="0"/>
                    <a:pt x="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p:cNvSpPr/>
            <p:nvPr/>
          </p:nvSpPr>
          <p:spPr>
            <a:xfrm>
              <a:off x="6774902" y="2657771"/>
              <a:ext cx="34226" cy="57190"/>
            </a:xfrm>
            <a:custGeom>
              <a:rect b="b" l="l" r="r" t="t"/>
              <a:pathLst>
                <a:path extrusionOk="0" h="259" w="155">
                  <a:moveTo>
                    <a:pt x="77" y="0"/>
                  </a:moveTo>
                  <a:cubicBezTo>
                    <a:pt x="35" y="0"/>
                    <a:pt x="0" y="59"/>
                    <a:pt x="0" y="129"/>
                  </a:cubicBezTo>
                  <a:cubicBezTo>
                    <a:pt x="0" y="200"/>
                    <a:pt x="35" y="259"/>
                    <a:pt x="77" y="259"/>
                  </a:cubicBezTo>
                  <a:cubicBezTo>
                    <a:pt x="119" y="259"/>
                    <a:pt x="155" y="200"/>
                    <a:pt x="155" y="129"/>
                  </a:cubicBezTo>
                  <a:cubicBezTo>
                    <a:pt x="155" y="58"/>
                    <a:pt x="119" y="0"/>
                    <a:pt x="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p:cNvSpPr/>
            <p:nvPr/>
          </p:nvSpPr>
          <p:spPr>
            <a:xfrm>
              <a:off x="7066597" y="2646951"/>
              <a:ext cx="111069" cy="78609"/>
            </a:xfrm>
            <a:custGeom>
              <a:rect b="b" l="l" r="r" t="t"/>
              <a:pathLst>
                <a:path extrusionOk="0" h="356" w="503">
                  <a:moveTo>
                    <a:pt x="252" y="0"/>
                  </a:moveTo>
                  <a:cubicBezTo>
                    <a:pt x="112" y="0"/>
                    <a:pt x="0" y="80"/>
                    <a:pt x="0" y="178"/>
                  </a:cubicBezTo>
                  <a:cubicBezTo>
                    <a:pt x="0" y="276"/>
                    <a:pt x="112" y="356"/>
                    <a:pt x="252" y="356"/>
                  </a:cubicBezTo>
                  <a:cubicBezTo>
                    <a:pt x="390" y="356"/>
                    <a:pt x="502" y="276"/>
                    <a:pt x="502" y="178"/>
                  </a:cubicBezTo>
                  <a:cubicBezTo>
                    <a:pt x="502" y="80"/>
                    <a:pt x="390"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p:cNvSpPr/>
            <p:nvPr/>
          </p:nvSpPr>
          <p:spPr>
            <a:xfrm>
              <a:off x="6957957" y="2657771"/>
              <a:ext cx="34447" cy="57190"/>
            </a:xfrm>
            <a:custGeom>
              <a:rect b="b" l="l" r="r" t="t"/>
              <a:pathLst>
                <a:path extrusionOk="0" h="259" w="156">
                  <a:moveTo>
                    <a:pt x="78" y="0"/>
                  </a:moveTo>
                  <a:cubicBezTo>
                    <a:pt x="36" y="0"/>
                    <a:pt x="1" y="59"/>
                    <a:pt x="1" y="129"/>
                  </a:cubicBezTo>
                  <a:cubicBezTo>
                    <a:pt x="1" y="200"/>
                    <a:pt x="36" y="259"/>
                    <a:pt x="78" y="259"/>
                  </a:cubicBezTo>
                  <a:cubicBezTo>
                    <a:pt x="121" y="259"/>
                    <a:pt x="155" y="200"/>
                    <a:pt x="155" y="129"/>
                  </a:cubicBezTo>
                  <a:cubicBezTo>
                    <a:pt x="155" y="58"/>
                    <a:pt x="121" y="0"/>
                    <a:pt x="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9"/>
            <p:cNvSpPr/>
            <p:nvPr/>
          </p:nvSpPr>
          <p:spPr>
            <a:xfrm>
              <a:off x="7009186" y="2657771"/>
              <a:ext cx="34226" cy="57190"/>
            </a:xfrm>
            <a:custGeom>
              <a:rect b="b" l="l" r="r" t="t"/>
              <a:pathLst>
                <a:path extrusionOk="0" h="259" w="155">
                  <a:moveTo>
                    <a:pt x="78" y="0"/>
                  </a:moveTo>
                  <a:cubicBezTo>
                    <a:pt x="35" y="0"/>
                    <a:pt x="0" y="59"/>
                    <a:pt x="0" y="129"/>
                  </a:cubicBezTo>
                  <a:cubicBezTo>
                    <a:pt x="0" y="200"/>
                    <a:pt x="35" y="259"/>
                    <a:pt x="78" y="259"/>
                  </a:cubicBezTo>
                  <a:cubicBezTo>
                    <a:pt x="120" y="259"/>
                    <a:pt x="155" y="200"/>
                    <a:pt x="155" y="129"/>
                  </a:cubicBezTo>
                  <a:cubicBezTo>
                    <a:pt x="155" y="58"/>
                    <a:pt x="120" y="0"/>
                    <a:pt x="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9"/>
            <p:cNvSpPr/>
            <p:nvPr/>
          </p:nvSpPr>
          <p:spPr>
            <a:xfrm>
              <a:off x="5810608" y="3482731"/>
              <a:ext cx="580074" cy="651176"/>
            </a:xfrm>
            <a:custGeom>
              <a:rect b="b" l="l" r="r" t="t"/>
              <a:pathLst>
                <a:path extrusionOk="0" h="2949" w="2627">
                  <a:moveTo>
                    <a:pt x="893" y="0"/>
                  </a:moveTo>
                  <a:cubicBezTo>
                    <a:pt x="821" y="72"/>
                    <a:pt x="772" y="163"/>
                    <a:pt x="754" y="263"/>
                  </a:cubicBezTo>
                  <a:cubicBezTo>
                    <a:pt x="666" y="183"/>
                    <a:pt x="597" y="148"/>
                    <a:pt x="375" y="79"/>
                  </a:cubicBezTo>
                  <a:cubicBezTo>
                    <a:pt x="107" y="173"/>
                    <a:pt x="1" y="461"/>
                    <a:pt x="273" y="939"/>
                  </a:cubicBezTo>
                  <a:cubicBezTo>
                    <a:pt x="273" y="939"/>
                    <a:pt x="480" y="540"/>
                    <a:pt x="791" y="540"/>
                  </a:cubicBezTo>
                  <a:cubicBezTo>
                    <a:pt x="880" y="540"/>
                    <a:pt x="978" y="573"/>
                    <a:pt x="1082" y="657"/>
                  </a:cubicBezTo>
                  <a:cubicBezTo>
                    <a:pt x="1549" y="1032"/>
                    <a:pt x="1442" y="1727"/>
                    <a:pt x="1503" y="2126"/>
                  </a:cubicBezTo>
                  <a:cubicBezTo>
                    <a:pt x="1540" y="2371"/>
                    <a:pt x="1618" y="2717"/>
                    <a:pt x="1671" y="2949"/>
                  </a:cubicBezTo>
                  <a:lnTo>
                    <a:pt x="2143" y="2949"/>
                  </a:lnTo>
                  <a:cubicBezTo>
                    <a:pt x="2143" y="2949"/>
                    <a:pt x="2380" y="2897"/>
                    <a:pt x="2489" y="2742"/>
                  </a:cubicBezTo>
                  <a:cubicBezTo>
                    <a:pt x="2481" y="2668"/>
                    <a:pt x="2478" y="2644"/>
                    <a:pt x="2375" y="2547"/>
                  </a:cubicBezTo>
                  <a:cubicBezTo>
                    <a:pt x="2495" y="2508"/>
                    <a:pt x="2488" y="2492"/>
                    <a:pt x="2577" y="2358"/>
                  </a:cubicBezTo>
                  <a:cubicBezTo>
                    <a:pt x="2499" y="2332"/>
                    <a:pt x="2363" y="2288"/>
                    <a:pt x="2292" y="2250"/>
                  </a:cubicBezTo>
                  <a:cubicBezTo>
                    <a:pt x="2380" y="2210"/>
                    <a:pt x="2444" y="2188"/>
                    <a:pt x="2444" y="2085"/>
                  </a:cubicBezTo>
                  <a:cubicBezTo>
                    <a:pt x="2322" y="2009"/>
                    <a:pt x="2033" y="1954"/>
                    <a:pt x="2033" y="1954"/>
                  </a:cubicBezTo>
                  <a:cubicBezTo>
                    <a:pt x="2033" y="1954"/>
                    <a:pt x="2292" y="1948"/>
                    <a:pt x="2500" y="1813"/>
                  </a:cubicBezTo>
                  <a:cubicBezTo>
                    <a:pt x="2444" y="1744"/>
                    <a:pt x="2444" y="1680"/>
                    <a:pt x="2332" y="1597"/>
                  </a:cubicBezTo>
                  <a:cubicBezTo>
                    <a:pt x="2552" y="1563"/>
                    <a:pt x="2598" y="1490"/>
                    <a:pt x="2626" y="1412"/>
                  </a:cubicBezTo>
                  <a:cubicBezTo>
                    <a:pt x="2595" y="1387"/>
                    <a:pt x="2505" y="1314"/>
                    <a:pt x="2382" y="1314"/>
                  </a:cubicBezTo>
                  <a:cubicBezTo>
                    <a:pt x="2344" y="1314"/>
                    <a:pt x="2303" y="1321"/>
                    <a:pt x="2259" y="1339"/>
                  </a:cubicBezTo>
                  <a:cubicBezTo>
                    <a:pt x="2293" y="1271"/>
                    <a:pt x="2328" y="1214"/>
                    <a:pt x="2293" y="1100"/>
                  </a:cubicBezTo>
                  <a:cubicBezTo>
                    <a:pt x="2291" y="1100"/>
                    <a:pt x="2290" y="1100"/>
                    <a:pt x="2289" y="1100"/>
                  </a:cubicBezTo>
                  <a:cubicBezTo>
                    <a:pt x="2113" y="1100"/>
                    <a:pt x="1778" y="1246"/>
                    <a:pt x="1778" y="1246"/>
                  </a:cubicBezTo>
                  <a:cubicBezTo>
                    <a:pt x="1778" y="1246"/>
                    <a:pt x="2093" y="1073"/>
                    <a:pt x="2171" y="872"/>
                  </a:cubicBezTo>
                  <a:cubicBezTo>
                    <a:pt x="2114" y="822"/>
                    <a:pt x="2047" y="783"/>
                    <a:pt x="1976" y="758"/>
                  </a:cubicBezTo>
                  <a:cubicBezTo>
                    <a:pt x="1976" y="758"/>
                    <a:pt x="2048" y="526"/>
                    <a:pt x="2033" y="414"/>
                  </a:cubicBezTo>
                  <a:lnTo>
                    <a:pt x="2033" y="414"/>
                  </a:lnTo>
                  <a:cubicBezTo>
                    <a:pt x="1802" y="427"/>
                    <a:pt x="1770" y="506"/>
                    <a:pt x="1673" y="540"/>
                  </a:cubicBezTo>
                  <a:cubicBezTo>
                    <a:pt x="1673" y="343"/>
                    <a:pt x="1464" y="280"/>
                    <a:pt x="1464" y="280"/>
                  </a:cubicBezTo>
                  <a:lnTo>
                    <a:pt x="1332" y="576"/>
                  </a:lnTo>
                  <a:cubicBezTo>
                    <a:pt x="1332" y="576"/>
                    <a:pt x="1229" y="33"/>
                    <a:pt x="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9"/>
            <p:cNvSpPr/>
            <p:nvPr/>
          </p:nvSpPr>
          <p:spPr>
            <a:xfrm>
              <a:off x="5870890" y="3601749"/>
              <a:ext cx="309138" cy="532158"/>
            </a:xfrm>
            <a:custGeom>
              <a:rect b="b" l="l" r="r" t="t"/>
              <a:pathLst>
                <a:path extrusionOk="0" h="2410" w="1400">
                  <a:moveTo>
                    <a:pt x="9" y="382"/>
                  </a:moveTo>
                  <a:cubicBezTo>
                    <a:pt x="6" y="388"/>
                    <a:pt x="3" y="393"/>
                    <a:pt x="0" y="398"/>
                  </a:cubicBezTo>
                  <a:cubicBezTo>
                    <a:pt x="0" y="398"/>
                    <a:pt x="3" y="393"/>
                    <a:pt x="9" y="382"/>
                  </a:cubicBezTo>
                  <a:close/>
                  <a:moveTo>
                    <a:pt x="519" y="0"/>
                  </a:moveTo>
                  <a:cubicBezTo>
                    <a:pt x="244" y="0"/>
                    <a:pt x="51" y="308"/>
                    <a:pt x="9" y="382"/>
                  </a:cubicBezTo>
                  <a:lnTo>
                    <a:pt x="9" y="382"/>
                  </a:lnTo>
                  <a:cubicBezTo>
                    <a:pt x="80" y="265"/>
                    <a:pt x="269" y="187"/>
                    <a:pt x="447" y="187"/>
                  </a:cubicBezTo>
                  <a:cubicBezTo>
                    <a:pt x="639" y="187"/>
                    <a:pt x="818" y="278"/>
                    <a:pt x="826" y="508"/>
                  </a:cubicBezTo>
                  <a:cubicBezTo>
                    <a:pt x="872" y="1780"/>
                    <a:pt x="1060" y="2410"/>
                    <a:pt x="1060" y="2410"/>
                  </a:cubicBezTo>
                  <a:lnTo>
                    <a:pt x="1400" y="2410"/>
                  </a:lnTo>
                  <a:cubicBezTo>
                    <a:pt x="1346" y="2177"/>
                    <a:pt x="1269" y="1830"/>
                    <a:pt x="1231" y="1586"/>
                  </a:cubicBezTo>
                  <a:cubicBezTo>
                    <a:pt x="1170" y="1187"/>
                    <a:pt x="1277" y="492"/>
                    <a:pt x="810" y="116"/>
                  </a:cubicBezTo>
                  <a:cubicBezTo>
                    <a:pt x="706" y="33"/>
                    <a:pt x="608" y="0"/>
                    <a:pt x="5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9"/>
            <p:cNvSpPr/>
            <p:nvPr/>
          </p:nvSpPr>
          <p:spPr>
            <a:xfrm>
              <a:off x="6160819" y="3804677"/>
              <a:ext cx="166493" cy="43500"/>
            </a:xfrm>
            <a:custGeom>
              <a:rect b="b" l="l" r="r" t="t"/>
              <a:pathLst>
                <a:path extrusionOk="0" h="197" w="754">
                  <a:moveTo>
                    <a:pt x="559" y="1"/>
                  </a:moveTo>
                  <a:cubicBezTo>
                    <a:pt x="506" y="1"/>
                    <a:pt x="443" y="4"/>
                    <a:pt x="370" y="14"/>
                  </a:cubicBezTo>
                  <a:cubicBezTo>
                    <a:pt x="119" y="49"/>
                    <a:pt x="32" y="174"/>
                    <a:pt x="0" y="197"/>
                  </a:cubicBezTo>
                  <a:cubicBezTo>
                    <a:pt x="0" y="197"/>
                    <a:pt x="238" y="145"/>
                    <a:pt x="378" y="107"/>
                  </a:cubicBezTo>
                  <a:cubicBezTo>
                    <a:pt x="517" y="67"/>
                    <a:pt x="754" y="21"/>
                    <a:pt x="754" y="21"/>
                  </a:cubicBezTo>
                  <a:cubicBezTo>
                    <a:pt x="754" y="21"/>
                    <a:pt x="687" y="1"/>
                    <a:pt x="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9"/>
            <p:cNvSpPr/>
            <p:nvPr/>
          </p:nvSpPr>
          <p:spPr>
            <a:xfrm>
              <a:off x="6146907" y="3617206"/>
              <a:ext cx="72206" cy="90754"/>
            </a:xfrm>
            <a:custGeom>
              <a:rect b="b" l="l" r="r" t="t"/>
              <a:pathLst>
                <a:path extrusionOk="0" h="411" w="327">
                  <a:moveTo>
                    <a:pt x="326" y="1"/>
                  </a:moveTo>
                  <a:lnTo>
                    <a:pt x="326" y="1"/>
                  </a:lnTo>
                  <a:cubicBezTo>
                    <a:pt x="264" y="49"/>
                    <a:pt x="206" y="100"/>
                    <a:pt x="150" y="154"/>
                  </a:cubicBezTo>
                  <a:cubicBezTo>
                    <a:pt x="42" y="257"/>
                    <a:pt x="1" y="410"/>
                    <a:pt x="1" y="410"/>
                  </a:cubicBezTo>
                  <a:cubicBezTo>
                    <a:pt x="1" y="410"/>
                    <a:pt x="86" y="386"/>
                    <a:pt x="164" y="291"/>
                  </a:cubicBezTo>
                  <a:cubicBezTo>
                    <a:pt x="240" y="197"/>
                    <a:pt x="326"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9"/>
            <p:cNvSpPr/>
            <p:nvPr/>
          </p:nvSpPr>
          <p:spPr>
            <a:xfrm>
              <a:off x="6179809" y="4008267"/>
              <a:ext cx="147503" cy="18990"/>
            </a:xfrm>
            <a:custGeom>
              <a:rect b="b" l="l" r="r" t="t"/>
              <a:pathLst>
                <a:path extrusionOk="0" h="86" w="668">
                  <a:moveTo>
                    <a:pt x="174" y="0"/>
                  </a:moveTo>
                  <a:cubicBezTo>
                    <a:pt x="116" y="0"/>
                    <a:pt x="59" y="2"/>
                    <a:pt x="1" y="7"/>
                  </a:cubicBezTo>
                  <a:cubicBezTo>
                    <a:pt x="1" y="7"/>
                    <a:pt x="211" y="75"/>
                    <a:pt x="334" y="84"/>
                  </a:cubicBezTo>
                  <a:cubicBezTo>
                    <a:pt x="343" y="85"/>
                    <a:pt x="353" y="85"/>
                    <a:pt x="363" y="85"/>
                  </a:cubicBezTo>
                  <a:cubicBezTo>
                    <a:pt x="487" y="85"/>
                    <a:pt x="668" y="41"/>
                    <a:pt x="668" y="41"/>
                  </a:cubicBezTo>
                  <a:cubicBezTo>
                    <a:pt x="668" y="41"/>
                    <a:pt x="519" y="25"/>
                    <a:pt x="348" y="7"/>
                  </a:cubicBezTo>
                  <a:cubicBezTo>
                    <a:pt x="290" y="2"/>
                    <a:pt x="232" y="0"/>
                    <a:pt x="1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9"/>
            <p:cNvSpPr/>
            <p:nvPr/>
          </p:nvSpPr>
          <p:spPr>
            <a:xfrm>
              <a:off x="7052465" y="3482731"/>
              <a:ext cx="580074" cy="651176"/>
            </a:xfrm>
            <a:custGeom>
              <a:rect b="b" l="l" r="r" t="t"/>
              <a:pathLst>
                <a:path extrusionOk="0" h="2949" w="2627">
                  <a:moveTo>
                    <a:pt x="1733" y="0"/>
                  </a:moveTo>
                  <a:cubicBezTo>
                    <a:pt x="1398" y="33"/>
                    <a:pt x="1295" y="576"/>
                    <a:pt x="1295" y="576"/>
                  </a:cubicBezTo>
                  <a:lnTo>
                    <a:pt x="1163" y="280"/>
                  </a:lnTo>
                  <a:cubicBezTo>
                    <a:pt x="1163" y="280"/>
                    <a:pt x="954" y="343"/>
                    <a:pt x="954" y="540"/>
                  </a:cubicBezTo>
                  <a:cubicBezTo>
                    <a:pt x="857" y="506"/>
                    <a:pt x="825" y="427"/>
                    <a:pt x="594" y="414"/>
                  </a:cubicBezTo>
                  <a:lnTo>
                    <a:pt x="594" y="414"/>
                  </a:lnTo>
                  <a:cubicBezTo>
                    <a:pt x="579" y="526"/>
                    <a:pt x="651" y="758"/>
                    <a:pt x="651" y="758"/>
                  </a:cubicBezTo>
                  <a:cubicBezTo>
                    <a:pt x="580" y="783"/>
                    <a:pt x="513" y="822"/>
                    <a:pt x="456" y="872"/>
                  </a:cubicBezTo>
                  <a:cubicBezTo>
                    <a:pt x="534" y="1073"/>
                    <a:pt x="849" y="1246"/>
                    <a:pt x="849" y="1246"/>
                  </a:cubicBezTo>
                  <a:cubicBezTo>
                    <a:pt x="849" y="1246"/>
                    <a:pt x="514" y="1100"/>
                    <a:pt x="338" y="1100"/>
                  </a:cubicBezTo>
                  <a:cubicBezTo>
                    <a:pt x="337" y="1100"/>
                    <a:pt x="336" y="1100"/>
                    <a:pt x="334" y="1100"/>
                  </a:cubicBezTo>
                  <a:cubicBezTo>
                    <a:pt x="299" y="1214"/>
                    <a:pt x="334" y="1271"/>
                    <a:pt x="368" y="1339"/>
                  </a:cubicBezTo>
                  <a:cubicBezTo>
                    <a:pt x="324" y="1321"/>
                    <a:pt x="283" y="1314"/>
                    <a:pt x="245" y="1314"/>
                  </a:cubicBezTo>
                  <a:cubicBezTo>
                    <a:pt x="122" y="1314"/>
                    <a:pt x="32" y="1387"/>
                    <a:pt x="1" y="1412"/>
                  </a:cubicBezTo>
                  <a:cubicBezTo>
                    <a:pt x="29" y="1490"/>
                    <a:pt x="75" y="1563"/>
                    <a:pt x="293" y="1597"/>
                  </a:cubicBezTo>
                  <a:cubicBezTo>
                    <a:pt x="182" y="1680"/>
                    <a:pt x="182" y="1744"/>
                    <a:pt x="126" y="1813"/>
                  </a:cubicBezTo>
                  <a:cubicBezTo>
                    <a:pt x="334" y="1948"/>
                    <a:pt x="593" y="1954"/>
                    <a:pt x="593" y="1954"/>
                  </a:cubicBezTo>
                  <a:cubicBezTo>
                    <a:pt x="593" y="1954"/>
                    <a:pt x="304" y="2009"/>
                    <a:pt x="182" y="2085"/>
                  </a:cubicBezTo>
                  <a:cubicBezTo>
                    <a:pt x="182" y="2188"/>
                    <a:pt x="245" y="2210"/>
                    <a:pt x="334" y="2250"/>
                  </a:cubicBezTo>
                  <a:cubicBezTo>
                    <a:pt x="263" y="2288"/>
                    <a:pt x="128" y="2332"/>
                    <a:pt x="49" y="2358"/>
                  </a:cubicBezTo>
                  <a:cubicBezTo>
                    <a:pt x="139" y="2492"/>
                    <a:pt x="132" y="2508"/>
                    <a:pt x="251" y="2547"/>
                  </a:cubicBezTo>
                  <a:cubicBezTo>
                    <a:pt x="148" y="2644"/>
                    <a:pt x="145" y="2668"/>
                    <a:pt x="138" y="2742"/>
                  </a:cubicBezTo>
                  <a:cubicBezTo>
                    <a:pt x="245" y="2897"/>
                    <a:pt x="483" y="2949"/>
                    <a:pt x="483" y="2949"/>
                  </a:cubicBezTo>
                  <a:lnTo>
                    <a:pt x="954" y="2949"/>
                  </a:lnTo>
                  <a:cubicBezTo>
                    <a:pt x="1008" y="2717"/>
                    <a:pt x="1086" y="2371"/>
                    <a:pt x="1123" y="2126"/>
                  </a:cubicBezTo>
                  <a:cubicBezTo>
                    <a:pt x="1184" y="1727"/>
                    <a:pt x="1077" y="1032"/>
                    <a:pt x="1545" y="657"/>
                  </a:cubicBezTo>
                  <a:cubicBezTo>
                    <a:pt x="1649" y="573"/>
                    <a:pt x="1747" y="540"/>
                    <a:pt x="1836" y="540"/>
                  </a:cubicBezTo>
                  <a:cubicBezTo>
                    <a:pt x="2147" y="540"/>
                    <a:pt x="2354" y="939"/>
                    <a:pt x="2354" y="939"/>
                  </a:cubicBezTo>
                  <a:cubicBezTo>
                    <a:pt x="2626" y="461"/>
                    <a:pt x="2520" y="173"/>
                    <a:pt x="2251" y="79"/>
                  </a:cubicBezTo>
                  <a:cubicBezTo>
                    <a:pt x="2029" y="148"/>
                    <a:pt x="1961" y="183"/>
                    <a:pt x="1873" y="263"/>
                  </a:cubicBezTo>
                  <a:cubicBezTo>
                    <a:pt x="1854" y="163"/>
                    <a:pt x="1806" y="72"/>
                    <a:pt x="17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9"/>
            <p:cNvSpPr/>
            <p:nvPr/>
          </p:nvSpPr>
          <p:spPr>
            <a:xfrm>
              <a:off x="7263122" y="3601749"/>
              <a:ext cx="309138" cy="532158"/>
            </a:xfrm>
            <a:custGeom>
              <a:rect b="b" l="l" r="r" t="t"/>
              <a:pathLst>
                <a:path extrusionOk="0" h="2410" w="1400">
                  <a:moveTo>
                    <a:pt x="1391" y="382"/>
                  </a:moveTo>
                  <a:cubicBezTo>
                    <a:pt x="1397" y="393"/>
                    <a:pt x="1400" y="398"/>
                    <a:pt x="1400" y="398"/>
                  </a:cubicBezTo>
                  <a:cubicBezTo>
                    <a:pt x="1397" y="393"/>
                    <a:pt x="1394" y="388"/>
                    <a:pt x="1391" y="382"/>
                  </a:cubicBezTo>
                  <a:close/>
                  <a:moveTo>
                    <a:pt x="882" y="0"/>
                  </a:moveTo>
                  <a:cubicBezTo>
                    <a:pt x="793" y="0"/>
                    <a:pt x="695" y="33"/>
                    <a:pt x="591" y="116"/>
                  </a:cubicBezTo>
                  <a:cubicBezTo>
                    <a:pt x="123" y="492"/>
                    <a:pt x="230" y="1187"/>
                    <a:pt x="169" y="1586"/>
                  </a:cubicBezTo>
                  <a:cubicBezTo>
                    <a:pt x="133" y="1830"/>
                    <a:pt x="54" y="2177"/>
                    <a:pt x="0" y="2410"/>
                  </a:cubicBezTo>
                  <a:lnTo>
                    <a:pt x="340" y="2410"/>
                  </a:lnTo>
                  <a:cubicBezTo>
                    <a:pt x="340" y="2410"/>
                    <a:pt x="528" y="1780"/>
                    <a:pt x="574" y="508"/>
                  </a:cubicBezTo>
                  <a:cubicBezTo>
                    <a:pt x="582" y="278"/>
                    <a:pt x="762" y="187"/>
                    <a:pt x="953" y="187"/>
                  </a:cubicBezTo>
                  <a:cubicBezTo>
                    <a:pt x="1131" y="187"/>
                    <a:pt x="1320" y="265"/>
                    <a:pt x="1391" y="382"/>
                  </a:cubicBezTo>
                  <a:lnTo>
                    <a:pt x="1391" y="382"/>
                  </a:lnTo>
                  <a:cubicBezTo>
                    <a:pt x="1349" y="308"/>
                    <a:pt x="1156" y="0"/>
                    <a:pt x="8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9"/>
            <p:cNvSpPr/>
            <p:nvPr/>
          </p:nvSpPr>
          <p:spPr>
            <a:xfrm>
              <a:off x="7115839" y="3804677"/>
              <a:ext cx="166713" cy="43500"/>
            </a:xfrm>
            <a:custGeom>
              <a:rect b="b" l="l" r="r" t="t"/>
              <a:pathLst>
                <a:path extrusionOk="0" h="197" w="755">
                  <a:moveTo>
                    <a:pt x="195" y="1"/>
                  </a:moveTo>
                  <a:cubicBezTo>
                    <a:pt x="67" y="1"/>
                    <a:pt x="1" y="21"/>
                    <a:pt x="1" y="21"/>
                  </a:cubicBezTo>
                  <a:cubicBezTo>
                    <a:pt x="1" y="21"/>
                    <a:pt x="237" y="67"/>
                    <a:pt x="377" y="107"/>
                  </a:cubicBezTo>
                  <a:cubicBezTo>
                    <a:pt x="518" y="145"/>
                    <a:pt x="754" y="197"/>
                    <a:pt x="754" y="197"/>
                  </a:cubicBezTo>
                  <a:cubicBezTo>
                    <a:pt x="724" y="174"/>
                    <a:pt x="635" y="49"/>
                    <a:pt x="384" y="14"/>
                  </a:cubicBezTo>
                  <a:cubicBezTo>
                    <a:pt x="311" y="4"/>
                    <a:pt x="248"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9"/>
            <p:cNvSpPr/>
            <p:nvPr/>
          </p:nvSpPr>
          <p:spPr>
            <a:xfrm>
              <a:off x="7224258" y="3617206"/>
              <a:ext cx="71985" cy="90754"/>
            </a:xfrm>
            <a:custGeom>
              <a:rect b="b" l="l" r="r" t="t"/>
              <a:pathLst>
                <a:path extrusionOk="0" h="411" w="326">
                  <a:moveTo>
                    <a:pt x="1" y="1"/>
                  </a:moveTo>
                  <a:lnTo>
                    <a:pt x="1" y="1"/>
                  </a:lnTo>
                  <a:cubicBezTo>
                    <a:pt x="1" y="1"/>
                    <a:pt x="86" y="197"/>
                    <a:pt x="164" y="291"/>
                  </a:cubicBezTo>
                  <a:cubicBezTo>
                    <a:pt x="241" y="386"/>
                    <a:pt x="325" y="410"/>
                    <a:pt x="325" y="410"/>
                  </a:cubicBezTo>
                  <a:cubicBezTo>
                    <a:pt x="325" y="410"/>
                    <a:pt x="284" y="257"/>
                    <a:pt x="176" y="154"/>
                  </a:cubicBezTo>
                  <a:cubicBezTo>
                    <a:pt x="120" y="100"/>
                    <a:pt x="62" y="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9"/>
            <p:cNvSpPr/>
            <p:nvPr/>
          </p:nvSpPr>
          <p:spPr>
            <a:xfrm>
              <a:off x="7115839" y="4008267"/>
              <a:ext cx="147503" cy="18990"/>
            </a:xfrm>
            <a:custGeom>
              <a:rect b="b" l="l" r="r" t="t"/>
              <a:pathLst>
                <a:path extrusionOk="0" h="86" w="668">
                  <a:moveTo>
                    <a:pt x="494" y="0"/>
                  </a:moveTo>
                  <a:cubicBezTo>
                    <a:pt x="436" y="0"/>
                    <a:pt x="378" y="2"/>
                    <a:pt x="321" y="7"/>
                  </a:cubicBezTo>
                  <a:cubicBezTo>
                    <a:pt x="150" y="25"/>
                    <a:pt x="1" y="41"/>
                    <a:pt x="1" y="41"/>
                  </a:cubicBezTo>
                  <a:cubicBezTo>
                    <a:pt x="1" y="41"/>
                    <a:pt x="181" y="85"/>
                    <a:pt x="306" y="85"/>
                  </a:cubicBezTo>
                  <a:cubicBezTo>
                    <a:pt x="315" y="85"/>
                    <a:pt x="325" y="85"/>
                    <a:pt x="334" y="84"/>
                  </a:cubicBezTo>
                  <a:cubicBezTo>
                    <a:pt x="457" y="75"/>
                    <a:pt x="667" y="7"/>
                    <a:pt x="667" y="7"/>
                  </a:cubicBezTo>
                  <a:cubicBezTo>
                    <a:pt x="610" y="2"/>
                    <a:pt x="552"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9"/>
            <p:cNvSpPr/>
            <p:nvPr/>
          </p:nvSpPr>
          <p:spPr>
            <a:xfrm>
              <a:off x="5397686" y="1874323"/>
              <a:ext cx="51670" cy="142866"/>
            </a:xfrm>
            <a:custGeom>
              <a:rect b="b" l="l" r="r" t="t"/>
              <a:pathLst>
                <a:path extrusionOk="0" h="647" w="234">
                  <a:moveTo>
                    <a:pt x="117" y="1"/>
                  </a:moveTo>
                  <a:cubicBezTo>
                    <a:pt x="55" y="1"/>
                    <a:pt x="3" y="50"/>
                    <a:pt x="1" y="113"/>
                  </a:cubicBezTo>
                  <a:lnTo>
                    <a:pt x="1" y="647"/>
                  </a:lnTo>
                  <a:lnTo>
                    <a:pt x="234" y="647"/>
                  </a:lnTo>
                  <a:lnTo>
                    <a:pt x="234" y="113"/>
                  </a:lnTo>
                  <a:cubicBezTo>
                    <a:pt x="231" y="50"/>
                    <a:pt x="180"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9"/>
            <p:cNvSpPr/>
            <p:nvPr/>
          </p:nvSpPr>
          <p:spPr>
            <a:xfrm>
              <a:off x="5555568" y="1874323"/>
              <a:ext cx="51670" cy="142866"/>
            </a:xfrm>
            <a:custGeom>
              <a:rect b="b" l="l" r="r" t="t"/>
              <a:pathLst>
                <a:path extrusionOk="0" h="647" w="234">
                  <a:moveTo>
                    <a:pt x="118" y="1"/>
                  </a:moveTo>
                  <a:cubicBezTo>
                    <a:pt x="55" y="1"/>
                    <a:pt x="3" y="50"/>
                    <a:pt x="1" y="113"/>
                  </a:cubicBezTo>
                  <a:lnTo>
                    <a:pt x="1" y="647"/>
                  </a:lnTo>
                  <a:lnTo>
                    <a:pt x="234" y="647"/>
                  </a:lnTo>
                  <a:lnTo>
                    <a:pt x="234" y="113"/>
                  </a:lnTo>
                  <a:cubicBezTo>
                    <a:pt x="231" y="50"/>
                    <a:pt x="180"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9"/>
            <p:cNvSpPr/>
            <p:nvPr/>
          </p:nvSpPr>
          <p:spPr>
            <a:xfrm>
              <a:off x="5713450" y="1874323"/>
              <a:ext cx="51670" cy="142866"/>
            </a:xfrm>
            <a:custGeom>
              <a:rect b="b" l="l" r="r" t="t"/>
              <a:pathLst>
                <a:path extrusionOk="0" h="647" w="234">
                  <a:moveTo>
                    <a:pt x="118" y="1"/>
                  </a:moveTo>
                  <a:cubicBezTo>
                    <a:pt x="55" y="1"/>
                    <a:pt x="3" y="50"/>
                    <a:pt x="1" y="113"/>
                  </a:cubicBezTo>
                  <a:lnTo>
                    <a:pt x="1" y="647"/>
                  </a:lnTo>
                  <a:lnTo>
                    <a:pt x="234" y="647"/>
                  </a:lnTo>
                  <a:lnTo>
                    <a:pt x="234" y="113"/>
                  </a:lnTo>
                  <a:cubicBezTo>
                    <a:pt x="231" y="50"/>
                    <a:pt x="180"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9"/>
            <p:cNvSpPr/>
            <p:nvPr/>
          </p:nvSpPr>
          <p:spPr>
            <a:xfrm>
              <a:off x="5871552" y="1874323"/>
              <a:ext cx="51670" cy="142866"/>
            </a:xfrm>
            <a:custGeom>
              <a:rect b="b" l="l" r="r" t="t"/>
              <a:pathLst>
                <a:path extrusionOk="0" h="647" w="234">
                  <a:moveTo>
                    <a:pt x="117" y="1"/>
                  </a:moveTo>
                  <a:cubicBezTo>
                    <a:pt x="55" y="1"/>
                    <a:pt x="3" y="50"/>
                    <a:pt x="1" y="113"/>
                  </a:cubicBezTo>
                  <a:lnTo>
                    <a:pt x="1" y="647"/>
                  </a:lnTo>
                  <a:lnTo>
                    <a:pt x="234" y="647"/>
                  </a:lnTo>
                  <a:lnTo>
                    <a:pt x="234" y="113"/>
                  </a:lnTo>
                  <a:cubicBezTo>
                    <a:pt x="231" y="50"/>
                    <a:pt x="180"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9"/>
            <p:cNvSpPr/>
            <p:nvPr/>
          </p:nvSpPr>
          <p:spPr>
            <a:xfrm>
              <a:off x="6029434" y="1874323"/>
              <a:ext cx="51449" cy="142866"/>
            </a:xfrm>
            <a:custGeom>
              <a:rect b="b" l="l" r="r" t="t"/>
              <a:pathLst>
                <a:path extrusionOk="0" h="647" w="233">
                  <a:moveTo>
                    <a:pt x="116" y="1"/>
                  </a:moveTo>
                  <a:cubicBezTo>
                    <a:pt x="54" y="1"/>
                    <a:pt x="3" y="50"/>
                    <a:pt x="1" y="113"/>
                  </a:cubicBezTo>
                  <a:lnTo>
                    <a:pt x="1" y="647"/>
                  </a:lnTo>
                  <a:lnTo>
                    <a:pt x="232" y="647"/>
                  </a:lnTo>
                  <a:lnTo>
                    <a:pt x="232" y="113"/>
                  </a:lnTo>
                  <a:cubicBezTo>
                    <a:pt x="230" y="50"/>
                    <a:pt x="180" y="1"/>
                    <a:pt x="1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9"/>
            <p:cNvSpPr/>
            <p:nvPr/>
          </p:nvSpPr>
          <p:spPr>
            <a:xfrm>
              <a:off x="6187316" y="1874323"/>
              <a:ext cx="51670" cy="142866"/>
            </a:xfrm>
            <a:custGeom>
              <a:rect b="b" l="l" r="r" t="t"/>
              <a:pathLst>
                <a:path extrusionOk="0" h="647" w="234">
                  <a:moveTo>
                    <a:pt x="116" y="1"/>
                  </a:moveTo>
                  <a:cubicBezTo>
                    <a:pt x="54" y="1"/>
                    <a:pt x="3" y="50"/>
                    <a:pt x="1" y="113"/>
                  </a:cubicBezTo>
                  <a:lnTo>
                    <a:pt x="1" y="647"/>
                  </a:lnTo>
                  <a:lnTo>
                    <a:pt x="233" y="647"/>
                  </a:lnTo>
                  <a:lnTo>
                    <a:pt x="233" y="113"/>
                  </a:lnTo>
                  <a:cubicBezTo>
                    <a:pt x="231" y="50"/>
                    <a:pt x="180" y="1"/>
                    <a:pt x="1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9"/>
            <p:cNvSpPr/>
            <p:nvPr/>
          </p:nvSpPr>
          <p:spPr>
            <a:xfrm>
              <a:off x="6345198" y="1874323"/>
              <a:ext cx="51670" cy="142866"/>
            </a:xfrm>
            <a:custGeom>
              <a:rect b="b" l="l" r="r" t="t"/>
              <a:pathLst>
                <a:path extrusionOk="0" h="647" w="234">
                  <a:moveTo>
                    <a:pt x="116" y="1"/>
                  </a:moveTo>
                  <a:cubicBezTo>
                    <a:pt x="54" y="1"/>
                    <a:pt x="3" y="50"/>
                    <a:pt x="0" y="113"/>
                  </a:cubicBezTo>
                  <a:lnTo>
                    <a:pt x="0" y="647"/>
                  </a:lnTo>
                  <a:lnTo>
                    <a:pt x="233" y="647"/>
                  </a:lnTo>
                  <a:lnTo>
                    <a:pt x="233" y="113"/>
                  </a:lnTo>
                  <a:cubicBezTo>
                    <a:pt x="231" y="50"/>
                    <a:pt x="179" y="1"/>
                    <a:pt x="1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9"/>
            <p:cNvSpPr/>
            <p:nvPr/>
          </p:nvSpPr>
          <p:spPr>
            <a:xfrm>
              <a:off x="7154260" y="1874323"/>
              <a:ext cx="51670" cy="142866"/>
            </a:xfrm>
            <a:custGeom>
              <a:rect b="b" l="l" r="r" t="t"/>
              <a:pathLst>
                <a:path extrusionOk="0" h="647" w="234">
                  <a:moveTo>
                    <a:pt x="118" y="1"/>
                  </a:moveTo>
                  <a:cubicBezTo>
                    <a:pt x="55" y="1"/>
                    <a:pt x="3" y="50"/>
                    <a:pt x="1" y="113"/>
                  </a:cubicBezTo>
                  <a:lnTo>
                    <a:pt x="1" y="647"/>
                  </a:lnTo>
                  <a:lnTo>
                    <a:pt x="234" y="647"/>
                  </a:lnTo>
                  <a:lnTo>
                    <a:pt x="234" y="113"/>
                  </a:lnTo>
                  <a:cubicBezTo>
                    <a:pt x="231" y="50"/>
                    <a:pt x="180"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9"/>
            <p:cNvSpPr/>
            <p:nvPr/>
          </p:nvSpPr>
          <p:spPr>
            <a:xfrm>
              <a:off x="7312363" y="1874323"/>
              <a:ext cx="51449" cy="142866"/>
            </a:xfrm>
            <a:custGeom>
              <a:rect b="b" l="l" r="r" t="t"/>
              <a:pathLst>
                <a:path extrusionOk="0" h="647" w="233">
                  <a:moveTo>
                    <a:pt x="117" y="1"/>
                  </a:moveTo>
                  <a:cubicBezTo>
                    <a:pt x="54" y="1"/>
                    <a:pt x="2" y="50"/>
                    <a:pt x="1" y="113"/>
                  </a:cubicBezTo>
                  <a:lnTo>
                    <a:pt x="1" y="647"/>
                  </a:lnTo>
                  <a:lnTo>
                    <a:pt x="233" y="647"/>
                  </a:lnTo>
                  <a:lnTo>
                    <a:pt x="233" y="113"/>
                  </a:lnTo>
                  <a:cubicBezTo>
                    <a:pt x="230" y="50"/>
                    <a:pt x="179"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9"/>
            <p:cNvSpPr/>
            <p:nvPr/>
          </p:nvSpPr>
          <p:spPr>
            <a:xfrm>
              <a:off x="7470245" y="1874323"/>
              <a:ext cx="51449" cy="142866"/>
            </a:xfrm>
            <a:custGeom>
              <a:rect b="b" l="l" r="r" t="t"/>
              <a:pathLst>
                <a:path extrusionOk="0" h="647" w="233">
                  <a:moveTo>
                    <a:pt x="117" y="1"/>
                  </a:moveTo>
                  <a:cubicBezTo>
                    <a:pt x="53" y="1"/>
                    <a:pt x="2" y="50"/>
                    <a:pt x="1" y="113"/>
                  </a:cubicBezTo>
                  <a:lnTo>
                    <a:pt x="1" y="647"/>
                  </a:lnTo>
                  <a:lnTo>
                    <a:pt x="232" y="647"/>
                  </a:lnTo>
                  <a:lnTo>
                    <a:pt x="232" y="113"/>
                  </a:lnTo>
                  <a:cubicBezTo>
                    <a:pt x="230" y="50"/>
                    <a:pt x="179"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9"/>
            <p:cNvSpPr/>
            <p:nvPr/>
          </p:nvSpPr>
          <p:spPr>
            <a:xfrm>
              <a:off x="7628127" y="1874323"/>
              <a:ext cx="51670" cy="142866"/>
            </a:xfrm>
            <a:custGeom>
              <a:rect b="b" l="l" r="r" t="t"/>
              <a:pathLst>
                <a:path extrusionOk="0" h="647" w="234">
                  <a:moveTo>
                    <a:pt x="117" y="1"/>
                  </a:moveTo>
                  <a:cubicBezTo>
                    <a:pt x="55" y="1"/>
                    <a:pt x="3" y="50"/>
                    <a:pt x="1" y="113"/>
                  </a:cubicBezTo>
                  <a:lnTo>
                    <a:pt x="1" y="647"/>
                  </a:lnTo>
                  <a:lnTo>
                    <a:pt x="234" y="647"/>
                  </a:lnTo>
                  <a:lnTo>
                    <a:pt x="234" y="113"/>
                  </a:lnTo>
                  <a:cubicBezTo>
                    <a:pt x="231" y="50"/>
                    <a:pt x="180"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9"/>
            <p:cNvSpPr/>
            <p:nvPr/>
          </p:nvSpPr>
          <p:spPr>
            <a:xfrm>
              <a:off x="7786009" y="1874323"/>
              <a:ext cx="51670" cy="142866"/>
            </a:xfrm>
            <a:custGeom>
              <a:rect b="b" l="l" r="r" t="t"/>
              <a:pathLst>
                <a:path extrusionOk="0" h="647" w="234">
                  <a:moveTo>
                    <a:pt x="116" y="1"/>
                  </a:moveTo>
                  <a:cubicBezTo>
                    <a:pt x="54" y="1"/>
                    <a:pt x="3" y="50"/>
                    <a:pt x="1" y="113"/>
                  </a:cubicBezTo>
                  <a:lnTo>
                    <a:pt x="1" y="647"/>
                  </a:lnTo>
                  <a:lnTo>
                    <a:pt x="233" y="647"/>
                  </a:lnTo>
                  <a:lnTo>
                    <a:pt x="233" y="113"/>
                  </a:lnTo>
                  <a:cubicBezTo>
                    <a:pt x="231" y="50"/>
                    <a:pt x="180" y="1"/>
                    <a:pt x="1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9"/>
            <p:cNvSpPr/>
            <p:nvPr/>
          </p:nvSpPr>
          <p:spPr>
            <a:xfrm>
              <a:off x="7943891" y="1874323"/>
              <a:ext cx="51670" cy="142866"/>
            </a:xfrm>
            <a:custGeom>
              <a:rect b="b" l="l" r="r" t="t"/>
              <a:pathLst>
                <a:path extrusionOk="0" h="647" w="234">
                  <a:moveTo>
                    <a:pt x="117" y="1"/>
                  </a:moveTo>
                  <a:cubicBezTo>
                    <a:pt x="54" y="1"/>
                    <a:pt x="3" y="50"/>
                    <a:pt x="0" y="113"/>
                  </a:cubicBezTo>
                  <a:lnTo>
                    <a:pt x="0" y="647"/>
                  </a:lnTo>
                  <a:lnTo>
                    <a:pt x="233" y="647"/>
                  </a:lnTo>
                  <a:lnTo>
                    <a:pt x="233" y="113"/>
                  </a:lnTo>
                  <a:cubicBezTo>
                    <a:pt x="231" y="50"/>
                    <a:pt x="179"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9"/>
            <p:cNvSpPr/>
            <p:nvPr/>
          </p:nvSpPr>
          <p:spPr>
            <a:xfrm>
              <a:off x="8101773" y="1874323"/>
              <a:ext cx="51670" cy="142866"/>
            </a:xfrm>
            <a:custGeom>
              <a:rect b="b" l="l" r="r" t="t"/>
              <a:pathLst>
                <a:path extrusionOk="0" h="647" w="234">
                  <a:moveTo>
                    <a:pt x="117" y="1"/>
                  </a:moveTo>
                  <a:cubicBezTo>
                    <a:pt x="54" y="1"/>
                    <a:pt x="3" y="50"/>
                    <a:pt x="0" y="113"/>
                  </a:cubicBezTo>
                  <a:lnTo>
                    <a:pt x="0" y="647"/>
                  </a:lnTo>
                  <a:lnTo>
                    <a:pt x="233" y="647"/>
                  </a:lnTo>
                  <a:lnTo>
                    <a:pt x="233" y="113"/>
                  </a:lnTo>
                  <a:cubicBezTo>
                    <a:pt x="231" y="50"/>
                    <a:pt x="179" y="1"/>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9"/>
            <p:cNvSpPr/>
            <p:nvPr/>
          </p:nvSpPr>
          <p:spPr>
            <a:xfrm>
              <a:off x="6392673" y="3446296"/>
              <a:ext cx="351313" cy="687610"/>
            </a:xfrm>
            <a:custGeom>
              <a:rect b="b" l="l" r="r" t="t"/>
              <a:pathLst>
                <a:path extrusionOk="0" h="3114" w="1591">
                  <a:moveTo>
                    <a:pt x="1501" y="0"/>
                  </a:moveTo>
                  <a:cubicBezTo>
                    <a:pt x="1256" y="14"/>
                    <a:pt x="1113" y="103"/>
                    <a:pt x="1239" y="256"/>
                  </a:cubicBezTo>
                  <a:cubicBezTo>
                    <a:pt x="1137" y="311"/>
                    <a:pt x="1115" y="357"/>
                    <a:pt x="1131" y="444"/>
                  </a:cubicBezTo>
                  <a:cubicBezTo>
                    <a:pt x="1160" y="602"/>
                    <a:pt x="1284" y="775"/>
                    <a:pt x="1284" y="775"/>
                  </a:cubicBezTo>
                  <a:cubicBezTo>
                    <a:pt x="1187" y="696"/>
                    <a:pt x="1082" y="627"/>
                    <a:pt x="971" y="570"/>
                  </a:cubicBezTo>
                  <a:cubicBezTo>
                    <a:pt x="897" y="622"/>
                    <a:pt x="875" y="638"/>
                    <a:pt x="817" y="672"/>
                  </a:cubicBezTo>
                  <a:cubicBezTo>
                    <a:pt x="680" y="508"/>
                    <a:pt x="539" y="496"/>
                    <a:pt x="539" y="496"/>
                  </a:cubicBezTo>
                  <a:lnTo>
                    <a:pt x="539" y="496"/>
                  </a:lnTo>
                  <a:cubicBezTo>
                    <a:pt x="539" y="496"/>
                    <a:pt x="505" y="747"/>
                    <a:pt x="623" y="843"/>
                  </a:cubicBezTo>
                  <a:cubicBezTo>
                    <a:pt x="570" y="919"/>
                    <a:pt x="566" y="889"/>
                    <a:pt x="489" y="980"/>
                  </a:cubicBezTo>
                  <a:cubicBezTo>
                    <a:pt x="627" y="1111"/>
                    <a:pt x="714" y="1208"/>
                    <a:pt x="845" y="1225"/>
                  </a:cubicBezTo>
                  <a:cubicBezTo>
                    <a:pt x="816" y="1281"/>
                    <a:pt x="816" y="1424"/>
                    <a:pt x="816" y="1424"/>
                  </a:cubicBezTo>
                  <a:cubicBezTo>
                    <a:pt x="733" y="1360"/>
                    <a:pt x="637" y="1313"/>
                    <a:pt x="534" y="1287"/>
                  </a:cubicBezTo>
                  <a:cubicBezTo>
                    <a:pt x="468" y="1384"/>
                    <a:pt x="469" y="1386"/>
                    <a:pt x="463" y="1500"/>
                  </a:cubicBezTo>
                  <a:cubicBezTo>
                    <a:pt x="415" y="1486"/>
                    <a:pt x="372" y="1480"/>
                    <a:pt x="334" y="1480"/>
                  </a:cubicBezTo>
                  <a:cubicBezTo>
                    <a:pt x="144" y="1480"/>
                    <a:pt x="59" y="1624"/>
                    <a:pt x="59" y="1624"/>
                  </a:cubicBezTo>
                  <a:cubicBezTo>
                    <a:pt x="172" y="1696"/>
                    <a:pt x="294" y="1748"/>
                    <a:pt x="423" y="1783"/>
                  </a:cubicBezTo>
                  <a:cubicBezTo>
                    <a:pt x="423" y="1854"/>
                    <a:pt x="389" y="1861"/>
                    <a:pt x="367" y="1979"/>
                  </a:cubicBezTo>
                  <a:cubicBezTo>
                    <a:pt x="416" y="2026"/>
                    <a:pt x="623" y="2078"/>
                    <a:pt x="741" y="2100"/>
                  </a:cubicBezTo>
                  <a:cubicBezTo>
                    <a:pt x="707" y="2192"/>
                    <a:pt x="748" y="2284"/>
                    <a:pt x="748" y="2284"/>
                  </a:cubicBezTo>
                  <a:cubicBezTo>
                    <a:pt x="748" y="2284"/>
                    <a:pt x="485" y="2172"/>
                    <a:pt x="355" y="2147"/>
                  </a:cubicBezTo>
                  <a:lnTo>
                    <a:pt x="355" y="2147"/>
                  </a:lnTo>
                  <a:cubicBezTo>
                    <a:pt x="307" y="2200"/>
                    <a:pt x="332" y="2290"/>
                    <a:pt x="361" y="2375"/>
                  </a:cubicBezTo>
                  <a:cubicBezTo>
                    <a:pt x="332" y="2367"/>
                    <a:pt x="302" y="2364"/>
                    <a:pt x="273" y="2364"/>
                  </a:cubicBezTo>
                  <a:cubicBezTo>
                    <a:pt x="133" y="2364"/>
                    <a:pt x="1" y="2439"/>
                    <a:pt x="1" y="2439"/>
                  </a:cubicBezTo>
                  <a:cubicBezTo>
                    <a:pt x="1" y="2439"/>
                    <a:pt x="120" y="2633"/>
                    <a:pt x="296" y="2633"/>
                  </a:cubicBezTo>
                  <a:cubicBezTo>
                    <a:pt x="308" y="2633"/>
                    <a:pt x="320" y="2632"/>
                    <a:pt x="332" y="2630"/>
                  </a:cubicBezTo>
                  <a:lnTo>
                    <a:pt x="332" y="2630"/>
                  </a:lnTo>
                  <a:cubicBezTo>
                    <a:pt x="315" y="2718"/>
                    <a:pt x="270" y="2752"/>
                    <a:pt x="270" y="2854"/>
                  </a:cubicBezTo>
                  <a:cubicBezTo>
                    <a:pt x="476" y="3013"/>
                    <a:pt x="957" y="3114"/>
                    <a:pt x="957" y="3114"/>
                  </a:cubicBezTo>
                  <a:lnTo>
                    <a:pt x="1591" y="3114"/>
                  </a:lnTo>
                  <a:lnTo>
                    <a:pt x="15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9"/>
            <p:cNvSpPr/>
            <p:nvPr/>
          </p:nvSpPr>
          <p:spPr>
            <a:xfrm>
              <a:off x="6723894" y="3446296"/>
              <a:ext cx="332764" cy="687610"/>
            </a:xfrm>
            <a:custGeom>
              <a:rect b="b" l="l" r="r" t="t"/>
              <a:pathLst>
                <a:path extrusionOk="0" h="3114" w="1507">
                  <a:moveTo>
                    <a:pt x="1" y="0"/>
                  </a:moveTo>
                  <a:lnTo>
                    <a:pt x="53" y="3114"/>
                  </a:lnTo>
                  <a:lnTo>
                    <a:pt x="551" y="3114"/>
                  </a:lnTo>
                  <a:cubicBezTo>
                    <a:pt x="551" y="3114"/>
                    <a:pt x="1031" y="3013"/>
                    <a:pt x="1237" y="2854"/>
                  </a:cubicBezTo>
                  <a:cubicBezTo>
                    <a:pt x="1237" y="2752"/>
                    <a:pt x="1192" y="2718"/>
                    <a:pt x="1175" y="2630"/>
                  </a:cubicBezTo>
                  <a:lnTo>
                    <a:pt x="1175" y="2630"/>
                  </a:lnTo>
                  <a:cubicBezTo>
                    <a:pt x="1187" y="2632"/>
                    <a:pt x="1199" y="2633"/>
                    <a:pt x="1211" y="2633"/>
                  </a:cubicBezTo>
                  <a:cubicBezTo>
                    <a:pt x="1387" y="2633"/>
                    <a:pt x="1506" y="2439"/>
                    <a:pt x="1506" y="2439"/>
                  </a:cubicBezTo>
                  <a:cubicBezTo>
                    <a:pt x="1506" y="2439"/>
                    <a:pt x="1375" y="2364"/>
                    <a:pt x="1234" y="2364"/>
                  </a:cubicBezTo>
                  <a:cubicBezTo>
                    <a:pt x="1205" y="2364"/>
                    <a:pt x="1175" y="2367"/>
                    <a:pt x="1146" y="2375"/>
                  </a:cubicBezTo>
                  <a:cubicBezTo>
                    <a:pt x="1175" y="2290"/>
                    <a:pt x="1200" y="2200"/>
                    <a:pt x="1152" y="2147"/>
                  </a:cubicBezTo>
                  <a:lnTo>
                    <a:pt x="1152" y="2147"/>
                  </a:lnTo>
                  <a:cubicBezTo>
                    <a:pt x="1022" y="2172"/>
                    <a:pt x="759" y="2284"/>
                    <a:pt x="759" y="2284"/>
                  </a:cubicBezTo>
                  <a:cubicBezTo>
                    <a:pt x="759" y="2284"/>
                    <a:pt x="800" y="2192"/>
                    <a:pt x="766" y="2100"/>
                  </a:cubicBezTo>
                  <a:cubicBezTo>
                    <a:pt x="885" y="2078"/>
                    <a:pt x="1091" y="2026"/>
                    <a:pt x="1140" y="1979"/>
                  </a:cubicBezTo>
                  <a:cubicBezTo>
                    <a:pt x="1118" y="1861"/>
                    <a:pt x="1084" y="1854"/>
                    <a:pt x="1084" y="1783"/>
                  </a:cubicBezTo>
                  <a:cubicBezTo>
                    <a:pt x="1213" y="1748"/>
                    <a:pt x="1336" y="1696"/>
                    <a:pt x="1448" y="1624"/>
                  </a:cubicBezTo>
                  <a:cubicBezTo>
                    <a:pt x="1448" y="1624"/>
                    <a:pt x="1363" y="1480"/>
                    <a:pt x="1174" y="1480"/>
                  </a:cubicBezTo>
                  <a:cubicBezTo>
                    <a:pt x="1135" y="1480"/>
                    <a:pt x="1092" y="1486"/>
                    <a:pt x="1044" y="1500"/>
                  </a:cubicBezTo>
                  <a:cubicBezTo>
                    <a:pt x="1038" y="1386"/>
                    <a:pt x="1040" y="1384"/>
                    <a:pt x="973" y="1287"/>
                  </a:cubicBezTo>
                  <a:cubicBezTo>
                    <a:pt x="870" y="1313"/>
                    <a:pt x="774" y="1360"/>
                    <a:pt x="691" y="1424"/>
                  </a:cubicBezTo>
                  <a:cubicBezTo>
                    <a:pt x="691" y="1424"/>
                    <a:pt x="691" y="1281"/>
                    <a:pt x="662" y="1225"/>
                  </a:cubicBezTo>
                  <a:cubicBezTo>
                    <a:pt x="793" y="1208"/>
                    <a:pt x="880" y="1111"/>
                    <a:pt x="1019" y="980"/>
                  </a:cubicBezTo>
                  <a:cubicBezTo>
                    <a:pt x="941" y="889"/>
                    <a:pt x="937" y="919"/>
                    <a:pt x="884" y="843"/>
                  </a:cubicBezTo>
                  <a:cubicBezTo>
                    <a:pt x="1003" y="747"/>
                    <a:pt x="968" y="496"/>
                    <a:pt x="968" y="496"/>
                  </a:cubicBezTo>
                  <a:lnTo>
                    <a:pt x="968" y="496"/>
                  </a:lnTo>
                  <a:cubicBezTo>
                    <a:pt x="968" y="496"/>
                    <a:pt x="827" y="508"/>
                    <a:pt x="691" y="672"/>
                  </a:cubicBezTo>
                  <a:cubicBezTo>
                    <a:pt x="634" y="638"/>
                    <a:pt x="611" y="622"/>
                    <a:pt x="537" y="570"/>
                  </a:cubicBezTo>
                  <a:cubicBezTo>
                    <a:pt x="425" y="627"/>
                    <a:pt x="320" y="696"/>
                    <a:pt x="223" y="775"/>
                  </a:cubicBezTo>
                  <a:cubicBezTo>
                    <a:pt x="223" y="775"/>
                    <a:pt x="348" y="602"/>
                    <a:pt x="377" y="444"/>
                  </a:cubicBezTo>
                  <a:cubicBezTo>
                    <a:pt x="393" y="357"/>
                    <a:pt x="372" y="311"/>
                    <a:pt x="269" y="256"/>
                  </a:cubicBezTo>
                  <a:cubicBezTo>
                    <a:pt x="394" y="103"/>
                    <a:pt x="244" y="1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9"/>
            <p:cNvSpPr/>
            <p:nvPr/>
          </p:nvSpPr>
          <p:spPr>
            <a:xfrm>
              <a:off x="6679510" y="3632221"/>
              <a:ext cx="89429" cy="501686"/>
            </a:xfrm>
            <a:custGeom>
              <a:rect b="b" l="l" r="r" t="t"/>
              <a:pathLst>
                <a:path extrusionOk="0" h="2272" w="405">
                  <a:moveTo>
                    <a:pt x="202" y="1"/>
                  </a:moveTo>
                  <a:cubicBezTo>
                    <a:pt x="202" y="1"/>
                    <a:pt x="0" y="680"/>
                    <a:pt x="0" y="1136"/>
                  </a:cubicBezTo>
                  <a:cubicBezTo>
                    <a:pt x="0" y="1592"/>
                    <a:pt x="98" y="2272"/>
                    <a:pt x="98" y="2272"/>
                  </a:cubicBezTo>
                  <a:lnTo>
                    <a:pt x="305" y="2272"/>
                  </a:lnTo>
                  <a:cubicBezTo>
                    <a:pt x="305" y="2272"/>
                    <a:pt x="404" y="1813"/>
                    <a:pt x="404" y="1136"/>
                  </a:cubicBezTo>
                  <a:cubicBezTo>
                    <a:pt x="402" y="749"/>
                    <a:pt x="333" y="365"/>
                    <a:pt x="2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9"/>
            <p:cNvSpPr/>
            <p:nvPr/>
          </p:nvSpPr>
          <p:spPr>
            <a:xfrm>
              <a:off x="6568662" y="3642379"/>
              <a:ext cx="97820" cy="65581"/>
            </a:xfrm>
            <a:custGeom>
              <a:rect b="b" l="l" r="r" t="t"/>
              <a:pathLst>
                <a:path extrusionOk="0" h="297" w="443">
                  <a:moveTo>
                    <a:pt x="0" y="0"/>
                  </a:moveTo>
                  <a:cubicBezTo>
                    <a:pt x="0" y="0"/>
                    <a:pt x="112" y="194"/>
                    <a:pt x="231" y="240"/>
                  </a:cubicBezTo>
                  <a:cubicBezTo>
                    <a:pt x="299" y="266"/>
                    <a:pt x="370" y="286"/>
                    <a:pt x="443" y="296"/>
                  </a:cubicBezTo>
                  <a:cubicBezTo>
                    <a:pt x="443" y="296"/>
                    <a:pt x="413" y="234"/>
                    <a:pt x="288" y="149"/>
                  </a:cubicBezTo>
                  <a:cubicBezTo>
                    <a:pt x="197" y="90"/>
                    <a:pt x="101" y="4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9"/>
            <p:cNvSpPr/>
            <p:nvPr/>
          </p:nvSpPr>
          <p:spPr>
            <a:xfrm>
              <a:off x="6516550" y="3814614"/>
              <a:ext cx="139995" cy="41954"/>
            </a:xfrm>
            <a:custGeom>
              <a:rect b="b" l="l" r="r" t="t"/>
              <a:pathLst>
                <a:path extrusionOk="0" h="190" w="634">
                  <a:moveTo>
                    <a:pt x="0" y="1"/>
                  </a:moveTo>
                  <a:lnTo>
                    <a:pt x="0" y="1"/>
                  </a:lnTo>
                  <a:cubicBezTo>
                    <a:pt x="0" y="1"/>
                    <a:pt x="109" y="125"/>
                    <a:pt x="274" y="152"/>
                  </a:cubicBezTo>
                  <a:cubicBezTo>
                    <a:pt x="439" y="177"/>
                    <a:pt x="633" y="189"/>
                    <a:pt x="633" y="189"/>
                  </a:cubicBezTo>
                  <a:cubicBezTo>
                    <a:pt x="556" y="129"/>
                    <a:pt x="469" y="83"/>
                    <a:pt x="376" y="53"/>
                  </a:cubicBezTo>
                  <a:cubicBezTo>
                    <a:pt x="234" y="12"/>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9"/>
            <p:cNvSpPr/>
            <p:nvPr/>
          </p:nvSpPr>
          <p:spPr>
            <a:xfrm>
              <a:off x="6496235" y="4004072"/>
              <a:ext cx="170246" cy="45929"/>
            </a:xfrm>
            <a:custGeom>
              <a:rect b="b" l="l" r="r" t="t"/>
              <a:pathLst>
                <a:path extrusionOk="0" h="208" w="771">
                  <a:moveTo>
                    <a:pt x="1" y="0"/>
                  </a:moveTo>
                  <a:cubicBezTo>
                    <a:pt x="1" y="0"/>
                    <a:pt x="229" y="179"/>
                    <a:pt x="408" y="185"/>
                  </a:cubicBezTo>
                  <a:cubicBezTo>
                    <a:pt x="588" y="191"/>
                    <a:pt x="771" y="207"/>
                    <a:pt x="771" y="207"/>
                  </a:cubicBezTo>
                  <a:cubicBezTo>
                    <a:pt x="771" y="207"/>
                    <a:pt x="571" y="67"/>
                    <a:pt x="431" y="44"/>
                  </a:cubicBezTo>
                  <a:cubicBezTo>
                    <a:pt x="291" y="1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9"/>
            <p:cNvSpPr/>
            <p:nvPr/>
          </p:nvSpPr>
          <p:spPr>
            <a:xfrm>
              <a:off x="6776889" y="3642379"/>
              <a:ext cx="97820" cy="65581"/>
            </a:xfrm>
            <a:custGeom>
              <a:rect b="b" l="l" r="r" t="t"/>
              <a:pathLst>
                <a:path extrusionOk="0" h="297" w="443">
                  <a:moveTo>
                    <a:pt x="443" y="0"/>
                  </a:moveTo>
                  <a:lnTo>
                    <a:pt x="443" y="0"/>
                  </a:lnTo>
                  <a:cubicBezTo>
                    <a:pt x="342" y="40"/>
                    <a:pt x="245" y="90"/>
                    <a:pt x="155" y="149"/>
                  </a:cubicBezTo>
                  <a:cubicBezTo>
                    <a:pt x="29" y="234"/>
                    <a:pt x="0" y="296"/>
                    <a:pt x="0" y="296"/>
                  </a:cubicBezTo>
                  <a:cubicBezTo>
                    <a:pt x="73" y="286"/>
                    <a:pt x="143" y="266"/>
                    <a:pt x="211" y="240"/>
                  </a:cubicBezTo>
                  <a:cubicBezTo>
                    <a:pt x="332" y="194"/>
                    <a:pt x="443" y="0"/>
                    <a:pt x="4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9"/>
            <p:cNvSpPr/>
            <p:nvPr/>
          </p:nvSpPr>
          <p:spPr>
            <a:xfrm>
              <a:off x="6787047" y="3814614"/>
              <a:ext cx="139995" cy="41954"/>
            </a:xfrm>
            <a:custGeom>
              <a:rect b="b" l="l" r="r" t="t"/>
              <a:pathLst>
                <a:path extrusionOk="0" h="190" w="634">
                  <a:moveTo>
                    <a:pt x="633" y="1"/>
                  </a:moveTo>
                  <a:cubicBezTo>
                    <a:pt x="633" y="1"/>
                    <a:pt x="399" y="12"/>
                    <a:pt x="256" y="53"/>
                  </a:cubicBezTo>
                  <a:cubicBezTo>
                    <a:pt x="164" y="83"/>
                    <a:pt x="76" y="129"/>
                    <a:pt x="0" y="189"/>
                  </a:cubicBezTo>
                  <a:cubicBezTo>
                    <a:pt x="0" y="189"/>
                    <a:pt x="194" y="177"/>
                    <a:pt x="359" y="152"/>
                  </a:cubicBezTo>
                  <a:cubicBezTo>
                    <a:pt x="524" y="125"/>
                    <a:pt x="633" y="1"/>
                    <a:pt x="6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9"/>
            <p:cNvSpPr/>
            <p:nvPr/>
          </p:nvSpPr>
          <p:spPr>
            <a:xfrm>
              <a:off x="6776889" y="4004072"/>
              <a:ext cx="170026" cy="45929"/>
            </a:xfrm>
            <a:custGeom>
              <a:rect b="b" l="l" r="r" t="t"/>
              <a:pathLst>
                <a:path extrusionOk="0" h="208" w="770">
                  <a:moveTo>
                    <a:pt x="769" y="0"/>
                  </a:moveTo>
                  <a:cubicBezTo>
                    <a:pt x="769" y="0"/>
                    <a:pt x="479" y="19"/>
                    <a:pt x="340" y="44"/>
                  </a:cubicBezTo>
                  <a:cubicBezTo>
                    <a:pt x="199" y="67"/>
                    <a:pt x="0" y="207"/>
                    <a:pt x="0" y="207"/>
                  </a:cubicBezTo>
                  <a:cubicBezTo>
                    <a:pt x="0" y="207"/>
                    <a:pt x="183" y="191"/>
                    <a:pt x="362" y="185"/>
                  </a:cubicBezTo>
                  <a:cubicBezTo>
                    <a:pt x="541" y="179"/>
                    <a:pt x="769" y="0"/>
                    <a:pt x="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9"/>
            <p:cNvSpPr/>
            <p:nvPr/>
          </p:nvSpPr>
          <p:spPr>
            <a:xfrm>
              <a:off x="6676198" y="3532855"/>
              <a:ext cx="100911" cy="39084"/>
            </a:xfrm>
            <a:custGeom>
              <a:rect b="b" l="l" r="r" t="t"/>
              <a:pathLst>
                <a:path extrusionOk="0" h="177" w="457">
                  <a:moveTo>
                    <a:pt x="14" y="0"/>
                  </a:moveTo>
                  <a:cubicBezTo>
                    <a:pt x="14" y="0"/>
                    <a:pt x="0" y="172"/>
                    <a:pt x="194" y="177"/>
                  </a:cubicBezTo>
                  <a:cubicBezTo>
                    <a:pt x="197" y="177"/>
                    <a:pt x="201" y="177"/>
                    <a:pt x="204" y="177"/>
                  </a:cubicBezTo>
                  <a:cubicBezTo>
                    <a:pt x="391" y="177"/>
                    <a:pt x="456" y="0"/>
                    <a:pt x="456" y="0"/>
                  </a:cubicBezTo>
                  <a:lnTo>
                    <a:pt x="456" y="0"/>
                  </a:lnTo>
                  <a:cubicBezTo>
                    <a:pt x="456" y="0"/>
                    <a:pt x="389" y="63"/>
                    <a:pt x="240" y="91"/>
                  </a:cubicBezTo>
                  <a:cubicBezTo>
                    <a:pt x="224" y="95"/>
                    <a:pt x="209" y="96"/>
                    <a:pt x="194" y="96"/>
                  </a:cubicBezTo>
                  <a:cubicBezTo>
                    <a:pt x="76" y="96"/>
                    <a:pt x="14"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9"/>
            <p:cNvSpPr/>
            <p:nvPr/>
          </p:nvSpPr>
          <p:spPr>
            <a:xfrm>
              <a:off x="6099432" y="4251162"/>
              <a:ext cx="1248916" cy="55645"/>
            </a:xfrm>
            <a:custGeom>
              <a:rect b="b" l="l" r="r" t="t"/>
              <a:pathLst>
                <a:path extrusionOk="0" h="252" w="5656">
                  <a:moveTo>
                    <a:pt x="1" y="1"/>
                  </a:moveTo>
                  <a:lnTo>
                    <a:pt x="1" y="251"/>
                  </a:lnTo>
                  <a:lnTo>
                    <a:pt x="5655" y="251"/>
                  </a:lnTo>
                  <a:lnTo>
                    <a:pt x="56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7" name="Google Shape;2087;p49"/>
          <p:cNvSpPr txBox="1"/>
          <p:nvPr>
            <p:ph idx="2" type="title"/>
          </p:nvPr>
        </p:nvSpPr>
        <p:spPr>
          <a:xfrm flipH="1">
            <a:off x="6117900" y="1352250"/>
            <a:ext cx="15990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Patricians</a:t>
            </a:r>
            <a:endParaRPr/>
          </a:p>
        </p:txBody>
      </p:sp>
      <p:sp>
        <p:nvSpPr>
          <p:cNvPr id="2088" name="Google Shape;2088;p49"/>
          <p:cNvSpPr txBox="1"/>
          <p:nvPr>
            <p:ph idx="1" type="subTitle"/>
          </p:nvPr>
        </p:nvSpPr>
        <p:spPr>
          <a:xfrm flipH="1">
            <a:off x="6117900" y="1711585"/>
            <a:ext cx="16389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smallest planet</a:t>
            </a:r>
            <a:endParaRPr/>
          </a:p>
        </p:txBody>
      </p:sp>
      <p:sp>
        <p:nvSpPr>
          <p:cNvPr id="2089" name="Google Shape;2089;p49"/>
          <p:cNvSpPr txBox="1"/>
          <p:nvPr>
            <p:ph idx="3" type="title"/>
          </p:nvPr>
        </p:nvSpPr>
        <p:spPr>
          <a:xfrm flipH="1">
            <a:off x="6117900" y="2477245"/>
            <a:ext cx="15990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Plebeians</a:t>
            </a:r>
            <a:endParaRPr/>
          </a:p>
        </p:txBody>
      </p:sp>
      <p:sp>
        <p:nvSpPr>
          <p:cNvPr id="2090" name="Google Shape;2090;p49"/>
          <p:cNvSpPr txBox="1"/>
          <p:nvPr>
            <p:ph idx="4" type="subTitle"/>
          </p:nvPr>
        </p:nvSpPr>
        <p:spPr>
          <a:xfrm flipH="1">
            <a:off x="6117900" y="2836580"/>
            <a:ext cx="16389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cold</a:t>
            </a:r>
            <a:endParaRPr/>
          </a:p>
        </p:txBody>
      </p:sp>
      <p:sp>
        <p:nvSpPr>
          <p:cNvPr id="2091" name="Google Shape;2091;p49"/>
          <p:cNvSpPr txBox="1"/>
          <p:nvPr>
            <p:ph idx="5" type="title"/>
          </p:nvPr>
        </p:nvSpPr>
        <p:spPr>
          <a:xfrm flipH="1">
            <a:off x="6117900" y="3602240"/>
            <a:ext cx="15990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Slaves</a:t>
            </a:r>
            <a:endParaRPr/>
          </a:p>
        </p:txBody>
      </p:sp>
      <p:sp>
        <p:nvSpPr>
          <p:cNvPr id="2092" name="Google Shape;2092;p49"/>
          <p:cNvSpPr txBox="1"/>
          <p:nvPr>
            <p:ph idx="6" type="subTitle"/>
          </p:nvPr>
        </p:nvSpPr>
        <p:spPr>
          <a:xfrm flipH="1">
            <a:off x="6117900" y="3961575"/>
            <a:ext cx="16389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a:t>
            </a:r>
            <a:endParaRPr/>
          </a:p>
        </p:txBody>
      </p:sp>
      <p:grpSp>
        <p:nvGrpSpPr>
          <p:cNvPr id="2093" name="Google Shape;2093;p49"/>
          <p:cNvGrpSpPr/>
          <p:nvPr/>
        </p:nvGrpSpPr>
        <p:grpSpPr>
          <a:xfrm>
            <a:off x="713233" y="815877"/>
            <a:ext cx="941186" cy="168547"/>
            <a:chOff x="6" y="276689"/>
            <a:chExt cx="733753" cy="131400"/>
          </a:xfrm>
        </p:grpSpPr>
        <p:grpSp>
          <p:nvGrpSpPr>
            <p:cNvPr id="2094" name="Google Shape;2094;p49"/>
            <p:cNvGrpSpPr/>
            <p:nvPr/>
          </p:nvGrpSpPr>
          <p:grpSpPr>
            <a:xfrm>
              <a:off x="6" y="276689"/>
              <a:ext cx="445357" cy="131256"/>
              <a:chOff x="888166" y="1663976"/>
              <a:chExt cx="991444" cy="292200"/>
            </a:xfrm>
          </p:grpSpPr>
          <p:sp>
            <p:nvSpPr>
              <p:cNvPr id="2095" name="Google Shape;2095;p49"/>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9"/>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9"/>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8" name="Google Shape;2098;p49"/>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9"/>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 name="Google Shape;2100;p49"/>
          <p:cNvGrpSpPr/>
          <p:nvPr/>
        </p:nvGrpSpPr>
        <p:grpSpPr>
          <a:xfrm>
            <a:off x="7489583" y="815877"/>
            <a:ext cx="941186" cy="168547"/>
            <a:chOff x="6" y="276689"/>
            <a:chExt cx="733753" cy="131400"/>
          </a:xfrm>
        </p:grpSpPr>
        <p:grpSp>
          <p:nvGrpSpPr>
            <p:cNvPr id="2101" name="Google Shape;2101;p49"/>
            <p:cNvGrpSpPr/>
            <p:nvPr/>
          </p:nvGrpSpPr>
          <p:grpSpPr>
            <a:xfrm>
              <a:off x="6" y="276689"/>
              <a:ext cx="445357" cy="131256"/>
              <a:chOff x="888166" y="1663976"/>
              <a:chExt cx="991444" cy="292200"/>
            </a:xfrm>
          </p:grpSpPr>
          <p:sp>
            <p:nvSpPr>
              <p:cNvPr id="2102" name="Google Shape;2102;p49"/>
              <p:cNvSpPr/>
              <p:nvPr/>
            </p:nvSpPr>
            <p:spPr>
              <a:xfrm rot="2700000">
                <a:off x="930957"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9"/>
              <p:cNvSpPr/>
              <p:nvPr/>
            </p:nvSpPr>
            <p:spPr>
              <a:xfrm rot="2700000">
                <a:off x="1280579" y="1706768"/>
                <a:ext cx="206617" cy="206617"/>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9"/>
              <p:cNvSpPr/>
              <p:nvPr/>
            </p:nvSpPr>
            <p:spPr>
              <a:xfrm rot="2700000">
                <a:off x="1630201" y="1706768"/>
                <a:ext cx="206617" cy="206617"/>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5" name="Google Shape;2105;p49"/>
            <p:cNvSpPr/>
            <p:nvPr/>
          </p:nvSpPr>
          <p:spPr>
            <a:xfrm rot="2700000">
              <a:off x="477404" y="295932"/>
              <a:ext cx="92914" cy="92914"/>
            </a:xfrm>
            <a:prstGeom prst="rect">
              <a:avLst/>
            </a:prstGeom>
            <a:solidFill>
              <a:srgbClr val="99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9"/>
            <p:cNvSpPr/>
            <p:nvPr/>
          </p:nvSpPr>
          <p:spPr>
            <a:xfrm rot="2700000">
              <a:off x="621603" y="295932"/>
              <a:ext cx="92914" cy="92914"/>
            </a:xfrm>
            <a:prstGeom prst="rect">
              <a:avLst/>
            </a:prstGeom>
            <a:solidFill>
              <a:srgbClr val="055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History of Italy by Slidesgo">
  <a:themeElements>
    <a:clrScheme name="Simple Light">
      <a:dk1>
        <a:srgbClr val="0E2A30"/>
      </a:dk1>
      <a:lt1>
        <a:srgbClr val="990000"/>
      </a:lt1>
      <a:dk2>
        <a:srgbClr val="F9DCA2"/>
      </a:dk2>
      <a:lt2>
        <a:srgbClr val="F9C15F"/>
      </a:lt2>
      <a:accent1>
        <a:srgbClr val="C98B0E"/>
      </a:accent1>
      <a:accent2>
        <a:srgbClr val="BC8F53"/>
      </a:accent2>
      <a:accent3>
        <a:srgbClr val="7A470A"/>
      </a:accent3>
      <a:accent4>
        <a:srgbClr val="4F1F0E"/>
      </a:accent4>
      <a:accent5>
        <a:srgbClr val="0C6B59"/>
      </a:accent5>
      <a:accent6>
        <a:srgbClr val="055445"/>
      </a:accent6>
      <a:hlink>
        <a:srgbClr val="172B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