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3" r:id="rId3"/>
    <p:sldId id="267" r:id="rId4"/>
    <p:sldId id="284" r:id="rId5"/>
    <p:sldId id="285" r:id="rId6"/>
    <p:sldId id="286" r:id="rId7"/>
    <p:sldId id="287" r:id="rId8"/>
    <p:sldId id="288" r:id="rId9"/>
    <p:sldId id="2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4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p:scale>
          <a:sx n="66" d="100"/>
          <a:sy n="66" d="100"/>
        </p:scale>
        <p:origin x="270" y="-570"/>
      </p:cViewPr>
      <p:guideLst>
        <p:guide orient="horz" pos="2092"/>
        <p:guide pos="41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B7E4-CD88-4FDC-8C8C-C672988FD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C7134F-6220-4D81-B934-3D838A8D2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12D1AA-3776-41B9-88B8-48B420686C56}"/>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CBE0DCAF-3A99-45E4-89C3-8C641589A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85AC0-E99E-449F-9095-0170239CBA55}"/>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324477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A233-1F5E-40BB-AC64-1A4723BAE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57E21-C1C3-4BCD-A618-7553B88C2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D3C35-67C5-4719-976F-B6AA1A6ECE26}"/>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B9C86731-28ED-4FD2-85B9-ECD9427BD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A01A3-22C1-4415-9AC9-396E97E9021B}"/>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368045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AF4E8-2ED5-44E1-867A-2DC81CDEB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811046-001C-4969-A83C-4E0172295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8A4C1-946B-4BAB-8732-9F899890F73D}"/>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D301172B-318F-47DF-A022-B2D5B2E56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0D671-268C-4343-A4C0-3A3C410DEC3F}"/>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142370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9659-E01E-4D40-B040-3E20ABC18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6E06D-30D3-442D-ABA6-FDDB63A613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B512E-534C-4D3E-A5B9-BAA6F734D735}"/>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B88764B8-B834-47BF-A478-5B3FF5EFD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69291-EBC2-4E59-BB18-F0A7FCB3B3AA}"/>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420038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BD56-9492-46F2-964A-C5E27295CB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CBB0A-B590-44E8-89BA-3A18AB9B8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C8A275-39D3-4831-9349-ED741BA28EC4}"/>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24005B21-70C2-4894-9D06-BBD805EC5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8016A-65D0-4A77-A890-7F9612C4B21D}"/>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122927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78DE-69F0-43DF-8610-D6F4CAEF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3C77F-5C48-405D-B1EA-4CF26B5A2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94F0E-52B9-4675-9071-0797D873A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13964-34B0-4DFE-8856-76A4970195D5}"/>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6" name="Footer Placeholder 5">
            <a:extLst>
              <a:ext uri="{FF2B5EF4-FFF2-40B4-BE49-F238E27FC236}">
                <a16:creationId xmlns:a16="http://schemas.microsoft.com/office/drawing/2014/main" id="{193596DB-CB38-4965-AD75-36724F8FD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9EBE0-2503-4A55-923E-23F18DACCB82}"/>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15165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DDE4-0148-411D-9C44-460F283A2E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4CF60E-3331-444C-AC90-30CC5E6D1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42DB9C-5182-435F-9125-CA0B36193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1B245-FF46-4C46-8A05-83D76F95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977B1-251C-4BD6-9980-7767DC7D1F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459896-AC56-4A4C-BA69-58F760E5ABA3}"/>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8" name="Footer Placeholder 7">
            <a:extLst>
              <a:ext uri="{FF2B5EF4-FFF2-40B4-BE49-F238E27FC236}">
                <a16:creationId xmlns:a16="http://schemas.microsoft.com/office/drawing/2014/main" id="{FE745BFE-2EE1-450B-A889-30385D33C8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7F6312-E2C7-46A1-B732-8B32BB2F6C23}"/>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161936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FC98-313E-486B-8625-7CE97A0869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EC4708-D053-4A9B-B07E-66C0A67E3C19}"/>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4" name="Footer Placeholder 3">
            <a:extLst>
              <a:ext uri="{FF2B5EF4-FFF2-40B4-BE49-F238E27FC236}">
                <a16:creationId xmlns:a16="http://schemas.microsoft.com/office/drawing/2014/main" id="{B6694790-7500-4B6A-85D4-ED0F2ECAE3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0646D-968F-40F1-85E5-43EDFA68BA7D}"/>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2676391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9C114-5B6B-4769-A168-B4BB2EFD34E8}"/>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3" name="Footer Placeholder 2">
            <a:extLst>
              <a:ext uri="{FF2B5EF4-FFF2-40B4-BE49-F238E27FC236}">
                <a16:creationId xmlns:a16="http://schemas.microsoft.com/office/drawing/2014/main" id="{5FB3F3DD-08B2-4069-BBED-CE1018FB86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426914-B5BF-448E-B7D5-2C7ABC701605}"/>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148099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759E-3C70-4E65-B304-B497CD5D6D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C6D3D-1000-4854-B902-3E95732FF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E7E6B-B6FE-4FD7-976C-B10AEB1C2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F29FD-D9EF-48F6-AFD2-23B0627820BC}"/>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6" name="Footer Placeholder 5">
            <a:extLst>
              <a:ext uri="{FF2B5EF4-FFF2-40B4-BE49-F238E27FC236}">
                <a16:creationId xmlns:a16="http://schemas.microsoft.com/office/drawing/2014/main" id="{25E14107-E594-4BEF-9284-92510A342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63CF5-5B62-4BAB-BDEE-A37848AD3810}"/>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361360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94AA-116B-43E2-B581-4BC31F7E3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4FB07-FCFE-45B2-8063-1A266ED34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945893-2DFF-4969-AAF5-256F6A8C4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4BAF5-02A6-4F1E-8DF9-76AF4F547712}"/>
              </a:ext>
            </a:extLst>
          </p:cNvPr>
          <p:cNvSpPr>
            <a:spLocks noGrp="1"/>
          </p:cNvSpPr>
          <p:nvPr>
            <p:ph type="dt" sz="half" idx="10"/>
          </p:nvPr>
        </p:nvSpPr>
        <p:spPr/>
        <p:txBody>
          <a:bodyPr/>
          <a:lstStyle/>
          <a:p>
            <a:fld id="{20A652E0-198A-4411-9012-216DA8661CBF}" type="datetimeFigureOut">
              <a:rPr lang="en-US" smtClean="0"/>
              <a:t>12/9/2021</a:t>
            </a:fld>
            <a:endParaRPr lang="en-US"/>
          </a:p>
        </p:txBody>
      </p:sp>
      <p:sp>
        <p:nvSpPr>
          <p:cNvPr id="6" name="Footer Placeholder 5">
            <a:extLst>
              <a:ext uri="{FF2B5EF4-FFF2-40B4-BE49-F238E27FC236}">
                <a16:creationId xmlns:a16="http://schemas.microsoft.com/office/drawing/2014/main" id="{1DB451DB-15C7-4A25-8A8E-664805E38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54CCE-AF02-4E8E-8E5B-8062C6B8ADC9}"/>
              </a:ext>
            </a:extLst>
          </p:cNvPr>
          <p:cNvSpPr>
            <a:spLocks noGrp="1"/>
          </p:cNvSpPr>
          <p:nvPr>
            <p:ph type="sldNum" sz="quarter" idx="12"/>
          </p:nvPr>
        </p:nvSpPr>
        <p:spPr/>
        <p:txBody>
          <a:bodyPr/>
          <a:lstStyle/>
          <a:p>
            <a:fld id="{C21E2F33-8F5D-42B6-927B-709B450964A2}" type="slidenum">
              <a:rPr lang="en-US" smtClean="0"/>
              <a:t>‹#›</a:t>
            </a:fld>
            <a:endParaRPr lang="en-US"/>
          </a:p>
        </p:txBody>
      </p:sp>
    </p:spTree>
    <p:extLst>
      <p:ext uri="{BB962C8B-B14F-4D97-AF65-F5344CB8AC3E}">
        <p14:creationId xmlns:p14="http://schemas.microsoft.com/office/powerpoint/2010/main" val="27576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1325DFA-DF6B-4A5A-AEAD-F57BE741D9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AA42CC5-67EF-468F-8DC5-4DE5B0D4E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E6E0C-4434-4F7D-B015-039B00EBA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B8383-516D-42C3-953D-06EC9E64F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652E0-198A-4411-9012-216DA8661CBF}" type="datetimeFigureOut">
              <a:rPr lang="en-US" smtClean="0"/>
              <a:t>12/9/2021</a:t>
            </a:fld>
            <a:endParaRPr lang="en-US"/>
          </a:p>
        </p:txBody>
      </p:sp>
      <p:sp>
        <p:nvSpPr>
          <p:cNvPr id="5" name="Footer Placeholder 4">
            <a:extLst>
              <a:ext uri="{FF2B5EF4-FFF2-40B4-BE49-F238E27FC236}">
                <a16:creationId xmlns:a16="http://schemas.microsoft.com/office/drawing/2014/main" id="{EE63B293-1005-464F-9265-70CC2001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39921-23E9-40EE-827B-8D964C29D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E2F33-8F5D-42B6-927B-709B450964A2}" type="slidenum">
              <a:rPr lang="en-US" smtClean="0"/>
              <a:t>‹#›</a:t>
            </a:fld>
            <a:endParaRPr lang="en-US"/>
          </a:p>
        </p:txBody>
      </p:sp>
    </p:spTree>
    <p:extLst>
      <p:ext uri="{BB962C8B-B14F-4D97-AF65-F5344CB8AC3E}">
        <p14:creationId xmlns:p14="http://schemas.microsoft.com/office/powerpoint/2010/main" val="396837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5.wdp"/><Relationship Id="rId12" Type="http://schemas.microsoft.com/office/2007/relationships/hdphoto" Target="../media/hdphoto3.wdp"/><Relationship Id="rId2" Type="http://schemas.openxmlformats.org/officeDocument/2006/relationships/image" Target="../media/image1.png"/><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png"/><Relationship Id="rId5" Type="http://schemas.microsoft.com/office/2007/relationships/hdphoto" Target="../media/hdphoto4.wdp"/><Relationship Id="rId1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2.png"/><Relationship Id="rId12" Type="http://schemas.microsoft.com/office/2007/relationships/hdphoto" Target="../media/hdphoto6.wdp"/><Relationship Id="rId2" Type="http://schemas.openxmlformats.org/officeDocument/2006/relationships/image" Target="../media/image1.png"/><Relationship Id="rId16"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4.jpeg"/><Relationship Id="rId5" Type="http://schemas.openxmlformats.org/officeDocument/2006/relationships/image" Target="../media/image4.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19.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0.jpg"/><Relationship Id="rId4" Type="http://schemas.openxmlformats.org/officeDocument/2006/relationships/image" Target="../media/image2.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6.jpeg"/><Relationship Id="rId10" Type="http://schemas.openxmlformats.org/officeDocument/2006/relationships/image" Target="../media/image18.png"/><Relationship Id="rId4" Type="http://schemas.openxmlformats.org/officeDocument/2006/relationships/image" Target="../media/image2.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2.wdp"/><Relationship Id="rId18" Type="http://schemas.microsoft.com/office/2007/relationships/hdphoto" Target="../media/hdphoto2.wdp"/><Relationship Id="rId3" Type="http://schemas.microsoft.com/office/2007/relationships/hdphoto" Target="../media/hdphoto1.wdp"/><Relationship Id="rId7" Type="http://schemas.microsoft.com/office/2007/relationships/hdphoto" Target="../media/hdphoto9.wdp"/><Relationship Id="rId12" Type="http://schemas.openxmlformats.org/officeDocument/2006/relationships/image" Target="../media/image33.pn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1.wdp"/><Relationship Id="rId5" Type="http://schemas.openxmlformats.org/officeDocument/2006/relationships/image" Target="../media/image29.png"/><Relationship Id="rId15" Type="http://schemas.microsoft.com/office/2007/relationships/hdphoto" Target="../media/hdphoto13.wdp"/><Relationship Id="rId10" Type="http://schemas.openxmlformats.org/officeDocument/2006/relationships/image" Target="../media/image32.png"/><Relationship Id="rId19" Type="http://schemas.openxmlformats.org/officeDocument/2006/relationships/image" Target="../media/image36.png"/><Relationship Id="rId4" Type="http://schemas.openxmlformats.org/officeDocument/2006/relationships/image" Target="../media/image2.png"/><Relationship Id="rId9" Type="http://schemas.microsoft.com/office/2007/relationships/hdphoto" Target="../media/hdphoto10.wdp"/><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22BCD-F015-4FB6-9B1B-C08532CA333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54" name="Picture 53">
            <a:extLst>
              <a:ext uri="{FF2B5EF4-FFF2-40B4-BE49-F238E27FC236}">
                <a16:creationId xmlns:a16="http://schemas.microsoft.com/office/drawing/2014/main" id="{CE38F3AE-B559-4D95-8BA8-2CC81964C1F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076549" y="3679375"/>
            <a:ext cx="4528375" cy="4528377"/>
          </a:xfrm>
          <a:prstGeom prst="rect">
            <a:avLst/>
          </a:prstGeom>
        </p:spPr>
      </p:pic>
      <p:pic>
        <p:nvPicPr>
          <p:cNvPr id="51" name="Picture 50">
            <a:extLst>
              <a:ext uri="{FF2B5EF4-FFF2-40B4-BE49-F238E27FC236}">
                <a16:creationId xmlns:a16="http://schemas.microsoft.com/office/drawing/2014/main" id="{FFC9C8DC-8274-4B01-AB9C-661F76E298A9}"/>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b="27457"/>
          <a:stretch/>
        </p:blipFill>
        <p:spPr>
          <a:xfrm>
            <a:off x="1132567" y="228400"/>
            <a:ext cx="10305082" cy="4305244"/>
          </a:xfrm>
          <a:prstGeom prst="rect">
            <a:avLst/>
          </a:prstGeom>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2B6CE1A2-448B-45C9-8FAB-150B46CE76CE}"/>
              </a:ext>
            </a:extLst>
          </p:cNvPr>
          <p:cNvPicPr>
            <a:picLocks noChangeAspect="1" noChangeArrowheads="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4EC943BA-772A-42C9-BB81-C6A7C9AA8716}"/>
              </a:ext>
            </a:extLst>
          </p:cNvPr>
          <p:cNvPicPr>
            <a:picLocks noChangeAspect="1" noChangeArrowheads="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6200000">
            <a:off x="10649305" y="-37662"/>
            <a:ext cx="1700421" cy="1612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4270804-AE8A-457E-A62E-96F4AFB1279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flipH="1">
            <a:off x="9992259" y="3429000"/>
            <a:ext cx="4528375" cy="4528377"/>
          </a:xfrm>
          <a:prstGeom prst="rect">
            <a:avLst/>
          </a:prstGeom>
        </p:spPr>
      </p:pic>
      <p:pic>
        <p:nvPicPr>
          <p:cNvPr id="15" name="Picture 14">
            <a:extLst>
              <a:ext uri="{FF2B5EF4-FFF2-40B4-BE49-F238E27FC236}">
                <a16:creationId xmlns:a16="http://schemas.microsoft.com/office/drawing/2014/main" id="{077013F9-1E52-42D6-A802-A7BD2ED44ED7}"/>
              </a:ext>
            </a:extLst>
          </p:cNvPr>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a:off x="8894859" y="5129451"/>
            <a:ext cx="2575545" cy="1309005"/>
          </a:xfrm>
          <a:prstGeom prst="rect">
            <a:avLst/>
          </a:prstGeom>
        </p:spPr>
      </p:pic>
      <p:pic>
        <p:nvPicPr>
          <p:cNvPr id="16" name="Picture 15">
            <a:extLst>
              <a:ext uri="{FF2B5EF4-FFF2-40B4-BE49-F238E27FC236}">
                <a16:creationId xmlns:a16="http://schemas.microsoft.com/office/drawing/2014/main" id="{08D73FD0-B49D-4C75-B019-3B6B23DBCC32}"/>
              </a:ext>
            </a:extLst>
          </p:cNvPr>
          <p:cNvPicPr>
            <a:picLocks noChangeAspect="1"/>
          </p:cNvPicPr>
          <p:nvPr/>
        </p:nvPicPr>
        <p:blipFill rotWithShape="1">
          <a:blip r:embed="rId10">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flipH="1">
            <a:off x="801483" y="5322968"/>
            <a:ext cx="2575545" cy="1309005"/>
          </a:xfrm>
          <a:prstGeom prst="rect">
            <a:avLst/>
          </a:prstGeom>
        </p:spPr>
      </p:pic>
      <p:grpSp>
        <p:nvGrpSpPr>
          <p:cNvPr id="30" name="Group 29">
            <a:extLst>
              <a:ext uri="{FF2B5EF4-FFF2-40B4-BE49-F238E27FC236}">
                <a16:creationId xmlns:a16="http://schemas.microsoft.com/office/drawing/2014/main" id="{66EE9253-5AB6-4C80-BBFE-9915466C5BB3}"/>
              </a:ext>
            </a:extLst>
          </p:cNvPr>
          <p:cNvGrpSpPr/>
          <p:nvPr/>
        </p:nvGrpSpPr>
        <p:grpSpPr>
          <a:xfrm>
            <a:off x="3720556" y="60363"/>
            <a:ext cx="959644" cy="465282"/>
            <a:chOff x="2700337" y="1743074"/>
            <a:chExt cx="1414463" cy="685801"/>
          </a:xfrm>
        </p:grpSpPr>
        <p:sp>
          <p:nvSpPr>
            <p:cNvPr id="31" name="Freeform: Shape 30">
              <a:extLst>
                <a:ext uri="{FF2B5EF4-FFF2-40B4-BE49-F238E27FC236}">
                  <a16:creationId xmlns:a16="http://schemas.microsoft.com/office/drawing/2014/main" id="{CF3A53B6-EBF8-4AB8-AF01-0E13D027B745}"/>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2" name="Straight Connector 31">
              <a:extLst>
                <a:ext uri="{FF2B5EF4-FFF2-40B4-BE49-F238E27FC236}">
                  <a16:creationId xmlns:a16="http://schemas.microsoft.com/office/drawing/2014/main" id="{1550D648-E5F3-4781-80D9-57DBDE8FE154}"/>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FC266E-2BC1-4BFA-9DF2-F45A26CB49C1}"/>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F9B833-B0BA-4569-AFF7-94BDE27436A9}"/>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CA18D7B-70D6-4C50-A5D4-D2CD8F80DCA7}"/>
              </a:ext>
            </a:extLst>
          </p:cNvPr>
          <p:cNvGrpSpPr/>
          <p:nvPr/>
        </p:nvGrpSpPr>
        <p:grpSpPr>
          <a:xfrm>
            <a:off x="10032683" y="1403934"/>
            <a:ext cx="1082881" cy="525033"/>
            <a:chOff x="2700337" y="1743074"/>
            <a:chExt cx="1414463" cy="685801"/>
          </a:xfrm>
        </p:grpSpPr>
        <p:sp>
          <p:nvSpPr>
            <p:cNvPr id="41" name="Freeform: Shape 40">
              <a:extLst>
                <a:ext uri="{FF2B5EF4-FFF2-40B4-BE49-F238E27FC236}">
                  <a16:creationId xmlns:a16="http://schemas.microsoft.com/office/drawing/2014/main" id="{C4131645-9BCE-47A4-9BC8-FF53D5DB8658}"/>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4AF63D61-21F2-4894-A1A0-B4AAE8972ABB}"/>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36C49B-91CB-4EE6-AA1D-56DEC6382DCA}"/>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F8A67D-217E-41DE-BB7A-D0A1D4BD5EE0}"/>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17C8D4A-2378-49F2-9E67-69F7200BDC9C}"/>
              </a:ext>
            </a:extLst>
          </p:cNvPr>
          <p:cNvGrpSpPr/>
          <p:nvPr/>
        </p:nvGrpSpPr>
        <p:grpSpPr>
          <a:xfrm>
            <a:off x="8013423" y="23810"/>
            <a:ext cx="771142" cy="373887"/>
            <a:chOff x="2700337" y="1743074"/>
            <a:chExt cx="1414463" cy="685801"/>
          </a:xfrm>
        </p:grpSpPr>
        <p:sp>
          <p:nvSpPr>
            <p:cNvPr id="46" name="Freeform: Shape 45">
              <a:extLst>
                <a:ext uri="{FF2B5EF4-FFF2-40B4-BE49-F238E27FC236}">
                  <a16:creationId xmlns:a16="http://schemas.microsoft.com/office/drawing/2014/main" id="{E5365D04-7D08-4795-BE35-5D8CF7FA67BF}"/>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7" name="Straight Connector 46">
              <a:extLst>
                <a:ext uri="{FF2B5EF4-FFF2-40B4-BE49-F238E27FC236}">
                  <a16:creationId xmlns:a16="http://schemas.microsoft.com/office/drawing/2014/main" id="{52690668-FFBD-4F6C-97FC-8036A80F3508}"/>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AD963E-F711-4312-B0B8-F8F71CD914B5}"/>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F2EEA6-E98F-4EDA-873A-31AA409528BE}"/>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5" name="Freeform: Shape 54">
            <a:extLst>
              <a:ext uri="{FF2B5EF4-FFF2-40B4-BE49-F238E27FC236}">
                <a16:creationId xmlns:a16="http://schemas.microsoft.com/office/drawing/2014/main" id="{A49EA2AC-72F0-4996-8CB2-7A86935B0C87}"/>
              </a:ext>
            </a:extLst>
          </p:cNvPr>
          <p:cNvSpPr/>
          <p:nvPr/>
        </p:nvSpPr>
        <p:spPr>
          <a:xfrm rot="19811952">
            <a:off x="2688631" y="273396"/>
            <a:ext cx="533400" cy="518784"/>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DB441380-F7B4-4BD5-A684-00C7DC38FBA4}"/>
              </a:ext>
            </a:extLst>
          </p:cNvPr>
          <p:cNvSpPr/>
          <p:nvPr/>
        </p:nvSpPr>
        <p:spPr>
          <a:xfrm rot="19811952">
            <a:off x="10651672" y="1223428"/>
            <a:ext cx="362611" cy="352675"/>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87F7B311-442F-4AB6-8BA3-F95BA948023E}"/>
              </a:ext>
            </a:extLst>
          </p:cNvPr>
          <p:cNvSpPr/>
          <p:nvPr/>
        </p:nvSpPr>
        <p:spPr>
          <a:xfrm rot="920360">
            <a:off x="841671" y="3421981"/>
            <a:ext cx="362611" cy="352675"/>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4152CA56-7B4D-43A7-B79C-65CFD59B03C4}"/>
              </a:ext>
            </a:extLst>
          </p:cNvPr>
          <p:cNvSpPr/>
          <p:nvPr/>
        </p:nvSpPr>
        <p:spPr>
          <a:xfrm rot="920360">
            <a:off x="4264650" y="1791867"/>
            <a:ext cx="221858" cy="215779"/>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AC8F3705-FBE5-42C7-9B3D-6AC471235EAD}"/>
              </a:ext>
            </a:extLst>
          </p:cNvPr>
          <p:cNvSpPr/>
          <p:nvPr/>
        </p:nvSpPr>
        <p:spPr>
          <a:xfrm rot="920360">
            <a:off x="10477082" y="3811422"/>
            <a:ext cx="221858" cy="215779"/>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0000"/>
              </a:solidFill>
            </a:endParaRPr>
          </a:p>
        </p:txBody>
      </p:sp>
      <p:sp>
        <p:nvSpPr>
          <p:cNvPr id="60" name="Freeform: Shape 59">
            <a:extLst>
              <a:ext uri="{FF2B5EF4-FFF2-40B4-BE49-F238E27FC236}">
                <a16:creationId xmlns:a16="http://schemas.microsoft.com/office/drawing/2014/main" id="{A072855D-9851-4508-97CF-04C8F787A701}"/>
              </a:ext>
            </a:extLst>
          </p:cNvPr>
          <p:cNvSpPr/>
          <p:nvPr/>
        </p:nvSpPr>
        <p:spPr>
          <a:xfrm rot="920360">
            <a:off x="1004175" y="1136088"/>
            <a:ext cx="221858" cy="215779"/>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C178823A-4468-411E-B555-677D5821EA3A}"/>
              </a:ext>
            </a:extLst>
          </p:cNvPr>
          <p:cNvSpPr/>
          <p:nvPr/>
        </p:nvSpPr>
        <p:spPr>
          <a:xfrm rot="3162433" flipH="1">
            <a:off x="7249074" y="1356267"/>
            <a:ext cx="167106" cy="162528"/>
          </a:xfrm>
          <a:custGeom>
            <a:avLst/>
            <a:gdLst>
              <a:gd name="connsiteX0" fmla="*/ 297019 w 512051"/>
              <a:gd name="connsiteY0" fmla="*/ 11200 h 498020"/>
              <a:gd name="connsiteX1" fmla="*/ 341766 w 512051"/>
              <a:gd name="connsiteY1" fmla="*/ 87048 h 498020"/>
              <a:gd name="connsiteX2" fmla="*/ 347842 w 512051"/>
              <a:gd name="connsiteY2" fmla="*/ 138063 h 498020"/>
              <a:gd name="connsiteX3" fmla="*/ 401971 w 512051"/>
              <a:gd name="connsiteY3" fmla="*/ 126562 h 498020"/>
              <a:gd name="connsiteX4" fmla="*/ 509334 w 512051"/>
              <a:gd name="connsiteY4" fmla="*/ 171875 h 498020"/>
              <a:gd name="connsiteX5" fmla="*/ 401485 w 512051"/>
              <a:gd name="connsiteY5" fmla="*/ 297384 h 498020"/>
              <a:gd name="connsiteX6" fmla="*/ 382377 w 512051"/>
              <a:gd name="connsiteY6" fmla="*/ 301148 h 498020"/>
              <a:gd name="connsiteX7" fmla="*/ 393558 w 512051"/>
              <a:gd name="connsiteY7" fmla="*/ 314233 h 498020"/>
              <a:gd name="connsiteX8" fmla="*/ 402743 w 512051"/>
              <a:gd name="connsiteY8" fmla="*/ 479459 h 498020"/>
              <a:gd name="connsiteX9" fmla="*/ 253683 w 512051"/>
              <a:gd name="connsiteY9" fmla="*/ 407592 h 498020"/>
              <a:gd name="connsiteX10" fmla="*/ 248418 w 512051"/>
              <a:gd name="connsiteY10" fmla="*/ 397229 h 498020"/>
              <a:gd name="connsiteX11" fmla="*/ 224161 w 512051"/>
              <a:gd name="connsiteY11" fmla="*/ 442052 h 498020"/>
              <a:gd name="connsiteX12" fmla="*/ 120053 w 512051"/>
              <a:gd name="connsiteY12" fmla="*/ 494413 h 498020"/>
              <a:gd name="connsiteX13" fmla="*/ 94423 w 512051"/>
              <a:gd name="connsiteY13" fmla="*/ 330929 h 498020"/>
              <a:gd name="connsiteX14" fmla="*/ 100850 w 512051"/>
              <a:gd name="connsiteY14" fmla="*/ 319054 h 498020"/>
              <a:gd name="connsiteX15" fmla="*/ 88793 w 512051"/>
              <a:gd name="connsiteY15" fmla="*/ 313934 h 498020"/>
              <a:gd name="connsiteX16" fmla="*/ 6904 w 512051"/>
              <a:gd name="connsiteY16" fmla="*/ 170135 h 498020"/>
              <a:gd name="connsiteX17" fmla="*/ 172371 w 512051"/>
              <a:gd name="connsiteY17" fmla="*/ 168003 h 498020"/>
              <a:gd name="connsiteX18" fmla="*/ 183193 w 512051"/>
              <a:gd name="connsiteY18" fmla="*/ 176038 h 498020"/>
              <a:gd name="connsiteX19" fmla="*/ 180204 w 512051"/>
              <a:gd name="connsiteY19" fmla="*/ 142526 h 498020"/>
              <a:gd name="connsiteX20" fmla="*/ 264289 w 512051"/>
              <a:gd name="connsiteY20" fmla="*/ 0 h 498020"/>
              <a:gd name="connsiteX21" fmla="*/ 297019 w 512051"/>
              <a:gd name="connsiteY21" fmla="*/ 11200 h 49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51" h="498020">
                <a:moveTo>
                  <a:pt x="297019" y="11200"/>
                </a:moveTo>
                <a:cubicBezTo>
                  <a:pt x="317138" y="25625"/>
                  <a:pt x="333256" y="52945"/>
                  <a:pt x="341766" y="87048"/>
                </a:cubicBezTo>
                <a:lnTo>
                  <a:pt x="347842" y="138063"/>
                </a:lnTo>
                <a:lnTo>
                  <a:pt x="401971" y="126562"/>
                </a:lnTo>
                <a:cubicBezTo>
                  <a:pt x="454511" y="122171"/>
                  <a:pt x="498117" y="138901"/>
                  <a:pt x="509334" y="171875"/>
                </a:cubicBezTo>
                <a:cubicBezTo>
                  <a:pt x="524291" y="215839"/>
                  <a:pt x="476005" y="272031"/>
                  <a:pt x="401485" y="297384"/>
                </a:cubicBezTo>
                <a:lnTo>
                  <a:pt x="382377" y="301148"/>
                </a:lnTo>
                <a:lnTo>
                  <a:pt x="393558" y="314233"/>
                </a:lnTo>
                <a:cubicBezTo>
                  <a:pt x="437257" y="379704"/>
                  <a:pt x="441369" y="453678"/>
                  <a:pt x="402743" y="479459"/>
                </a:cubicBezTo>
                <a:cubicBezTo>
                  <a:pt x="364117" y="505239"/>
                  <a:pt x="297381" y="473063"/>
                  <a:pt x="253683" y="407592"/>
                </a:cubicBezTo>
                <a:lnTo>
                  <a:pt x="248418" y="397229"/>
                </a:lnTo>
                <a:lnTo>
                  <a:pt x="224161" y="442052"/>
                </a:lnTo>
                <a:cubicBezTo>
                  <a:pt x="193439" y="484899"/>
                  <a:pt x="152430" y="507251"/>
                  <a:pt x="120053" y="494413"/>
                </a:cubicBezTo>
                <a:cubicBezTo>
                  <a:pt x="76884" y="477295"/>
                  <a:pt x="65409" y="404101"/>
                  <a:pt x="94423" y="330929"/>
                </a:cubicBezTo>
                <a:lnTo>
                  <a:pt x="100850" y="319054"/>
                </a:lnTo>
                <a:lnTo>
                  <a:pt x="88793" y="313934"/>
                </a:lnTo>
                <a:cubicBezTo>
                  <a:pt x="20488" y="274814"/>
                  <a:pt x="-16175" y="210433"/>
                  <a:pt x="6904" y="170135"/>
                </a:cubicBezTo>
                <a:cubicBezTo>
                  <a:pt x="29984" y="129837"/>
                  <a:pt x="104066" y="128883"/>
                  <a:pt x="172371" y="168003"/>
                </a:cubicBezTo>
                <a:lnTo>
                  <a:pt x="183193" y="176038"/>
                </a:lnTo>
                <a:lnTo>
                  <a:pt x="180204" y="142526"/>
                </a:lnTo>
                <a:cubicBezTo>
                  <a:pt x="180204" y="63811"/>
                  <a:pt x="217850" y="0"/>
                  <a:pt x="264289" y="0"/>
                </a:cubicBezTo>
                <a:cubicBezTo>
                  <a:pt x="275899" y="0"/>
                  <a:pt x="286959" y="3988"/>
                  <a:pt x="297019" y="11200"/>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2E1B409-0144-4067-B424-EE72E237ED56}"/>
              </a:ext>
            </a:extLst>
          </p:cNvPr>
          <p:cNvSpPr txBox="1"/>
          <p:nvPr/>
        </p:nvSpPr>
        <p:spPr>
          <a:xfrm>
            <a:off x="169026" y="1275765"/>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64" name="TextBox 63">
            <a:extLst>
              <a:ext uri="{FF2B5EF4-FFF2-40B4-BE49-F238E27FC236}">
                <a16:creationId xmlns:a16="http://schemas.microsoft.com/office/drawing/2014/main" id="{109998B9-78F1-4CA0-B2D5-1FEEA76B960F}"/>
              </a:ext>
            </a:extLst>
          </p:cNvPr>
          <p:cNvSpPr txBox="1"/>
          <p:nvPr/>
        </p:nvSpPr>
        <p:spPr>
          <a:xfrm>
            <a:off x="11827473" y="1351550"/>
            <a:ext cx="314556" cy="2246769"/>
          </a:xfrm>
          <a:prstGeom prst="rect">
            <a:avLst/>
          </a:prstGeom>
          <a:noFill/>
        </p:spPr>
        <p:txBody>
          <a:bodyPr wrap="square" rtlCol="0">
            <a:spAutoFit/>
          </a:bodyPr>
          <a:lstStyle/>
          <a:p>
            <a:r>
              <a:rPr lang="vi-VN" sz="200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65" name="TextBox 64">
            <a:extLst>
              <a:ext uri="{FF2B5EF4-FFF2-40B4-BE49-F238E27FC236}">
                <a16:creationId xmlns:a16="http://schemas.microsoft.com/office/drawing/2014/main" id="{434CD977-F542-4B51-B25B-E950107B5649}"/>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66" name="TextBox 65">
            <a:extLst>
              <a:ext uri="{FF2B5EF4-FFF2-40B4-BE49-F238E27FC236}">
                <a16:creationId xmlns:a16="http://schemas.microsoft.com/office/drawing/2014/main" id="{DC43E1B5-03F8-4A8D-B809-4DC964F2E2CF}"/>
              </a:ext>
            </a:extLst>
          </p:cNvPr>
          <p:cNvSpPr txBox="1"/>
          <p:nvPr/>
        </p:nvSpPr>
        <p:spPr>
          <a:xfrm>
            <a:off x="9475901"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62" name="TextBox 61">
            <a:extLst>
              <a:ext uri="{FF2B5EF4-FFF2-40B4-BE49-F238E27FC236}">
                <a16:creationId xmlns:a16="http://schemas.microsoft.com/office/drawing/2014/main" id="{22AD37D1-65F4-4EBE-B442-C88D2C3D6AFD}"/>
              </a:ext>
            </a:extLst>
          </p:cNvPr>
          <p:cNvSpPr txBox="1"/>
          <p:nvPr/>
        </p:nvSpPr>
        <p:spPr>
          <a:xfrm>
            <a:off x="4798750" y="6037976"/>
            <a:ext cx="2664512" cy="400110"/>
          </a:xfrm>
          <a:prstGeom prst="rect">
            <a:avLst/>
          </a:prstGeom>
          <a:noFill/>
        </p:spPr>
        <p:txBody>
          <a:bodyPr wrap="none" rtlCol="0">
            <a:spAutoFit/>
          </a:bodyPr>
          <a:lstStyle/>
          <a:p>
            <a:r>
              <a:rPr lang="vi-VN" sz="2000" b="1" i="1" dirty="0">
                <a:solidFill>
                  <a:srgbClr val="FFC000"/>
                </a:solidFill>
                <a:latin typeface="Montserrat SemiBold" panose="00000700000000000000" pitchFamily="2" charset="0"/>
              </a:rPr>
              <a:t>“Xứ sở hạnh phúc”</a:t>
            </a:r>
            <a:endParaRPr lang="en-US" sz="2000" b="1" i="1" dirty="0">
              <a:solidFill>
                <a:srgbClr val="FFC000"/>
              </a:solidFill>
              <a:latin typeface="Montserrat SemiBold" panose="00000700000000000000" pitchFamily="2" charset="0"/>
            </a:endParaRPr>
          </a:p>
        </p:txBody>
      </p:sp>
      <p:cxnSp>
        <p:nvCxnSpPr>
          <p:cNvPr id="69" name="Straight Connector 68">
            <a:extLst>
              <a:ext uri="{FF2B5EF4-FFF2-40B4-BE49-F238E27FC236}">
                <a16:creationId xmlns:a16="http://schemas.microsoft.com/office/drawing/2014/main" id="{E5814780-1C25-440A-9AFC-14A26BBACF5C}"/>
              </a:ext>
            </a:extLst>
          </p:cNvPr>
          <p:cNvCxnSpPr>
            <a:cxnSpLocks/>
          </p:cNvCxnSpPr>
          <p:nvPr/>
        </p:nvCxnSpPr>
        <p:spPr>
          <a:xfrm flipH="1">
            <a:off x="7479664" y="6393814"/>
            <a:ext cx="166663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28D6B682-122E-4D02-917A-C17FF51B7D9E}"/>
              </a:ext>
            </a:extLst>
          </p:cNvPr>
          <p:cNvCxnSpPr>
            <a:cxnSpLocks/>
          </p:cNvCxnSpPr>
          <p:nvPr/>
        </p:nvCxnSpPr>
        <p:spPr>
          <a:xfrm flipH="1">
            <a:off x="3094957" y="6393814"/>
            <a:ext cx="166627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56803E54-B279-4917-84DE-27A783FBBFAE}"/>
              </a:ext>
            </a:extLst>
          </p:cNvPr>
          <p:cNvCxnSpPr>
            <a:cxnSpLocks/>
          </p:cNvCxnSpPr>
          <p:nvPr/>
        </p:nvCxnSpPr>
        <p:spPr>
          <a:xfrm flipH="1">
            <a:off x="3377028" y="6285228"/>
            <a:ext cx="141138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E8D0056A-5C37-4CFD-94FD-99BF70DD5129}"/>
              </a:ext>
            </a:extLst>
          </p:cNvPr>
          <p:cNvCxnSpPr>
            <a:cxnSpLocks/>
          </p:cNvCxnSpPr>
          <p:nvPr/>
        </p:nvCxnSpPr>
        <p:spPr>
          <a:xfrm flipH="1">
            <a:off x="7441564" y="6228714"/>
            <a:ext cx="141138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332DA635-D704-4713-8124-C84374520E07}"/>
              </a:ext>
            </a:extLst>
          </p:cNvPr>
          <p:cNvCxnSpPr>
            <a:cxnSpLocks/>
          </p:cNvCxnSpPr>
          <p:nvPr/>
        </p:nvCxnSpPr>
        <p:spPr>
          <a:xfrm flipH="1">
            <a:off x="4326953" y="6482356"/>
            <a:ext cx="3714511" cy="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25" name="Group 24">
            <a:extLst>
              <a:ext uri="{FF2B5EF4-FFF2-40B4-BE49-F238E27FC236}">
                <a16:creationId xmlns:a16="http://schemas.microsoft.com/office/drawing/2014/main" id="{3DD10668-B768-4472-8BCA-318A8A7B988B}"/>
              </a:ext>
            </a:extLst>
          </p:cNvPr>
          <p:cNvGrpSpPr/>
          <p:nvPr/>
        </p:nvGrpSpPr>
        <p:grpSpPr>
          <a:xfrm>
            <a:off x="1149399" y="1768597"/>
            <a:ext cx="959644" cy="465282"/>
            <a:chOff x="2700337" y="1743074"/>
            <a:chExt cx="1414463" cy="685801"/>
          </a:xfrm>
        </p:grpSpPr>
        <p:sp>
          <p:nvSpPr>
            <p:cNvPr id="26" name="Freeform: Shape 25">
              <a:extLst>
                <a:ext uri="{FF2B5EF4-FFF2-40B4-BE49-F238E27FC236}">
                  <a16:creationId xmlns:a16="http://schemas.microsoft.com/office/drawing/2014/main" id="{FB7EC834-5367-4EA8-98E2-380DC9EFAAD7}"/>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7" name="Straight Connector 26">
              <a:extLst>
                <a:ext uri="{FF2B5EF4-FFF2-40B4-BE49-F238E27FC236}">
                  <a16:creationId xmlns:a16="http://schemas.microsoft.com/office/drawing/2014/main" id="{4750E74A-6A52-4A9A-8B77-2E0CFA8AFFBE}"/>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E085FA-844A-47D7-BE15-FCF14BE1AEE7}"/>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E0091B-0C9B-4694-A086-A976DAB075E8}"/>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9B5BC13-6A51-47A7-8CC2-3D9FE07A4864}"/>
              </a:ext>
            </a:extLst>
          </p:cNvPr>
          <p:cNvSpPr txBox="1"/>
          <p:nvPr/>
        </p:nvSpPr>
        <p:spPr>
          <a:xfrm>
            <a:off x="4833475" y="5008185"/>
            <a:ext cx="2525050" cy="1107996"/>
          </a:xfrm>
          <a:prstGeom prst="rect">
            <a:avLst/>
          </a:prstGeom>
          <a:noFill/>
        </p:spPr>
        <p:txBody>
          <a:bodyPr wrap="none" rtlCol="0">
            <a:spAutoFit/>
          </a:bodyPr>
          <a:lstStyle/>
          <a:p>
            <a:r>
              <a:rPr lang="en-US" sz="6600">
                <a:solidFill>
                  <a:srgbClr val="FFFFFF"/>
                </a:solidFill>
                <a:latin typeface="#9Slide06 Ong Do Gia" panose="02040603050506020204" pitchFamily="18" charset="0"/>
              </a:rPr>
              <a:t>Việt Nam</a:t>
            </a:r>
          </a:p>
        </p:txBody>
      </p:sp>
      <p:pic>
        <p:nvPicPr>
          <p:cNvPr id="18" name="Picture 3" descr="Set of brushes and other design elements">
            <a:extLst>
              <a:ext uri="{FF2B5EF4-FFF2-40B4-BE49-F238E27FC236}">
                <a16:creationId xmlns:a16="http://schemas.microsoft.com/office/drawing/2014/main" id="{9CD077B1-2EE5-4529-BD58-0FFCC6A95A6F}"/>
              </a:ext>
            </a:extLst>
          </p:cNvPr>
          <p:cNvPicPr>
            <a:picLocks noChangeAspect="1" noChangeArrowheads="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6693" r="50891" b="64257"/>
          <a:stretch/>
        </p:blipFill>
        <p:spPr bwMode="auto">
          <a:xfrm flipH="1">
            <a:off x="3990872" y="5259993"/>
            <a:ext cx="2272327" cy="4187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 descr="Set of brushes and other design elements">
            <a:extLst>
              <a:ext uri="{FF2B5EF4-FFF2-40B4-BE49-F238E27FC236}">
                <a16:creationId xmlns:a16="http://schemas.microsoft.com/office/drawing/2014/main" id="{A04292B4-7B8A-4523-984C-65BB1EC74065}"/>
              </a:ext>
            </a:extLst>
          </p:cNvPr>
          <p:cNvPicPr>
            <a:picLocks noChangeAspect="1" noChangeArrowheads="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t="26693" r="50891" b="64257"/>
          <a:stretch/>
        </p:blipFill>
        <p:spPr bwMode="auto">
          <a:xfrm>
            <a:off x="5855927" y="5248292"/>
            <a:ext cx="2272327" cy="4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62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out)">
                                      <p:cBhvr>
                                        <p:cTn id="7" dur="2750"/>
                                        <p:tgtEl>
                                          <p:spTgt spid="51"/>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 calcmode="lin" valueType="num">
                                      <p:cBhvr>
                                        <p:cTn id="10" dur="2750" fill="hold"/>
                                        <p:tgtEl>
                                          <p:spTgt spid="51"/>
                                        </p:tgtEl>
                                        <p:attrNameLst>
                                          <p:attrName>ppt_w</p:attrName>
                                        </p:attrNameLst>
                                      </p:cBhvr>
                                      <p:tavLst>
                                        <p:tav tm="0">
                                          <p:val>
                                            <p:strVal val="#ppt_w+.3"/>
                                          </p:val>
                                        </p:tav>
                                        <p:tav tm="100000">
                                          <p:val>
                                            <p:strVal val="#ppt_w"/>
                                          </p:val>
                                        </p:tav>
                                      </p:tavLst>
                                    </p:anim>
                                    <p:anim calcmode="lin" valueType="num">
                                      <p:cBhvr>
                                        <p:cTn id="11" dur="2750" fill="hold"/>
                                        <p:tgtEl>
                                          <p:spTgt spid="51"/>
                                        </p:tgtEl>
                                        <p:attrNameLst>
                                          <p:attrName>ppt_h</p:attrName>
                                        </p:attrNameLst>
                                      </p:cBhvr>
                                      <p:tavLst>
                                        <p:tav tm="0">
                                          <p:val>
                                            <p:strVal val="#ppt_h"/>
                                          </p:val>
                                        </p:tav>
                                        <p:tav tm="100000">
                                          <p:val>
                                            <p:strVal val="#ppt_h"/>
                                          </p:val>
                                        </p:tav>
                                      </p:tavLst>
                                    </p:anim>
                                    <p:animEffect transition="in" filter="fade">
                                      <p:cBhvr>
                                        <p:cTn id="12" dur="2750"/>
                                        <p:tgtEl>
                                          <p:spTgt spid="51"/>
                                        </p:tgtEl>
                                      </p:cBhvr>
                                    </p:animEffect>
                                  </p:childTnLst>
                                </p:cTn>
                              </p:par>
                              <p:par>
                                <p:cTn id="13" presetID="6" presetClass="entr" presetSubtype="32"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2000"/>
                                        <p:tgtEl>
                                          <p:spTgt spid="11"/>
                                        </p:tgtEl>
                                      </p:cBhvr>
                                    </p:animEffect>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ppt_x</p:attrName>
                                        </p:attrNameLst>
                                      </p:cBhvr>
                                      <p:tavLst>
                                        <p:tav tm="0">
                                          <p:val>
                                            <p:strVal val="#ppt_x"/>
                                          </p:val>
                                        </p:tav>
                                        <p:tav tm="100000">
                                          <p:val>
                                            <p:strVal val="#ppt_x"/>
                                          </p:val>
                                        </p:tav>
                                      </p:tavLst>
                                    </p:anim>
                                    <p:anim calcmode="lin" valueType="num">
                                      <p:cBhvr>
                                        <p:cTn id="20" dur="2000" fill="hold"/>
                                        <p:tgtEl>
                                          <p:spTgt spid="11"/>
                                        </p:tgtEl>
                                        <p:attrNameLst>
                                          <p:attrName>ppt_y</p:attrName>
                                        </p:attrNameLst>
                                      </p:cBhvr>
                                      <p:tavLst>
                                        <p:tav tm="0">
                                          <p:val>
                                            <p:strVal val="#ppt_y+.1"/>
                                          </p:val>
                                        </p:tav>
                                        <p:tav tm="100000">
                                          <p:val>
                                            <p:strVal val="#ppt_y"/>
                                          </p:val>
                                        </p:tav>
                                      </p:tavLst>
                                    </p:anim>
                                  </p:childTnLst>
                                </p:cTn>
                              </p:par>
                              <p:par>
                                <p:cTn id="21" presetID="6" presetClass="entr" presetSubtype="3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2000"/>
                                        <p:tgtEl>
                                          <p:spTgt spid="12"/>
                                        </p:tgtEl>
                                      </p:cBhvr>
                                    </p:animEffect>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anim calcmode="lin" valueType="num">
                                      <p:cBhvr>
                                        <p:cTn id="27" dur="2000" fill="hold"/>
                                        <p:tgtEl>
                                          <p:spTgt spid="12"/>
                                        </p:tgtEl>
                                        <p:attrNameLst>
                                          <p:attrName>ppt_x</p:attrName>
                                        </p:attrNameLst>
                                      </p:cBhvr>
                                      <p:tavLst>
                                        <p:tav tm="0">
                                          <p:val>
                                            <p:strVal val="#ppt_x"/>
                                          </p:val>
                                        </p:tav>
                                        <p:tav tm="100000">
                                          <p:val>
                                            <p:strVal val="#ppt_x"/>
                                          </p:val>
                                        </p:tav>
                                      </p:tavLst>
                                    </p:anim>
                                    <p:anim calcmode="lin" valueType="num">
                                      <p:cBhvr>
                                        <p:cTn id="28" dur="2000" fill="hold"/>
                                        <p:tgtEl>
                                          <p:spTgt spid="12"/>
                                        </p:tgtEl>
                                        <p:attrNameLst>
                                          <p:attrName>ppt_y</p:attrName>
                                        </p:attrNameLst>
                                      </p:cBhvr>
                                      <p:tavLst>
                                        <p:tav tm="0">
                                          <p:val>
                                            <p:strVal val="#ppt_y+.1"/>
                                          </p:val>
                                        </p:tav>
                                        <p:tav tm="100000">
                                          <p:val>
                                            <p:strVal val="#ppt_y"/>
                                          </p:val>
                                        </p:tav>
                                      </p:tavLst>
                                    </p:anim>
                                  </p:childTnLst>
                                </p:cTn>
                              </p:par>
                              <p:par>
                                <p:cTn id="29" presetID="6"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circle(in)">
                                      <p:cBhvr>
                                        <p:cTn id="34" dur="2000"/>
                                        <p:tgtEl>
                                          <p:spTgt spid="6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circle(in)">
                                      <p:cBhvr>
                                        <p:cTn id="37" dur="2000"/>
                                        <p:tgtEl>
                                          <p:spTgt spid="6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circle(in)">
                                      <p:cBhvr>
                                        <p:cTn id="40" dur="2000"/>
                                        <p:tgtEl>
                                          <p:spTgt spid="64"/>
                                        </p:tgtEl>
                                      </p:cBhvr>
                                    </p:animEffect>
                                  </p:childTnLst>
                                </p:cTn>
                              </p:par>
                              <p:par>
                                <p:cTn id="41" presetID="42" presetClass="entr"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1"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par>
                                <p:cTn id="51" presetID="42" presetClass="entr" presetSubtype="0" fill="hold" grpId="1"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par>
                                <p:cTn id="56" presetID="42" presetClass="entr" presetSubtype="0" fill="hold" grpId="1"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1000"/>
                                        <p:tgtEl>
                                          <p:spTgt spid="64"/>
                                        </p:tgtEl>
                                      </p:cBhvr>
                                    </p:animEffect>
                                    <p:anim calcmode="lin" valueType="num">
                                      <p:cBhvr>
                                        <p:cTn id="59" dur="1000" fill="hold"/>
                                        <p:tgtEl>
                                          <p:spTgt spid="64"/>
                                        </p:tgtEl>
                                        <p:attrNameLst>
                                          <p:attrName>ppt_x</p:attrName>
                                        </p:attrNameLst>
                                      </p:cBhvr>
                                      <p:tavLst>
                                        <p:tav tm="0">
                                          <p:val>
                                            <p:strVal val="#ppt_x"/>
                                          </p:val>
                                        </p:tav>
                                        <p:tav tm="100000">
                                          <p:val>
                                            <p:strVal val="#ppt_x"/>
                                          </p:val>
                                        </p:tav>
                                      </p:tavLst>
                                    </p:anim>
                                    <p:anim calcmode="lin" valueType="num">
                                      <p:cBhvr>
                                        <p:cTn id="60" dur="1000" fill="hold"/>
                                        <p:tgtEl>
                                          <p:spTgt spid="64"/>
                                        </p:tgtEl>
                                        <p:attrNameLst>
                                          <p:attrName>ppt_y</p:attrName>
                                        </p:attrNameLst>
                                      </p:cBhvr>
                                      <p:tavLst>
                                        <p:tav tm="0">
                                          <p:val>
                                            <p:strVal val="#ppt_y+.1"/>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1750" fill="hold"/>
                                        <p:tgtEl>
                                          <p:spTgt spid="14"/>
                                        </p:tgtEl>
                                        <p:attrNameLst>
                                          <p:attrName>ppt_x</p:attrName>
                                        </p:attrNameLst>
                                      </p:cBhvr>
                                      <p:tavLst>
                                        <p:tav tm="0">
                                          <p:val>
                                            <p:strVal val="1+#ppt_w/2"/>
                                          </p:val>
                                        </p:tav>
                                        <p:tav tm="100000">
                                          <p:val>
                                            <p:strVal val="#ppt_x"/>
                                          </p:val>
                                        </p:tav>
                                      </p:tavLst>
                                    </p:anim>
                                    <p:anim calcmode="lin" valueType="num">
                                      <p:cBhvr additive="base">
                                        <p:cTn id="64" dur="1750" fill="hold"/>
                                        <p:tgtEl>
                                          <p:spTgt spid="14"/>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50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500" fill="hold"/>
                                        <p:tgtEl>
                                          <p:spTgt spid="16"/>
                                        </p:tgtEl>
                                        <p:attrNameLst>
                                          <p:attrName>ppt_x</p:attrName>
                                        </p:attrNameLst>
                                      </p:cBhvr>
                                      <p:tavLst>
                                        <p:tav tm="0">
                                          <p:val>
                                            <p:strVal val="0-#ppt_w/2"/>
                                          </p:val>
                                        </p:tav>
                                        <p:tav tm="100000">
                                          <p:val>
                                            <p:strVal val="#ppt_x"/>
                                          </p:val>
                                        </p:tav>
                                      </p:tavLst>
                                    </p:anim>
                                    <p:anim calcmode="lin" valueType="num">
                                      <p:cBhvr additive="base">
                                        <p:cTn id="68" dur="1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50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1500" fill="hold"/>
                                        <p:tgtEl>
                                          <p:spTgt spid="15"/>
                                        </p:tgtEl>
                                        <p:attrNameLst>
                                          <p:attrName>ppt_x</p:attrName>
                                        </p:attrNameLst>
                                      </p:cBhvr>
                                      <p:tavLst>
                                        <p:tav tm="0">
                                          <p:val>
                                            <p:strVal val="1+#ppt_w/2"/>
                                          </p:val>
                                        </p:tav>
                                        <p:tav tm="100000">
                                          <p:val>
                                            <p:strVal val="#ppt_x"/>
                                          </p:val>
                                        </p:tav>
                                      </p:tavLst>
                                    </p:anim>
                                    <p:anim calcmode="lin" valueType="num">
                                      <p:cBhvr additive="base">
                                        <p:cTn id="72" dur="1500" fill="hold"/>
                                        <p:tgtEl>
                                          <p:spTgt spid="15"/>
                                        </p:tgtEl>
                                        <p:attrNameLst>
                                          <p:attrName>ppt_y</p:attrName>
                                        </p:attrNameLst>
                                      </p:cBhvr>
                                      <p:tavLst>
                                        <p:tav tm="0">
                                          <p:val>
                                            <p:strVal val="#ppt_y"/>
                                          </p:val>
                                        </p:tav>
                                        <p:tav tm="100000">
                                          <p:val>
                                            <p:strVal val="#ppt_y"/>
                                          </p:val>
                                        </p:tav>
                                      </p:tavLst>
                                    </p:anim>
                                  </p:childTnLst>
                                </p:cTn>
                              </p:par>
                              <p:par>
                                <p:cTn id="73" presetID="22" presetClass="entr" presetSubtype="2"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right)">
                                      <p:cBhvr>
                                        <p:cTn id="75" dur="2250"/>
                                        <p:tgtEl>
                                          <p:spTgt spid="18"/>
                                        </p:tgtEl>
                                      </p:cBhvr>
                                    </p:animEffect>
                                  </p:childTnLst>
                                </p:cTn>
                              </p:par>
                              <p:par>
                                <p:cTn id="76" presetID="35" presetClass="path" presetSubtype="0" accel="50000" decel="50000" fill="hold" nodeType="withEffect">
                                  <p:stCondLst>
                                    <p:cond delay="2250"/>
                                  </p:stCondLst>
                                  <p:childTnLst>
                                    <p:animMotion origin="layout" path="M -2.70833E-6 -3.7037E-6 L -0.10273 -3.7037E-6 " pathEditMode="relative" rAng="0" ptsTypes="AA">
                                      <p:cBhvr>
                                        <p:cTn id="77" dur="2500" fill="hold"/>
                                        <p:tgtEl>
                                          <p:spTgt spid="18"/>
                                        </p:tgtEl>
                                        <p:attrNameLst>
                                          <p:attrName>ppt_x</p:attrName>
                                          <p:attrName>ppt_y</p:attrName>
                                        </p:attrNameLst>
                                      </p:cBhvr>
                                      <p:rCtr x="-5143" y="0"/>
                                    </p:animMotion>
                                  </p:childTnLst>
                                </p:cTn>
                              </p:par>
                              <p:par>
                                <p:cTn id="78" presetID="16" presetClass="entr" presetSubtype="37" fill="hold" grpId="0" nodeType="withEffect">
                                  <p:stCondLst>
                                    <p:cond delay="2250"/>
                                  </p:stCondLst>
                                  <p:childTnLst>
                                    <p:set>
                                      <p:cBhvr>
                                        <p:cTn id="79" dur="1" fill="hold">
                                          <p:stCondLst>
                                            <p:cond delay="0"/>
                                          </p:stCondLst>
                                        </p:cTn>
                                        <p:tgtEl>
                                          <p:spTgt spid="4"/>
                                        </p:tgtEl>
                                        <p:attrNameLst>
                                          <p:attrName>style.visibility</p:attrName>
                                        </p:attrNameLst>
                                      </p:cBhvr>
                                      <p:to>
                                        <p:strVal val="visible"/>
                                      </p:to>
                                    </p:set>
                                    <p:animEffect transition="in" filter="barn(outVertical)">
                                      <p:cBhvr>
                                        <p:cTn id="80" dur="3500"/>
                                        <p:tgtEl>
                                          <p:spTgt spid="4"/>
                                        </p:tgtEl>
                                      </p:cBhvr>
                                    </p:animEffect>
                                  </p:childTnLst>
                                </p:cTn>
                              </p:par>
                              <p:par>
                                <p:cTn id="81" presetID="12" presetClass="entr" presetSubtype="2"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1500"/>
                                        <p:tgtEl>
                                          <p:spTgt spid="40"/>
                                        </p:tgtEl>
                                        <p:attrNameLst>
                                          <p:attrName>ppt_x</p:attrName>
                                        </p:attrNameLst>
                                      </p:cBhvr>
                                      <p:tavLst>
                                        <p:tav tm="0">
                                          <p:val>
                                            <p:strVal val="#ppt_x+#ppt_w*1.125000"/>
                                          </p:val>
                                        </p:tav>
                                        <p:tav tm="100000">
                                          <p:val>
                                            <p:strVal val="#ppt_x"/>
                                          </p:val>
                                        </p:tav>
                                      </p:tavLst>
                                    </p:anim>
                                    <p:animEffect transition="in" filter="wipe(left)">
                                      <p:cBhvr>
                                        <p:cTn id="84" dur="1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1500" fill="hold"/>
                                        <p:tgtEl>
                                          <p:spTgt spid="40"/>
                                        </p:tgtEl>
                                        <p:attrNameLst>
                                          <p:attrName>ppt_w</p:attrName>
                                        </p:attrNameLst>
                                      </p:cBhvr>
                                      <p:tavLst>
                                        <p:tav tm="0">
                                          <p:val>
                                            <p:fltVal val="0"/>
                                          </p:val>
                                        </p:tav>
                                        <p:tav tm="100000">
                                          <p:val>
                                            <p:strVal val="#ppt_w"/>
                                          </p:val>
                                        </p:tav>
                                      </p:tavLst>
                                    </p:anim>
                                    <p:anim calcmode="lin" valueType="num">
                                      <p:cBhvr>
                                        <p:cTn id="88" dur="1500" fill="hold"/>
                                        <p:tgtEl>
                                          <p:spTgt spid="40"/>
                                        </p:tgtEl>
                                        <p:attrNameLst>
                                          <p:attrName>ppt_h</p:attrName>
                                        </p:attrNameLst>
                                      </p:cBhvr>
                                      <p:tavLst>
                                        <p:tav tm="0">
                                          <p:val>
                                            <p:fltVal val="0"/>
                                          </p:val>
                                        </p:tav>
                                        <p:tav tm="100000">
                                          <p:val>
                                            <p:strVal val="#ppt_h"/>
                                          </p:val>
                                        </p:tav>
                                      </p:tavLst>
                                    </p:anim>
                                    <p:animEffect transition="in" filter="fade">
                                      <p:cBhvr>
                                        <p:cTn id="89" dur="1500"/>
                                        <p:tgtEl>
                                          <p:spTgt spid="40"/>
                                        </p:tgtEl>
                                      </p:cBhvr>
                                    </p:animEffect>
                                  </p:childTnLst>
                                </p:cTn>
                              </p:par>
                              <p:par>
                                <p:cTn id="90" presetID="42" presetClass="path" presetSubtype="0" accel="50000" decel="50000" fill="hold" nodeType="withEffect">
                                  <p:stCondLst>
                                    <p:cond delay="1500"/>
                                  </p:stCondLst>
                                  <p:childTnLst>
                                    <p:animMotion origin="layout" path="M 2.29167E-6 -4.07407E-6 L -0.02526 -4.07407E-6 " pathEditMode="relative" rAng="0" ptsTypes="AA">
                                      <p:cBhvr>
                                        <p:cTn id="91" dur="10500" fill="hold"/>
                                        <p:tgtEl>
                                          <p:spTgt spid="40"/>
                                        </p:tgtEl>
                                        <p:attrNameLst>
                                          <p:attrName>ppt_x</p:attrName>
                                          <p:attrName>ppt_y</p:attrName>
                                        </p:attrNameLst>
                                      </p:cBhvr>
                                      <p:rCtr x="-1263" y="0"/>
                                    </p:animMotion>
                                  </p:childTnLst>
                                </p:cTn>
                              </p:par>
                              <p:par>
                                <p:cTn id="92" presetID="53" presetClass="entr" presetSubtype="16" fill="hold" grpId="0" nodeType="withEffect">
                                  <p:stCondLst>
                                    <p:cond delay="1500"/>
                                  </p:stCondLst>
                                  <p:childTnLst>
                                    <p:set>
                                      <p:cBhvr>
                                        <p:cTn id="93" dur="1" fill="hold">
                                          <p:stCondLst>
                                            <p:cond delay="0"/>
                                          </p:stCondLst>
                                        </p:cTn>
                                        <p:tgtEl>
                                          <p:spTgt spid="57"/>
                                        </p:tgtEl>
                                        <p:attrNameLst>
                                          <p:attrName>style.visibility</p:attrName>
                                        </p:attrNameLst>
                                      </p:cBhvr>
                                      <p:to>
                                        <p:strVal val="visible"/>
                                      </p:to>
                                    </p:set>
                                    <p:anim calcmode="lin" valueType="num">
                                      <p:cBhvr>
                                        <p:cTn id="94" dur="2000" fill="hold"/>
                                        <p:tgtEl>
                                          <p:spTgt spid="57"/>
                                        </p:tgtEl>
                                        <p:attrNameLst>
                                          <p:attrName>ppt_w</p:attrName>
                                        </p:attrNameLst>
                                      </p:cBhvr>
                                      <p:tavLst>
                                        <p:tav tm="0">
                                          <p:val>
                                            <p:fltVal val="0"/>
                                          </p:val>
                                        </p:tav>
                                        <p:tav tm="100000">
                                          <p:val>
                                            <p:strVal val="#ppt_w"/>
                                          </p:val>
                                        </p:tav>
                                      </p:tavLst>
                                    </p:anim>
                                    <p:anim calcmode="lin" valueType="num">
                                      <p:cBhvr>
                                        <p:cTn id="95" dur="2000" fill="hold"/>
                                        <p:tgtEl>
                                          <p:spTgt spid="57"/>
                                        </p:tgtEl>
                                        <p:attrNameLst>
                                          <p:attrName>ppt_h</p:attrName>
                                        </p:attrNameLst>
                                      </p:cBhvr>
                                      <p:tavLst>
                                        <p:tav tm="0">
                                          <p:val>
                                            <p:fltVal val="0"/>
                                          </p:val>
                                        </p:tav>
                                        <p:tav tm="100000">
                                          <p:val>
                                            <p:strVal val="#ppt_h"/>
                                          </p:val>
                                        </p:tav>
                                      </p:tavLst>
                                    </p:anim>
                                    <p:animEffect transition="in" filter="fade">
                                      <p:cBhvr>
                                        <p:cTn id="96" dur="2000"/>
                                        <p:tgtEl>
                                          <p:spTgt spid="57"/>
                                        </p:tgtEl>
                                      </p:cBhvr>
                                    </p:animEffect>
                                  </p:childTnLst>
                                </p:cTn>
                              </p:par>
                              <p:par>
                                <p:cTn id="97" presetID="8" presetClass="emph" presetSubtype="0" fill="hold" grpId="1" nodeType="withEffect">
                                  <p:stCondLst>
                                    <p:cond delay="1500"/>
                                  </p:stCondLst>
                                  <p:childTnLst>
                                    <p:animRot by="21600000">
                                      <p:cBhvr>
                                        <p:cTn id="98" dur="2000" fill="hold"/>
                                        <p:tgtEl>
                                          <p:spTgt spid="57"/>
                                        </p:tgtEl>
                                        <p:attrNameLst>
                                          <p:attrName>r</p:attrName>
                                        </p:attrNameLst>
                                      </p:cBhvr>
                                    </p:animRot>
                                  </p:childTnLst>
                                </p:cTn>
                              </p:par>
                              <p:par>
                                <p:cTn id="99" presetID="53" presetClass="entr" presetSubtype="16" fill="hold" grpId="0" nodeType="withEffect">
                                  <p:stCondLst>
                                    <p:cond delay="1500"/>
                                  </p:stCondLst>
                                  <p:childTnLst>
                                    <p:set>
                                      <p:cBhvr>
                                        <p:cTn id="100" dur="1" fill="hold">
                                          <p:stCondLst>
                                            <p:cond delay="0"/>
                                          </p:stCondLst>
                                        </p:cTn>
                                        <p:tgtEl>
                                          <p:spTgt spid="60"/>
                                        </p:tgtEl>
                                        <p:attrNameLst>
                                          <p:attrName>style.visibility</p:attrName>
                                        </p:attrNameLst>
                                      </p:cBhvr>
                                      <p:to>
                                        <p:strVal val="visible"/>
                                      </p:to>
                                    </p:set>
                                    <p:anim calcmode="lin" valueType="num">
                                      <p:cBhvr>
                                        <p:cTn id="101" dur="2000" fill="hold"/>
                                        <p:tgtEl>
                                          <p:spTgt spid="60"/>
                                        </p:tgtEl>
                                        <p:attrNameLst>
                                          <p:attrName>ppt_w</p:attrName>
                                        </p:attrNameLst>
                                      </p:cBhvr>
                                      <p:tavLst>
                                        <p:tav tm="0">
                                          <p:val>
                                            <p:fltVal val="0"/>
                                          </p:val>
                                        </p:tav>
                                        <p:tav tm="100000">
                                          <p:val>
                                            <p:strVal val="#ppt_w"/>
                                          </p:val>
                                        </p:tav>
                                      </p:tavLst>
                                    </p:anim>
                                    <p:anim calcmode="lin" valueType="num">
                                      <p:cBhvr>
                                        <p:cTn id="102" dur="2000" fill="hold"/>
                                        <p:tgtEl>
                                          <p:spTgt spid="60"/>
                                        </p:tgtEl>
                                        <p:attrNameLst>
                                          <p:attrName>ppt_h</p:attrName>
                                        </p:attrNameLst>
                                      </p:cBhvr>
                                      <p:tavLst>
                                        <p:tav tm="0">
                                          <p:val>
                                            <p:fltVal val="0"/>
                                          </p:val>
                                        </p:tav>
                                        <p:tav tm="100000">
                                          <p:val>
                                            <p:strVal val="#ppt_h"/>
                                          </p:val>
                                        </p:tav>
                                      </p:tavLst>
                                    </p:anim>
                                    <p:animEffect transition="in" filter="fade">
                                      <p:cBhvr>
                                        <p:cTn id="103" dur="2000"/>
                                        <p:tgtEl>
                                          <p:spTgt spid="60"/>
                                        </p:tgtEl>
                                      </p:cBhvr>
                                    </p:animEffect>
                                  </p:childTnLst>
                                </p:cTn>
                              </p:par>
                              <p:par>
                                <p:cTn id="104" presetID="8" presetClass="emph" presetSubtype="0" fill="hold" grpId="1" nodeType="withEffect">
                                  <p:stCondLst>
                                    <p:cond delay="1500"/>
                                  </p:stCondLst>
                                  <p:childTnLst>
                                    <p:animRot by="21600000">
                                      <p:cBhvr>
                                        <p:cTn id="105" dur="2000" fill="hold"/>
                                        <p:tgtEl>
                                          <p:spTgt spid="60"/>
                                        </p:tgtEl>
                                        <p:attrNameLst>
                                          <p:attrName>r</p:attrName>
                                        </p:attrNameLst>
                                      </p:cBhvr>
                                    </p:animRot>
                                  </p:childTnLst>
                                </p:cTn>
                              </p:par>
                              <p:par>
                                <p:cTn id="106" presetID="53" presetClass="entr" presetSubtype="16" fill="hold" grpId="0" nodeType="withEffect">
                                  <p:stCondLst>
                                    <p:cond delay="1500"/>
                                  </p:stCondLst>
                                  <p:childTnLst>
                                    <p:set>
                                      <p:cBhvr>
                                        <p:cTn id="107" dur="1" fill="hold">
                                          <p:stCondLst>
                                            <p:cond delay="0"/>
                                          </p:stCondLst>
                                        </p:cTn>
                                        <p:tgtEl>
                                          <p:spTgt spid="58"/>
                                        </p:tgtEl>
                                        <p:attrNameLst>
                                          <p:attrName>style.visibility</p:attrName>
                                        </p:attrNameLst>
                                      </p:cBhvr>
                                      <p:to>
                                        <p:strVal val="visible"/>
                                      </p:to>
                                    </p:set>
                                    <p:anim calcmode="lin" valueType="num">
                                      <p:cBhvr>
                                        <p:cTn id="108" dur="2000" fill="hold"/>
                                        <p:tgtEl>
                                          <p:spTgt spid="58"/>
                                        </p:tgtEl>
                                        <p:attrNameLst>
                                          <p:attrName>ppt_w</p:attrName>
                                        </p:attrNameLst>
                                      </p:cBhvr>
                                      <p:tavLst>
                                        <p:tav tm="0">
                                          <p:val>
                                            <p:fltVal val="0"/>
                                          </p:val>
                                        </p:tav>
                                        <p:tav tm="100000">
                                          <p:val>
                                            <p:strVal val="#ppt_w"/>
                                          </p:val>
                                        </p:tav>
                                      </p:tavLst>
                                    </p:anim>
                                    <p:anim calcmode="lin" valueType="num">
                                      <p:cBhvr>
                                        <p:cTn id="109" dur="2000" fill="hold"/>
                                        <p:tgtEl>
                                          <p:spTgt spid="58"/>
                                        </p:tgtEl>
                                        <p:attrNameLst>
                                          <p:attrName>ppt_h</p:attrName>
                                        </p:attrNameLst>
                                      </p:cBhvr>
                                      <p:tavLst>
                                        <p:tav tm="0">
                                          <p:val>
                                            <p:fltVal val="0"/>
                                          </p:val>
                                        </p:tav>
                                        <p:tav tm="100000">
                                          <p:val>
                                            <p:strVal val="#ppt_h"/>
                                          </p:val>
                                        </p:tav>
                                      </p:tavLst>
                                    </p:anim>
                                    <p:animEffect transition="in" filter="fade">
                                      <p:cBhvr>
                                        <p:cTn id="110" dur="2000"/>
                                        <p:tgtEl>
                                          <p:spTgt spid="58"/>
                                        </p:tgtEl>
                                      </p:cBhvr>
                                    </p:animEffect>
                                  </p:childTnLst>
                                </p:cTn>
                              </p:par>
                              <p:par>
                                <p:cTn id="111" presetID="8" presetClass="emph" presetSubtype="0" fill="hold" grpId="1" nodeType="withEffect">
                                  <p:stCondLst>
                                    <p:cond delay="1500"/>
                                  </p:stCondLst>
                                  <p:childTnLst>
                                    <p:animRot by="21600000">
                                      <p:cBhvr>
                                        <p:cTn id="112" dur="2000" fill="hold"/>
                                        <p:tgtEl>
                                          <p:spTgt spid="58"/>
                                        </p:tgtEl>
                                        <p:attrNameLst>
                                          <p:attrName>r</p:attrName>
                                        </p:attrNameLst>
                                      </p:cBhvr>
                                    </p:animRot>
                                  </p:childTnLst>
                                </p:cTn>
                              </p:par>
                              <p:par>
                                <p:cTn id="113" presetID="53" presetClass="entr" presetSubtype="16" fill="hold" grpId="0" nodeType="withEffect">
                                  <p:stCondLst>
                                    <p:cond delay="1500"/>
                                  </p:stCondLst>
                                  <p:childTnLst>
                                    <p:set>
                                      <p:cBhvr>
                                        <p:cTn id="114" dur="1" fill="hold">
                                          <p:stCondLst>
                                            <p:cond delay="0"/>
                                          </p:stCondLst>
                                        </p:cTn>
                                        <p:tgtEl>
                                          <p:spTgt spid="55"/>
                                        </p:tgtEl>
                                        <p:attrNameLst>
                                          <p:attrName>style.visibility</p:attrName>
                                        </p:attrNameLst>
                                      </p:cBhvr>
                                      <p:to>
                                        <p:strVal val="visible"/>
                                      </p:to>
                                    </p:set>
                                    <p:anim calcmode="lin" valueType="num">
                                      <p:cBhvr>
                                        <p:cTn id="115" dur="2000" fill="hold"/>
                                        <p:tgtEl>
                                          <p:spTgt spid="55"/>
                                        </p:tgtEl>
                                        <p:attrNameLst>
                                          <p:attrName>ppt_w</p:attrName>
                                        </p:attrNameLst>
                                      </p:cBhvr>
                                      <p:tavLst>
                                        <p:tav tm="0">
                                          <p:val>
                                            <p:fltVal val="0"/>
                                          </p:val>
                                        </p:tav>
                                        <p:tav tm="100000">
                                          <p:val>
                                            <p:strVal val="#ppt_w"/>
                                          </p:val>
                                        </p:tav>
                                      </p:tavLst>
                                    </p:anim>
                                    <p:anim calcmode="lin" valueType="num">
                                      <p:cBhvr>
                                        <p:cTn id="116" dur="2000" fill="hold"/>
                                        <p:tgtEl>
                                          <p:spTgt spid="55"/>
                                        </p:tgtEl>
                                        <p:attrNameLst>
                                          <p:attrName>ppt_h</p:attrName>
                                        </p:attrNameLst>
                                      </p:cBhvr>
                                      <p:tavLst>
                                        <p:tav tm="0">
                                          <p:val>
                                            <p:fltVal val="0"/>
                                          </p:val>
                                        </p:tav>
                                        <p:tav tm="100000">
                                          <p:val>
                                            <p:strVal val="#ppt_h"/>
                                          </p:val>
                                        </p:tav>
                                      </p:tavLst>
                                    </p:anim>
                                    <p:animEffect transition="in" filter="fade">
                                      <p:cBhvr>
                                        <p:cTn id="117" dur="2000"/>
                                        <p:tgtEl>
                                          <p:spTgt spid="55"/>
                                        </p:tgtEl>
                                      </p:cBhvr>
                                    </p:animEffect>
                                  </p:childTnLst>
                                </p:cTn>
                              </p:par>
                              <p:par>
                                <p:cTn id="118" presetID="8" presetClass="emph" presetSubtype="0" fill="hold" grpId="1" nodeType="withEffect">
                                  <p:stCondLst>
                                    <p:cond delay="1500"/>
                                  </p:stCondLst>
                                  <p:childTnLst>
                                    <p:animRot by="21600000">
                                      <p:cBhvr>
                                        <p:cTn id="119" dur="2000" fill="hold"/>
                                        <p:tgtEl>
                                          <p:spTgt spid="55"/>
                                        </p:tgtEl>
                                        <p:attrNameLst>
                                          <p:attrName>r</p:attrName>
                                        </p:attrNameLst>
                                      </p:cBhvr>
                                    </p:animRot>
                                  </p:childTnLst>
                                </p:cTn>
                              </p:par>
                              <p:par>
                                <p:cTn id="120" presetID="53" presetClass="entr" presetSubtype="16" fill="hold" grpId="0" nodeType="withEffect">
                                  <p:stCondLst>
                                    <p:cond delay="1500"/>
                                  </p:stCondLst>
                                  <p:childTnLst>
                                    <p:set>
                                      <p:cBhvr>
                                        <p:cTn id="121" dur="1" fill="hold">
                                          <p:stCondLst>
                                            <p:cond delay="0"/>
                                          </p:stCondLst>
                                        </p:cTn>
                                        <p:tgtEl>
                                          <p:spTgt spid="61"/>
                                        </p:tgtEl>
                                        <p:attrNameLst>
                                          <p:attrName>style.visibility</p:attrName>
                                        </p:attrNameLst>
                                      </p:cBhvr>
                                      <p:to>
                                        <p:strVal val="visible"/>
                                      </p:to>
                                    </p:set>
                                    <p:anim calcmode="lin" valueType="num">
                                      <p:cBhvr>
                                        <p:cTn id="122" dur="2000" fill="hold"/>
                                        <p:tgtEl>
                                          <p:spTgt spid="61"/>
                                        </p:tgtEl>
                                        <p:attrNameLst>
                                          <p:attrName>ppt_w</p:attrName>
                                        </p:attrNameLst>
                                      </p:cBhvr>
                                      <p:tavLst>
                                        <p:tav tm="0">
                                          <p:val>
                                            <p:fltVal val="0"/>
                                          </p:val>
                                        </p:tav>
                                        <p:tav tm="100000">
                                          <p:val>
                                            <p:strVal val="#ppt_w"/>
                                          </p:val>
                                        </p:tav>
                                      </p:tavLst>
                                    </p:anim>
                                    <p:anim calcmode="lin" valueType="num">
                                      <p:cBhvr>
                                        <p:cTn id="123" dur="2000" fill="hold"/>
                                        <p:tgtEl>
                                          <p:spTgt spid="61"/>
                                        </p:tgtEl>
                                        <p:attrNameLst>
                                          <p:attrName>ppt_h</p:attrName>
                                        </p:attrNameLst>
                                      </p:cBhvr>
                                      <p:tavLst>
                                        <p:tav tm="0">
                                          <p:val>
                                            <p:fltVal val="0"/>
                                          </p:val>
                                        </p:tav>
                                        <p:tav tm="100000">
                                          <p:val>
                                            <p:strVal val="#ppt_h"/>
                                          </p:val>
                                        </p:tav>
                                      </p:tavLst>
                                    </p:anim>
                                    <p:animEffect transition="in" filter="fade">
                                      <p:cBhvr>
                                        <p:cTn id="124" dur="2000"/>
                                        <p:tgtEl>
                                          <p:spTgt spid="61"/>
                                        </p:tgtEl>
                                      </p:cBhvr>
                                    </p:animEffect>
                                  </p:childTnLst>
                                </p:cTn>
                              </p:par>
                              <p:par>
                                <p:cTn id="125" presetID="8" presetClass="emph" presetSubtype="0" fill="hold" grpId="1" nodeType="withEffect">
                                  <p:stCondLst>
                                    <p:cond delay="1500"/>
                                  </p:stCondLst>
                                  <p:childTnLst>
                                    <p:animRot by="21600000">
                                      <p:cBhvr>
                                        <p:cTn id="126" dur="2000" fill="hold"/>
                                        <p:tgtEl>
                                          <p:spTgt spid="61"/>
                                        </p:tgtEl>
                                        <p:attrNameLst>
                                          <p:attrName>r</p:attrName>
                                        </p:attrNameLst>
                                      </p:cBhvr>
                                    </p:animRot>
                                  </p:childTnLst>
                                </p:cTn>
                              </p:par>
                              <p:par>
                                <p:cTn id="127" presetID="53" presetClass="entr" presetSubtype="16" fill="hold" grpId="0" nodeType="withEffect">
                                  <p:stCondLst>
                                    <p:cond delay="1500"/>
                                  </p:stCondLst>
                                  <p:childTnLst>
                                    <p:set>
                                      <p:cBhvr>
                                        <p:cTn id="128" dur="1" fill="hold">
                                          <p:stCondLst>
                                            <p:cond delay="0"/>
                                          </p:stCondLst>
                                        </p:cTn>
                                        <p:tgtEl>
                                          <p:spTgt spid="59"/>
                                        </p:tgtEl>
                                        <p:attrNameLst>
                                          <p:attrName>style.visibility</p:attrName>
                                        </p:attrNameLst>
                                      </p:cBhvr>
                                      <p:to>
                                        <p:strVal val="visible"/>
                                      </p:to>
                                    </p:set>
                                    <p:anim calcmode="lin" valueType="num">
                                      <p:cBhvr>
                                        <p:cTn id="129" dur="2000" fill="hold"/>
                                        <p:tgtEl>
                                          <p:spTgt spid="59"/>
                                        </p:tgtEl>
                                        <p:attrNameLst>
                                          <p:attrName>ppt_w</p:attrName>
                                        </p:attrNameLst>
                                      </p:cBhvr>
                                      <p:tavLst>
                                        <p:tav tm="0">
                                          <p:val>
                                            <p:fltVal val="0"/>
                                          </p:val>
                                        </p:tav>
                                        <p:tav tm="100000">
                                          <p:val>
                                            <p:strVal val="#ppt_w"/>
                                          </p:val>
                                        </p:tav>
                                      </p:tavLst>
                                    </p:anim>
                                    <p:anim calcmode="lin" valueType="num">
                                      <p:cBhvr>
                                        <p:cTn id="130" dur="2000" fill="hold"/>
                                        <p:tgtEl>
                                          <p:spTgt spid="59"/>
                                        </p:tgtEl>
                                        <p:attrNameLst>
                                          <p:attrName>ppt_h</p:attrName>
                                        </p:attrNameLst>
                                      </p:cBhvr>
                                      <p:tavLst>
                                        <p:tav tm="0">
                                          <p:val>
                                            <p:fltVal val="0"/>
                                          </p:val>
                                        </p:tav>
                                        <p:tav tm="100000">
                                          <p:val>
                                            <p:strVal val="#ppt_h"/>
                                          </p:val>
                                        </p:tav>
                                      </p:tavLst>
                                    </p:anim>
                                    <p:animEffect transition="in" filter="fade">
                                      <p:cBhvr>
                                        <p:cTn id="131" dur="2000"/>
                                        <p:tgtEl>
                                          <p:spTgt spid="59"/>
                                        </p:tgtEl>
                                      </p:cBhvr>
                                    </p:animEffect>
                                  </p:childTnLst>
                                </p:cTn>
                              </p:par>
                              <p:par>
                                <p:cTn id="132" presetID="8" presetClass="emph" presetSubtype="0" fill="hold" grpId="1" nodeType="withEffect">
                                  <p:stCondLst>
                                    <p:cond delay="1500"/>
                                  </p:stCondLst>
                                  <p:childTnLst>
                                    <p:animRot by="21600000">
                                      <p:cBhvr>
                                        <p:cTn id="133" dur="2000" fill="hold"/>
                                        <p:tgtEl>
                                          <p:spTgt spid="59"/>
                                        </p:tgtEl>
                                        <p:attrNameLst>
                                          <p:attrName>r</p:attrName>
                                        </p:attrNameLst>
                                      </p:cBhvr>
                                    </p:animRot>
                                  </p:childTnLst>
                                </p:cTn>
                              </p:par>
                              <p:par>
                                <p:cTn id="134" presetID="53" presetClass="entr" presetSubtype="16" fill="hold" grpId="0" nodeType="withEffect">
                                  <p:stCondLst>
                                    <p:cond delay="1500"/>
                                  </p:stCondLst>
                                  <p:childTnLst>
                                    <p:set>
                                      <p:cBhvr>
                                        <p:cTn id="135" dur="1" fill="hold">
                                          <p:stCondLst>
                                            <p:cond delay="0"/>
                                          </p:stCondLst>
                                        </p:cTn>
                                        <p:tgtEl>
                                          <p:spTgt spid="56"/>
                                        </p:tgtEl>
                                        <p:attrNameLst>
                                          <p:attrName>style.visibility</p:attrName>
                                        </p:attrNameLst>
                                      </p:cBhvr>
                                      <p:to>
                                        <p:strVal val="visible"/>
                                      </p:to>
                                    </p:set>
                                    <p:anim calcmode="lin" valueType="num">
                                      <p:cBhvr>
                                        <p:cTn id="136" dur="2000" fill="hold"/>
                                        <p:tgtEl>
                                          <p:spTgt spid="56"/>
                                        </p:tgtEl>
                                        <p:attrNameLst>
                                          <p:attrName>ppt_w</p:attrName>
                                        </p:attrNameLst>
                                      </p:cBhvr>
                                      <p:tavLst>
                                        <p:tav tm="0">
                                          <p:val>
                                            <p:fltVal val="0"/>
                                          </p:val>
                                        </p:tav>
                                        <p:tav tm="100000">
                                          <p:val>
                                            <p:strVal val="#ppt_w"/>
                                          </p:val>
                                        </p:tav>
                                      </p:tavLst>
                                    </p:anim>
                                    <p:anim calcmode="lin" valueType="num">
                                      <p:cBhvr>
                                        <p:cTn id="137" dur="2000" fill="hold"/>
                                        <p:tgtEl>
                                          <p:spTgt spid="56"/>
                                        </p:tgtEl>
                                        <p:attrNameLst>
                                          <p:attrName>ppt_h</p:attrName>
                                        </p:attrNameLst>
                                      </p:cBhvr>
                                      <p:tavLst>
                                        <p:tav tm="0">
                                          <p:val>
                                            <p:fltVal val="0"/>
                                          </p:val>
                                        </p:tav>
                                        <p:tav tm="100000">
                                          <p:val>
                                            <p:strVal val="#ppt_h"/>
                                          </p:val>
                                        </p:tav>
                                      </p:tavLst>
                                    </p:anim>
                                    <p:animEffect transition="in" filter="fade">
                                      <p:cBhvr>
                                        <p:cTn id="138" dur="2000"/>
                                        <p:tgtEl>
                                          <p:spTgt spid="56"/>
                                        </p:tgtEl>
                                      </p:cBhvr>
                                    </p:animEffect>
                                  </p:childTnLst>
                                </p:cTn>
                              </p:par>
                              <p:par>
                                <p:cTn id="139" presetID="8" presetClass="emph" presetSubtype="0" fill="hold" grpId="1" nodeType="withEffect">
                                  <p:stCondLst>
                                    <p:cond delay="1500"/>
                                  </p:stCondLst>
                                  <p:childTnLst>
                                    <p:animRot by="21600000">
                                      <p:cBhvr>
                                        <p:cTn id="140" dur="2000" fill="hold"/>
                                        <p:tgtEl>
                                          <p:spTgt spid="56"/>
                                        </p:tgtEl>
                                        <p:attrNameLst>
                                          <p:attrName>r</p:attrName>
                                        </p:attrNameLst>
                                      </p:cBhvr>
                                    </p:animRot>
                                  </p:childTnLst>
                                </p:cTn>
                              </p:par>
                              <p:par>
                                <p:cTn id="141" presetID="12" presetClass="entr" presetSubtype="8" fill="hold" nodeType="withEffect">
                                  <p:stCondLst>
                                    <p:cond delay="0"/>
                                  </p:stCondLst>
                                  <p:childTnLst>
                                    <p:set>
                                      <p:cBhvr>
                                        <p:cTn id="142" dur="1" fill="hold">
                                          <p:stCondLst>
                                            <p:cond delay="0"/>
                                          </p:stCondLst>
                                        </p:cTn>
                                        <p:tgtEl>
                                          <p:spTgt spid="25"/>
                                        </p:tgtEl>
                                        <p:attrNameLst>
                                          <p:attrName>style.visibility</p:attrName>
                                        </p:attrNameLst>
                                      </p:cBhvr>
                                      <p:to>
                                        <p:strVal val="visible"/>
                                      </p:to>
                                    </p:set>
                                    <p:anim calcmode="lin" valueType="num">
                                      <p:cBhvr additive="base">
                                        <p:cTn id="143" dur="1500"/>
                                        <p:tgtEl>
                                          <p:spTgt spid="25"/>
                                        </p:tgtEl>
                                        <p:attrNameLst>
                                          <p:attrName>ppt_x</p:attrName>
                                        </p:attrNameLst>
                                      </p:cBhvr>
                                      <p:tavLst>
                                        <p:tav tm="0">
                                          <p:val>
                                            <p:strVal val="#ppt_x-#ppt_w*1.125000"/>
                                          </p:val>
                                        </p:tav>
                                        <p:tav tm="100000">
                                          <p:val>
                                            <p:strVal val="#ppt_x"/>
                                          </p:val>
                                        </p:tav>
                                      </p:tavLst>
                                    </p:anim>
                                    <p:animEffect transition="in" filter="wipe(right)">
                                      <p:cBhvr>
                                        <p:cTn id="144" dur="1500"/>
                                        <p:tgtEl>
                                          <p:spTgt spid="25"/>
                                        </p:tgtEl>
                                      </p:cBhvr>
                                    </p:animEffect>
                                  </p:childTnLst>
                                </p:cTn>
                              </p:par>
                              <p:par>
                                <p:cTn id="145" presetID="53" presetClass="entr" presetSubtype="16" fill="hold" nodeType="with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p:cTn id="147" dur="1500" fill="hold"/>
                                        <p:tgtEl>
                                          <p:spTgt spid="25"/>
                                        </p:tgtEl>
                                        <p:attrNameLst>
                                          <p:attrName>ppt_w</p:attrName>
                                        </p:attrNameLst>
                                      </p:cBhvr>
                                      <p:tavLst>
                                        <p:tav tm="0">
                                          <p:val>
                                            <p:fltVal val="0"/>
                                          </p:val>
                                        </p:tav>
                                        <p:tav tm="100000">
                                          <p:val>
                                            <p:strVal val="#ppt_w"/>
                                          </p:val>
                                        </p:tav>
                                      </p:tavLst>
                                    </p:anim>
                                    <p:anim calcmode="lin" valueType="num">
                                      <p:cBhvr>
                                        <p:cTn id="148" dur="1500" fill="hold"/>
                                        <p:tgtEl>
                                          <p:spTgt spid="25"/>
                                        </p:tgtEl>
                                        <p:attrNameLst>
                                          <p:attrName>ppt_h</p:attrName>
                                        </p:attrNameLst>
                                      </p:cBhvr>
                                      <p:tavLst>
                                        <p:tav tm="0">
                                          <p:val>
                                            <p:fltVal val="0"/>
                                          </p:val>
                                        </p:tav>
                                        <p:tav tm="100000">
                                          <p:val>
                                            <p:strVal val="#ppt_h"/>
                                          </p:val>
                                        </p:tav>
                                      </p:tavLst>
                                    </p:anim>
                                    <p:animEffect transition="in" filter="fade">
                                      <p:cBhvr>
                                        <p:cTn id="149" dur="1500"/>
                                        <p:tgtEl>
                                          <p:spTgt spid="25"/>
                                        </p:tgtEl>
                                      </p:cBhvr>
                                    </p:animEffect>
                                  </p:childTnLst>
                                </p:cTn>
                              </p:par>
                              <p:par>
                                <p:cTn id="150" presetID="42" presetClass="path" presetSubtype="0" accel="50000" decel="50000" fill="hold" nodeType="withEffect">
                                  <p:stCondLst>
                                    <p:cond delay="1500"/>
                                  </p:stCondLst>
                                  <p:childTnLst>
                                    <p:animMotion origin="layout" path="M -3.75E-6 3.33333E-6 L 0.08112 3.33333E-6 " pathEditMode="relative" rAng="0" ptsTypes="AA">
                                      <p:cBhvr>
                                        <p:cTn id="151" dur="9500" fill="hold"/>
                                        <p:tgtEl>
                                          <p:spTgt spid="25"/>
                                        </p:tgtEl>
                                        <p:attrNameLst>
                                          <p:attrName>ppt_x</p:attrName>
                                          <p:attrName>ppt_y</p:attrName>
                                        </p:attrNameLst>
                                      </p:cBhvr>
                                      <p:rCtr x="4049" y="0"/>
                                    </p:animMotion>
                                  </p:childTnLst>
                                </p:cTn>
                              </p:par>
                              <p:par>
                                <p:cTn id="152" presetID="12" presetClass="entr" presetSubtype="8" fill="hold" nodeType="withEffect">
                                  <p:stCondLst>
                                    <p:cond delay="0"/>
                                  </p:stCondLst>
                                  <p:childTnLst>
                                    <p:set>
                                      <p:cBhvr>
                                        <p:cTn id="153" dur="1" fill="hold">
                                          <p:stCondLst>
                                            <p:cond delay="0"/>
                                          </p:stCondLst>
                                        </p:cTn>
                                        <p:tgtEl>
                                          <p:spTgt spid="30"/>
                                        </p:tgtEl>
                                        <p:attrNameLst>
                                          <p:attrName>style.visibility</p:attrName>
                                        </p:attrNameLst>
                                      </p:cBhvr>
                                      <p:to>
                                        <p:strVal val="visible"/>
                                      </p:to>
                                    </p:set>
                                    <p:anim calcmode="lin" valueType="num">
                                      <p:cBhvr additive="base">
                                        <p:cTn id="154" dur="1500"/>
                                        <p:tgtEl>
                                          <p:spTgt spid="30"/>
                                        </p:tgtEl>
                                        <p:attrNameLst>
                                          <p:attrName>ppt_x</p:attrName>
                                        </p:attrNameLst>
                                      </p:cBhvr>
                                      <p:tavLst>
                                        <p:tav tm="0">
                                          <p:val>
                                            <p:strVal val="#ppt_x-#ppt_w*1.125000"/>
                                          </p:val>
                                        </p:tav>
                                        <p:tav tm="100000">
                                          <p:val>
                                            <p:strVal val="#ppt_x"/>
                                          </p:val>
                                        </p:tav>
                                      </p:tavLst>
                                    </p:anim>
                                    <p:animEffect transition="in" filter="wipe(right)">
                                      <p:cBhvr>
                                        <p:cTn id="155" dur="1500"/>
                                        <p:tgtEl>
                                          <p:spTgt spid="30"/>
                                        </p:tgtEl>
                                      </p:cBhvr>
                                    </p:animEffect>
                                  </p:childTnLst>
                                </p:cTn>
                              </p:par>
                              <p:par>
                                <p:cTn id="156" presetID="53" presetClass="entr" presetSubtype="16" fill="hold" nodeType="withEffect">
                                  <p:stCondLst>
                                    <p:cond delay="0"/>
                                  </p:stCondLst>
                                  <p:childTnLst>
                                    <p:set>
                                      <p:cBhvr>
                                        <p:cTn id="157" dur="1" fill="hold">
                                          <p:stCondLst>
                                            <p:cond delay="0"/>
                                          </p:stCondLst>
                                        </p:cTn>
                                        <p:tgtEl>
                                          <p:spTgt spid="30"/>
                                        </p:tgtEl>
                                        <p:attrNameLst>
                                          <p:attrName>style.visibility</p:attrName>
                                        </p:attrNameLst>
                                      </p:cBhvr>
                                      <p:to>
                                        <p:strVal val="visible"/>
                                      </p:to>
                                    </p:set>
                                    <p:anim calcmode="lin" valueType="num">
                                      <p:cBhvr>
                                        <p:cTn id="158" dur="1500" fill="hold"/>
                                        <p:tgtEl>
                                          <p:spTgt spid="30"/>
                                        </p:tgtEl>
                                        <p:attrNameLst>
                                          <p:attrName>ppt_w</p:attrName>
                                        </p:attrNameLst>
                                      </p:cBhvr>
                                      <p:tavLst>
                                        <p:tav tm="0">
                                          <p:val>
                                            <p:fltVal val="0"/>
                                          </p:val>
                                        </p:tav>
                                        <p:tav tm="100000">
                                          <p:val>
                                            <p:strVal val="#ppt_w"/>
                                          </p:val>
                                        </p:tav>
                                      </p:tavLst>
                                    </p:anim>
                                    <p:anim calcmode="lin" valueType="num">
                                      <p:cBhvr>
                                        <p:cTn id="159" dur="1500" fill="hold"/>
                                        <p:tgtEl>
                                          <p:spTgt spid="30"/>
                                        </p:tgtEl>
                                        <p:attrNameLst>
                                          <p:attrName>ppt_h</p:attrName>
                                        </p:attrNameLst>
                                      </p:cBhvr>
                                      <p:tavLst>
                                        <p:tav tm="0">
                                          <p:val>
                                            <p:fltVal val="0"/>
                                          </p:val>
                                        </p:tav>
                                        <p:tav tm="100000">
                                          <p:val>
                                            <p:strVal val="#ppt_h"/>
                                          </p:val>
                                        </p:tav>
                                      </p:tavLst>
                                    </p:anim>
                                    <p:animEffect transition="in" filter="fade">
                                      <p:cBhvr>
                                        <p:cTn id="160" dur="1500"/>
                                        <p:tgtEl>
                                          <p:spTgt spid="30"/>
                                        </p:tgtEl>
                                      </p:cBhvr>
                                    </p:animEffect>
                                  </p:childTnLst>
                                </p:cTn>
                              </p:par>
                              <p:par>
                                <p:cTn id="161" presetID="42" presetClass="path" presetSubtype="0" accel="50000" decel="50000" fill="hold" nodeType="withEffect">
                                  <p:stCondLst>
                                    <p:cond delay="1500"/>
                                  </p:stCondLst>
                                  <p:childTnLst>
                                    <p:animMotion origin="layout" path="M -1.25E-6 -2.59259E-6 L -0.05768 -2.59259E-6 " pathEditMode="relative" rAng="0" ptsTypes="AA">
                                      <p:cBhvr>
                                        <p:cTn id="162" dur="10250" fill="hold"/>
                                        <p:tgtEl>
                                          <p:spTgt spid="30"/>
                                        </p:tgtEl>
                                        <p:attrNameLst>
                                          <p:attrName>ppt_x</p:attrName>
                                          <p:attrName>ppt_y</p:attrName>
                                        </p:attrNameLst>
                                      </p:cBhvr>
                                      <p:rCtr x="-2891" y="0"/>
                                    </p:animMotion>
                                  </p:childTnLst>
                                </p:cTn>
                              </p:par>
                              <p:par>
                                <p:cTn id="163" presetID="12" presetClass="entr" presetSubtype="2" fill="hold" nodeType="withEffect">
                                  <p:stCondLst>
                                    <p:cond delay="0"/>
                                  </p:stCondLst>
                                  <p:childTnLst>
                                    <p:set>
                                      <p:cBhvr>
                                        <p:cTn id="164" dur="1" fill="hold">
                                          <p:stCondLst>
                                            <p:cond delay="0"/>
                                          </p:stCondLst>
                                        </p:cTn>
                                        <p:tgtEl>
                                          <p:spTgt spid="45"/>
                                        </p:tgtEl>
                                        <p:attrNameLst>
                                          <p:attrName>style.visibility</p:attrName>
                                        </p:attrNameLst>
                                      </p:cBhvr>
                                      <p:to>
                                        <p:strVal val="visible"/>
                                      </p:to>
                                    </p:set>
                                    <p:anim calcmode="lin" valueType="num">
                                      <p:cBhvr additive="base">
                                        <p:cTn id="165" dur="1500"/>
                                        <p:tgtEl>
                                          <p:spTgt spid="45"/>
                                        </p:tgtEl>
                                        <p:attrNameLst>
                                          <p:attrName>ppt_x</p:attrName>
                                        </p:attrNameLst>
                                      </p:cBhvr>
                                      <p:tavLst>
                                        <p:tav tm="0">
                                          <p:val>
                                            <p:strVal val="#ppt_x+#ppt_w*1.125000"/>
                                          </p:val>
                                        </p:tav>
                                        <p:tav tm="100000">
                                          <p:val>
                                            <p:strVal val="#ppt_x"/>
                                          </p:val>
                                        </p:tav>
                                      </p:tavLst>
                                    </p:anim>
                                    <p:animEffect transition="in" filter="wipe(left)">
                                      <p:cBhvr>
                                        <p:cTn id="166" dur="1500"/>
                                        <p:tgtEl>
                                          <p:spTgt spid="45"/>
                                        </p:tgtEl>
                                      </p:cBhvr>
                                    </p:animEffect>
                                  </p:childTnLst>
                                </p:cTn>
                              </p:par>
                              <p:par>
                                <p:cTn id="167" presetID="53" presetClass="entr" presetSubtype="16" fill="hold" nodeType="withEffect">
                                  <p:stCondLst>
                                    <p:cond delay="0"/>
                                  </p:stCondLst>
                                  <p:childTnLst>
                                    <p:set>
                                      <p:cBhvr>
                                        <p:cTn id="168" dur="1" fill="hold">
                                          <p:stCondLst>
                                            <p:cond delay="0"/>
                                          </p:stCondLst>
                                        </p:cTn>
                                        <p:tgtEl>
                                          <p:spTgt spid="45"/>
                                        </p:tgtEl>
                                        <p:attrNameLst>
                                          <p:attrName>style.visibility</p:attrName>
                                        </p:attrNameLst>
                                      </p:cBhvr>
                                      <p:to>
                                        <p:strVal val="visible"/>
                                      </p:to>
                                    </p:set>
                                    <p:anim calcmode="lin" valueType="num">
                                      <p:cBhvr>
                                        <p:cTn id="169" dur="1500" fill="hold"/>
                                        <p:tgtEl>
                                          <p:spTgt spid="45"/>
                                        </p:tgtEl>
                                        <p:attrNameLst>
                                          <p:attrName>ppt_w</p:attrName>
                                        </p:attrNameLst>
                                      </p:cBhvr>
                                      <p:tavLst>
                                        <p:tav tm="0">
                                          <p:val>
                                            <p:fltVal val="0"/>
                                          </p:val>
                                        </p:tav>
                                        <p:tav tm="100000">
                                          <p:val>
                                            <p:strVal val="#ppt_w"/>
                                          </p:val>
                                        </p:tav>
                                      </p:tavLst>
                                    </p:anim>
                                    <p:anim calcmode="lin" valueType="num">
                                      <p:cBhvr>
                                        <p:cTn id="170" dur="1500" fill="hold"/>
                                        <p:tgtEl>
                                          <p:spTgt spid="45"/>
                                        </p:tgtEl>
                                        <p:attrNameLst>
                                          <p:attrName>ppt_h</p:attrName>
                                        </p:attrNameLst>
                                      </p:cBhvr>
                                      <p:tavLst>
                                        <p:tav tm="0">
                                          <p:val>
                                            <p:fltVal val="0"/>
                                          </p:val>
                                        </p:tav>
                                        <p:tav tm="100000">
                                          <p:val>
                                            <p:strVal val="#ppt_h"/>
                                          </p:val>
                                        </p:tav>
                                      </p:tavLst>
                                    </p:anim>
                                    <p:animEffect transition="in" filter="fade">
                                      <p:cBhvr>
                                        <p:cTn id="171" dur="1500"/>
                                        <p:tgtEl>
                                          <p:spTgt spid="45"/>
                                        </p:tgtEl>
                                      </p:cBhvr>
                                    </p:animEffect>
                                  </p:childTnLst>
                                </p:cTn>
                              </p:par>
                              <p:par>
                                <p:cTn id="172" presetID="42" presetClass="path" presetSubtype="0" accel="50000" decel="50000" fill="hold" nodeType="withEffect">
                                  <p:stCondLst>
                                    <p:cond delay="1500"/>
                                  </p:stCondLst>
                                  <p:childTnLst>
                                    <p:animMotion origin="layout" path="M -2.29167E-6 2.96296E-6 L -0.06849 2.96296E-6 " pathEditMode="relative" rAng="0" ptsTypes="AA">
                                      <p:cBhvr>
                                        <p:cTn id="173" dur="9000" fill="hold"/>
                                        <p:tgtEl>
                                          <p:spTgt spid="45"/>
                                        </p:tgtEl>
                                        <p:attrNameLst>
                                          <p:attrName>ppt_x</p:attrName>
                                          <p:attrName>ppt_y</p:attrName>
                                        </p:attrNameLst>
                                      </p:cBhvr>
                                      <p:rCtr x="-3424" y="0"/>
                                    </p:animMotion>
                                  </p:childTnLst>
                                </p:cTn>
                              </p:par>
                              <p:par>
                                <p:cTn id="174" presetID="22" presetClass="entr" presetSubtype="2" fill="hold" nodeType="withEffect">
                                  <p:stCondLst>
                                    <p:cond delay="3000"/>
                                  </p:stCondLst>
                                  <p:childTnLst>
                                    <p:set>
                                      <p:cBhvr>
                                        <p:cTn id="175" dur="1" fill="hold">
                                          <p:stCondLst>
                                            <p:cond delay="0"/>
                                          </p:stCondLst>
                                        </p:cTn>
                                        <p:tgtEl>
                                          <p:spTgt spid="72"/>
                                        </p:tgtEl>
                                        <p:attrNameLst>
                                          <p:attrName>style.visibility</p:attrName>
                                        </p:attrNameLst>
                                      </p:cBhvr>
                                      <p:to>
                                        <p:strVal val="visible"/>
                                      </p:to>
                                    </p:set>
                                    <p:animEffect transition="in" filter="wipe(right)">
                                      <p:cBhvr>
                                        <p:cTn id="176" dur="1250"/>
                                        <p:tgtEl>
                                          <p:spTgt spid="72"/>
                                        </p:tgtEl>
                                      </p:cBhvr>
                                    </p:animEffect>
                                  </p:childTnLst>
                                </p:cTn>
                              </p:par>
                              <p:par>
                                <p:cTn id="177" presetID="22" presetClass="entr" presetSubtype="8" fill="hold" nodeType="withEffect">
                                  <p:stCondLst>
                                    <p:cond delay="3000"/>
                                  </p:stCondLst>
                                  <p:childTnLst>
                                    <p:set>
                                      <p:cBhvr>
                                        <p:cTn id="178" dur="1" fill="hold">
                                          <p:stCondLst>
                                            <p:cond delay="0"/>
                                          </p:stCondLst>
                                        </p:cTn>
                                        <p:tgtEl>
                                          <p:spTgt spid="73"/>
                                        </p:tgtEl>
                                        <p:attrNameLst>
                                          <p:attrName>style.visibility</p:attrName>
                                        </p:attrNameLst>
                                      </p:cBhvr>
                                      <p:to>
                                        <p:strVal val="visible"/>
                                      </p:to>
                                    </p:set>
                                    <p:animEffect transition="in" filter="wipe(left)">
                                      <p:cBhvr>
                                        <p:cTn id="179" dur="1250"/>
                                        <p:tgtEl>
                                          <p:spTgt spid="73"/>
                                        </p:tgtEl>
                                      </p:cBhvr>
                                    </p:animEffect>
                                  </p:childTnLst>
                                </p:cTn>
                              </p:par>
                              <p:par>
                                <p:cTn id="180" presetID="22" presetClass="entr" presetSubtype="2" fill="hold" nodeType="withEffect">
                                  <p:stCondLst>
                                    <p:cond delay="3000"/>
                                  </p:stCondLst>
                                  <p:childTnLst>
                                    <p:set>
                                      <p:cBhvr>
                                        <p:cTn id="181" dur="1" fill="hold">
                                          <p:stCondLst>
                                            <p:cond delay="0"/>
                                          </p:stCondLst>
                                        </p:cTn>
                                        <p:tgtEl>
                                          <p:spTgt spid="70"/>
                                        </p:tgtEl>
                                        <p:attrNameLst>
                                          <p:attrName>style.visibility</p:attrName>
                                        </p:attrNameLst>
                                      </p:cBhvr>
                                      <p:to>
                                        <p:strVal val="visible"/>
                                      </p:to>
                                    </p:set>
                                    <p:animEffect transition="in" filter="wipe(right)">
                                      <p:cBhvr>
                                        <p:cTn id="182" dur="1250"/>
                                        <p:tgtEl>
                                          <p:spTgt spid="70"/>
                                        </p:tgtEl>
                                      </p:cBhvr>
                                    </p:animEffect>
                                  </p:childTnLst>
                                </p:cTn>
                              </p:par>
                              <p:par>
                                <p:cTn id="183" presetID="22" presetClass="entr" presetSubtype="8" fill="hold" nodeType="withEffect">
                                  <p:stCondLst>
                                    <p:cond delay="3000"/>
                                  </p:stCondLst>
                                  <p:childTnLst>
                                    <p:set>
                                      <p:cBhvr>
                                        <p:cTn id="184" dur="1" fill="hold">
                                          <p:stCondLst>
                                            <p:cond delay="0"/>
                                          </p:stCondLst>
                                        </p:cTn>
                                        <p:tgtEl>
                                          <p:spTgt spid="69"/>
                                        </p:tgtEl>
                                        <p:attrNameLst>
                                          <p:attrName>style.visibility</p:attrName>
                                        </p:attrNameLst>
                                      </p:cBhvr>
                                      <p:to>
                                        <p:strVal val="visible"/>
                                      </p:to>
                                    </p:set>
                                    <p:animEffect transition="in" filter="wipe(left)">
                                      <p:cBhvr>
                                        <p:cTn id="185" dur="1250"/>
                                        <p:tgtEl>
                                          <p:spTgt spid="69"/>
                                        </p:tgtEl>
                                      </p:cBhvr>
                                    </p:animEffect>
                                  </p:childTnLst>
                                </p:cTn>
                              </p:par>
                              <p:par>
                                <p:cTn id="186" presetID="16" presetClass="entr" presetSubtype="37" fill="hold" nodeType="withEffect">
                                  <p:stCondLst>
                                    <p:cond delay="3000"/>
                                  </p:stCondLst>
                                  <p:childTnLst>
                                    <p:set>
                                      <p:cBhvr>
                                        <p:cTn id="187" dur="1" fill="hold">
                                          <p:stCondLst>
                                            <p:cond delay="0"/>
                                          </p:stCondLst>
                                        </p:cTn>
                                        <p:tgtEl>
                                          <p:spTgt spid="74"/>
                                        </p:tgtEl>
                                        <p:attrNameLst>
                                          <p:attrName>style.visibility</p:attrName>
                                        </p:attrNameLst>
                                      </p:cBhvr>
                                      <p:to>
                                        <p:strVal val="visible"/>
                                      </p:to>
                                    </p:set>
                                    <p:animEffect transition="in" filter="barn(outVertical)">
                                      <p:cBhvr>
                                        <p:cTn id="188" dur="1500"/>
                                        <p:tgtEl>
                                          <p:spTgt spid="74"/>
                                        </p:tgtEl>
                                      </p:cBhvr>
                                    </p:animEffect>
                                  </p:childTnLst>
                                </p:cTn>
                              </p:par>
                              <p:par>
                                <p:cTn id="189" presetID="16" presetClass="entr" presetSubtype="37" fill="hold" grpId="0" nodeType="withEffect">
                                  <p:stCondLst>
                                    <p:cond delay="3000"/>
                                  </p:stCondLst>
                                  <p:childTnLst>
                                    <p:set>
                                      <p:cBhvr>
                                        <p:cTn id="190" dur="1" fill="hold">
                                          <p:stCondLst>
                                            <p:cond delay="0"/>
                                          </p:stCondLst>
                                        </p:cTn>
                                        <p:tgtEl>
                                          <p:spTgt spid="62"/>
                                        </p:tgtEl>
                                        <p:attrNameLst>
                                          <p:attrName>style.visibility</p:attrName>
                                        </p:attrNameLst>
                                      </p:cBhvr>
                                      <p:to>
                                        <p:strVal val="visible"/>
                                      </p:to>
                                    </p:set>
                                    <p:animEffect transition="in" filter="barn(outVertical)">
                                      <p:cBhvr>
                                        <p:cTn id="191" dur="3750"/>
                                        <p:tgtEl>
                                          <p:spTgt spid="62"/>
                                        </p:tgtEl>
                                      </p:cBhvr>
                                    </p:animEffect>
                                  </p:childTnLst>
                                </p:cTn>
                              </p:par>
                              <p:par>
                                <p:cTn id="192" presetID="22" presetClass="entr" presetSubtype="8" fill="hold" nodeType="with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2250"/>
                                        <p:tgtEl>
                                          <p:spTgt spid="83"/>
                                        </p:tgtEl>
                                      </p:cBhvr>
                                    </p:animEffect>
                                  </p:childTnLst>
                                </p:cTn>
                              </p:par>
                              <p:par>
                                <p:cTn id="195" presetID="63" presetClass="path" presetSubtype="0" accel="50000" decel="50000" fill="hold" nodeType="withEffect">
                                  <p:stCondLst>
                                    <p:cond delay="2250"/>
                                  </p:stCondLst>
                                  <p:childTnLst>
                                    <p:animMotion origin="layout" path="M 2.5E-6 -3.33333E-6 L 0.10351 0.00556 " pathEditMode="relative" rAng="0" ptsTypes="AA">
                                      <p:cBhvr>
                                        <p:cTn id="196" dur="2000" fill="hold"/>
                                        <p:tgtEl>
                                          <p:spTgt spid="83"/>
                                        </p:tgtEl>
                                        <p:attrNameLst>
                                          <p:attrName>ppt_x</p:attrName>
                                          <p:attrName>ppt_y</p:attrName>
                                        </p:attrNameLst>
                                      </p:cBhvr>
                                      <p:rCtr x="5169" y="278"/>
                                    </p:animMotion>
                                  </p:childTnLst>
                                </p:cTn>
                              </p:par>
                              <p:par>
                                <p:cTn id="197" presetID="2" presetClass="entr" presetSubtype="8" fill="hold"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additive="base">
                                        <p:cTn id="199" dur="1750" fill="hold"/>
                                        <p:tgtEl>
                                          <p:spTgt spid="54"/>
                                        </p:tgtEl>
                                        <p:attrNameLst>
                                          <p:attrName>ppt_x</p:attrName>
                                        </p:attrNameLst>
                                      </p:cBhvr>
                                      <p:tavLst>
                                        <p:tav tm="0">
                                          <p:val>
                                            <p:strVal val="0-#ppt_w/2"/>
                                          </p:val>
                                        </p:tav>
                                        <p:tav tm="100000">
                                          <p:val>
                                            <p:strVal val="#ppt_x"/>
                                          </p:val>
                                        </p:tav>
                                      </p:tavLst>
                                    </p:anim>
                                    <p:anim calcmode="lin" valueType="num">
                                      <p:cBhvr additive="base">
                                        <p:cTn id="200" dur="175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5" grpId="0"/>
      <p:bldP spid="5" grpId="1"/>
      <p:bldP spid="64" grpId="0"/>
      <p:bldP spid="64" grpId="1"/>
      <p:bldP spid="65" grpId="0"/>
      <p:bldP spid="65" grpId="1"/>
      <p:bldP spid="66" grpId="0"/>
      <p:bldP spid="66" grpId="1"/>
      <p:bldP spid="6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82">
            <a:extLst>
              <a:ext uri="{FF2B5EF4-FFF2-40B4-BE49-F238E27FC236}">
                <a16:creationId xmlns:a16="http://schemas.microsoft.com/office/drawing/2014/main" id="{0C492B4E-1E58-40F6-AC4C-2A3B5B34627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205" name="Picture 204">
            <a:extLst>
              <a:ext uri="{FF2B5EF4-FFF2-40B4-BE49-F238E27FC236}">
                <a16:creationId xmlns:a16="http://schemas.microsoft.com/office/drawing/2014/main" id="{0786A087-E358-438D-8232-4775C5E3F5A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11348" y="4165627"/>
            <a:ext cx="4528375" cy="4528377"/>
          </a:xfrm>
          <a:prstGeom prst="rect">
            <a:avLst/>
          </a:prstGeom>
        </p:spPr>
      </p:pic>
      <p:grpSp>
        <p:nvGrpSpPr>
          <p:cNvPr id="103" name="Group 102">
            <a:extLst>
              <a:ext uri="{FF2B5EF4-FFF2-40B4-BE49-F238E27FC236}">
                <a16:creationId xmlns:a16="http://schemas.microsoft.com/office/drawing/2014/main" id="{FE0DA859-1E6F-4455-8DCC-ED98C84D29A5}"/>
              </a:ext>
            </a:extLst>
          </p:cNvPr>
          <p:cNvGrpSpPr/>
          <p:nvPr/>
        </p:nvGrpSpPr>
        <p:grpSpPr>
          <a:xfrm>
            <a:off x="7229803" y="3311854"/>
            <a:ext cx="1922110" cy="3235444"/>
            <a:chOff x="7314271" y="3286136"/>
            <a:chExt cx="1922110" cy="2911468"/>
          </a:xfrm>
          <a:effectLst>
            <a:outerShdw blurRad="241300" dist="50800" dir="5400000" algn="ctr" rotWithShape="0">
              <a:srgbClr val="000000">
                <a:alpha val="43137"/>
              </a:srgbClr>
            </a:outerShdw>
          </a:effectLst>
        </p:grpSpPr>
        <p:sp>
          <p:nvSpPr>
            <p:cNvPr id="104" name="Arrow: Pentagon 103">
              <a:extLst>
                <a:ext uri="{FF2B5EF4-FFF2-40B4-BE49-F238E27FC236}">
                  <a16:creationId xmlns:a16="http://schemas.microsoft.com/office/drawing/2014/main" id="{5DBE76E4-6FB3-4018-8A16-779C06759060}"/>
                </a:ext>
              </a:extLst>
            </p:cNvPr>
            <p:cNvSpPr/>
            <p:nvPr/>
          </p:nvSpPr>
          <p:spPr>
            <a:xfrm rot="16200000">
              <a:off x="6819592" y="3780815"/>
              <a:ext cx="2911468" cy="1922110"/>
            </a:xfrm>
            <a:prstGeom prst="homePlat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Arrow: Pentagon 104">
              <a:extLst>
                <a:ext uri="{FF2B5EF4-FFF2-40B4-BE49-F238E27FC236}">
                  <a16:creationId xmlns:a16="http://schemas.microsoft.com/office/drawing/2014/main" id="{7CF1F719-E70F-4F73-90B2-139B78DE4323}"/>
                </a:ext>
              </a:extLst>
            </p:cNvPr>
            <p:cNvSpPr/>
            <p:nvPr/>
          </p:nvSpPr>
          <p:spPr>
            <a:xfrm rot="16200000">
              <a:off x="6909970" y="3863507"/>
              <a:ext cx="2730712" cy="1785754"/>
            </a:xfrm>
            <a:prstGeom prst="homePlat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182B041B-BBB4-4974-90F8-FFE7BE7DD156}"/>
              </a:ext>
            </a:extLst>
          </p:cNvPr>
          <p:cNvGrpSpPr/>
          <p:nvPr/>
        </p:nvGrpSpPr>
        <p:grpSpPr>
          <a:xfrm>
            <a:off x="9569749" y="3300472"/>
            <a:ext cx="1922110" cy="3280192"/>
            <a:chOff x="7314271" y="3286136"/>
            <a:chExt cx="1922110" cy="2911468"/>
          </a:xfrm>
          <a:effectLst>
            <a:outerShdw blurRad="241300" dist="50800" dir="5400000" algn="ctr" rotWithShape="0">
              <a:srgbClr val="000000">
                <a:alpha val="43137"/>
              </a:srgbClr>
            </a:outerShdw>
          </a:effectLst>
        </p:grpSpPr>
        <p:sp>
          <p:nvSpPr>
            <p:cNvPr id="107" name="Arrow: Pentagon 106">
              <a:extLst>
                <a:ext uri="{FF2B5EF4-FFF2-40B4-BE49-F238E27FC236}">
                  <a16:creationId xmlns:a16="http://schemas.microsoft.com/office/drawing/2014/main" id="{503A5DAB-F1C5-4C33-8AEC-78E196D14648}"/>
                </a:ext>
              </a:extLst>
            </p:cNvPr>
            <p:cNvSpPr/>
            <p:nvPr/>
          </p:nvSpPr>
          <p:spPr>
            <a:xfrm rot="16200000">
              <a:off x="6819592" y="3780815"/>
              <a:ext cx="2911468" cy="1922110"/>
            </a:xfrm>
            <a:prstGeom prst="homePlat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row: Pentagon 107">
              <a:extLst>
                <a:ext uri="{FF2B5EF4-FFF2-40B4-BE49-F238E27FC236}">
                  <a16:creationId xmlns:a16="http://schemas.microsoft.com/office/drawing/2014/main" id="{82A87DC6-96A3-40F6-A958-05CFC7E4F46F}"/>
                </a:ext>
              </a:extLst>
            </p:cNvPr>
            <p:cNvSpPr/>
            <p:nvPr/>
          </p:nvSpPr>
          <p:spPr>
            <a:xfrm rot="16200000">
              <a:off x="6909970" y="3863507"/>
              <a:ext cx="2730712" cy="1785754"/>
            </a:xfrm>
            <a:prstGeom prst="homePlat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FF599919-8816-42F7-924D-072CC5541AFF}"/>
              </a:ext>
            </a:extLst>
          </p:cNvPr>
          <p:cNvGrpSpPr/>
          <p:nvPr/>
        </p:nvGrpSpPr>
        <p:grpSpPr>
          <a:xfrm>
            <a:off x="4879005" y="3311854"/>
            <a:ext cx="1922110" cy="3235441"/>
            <a:chOff x="7314271" y="3286136"/>
            <a:chExt cx="1922110" cy="2911468"/>
          </a:xfrm>
          <a:effectLst>
            <a:outerShdw blurRad="241300" dist="50800" dir="5400000" algn="ctr" rotWithShape="0">
              <a:srgbClr val="000000">
                <a:alpha val="43137"/>
              </a:srgbClr>
            </a:outerShdw>
          </a:effectLst>
        </p:grpSpPr>
        <p:sp>
          <p:nvSpPr>
            <p:cNvPr id="110" name="Arrow: Pentagon 109">
              <a:extLst>
                <a:ext uri="{FF2B5EF4-FFF2-40B4-BE49-F238E27FC236}">
                  <a16:creationId xmlns:a16="http://schemas.microsoft.com/office/drawing/2014/main" id="{3167B426-7F57-4E99-8C23-FBF1EC34A410}"/>
                </a:ext>
              </a:extLst>
            </p:cNvPr>
            <p:cNvSpPr/>
            <p:nvPr/>
          </p:nvSpPr>
          <p:spPr>
            <a:xfrm rot="16200000">
              <a:off x="6819592" y="3780815"/>
              <a:ext cx="2911468" cy="1922110"/>
            </a:xfrm>
            <a:prstGeom prst="homePlat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Arrow: Pentagon 110">
              <a:extLst>
                <a:ext uri="{FF2B5EF4-FFF2-40B4-BE49-F238E27FC236}">
                  <a16:creationId xmlns:a16="http://schemas.microsoft.com/office/drawing/2014/main" id="{05D76CF6-ACA0-452A-99CB-0E4C4189EBF7}"/>
                </a:ext>
              </a:extLst>
            </p:cNvPr>
            <p:cNvSpPr/>
            <p:nvPr/>
          </p:nvSpPr>
          <p:spPr>
            <a:xfrm rot="16200000">
              <a:off x="6909970" y="3863507"/>
              <a:ext cx="2730712" cy="1785754"/>
            </a:xfrm>
            <a:prstGeom prst="homePlat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descr="ẤM TRÀ GỐM NHẬT – Chào mừng bạn đến với Ý Trà Quán">
            <a:extLst>
              <a:ext uri="{FF2B5EF4-FFF2-40B4-BE49-F238E27FC236}">
                <a16:creationId xmlns:a16="http://schemas.microsoft.com/office/drawing/2014/main" id="{1E192269-9BBE-4861-9CAD-C3D9AE5D3E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20000"/>
                    </a14:imgEffect>
                  </a14:imgLayer>
                </a14:imgProps>
              </a:ext>
              <a:ext uri="{28A0092B-C50C-407E-A947-70E740481C1C}">
                <a14:useLocalDpi xmlns:a14="http://schemas.microsoft.com/office/drawing/2010/main" val="0"/>
              </a:ext>
            </a:extLst>
          </a:blip>
          <a:srcRect l="15902" r="15902"/>
          <a:stretch/>
        </p:blipFill>
        <p:spPr bwMode="auto">
          <a:xfrm>
            <a:off x="1025339" y="1891898"/>
            <a:ext cx="2613886" cy="38328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4C7F304B-6C28-4934-8D19-8D382566E2FB}"/>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322037" y="1807726"/>
            <a:ext cx="1920010" cy="1920010"/>
          </a:xfrm>
          <a:prstGeom prst="rect">
            <a:avLst/>
          </a:prstGeom>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658502D5-6482-4C54-A653-51AC895A734F}"/>
              </a:ext>
            </a:extLst>
          </p:cNvPr>
          <p:cNvSpPr txBox="1"/>
          <p:nvPr/>
        </p:nvSpPr>
        <p:spPr>
          <a:xfrm>
            <a:off x="6622439" y="33272"/>
            <a:ext cx="3278462" cy="2123658"/>
          </a:xfrm>
          <a:prstGeom prst="rect">
            <a:avLst/>
          </a:prstGeom>
          <a:noFill/>
        </p:spPr>
        <p:txBody>
          <a:bodyPr wrap="none" rtlCol="0">
            <a:spAutoFit/>
          </a:bodyPr>
          <a:lstStyle/>
          <a:p>
            <a:pPr>
              <a:lnSpc>
                <a:spcPct val="150000"/>
              </a:lnSpc>
            </a:pPr>
            <a:r>
              <a:rPr lang="vi-VN" sz="9600" b="1" i="1" dirty="0">
                <a:solidFill>
                  <a:schemeClr val="bg1"/>
                </a:solidFill>
                <a:latin typeface="#9Slide06 Ong Do Gia" panose="02040603050506020204" pitchFamily="18" charset="0"/>
                <a:cs typeface="KodchiangUPC" panose="020B0502040204020203" pitchFamily="18" charset="-34"/>
              </a:rPr>
              <a:t>Mục Lục</a:t>
            </a:r>
            <a:endParaRPr lang="en-US" sz="9600" b="1" i="1" dirty="0">
              <a:solidFill>
                <a:schemeClr val="bg1"/>
              </a:solidFill>
              <a:latin typeface="#9Slide06 Ong Do Gia" panose="02040603050506020204" pitchFamily="18" charset="0"/>
              <a:cs typeface="KodchiangUPC" panose="020B0502040204020203" pitchFamily="18" charset="-34"/>
            </a:endParaRPr>
          </a:p>
        </p:txBody>
      </p:sp>
      <p:grpSp>
        <p:nvGrpSpPr>
          <p:cNvPr id="25" name="Group 24">
            <a:extLst>
              <a:ext uri="{FF2B5EF4-FFF2-40B4-BE49-F238E27FC236}">
                <a16:creationId xmlns:a16="http://schemas.microsoft.com/office/drawing/2014/main" id="{3DD10668-B768-4472-8BCA-318A8A7B988B}"/>
              </a:ext>
            </a:extLst>
          </p:cNvPr>
          <p:cNvGrpSpPr/>
          <p:nvPr/>
        </p:nvGrpSpPr>
        <p:grpSpPr>
          <a:xfrm>
            <a:off x="3968172" y="3968893"/>
            <a:ext cx="959644" cy="465282"/>
            <a:chOff x="2700337" y="1743074"/>
            <a:chExt cx="1414463" cy="685801"/>
          </a:xfrm>
        </p:grpSpPr>
        <p:sp>
          <p:nvSpPr>
            <p:cNvPr id="26" name="Freeform: Shape 25">
              <a:extLst>
                <a:ext uri="{FF2B5EF4-FFF2-40B4-BE49-F238E27FC236}">
                  <a16:creationId xmlns:a16="http://schemas.microsoft.com/office/drawing/2014/main" id="{FB7EC834-5367-4EA8-98E2-380DC9EFAAD7}"/>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7" name="Straight Connector 26">
              <a:extLst>
                <a:ext uri="{FF2B5EF4-FFF2-40B4-BE49-F238E27FC236}">
                  <a16:creationId xmlns:a16="http://schemas.microsoft.com/office/drawing/2014/main" id="{4750E74A-6A52-4A9A-8B77-2E0CFA8AFFBE}"/>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E085FA-844A-47D7-BE15-FCF14BE1AEE7}"/>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E0091B-0C9B-4694-A086-A976DAB075E8}"/>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44068D8-E4B0-46B5-93B6-15E34157E4BD}"/>
              </a:ext>
            </a:extLst>
          </p:cNvPr>
          <p:cNvGrpSpPr/>
          <p:nvPr/>
        </p:nvGrpSpPr>
        <p:grpSpPr>
          <a:xfrm>
            <a:off x="4793189" y="304068"/>
            <a:ext cx="756084" cy="366586"/>
            <a:chOff x="2700337" y="1743074"/>
            <a:chExt cx="1414463" cy="685801"/>
          </a:xfrm>
        </p:grpSpPr>
        <p:sp>
          <p:nvSpPr>
            <p:cNvPr id="36" name="Freeform: Shape 35">
              <a:extLst>
                <a:ext uri="{FF2B5EF4-FFF2-40B4-BE49-F238E27FC236}">
                  <a16:creationId xmlns:a16="http://schemas.microsoft.com/office/drawing/2014/main" id="{7C8AE072-0BB2-42C1-9343-9C46D089600E}"/>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7" name="Straight Connector 36">
              <a:extLst>
                <a:ext uri="{FF2B5EF4-FFF2-40B4-BE49-F238E27FC236}">
                  <a16:creationId xmlns:a16="http://schemas.microsoft.com/office/drawing/2014/main" id="{0ECCDE8F-5F99-44C3-893A-0D1C53655A3B}"/>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2FB615-68C7-4CF7-A4F4-79440967F44C}"/>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BCAAA1-2268-4E3F-B470-993D1942775B}"/>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CA18D7B-70D6-4C50-A5D4-D2CD8F80DCA7}"/>
              </a:ext>
            </a:extLst>
          </p:cNvPr>
          <p:cNvGrpSpPr/>
          <p:nvPr/>
        </p:nvGrpSpPr>
        <p:grpSpPr>
          <a:xfrm>
            <a:off x="10437689" y="5604019"/>
            <a:ext cx="1082881" cy="525033"/>
            <a:chOff x="2700337" y="1743074"/>
            <a:chExt cx="1414463" cy="685801"/>
          </a:xfrm>
        </p:grpSpPr>
        <p:sp>
          <p:nvSpPr>
            <p:cNvPr id="41" name="Freeform: Shape 40">
              <a:extLst>
                <a:ext uri="{FF2B5EF4-FFF2-40B4-BE49-F238E27FC236}">
                  <a16:creationId xmlns:a16="http://schemas.microsoft.com/office/drawing/2014/main" id="{C4131645-9BCE-47A4-9BC8-FF53D5DB8658}"/>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4AF63D61-21F2-4894-A1A0-B4AAE8972ABB}"/>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36C49B-91CB-4EE6-AA1D-56DEC6382DCA}"/>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F8A67D-217E-41DE-BB7A-D0A1D4BD5EE0}"/>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17C8D4A-2378-49F2-9E67-69F7200BDC9C}"/>
              </a:ext>
            </a:extLst>
          </p:cNvPr>
          <p:cNvGrpSpPr/>
          <p:nvPr/>
        </p:nvGrpSpPr>
        <p:grpSpPr>
          <a:xfrm>
            <a:off x="8748800" y="310702"/>
            <a:ext cx="771142" cy="373887"/>
            <a:chOff x="2700337" y="1743074"/>
            <a:chExt cx="1414463" cy="685801"/>
          </a:xfrm>
        </p:grpSpPr>
        <p:sp>
          <p:nvSpPr>
            <p:cNvPr id="46" name="Freeform: Shape 45">
              <a:extLst>
                <a:ext uri="{FF2B5EF4-FFF2-40B4-BE49-F238E27FC236}">
                  <a16:creationId xmlns:a16="http://schemas.microsoft.com/office/drawing/2014/main" id="{E5365D04-7D08-4795-BE35-5D8CF7FA67BF}"/>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7" name="Straight Connector 46">
              <a:extLst>
                <a:ext uri="{FF2B5EF4-FFF2-40B4-BE49-F238E27FC236}">
                  <a16:creationId xmlns:a16="http://schemas.microsoft.com/office/drawing/2014/main" id="{52690668-FFBD-4F6C-97FC-8036A80F3508}"/>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AD963E-F711-4312-B0B8-F8F71CD914B5}"/>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F2EEA6-E98F-4EDA-873A-31AA409528BE}"/>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E4BD2AE-EB2E-404F-B3EB-238493EB8482}"/>
              </a:ext>
            </a:extLst>
          </p:cNvPr>
          <p:cNvGrpSpPr/>
          <p:nvPr/>
        </p:nvGrpSpPr>
        <p:grpSpPr>
          <a:xfrm>
            <a:off x="1163861" y="519983"/>
            <a:ext cx="1267501" cy="614546"/>
            <a:chOff x="2700337" y="1743074"/>
            <a:chExt cx="1414463" cy="685801"/>
          </a:xfrm>
        </p:grpSpPr>
        <p:sp>
          <p:nvSpPr>
            <p:cNvPr id="51" name="Freeform: Shape 50">
              <a:extLst>
                <a:ext uri="{FF2B5EF4-FFF2-40B4-BE49-F238E27FC236}">
                  <a16:creationId xmlns:a16="http://schemas.microsoft.com/office/drawing/2014/main" id="{4AC8C606-D821-4EB0-B0DC-75FE60F1694A}"/>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2" name="Straight Connector 51">
              <a:extLst>
                <a:ext uri="{FF2B5EF4-FFF2-40B4-BE49-F238E27FC236}">
                  <a16:creationId xmlns:a16="http://schemas.microsoft.com/office/drawing/2014/main" id="{204CF539-F0E4-41B8-816B-6B0539AA4B15}"/>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96F7BE4-CAAD-4AC4-89B7-B71C2DE10210}"/>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0F6C24-A657-4D4E-A757-BFEA19E7D9B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D2E1B409-0144-4067-B424-EE72E237ED56}"/>
              </a:ext>
            </a:extLst>
          </p:cNvPr>
          <p:cNvSpPr txBox="1"/>
          <p:nvPr/>
        </p:nvSpPr>
        <p:spPr>
          <a:xfrm>
            <a:off x="169026" y="1275765"/>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65" name="TextBox 64">
            <a:extLst>
              <a:ext uri="{FF2B5EF4-FFF2-40B4-BE49-F238E27FC236}">
                <a16:creationId xmlns:a16="http://schemas.microsoft.com/office/drawing/2014/main" id="{434CD977-F542-4B51-B25B-E950107B5649}"/>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76" name="!!!223">
            <a:extLst>
              <a:ext uri="{FF2B5EF4-FFF2-40B4-BE49-F238E27FC236}">
                <a16:creationId xmlns:a16="http://schemas.microsoft.com/office/drawing/2014/main" id="{15A2C578-70E0-4312-BF40-44285058BA85}"/>
              </a:ext>
            </a:extLst>
          </p:cNvPr>
          <p:cNvSpPr txBox="1"/>
          <p:nvPr/>
        </p:nvSpPr>
        <p:spPr>
          <a:xfrm rot="6770410" flipV="1">
            <a:off x="7544429" y="-194728"/>
            <a:ext cx="1570690" cy="3626994"/>
          </a:xfrm>
          <a:custGeom>
            <a:avLst/>
            <a:gdLst/>
            <a:ahLst/>
            <a:cxnLst/>
            <a:rect l="l" t="t" r="r" b="b"/>
            <a:pathLst>
              <a:path w="1181528" h="1844688">
                <a:moveTo>
                  <a:pt x="997938" y="27749"/>
                </a:moveTo>
                <a:cubicBezTo>
                  <a:pt x="1007205" y="19782"/>
                  <a:pt x="1016737" y="15799"/>
                  <a:pt x="1026537" y="15799"/>
                </a:cubicBezTo>
                <a:lnTo>
                  <a:pt x="1030537" y="15799"/>
                </a:lnTo>
                <a:lnTo>
                  <a:pt x="1066335" y="47797"/>
                </a:lnTo>
                <a:lnTo>
                  <a:pt x="1066335" y="55796"/>
                </a:lnTo>
                <a:lnTo>
                  <a:pt x="1054536" y="71596"/>
                </a:lnTo>
                <a:lnTo>
                  <a:pt x="1054536" y="99594"/>
                </a:lnTo>
                <a:lnTo>
                  <a:pt x="1062535" y="107593"/>
                </a:lnTo>
                <a:cubicBezTo>
                  <a:pt x="1085467" y="35865"/>
                  <a:pt x="1105333" y="0"/>
                  <a:pt x="1122132" y="0"/>
                </a:cubicBezTo>
                <a:lnTo>
                  <a:pt x="1134131" y="0"/>
                </a:lnTo>
                <a:cubicBezTo>
                  <a:pt x="1159869" y="0"/>
                  <a:pt x="1174401" y="69063"/>
                  <a:pt x="1177728" y="207187"/>
                </a:cubicBezTo>
                <a:lnTo>
                  <a:pt x="1181528" y="242985"/>
                </a:lnTo>
                <a:lnTo>
                  <a:pt x="1181528" y="250985"/>
                </a:lnTo>
                <a:lnTo>
                  <a:pt x="1173728" y="318581"/>
                </a:lnTo>
                <a:lnTo>
                  <a:pt x="1177729" y="338579"/>
                </a:lnTo>
                <a:lnTo>
                  <a:pt x="1169729" y="406375"/>
                </a:lnTo>
                <a:lnTo>
                  <a:pt x="1173728" y="426174"/>
                </a:lnTo>
                <a:lnTo>
                  <a:pt x="1169729" y="497970"/>
                </a:lnTo>
                <a:lnTo>
                  <a:pt x="1173728" y="509969"/>
                </a:lnTo>
                <a:cubicBezTo>
                  <a:pt x="1173728" y="610496"/>
                  <a:pt x="1140597" y="779152"/>
                  <a:pt x="1074335" y="1015938"/>
                </a:cubicBezTo>
                <a:cubicBezTo>
                  <a:pt x="1011671" y="1178595"/>
                  <a:pt x="930743" y="1320719"/>
                  <a:pt x="831550" y="1442312"/>
                </a:cubicBezTo>
                <a:lnTo>
                  <a:pt x="704357" y="1577704"/>
                </a:lnTo>
                <a:cubicBezTo>
                  <a:pt x="675425" y="1613834"/>
                  <a:pt x="614429" y="1661698"/>
                  <a:pt x="521369" y="1721295"/>
                </a:cubicBezTo>
                <a:cubicBezTo>
                  <a:pt x="397509" y="1803556"/>
                  <a:pt x="272783" y="1844687"/>
                  <a:pt x="147191" y="1844688"/>
                </a:cubicBezTo>
                <a:lnTo>
                  <a:pt x="107393" y="1844687"/>
                </a:lnTo>
                <a:cubicBezTo>
                  <a:pt x="35797" y="1835888"/>
                  <a:pt x="0" y="1818623"/>
                  <a:pt x="0" y="1792890"/>
                </a:cubicBezTo>
                <a:lnTo>
                  <a:pt x="4000" y="1792891"/>
                </a:lnTo>
                <a:lnTo>
                  <a:pt x="0" y="1788891"/>
                </a:lnTo>
                <a:lnTo>
                  <a:pt x="0" y="1773092"/>
                </a:lnTo>
                <a:cubicBezTo>
                  <a:pt x="8266" y="1738560"/>
                  <a:pt x="25532" y="1721295"/>
                  <a:pt x="51797" y="1721295"/>
                </a:cubicBezTo>
                <a:cubicBezTo>
                  <a:pt x="65929" y="1710629"/>
                  <a:pt x="77862" y="1705295"/>
                  <a:pt x="87595" y="1705295"/>
                </a:cubicBezTo>
                <a:cubicBezTo>
                  <a:pt x="90261" y="1716761"/>
                  <a:pt x="96861" y="1723428"/>
                  <a:pt x="107393" y="1725294"/>
                </a:cubicBezTo>
                <a:lnTo>
                  <a:pt x="139191" y="1745093"/>
                </a:lnTo>
                <a:lnTo>
                  <a:pt x="159190" y="1741093"/>
                </a:lnTo>
                <a:lnTo>
                  <a:pt x="178989" y="1745094"/>
                </a:lnTo>
                <a:lnTo>
                  <a:pt x="198988" y="1741093"/>
                </a:lnTo>
                <a:lnTo>
                  <a:pt x="226787" y="1745093"/>
                </a:lnTo>
                <a:cubicBezTo>
                  <a:pt x="229453" y="1737094"/>
                  <a:pt x="237452" y="1733094"/>
                  <a:pt x="250785" y="1733094"/>
                </a:cubicBezTo>
                <a:lnTo>
                  <a:pt x="290382" y="1733095"/>
                </a:lnTo>
                <a:cubicBezTo>
                  <a:pt x="317048" y="1722562"/>
                  <a:pt x="339645" y="1717295"/>
                  <a:pt x="358178" y="1717295"/>
                </a:cubicBezTo>
                <a:lnTo>
                  <a:pt x="505370" y="1649499"/>
                </a:lnTo>
                <a:cubicBezTo>
                  <a:pt x="540833" y="1642300"/>
                  <a:pt x="576632" y="1623701"/>
                  <a:pt x="612763" y="1593703"/>
                </a:cubicBezTo>
                <a:cubicBezTo>
                  <a:pt x="631028" y="1593702"/>
                  <a:pt x="686758" y="1547239"/>
                  <a:pt x="779952" y="1454311"/>
                </a:cubicBezTo>
                <a:cubicBezTo>
                  <a:pt x="779952" y="1443645"/>
                  <a:pt x="785219" y="1438313"/>
                  <a:pt x="795752" y="1438312"/>
                </a:cubicBezTo>
                <a:cubicBezTo>
                  <a:pt x="940942" y="1296988"/>
                  <a:pt x="1043070" y="1091134"/>
                  <a:pt x="1102132" y="820750"/>
                </a:cubicBezTo>
                <a:cubicBezTo>
                  <a:pt x="1128665" y="689825"/>
                  <a:pt x="1141931" y="607496"/>
                  <a:pt x="1141930" y="573765"/>
                </a:cubicBezTo>
                <a:lnTo>
                  <a:pt x="1141931" y="545767"/>
                </a:lnTo>
                <a:lnTo>
                  <a:pt x="1145930" y="529768"/>
                </a:lnTo>
                <a:lnTo>
                  <a:pt x="1141930" y="525968"/>
                </a:lnTo>
                <a:lnTo>
                  <a:pt x="1145930" y="505970"/>
                </a:lnTo>
                <a:lnTo>
                  <a:pt x="1145930" y="442174"/>
                </a:lnTo>
                <a:lnTo>
                  <a:pt x="1149930" y="406376"/>
                </a:lnTo>
                <a:lnTo>
                  <a:pt x="1145931" y="402376"/>
                </a:lnTo>
                <a:lnTo>
                  <a:pt x="1145931" y="398376"/>
                </a:lnTo>
                <a:cubicBezTo>
                  <a:pt x="1147930" y="363845"/>
                  <a:pt x="1150597" y="346579"/>
                  <a:pt x="1153930" y="346579"/>
                </a:cubicBezTo>
                <a:lnTo>
                  <a:pt x="1149930" y="326580"/>
                </a:lnTo>
                <a:cubicBezTo>
                  <a:pt x="1149929" y="235252"/>
                  <a:pt x="1139331" y="151591"/>
                  <a:pt x="1118132" y="75595"/>
                </a:cubicBezTo>
                <a:lnTo>
                  <a:pt x="1110132" y="75596"/>
                </a:lnTo>
                <a:cubicBezTo>
                  <a:pt x="1106666" y="75596"/>
                  <a:pt x="1098733" y="94194"/>
                  <a:pt x="1086333" y="131392"/>
                </a:cubicBezTo>
                <a:cubicBezTo>
                  <a:pt x="1065935" y="150058"/>
                  <a:pt x="1051335" y="159390"/>
                  <a:pt x="1042537" y="159390"/>
                </a:cubicBezTo>
                <a:cubicBezTo>
                  <a:pt x="1015071" y="159390"/>
                  <a:pt x="991206" y="127459"/>
                  <a:pt x="970941" y="63596"/>
                </a:cubicBezTo>
                <a:cubicBezTo>
                  <a:pt x="979674" y="47664"/>
                  <a:pt x="988673" y="35715"/>
                  <a:pt x="997938" y="27749"/>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dirty="0">
              <a:latin typeface="#9Slide06 ThuPhap Thien An" panose="02040603050506020204" pitchFamily="18" charset="0"/>
            </a:endParaRPr>
          </a:p>
        </p:txBody>
      </p:sp>
      <p:pic>
        <p:nvPicPr>
          <p:cNvPr id="77"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45A1DF7A-CDBA-4127-A07F-C7DAB8CA0103}"/>
              </a:ext>
            </a:extLst>
          </p:cNvPr>
          <p:cNvPicPr>
            <a:picLocks noChangeAspect="1" noChangeArrowheads="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120342" y="-160388"/>
            <a:ext cx="1700421" cy="1612168"/>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D1E63C07-717A-48C5-A8C8-7C340B9710E4}"/>
              </a:ext>
            </a:extLst>
          </p:cNvPr>
          <p:cNvGrpSpPr/>
          <p:nvPr/>
        </p:nvGrpSpPr>
        <p:grpSpPr>
          <a:xfrm>
            <a:off x="4995994" y="2473245"/>
            <a:ext cx="1571804" cy="1571804"/>
            <a:chOff x="5054158" y="2836914"/>
            <a:chExt cx="1571804" cy="1571804"/>
          </a:xfrm>
        </p:grpSpPr>
        <p:grpSp>
          <p:nvGrpSpPr>
            <p:cNvPr id="88" name="Group 87">
              <a:extLst>
                <a:ext uri="{FF2B5EF4-FFF2-40B4-BE49-F238E27FC236}">
                  <a16:creationId xmlns:a16="http://schemas.microsoft.com/office/drawing/2014/main" id="{D371C956-54C2-407F-B6C7-A65918CDF063}"/>
                </a:ext>
              </a:extLst>
            </p:cNvPr>
            <p:cNvGrpSpPr/>
            <p:nvPr/>
          </p:nvGrpSpPr>
          <p:grpSpPr>
            <a:xfrm>
              <a:off x="5054158" y="2836914"/>
              <a:ext cx="1571804" cy="1571804"/>
              <a:chOff x="7489424" y="2811195"/>
              <a:chExt cx="1571804" cy="1571804"/>
            </a:xfrm>
            <a:effectLst>
              <a:outerShdw blurRad="393700" dist="50800" dir="5400000" algn="ctr" rotWithShape="0">
                <a:srgbClr val="000000">
                  <a:alpha val="43137"/>
                </a:srgbClr>
              </a:outerShdw>
            </a:effectLst>
          </p:grpSpPr>
          <p:sp>
            <p:nvSpPr>
              <p:cNvPr id="90" name="Oval 89">
                <a:extLst>
                  <a:ext uri="{FF2B5EF4-FFF2-40B4-BE49-F238E27FC236}">
                    <a16:creationId xmlns:a16="http://schemas.microsoft.com/office/drawing/2014/main" id="{1DE1BF40-9798-4955-8429-6F38591BD98B}"/>
                  </a:ext>
                </a:extLst>
              </p:cNvPr>
              <p:cNvSpPr/>
              <p:nvPr/>
            </p:nvSpPr>
            <p:spPr>
              <a:xfrm>
                <a:off x="7489424" y="2811195"/>
                <a:ext cx="1571804" cy="1571804"/>
              </a:xfrm>
              <a:prstGeom prst="ellips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1B09629-A50C-4ECC-B81C-00B2145A3A2E}"/>
                  </a:ext>
                </a:extLst>
              </p:cNvPr>
              <p:cNvSpPr/>
              <p:nvPr/>
            </p:nvSpPr>
            <p:spPr>
              <a:xfrm>
                <a:off x="7597164" y="2884549"/>
                <a:ext cx="1391071" cy="1391071"/>
              </a:xfrm>
              <a:prstGeom prst="ellips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A40D8460-E519-49F5-B14D-4078DF220E47}"/>
                </a:ext>
              </a:extLst>
            </p:cNvPr>
            <p:cNvSpPr txBox="1"/>
            <p:nvPr/>
          </p:nvSpPr>
          <p:spPr>
            <a:xfrm>
              <a:off x="5438735" y="3052499"/>
              <a:ext cx="1184569" cy="1077218"/>
            </a:xfrm>
            <a:prstGeom prst="rect">
              <a:avLst/>
            </a:prstGeom>
            <a:noFill/>
          </p:spPr>
          <p:txBody>
            <a:bodyPr wrap="square" rtlCol="0">
              <a:spAutoFit/>
            </a:bodyPr>
            <a:lstStyle/>
            <a:p>
              <a:r>
                <a:rPr lang="en-US" sz="3200" b="1" dirty="0" err="1">
                  <a:latin typeface="#9Slide06 Ong Do Gia" panose="02040603050506020204" pitchFamily="18" charset="0"/>
                </a:rPr>
                <a:t>Giới</a:t>
              </a:r>
              <a:r>
                <a:rPr lang="en-US" sz="3200" b="1" dirty="0">
                  <a:latin typeface="#9Slide06 Ong Do Gia" panose="02040603050506020204" pitchFamily="18" charset="0"/>
                </a:rPr>
                <a:t> </a:t>
              </a:r>
              <a:r>
                <a:rPr lang="en-US" sz="3200" b="1" dirty="0" err="1">
                  <a:latin typeface="#9Slide06 Ong Do Gia" panose="02040603050506020204" pitchFamily="18" charset="0"/>
                </a:rPr>
                <a:t>thiệu</a:t>
              </a:r>
              <a:endParaRPr lang="en-US" sz="3200" b="1" dirty="0">
                <a:latin typeface="#9Slide06 Ong Do Gia" panose="02040603050506020204" pitchFamily="18" charset="0"/>
              </a:endParaRPr>
            </a:p>
          </p:txBody>
        </p:sp>
      </p:grpSp>
      <p:grpSp>
        <p:nvGrpSpPr>
          <p:cNvPr id="92" name="Group 91">
            <a:extLst>
              <a:ext uri="{FF2B5EF4-FFF2-40B4-BE49-F238E27FC236}">
                <a16:creationId xmlns:a16="http://schemas.microsoft.com/office/drawing/2014/main" id="{F9EE01E4-EB3C-48BE-88B5-027AEF9F5193}"/>
              </a:ext>
            </a:extLst>
          </p:cNvPr>
          <p:cNvGrpSpPr/>
          <p:nvPr/>
        </p:nvGrpSpPr>
        <p:grpSpPr>
          <a:xfrm>
            <a:off x="9735471" y="2434034"/>
            <a:ext cx="1571804" cy="1659437"/>
            <a:chOff x="9755754" y="2836914"/>
            <a:chExt cx="1571804" cy="1659437"/>
          </a:xfrm>
        </p:grpSpPr>
        <p:grpSp>
          <p:nvGrpSpPr>
            <p:cNvPr id="93" name="Group 92">
              <a:extLst>
                <a:ext uri="{FF2B5EF4-FFF2-40B4-BE49-F238E27FC236}">
                  <a16:creationId xmlns:a16="http://schemas.microsoft.com/office/drawing/2014/main" id="{2B858D35-C139-4D81-A2BF-F959B2C2D04D}"/>
                </a:ext>
              </a:extLst>
            </p:cNvPr>
            <p:cNvGrpSpPr/>
            <p:nvPr/>
          </p:nvGrpSpPr>
          <p:grpSpPr>
            <a:xfrm>
              <a:off x="9755754" y="2836914"/>
              <a:ext cx="1571804" cy="1571804"/>
              <a:chOff x="7489424" y="2811195"/>
              <a:chExt cx="1571804" cy="1571804"/>
            </a:xfrm>
            <a:effectLst>
              <a:outerShdw blurRad="393700" dist="50800" dir="5400000" algn="ctr" rotWithShape="0">
                <a:srgbClr val="000000">
                  <a:alpha val="43137"/>
                </a:srgbClr>
              </a:outerShdw>
            </a:effectLst>
          </p:grpSpPr>
          <p:sp>
            <p:nvSpPr>
              <p:cNvPr id="95" name="Oval 94">
                <a:extLst>
                  <a:ext uri="{FF2B5EF4-FFF2-40B4-BE49-F238E27FC236}">
                    <a16:creationId xmlns:a16="http://schemas.microsoft.com/office/drawing/2014/main" id="{98832DE7-1E33-45C6-B5D1-F80E92B858DD}"/>
                  </a:ext>
                </a:extLst>
              </p:cNvPr>
              <p:cNvSpPr/>
              <p:nvPr/>
            </p:nvSpPr>
            <p:spPr>
              <a:xfrm>
                <a:off x="7489424" y="2811195"/>
                <a:ext cx="1571804" cy="1571804"/>
              </a:xfrm>
              <a:prstGeom prst="ellips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60F91A52-A65A-402C-BB16-B8F11174A91A}"/>
                  </a:ext>
                </a:extLst>
              </p:cNvPr>
              <p:cNvSpPr/>
              <p:nvPr/>
            </p:nvSpPr>
            <p:spPr>
              <a:xfrm>
                <a:off x="7579791" y="2901562"/>
                <a:ext cx="1391071" cy="1391071"/>
              </a:xfrm>
              <a:prstGeom prst="ellips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D0CA184-8061-4D33-9560-5AB5956CD5F1}"/>
                </a:ext>
              </a:extLst>
            </p:cNvPr>
            <p:cNvSpPr txBox="1"/>
            <p:nvPr/>
          </p:nvSpPr>
          <p:spPr>
            <a:xfrm>
              <a:off x="9905927" y="3111356"/>
              <a:ext cx="1273665" cy="1384995"/>
            </a:xfrm>
            <a:prstGeom prst="rect">
              <a:avLst/>
            </a:prstGeom>
            <a:noFill/>
          </p:spPr>
          <p:txBody>
            <a:bodyPr wrap="square" rtlCol="0">
              <a:spAutoFit/>
            </a:bodyPr>
            <a:lstStyle/>
            <a:p>
              <a:pPr algn="ctr"/>
              <a:r>
                <a:rPr lang="en-US" sz="2800" b="1" dirty="0" err="1">
                  <a:latin typeface="#9Slide06 Ong Do Gia" panose="02040603050506020204" pitchFamily="18" charset="0"/>
                </a:rPr>
                <a:t>Món</a:t>
              </a:r>
              <a:r>
                <a:rPr lang="en-US" sz="2800" b="1" dirty="0">
                  <a:latin typeface="#9Slide06 Ong Do Gia" panose="02040603050506020204" pitchFamily="18" charset="0"/>
                </a:rPr>
                <a:t> </a:t>
              </a:r>
              <a:r>
                <a:rPr lang="en-US" sz="2800" b="1" dirty="0" err="1">
                  <a:latin typeface="#9Slide06 Ong Do Gia" panose="02040603050506020204" pitchFamily="18" charset="0"/>
                </a:rPr>
                <a:t>đặc</a:t>
              </a:r>
              <a:r>
                <a:rPr lang="en-US" sz="2800" b="1" dirty="0">
                  <a:latin typeface="#9Slide06 Ong Do Gia" panose="02040603050506020204" pitchFamily="18" charset="0"/>
                </a:rPr>
                <a:t> </a:t>
              </a:r>
              <a:r>
                <a:rPr lang="en-US" sz="2800" b="1" dirty="0" err="1">
                  <a:latin typeface="#9Slide06 Ong Do Gia" panose="02040603050506020204" pitchFamily="18" charset="0"/>
                </a:rPr>
                <a:t>biệt</a:t>
              </a:r>
              <a:endParaRPr lang="en-US" sz="2800" b="1" dirty="0">
                <a:latin typeface="#9Slide06 Ong Do Gia" panose="02040603050506020204" pitchFamily="18" charset="0"/>
              </a:endParaRPr>
            </a:p>
          </p:txBody>
        </p:sp>
      </p:grpSp>
      <p:grpSp>
        <p:nvGrpSpPr>
          <p:cNvPr id="97" name="Group 96">
            <a:extLst>
              <a:ext uri="{FF2B5EF4-FFF2-40B4-BE49-F238E27FC236}">
                <a16:creationId xmlns:a16="http://schemas.microsoft.com/office/drawing/2014/main" id="{037A4F97-37CA-48DC-8324-1660F63E0864}"/>
              </a:ext>
            </a:extLst>
          </p:cNvPr>
          <p:cNvGrpSpPr/>
          <p:nvPr/>
        </p:nvGrpSpPr>
        <p:grpSpPr>
          <a:xfrm>
            <a:off x="7329456" y="2441762"/>
            <a:ext cx="1571804" cy="1571804"/>
            <a:chOff x="7404956" y="2836914"/>
            <a:chExt cx="1571804" cy="1571804"/>
          </a:xfrm>
        </p:grpSpPr>
        <p:grpSp>
          <p:nvGrpSpPr>
            <p:cNvPr id="98" name="Group 97">
              <a:extLst>
                <a:ext uri="{FF2B5EF4-FFF2-40B4-BE49-F238E27FC236}">
                  <a16:creationId xmlns:a16="http://schemas.microsoft.com/office/drawing/2014/main" id="{446A5561-D6BF-4DAC-B02E-3B4031E5F6BA}"/>
                </a:ext>
              </a:extLst>
            </p:cNvPr>
            <p:cNvGrpSpPr/>
            <p:nvPr/>
          </p:nvGrpSpPr>
          <p:grpSpPr>
            <a:xfrm>
              <a:off x="7404956" y="2836914"/>
              <a:ext cx="1571804" cy="1571804"/>
              <a:chOff x="7489424" y="2811195"/>
              <a:chExt cx="1571804" cy="1571804"/>
            </a:xfrm>
            <a:effectLst>
              <a:outerShdw blurRad="393700" dist="50800" dir="5400000" algn="ctr" rotWithShape="0">
                <a:srgbClr val="000000">
                  <a:alpha val="43137"/>
                </a:srgbClr>
              </a:outerShdw>
            </a:effectLst>
          </p:grpSpPr>
          <p:sp>
            <p:nvSpPr>
              <p:cNvPr id="100" name="Oval 99">
                <a:extLst>
                  <a:ext uri="{FF2B5EF4-FFF2-40B4-BE49-F238E27FC236}">
                    <a16:creationId xmlns:a16="http://schemas.microsoft.com/office/drawing/2014/main" id="{5E028895-DD30-45C3-AA31-BC59A16C3DCC}"/>
                  </a:ext>
                </a:extLst>
              </p:cNvPr>
              <p:cNvSpPr/>
              <p:nvPr/>
            </p:nvSpPr>
            <p:spPr>
              <a:xfrm>
                <a:off x="7489424" y="2811195"/>
                <a:ext cx="1571804" cy="1571804"/>
              </a:xfrm>
              <a:prstGeom prst="ellipse">
                <a:avLst/>
              </a:prstGeom>
              <a:solidFill>
                <a:schemeClr val="bg1"/>
              </a:solidFill>
              <a:ln w="762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7559144-3E86-42BF-A210-641E80A07F79}"/>
                  </a:ext>
                </a:extLst>
              </p:cNvPr>
              <p:cNvSpPr/>
              <p:nvPr/>
            </p:nvSpPr>
            <p:spPr>
              <a:xfrm>
                <a:off x="7579791" y="2901562"/>
                <a:ext cx="1391071" cy="1391071"/>
              </a:xfrm>
              <a:prstGeom prst="ellipse">
                <a:avLst/>
              </a:prstGeom>
              <a:solidFill>
                <a:schemeClr val="bg1"/>
              </a:solidFill>
              <a:ln w="28575">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72DB4303-610B-4988-B613-574EC737AFB9}"/>
                </a:ext>
              </a:extLst>
            </p:cNvPr>
            <p:cNvSpPr txBox="1"/>
            <p:nvPr/>
          </p:nvSpPr>
          <p:spPr>
            <a:xfrm>
              <a:off x="7545290" y="3128379"/>
              <a:ext cx="1245251" cy="954107"/>
            </a:xfrm>
            <a:prstGeom prst="rect">
              <a:avLst/>
            </a:prstGeom>
            <a:noFill/>
          </p:spPr>
          <p:txBody>
            <a:bodyPr wrap="square" rtlCol="0">
              <a:spAutoFit/>
            </a:bodyPr>
            <a:lstStyle/>
            <a:p>
              <a:pPr algn="ctr"/>
              <a:r>
                <a:rPr lang="en-US" sz="2800" b="1" dirty="0" err="1">
                  <a:latin typeface="#9Slide06 Ong Do Gia" panose="02040603050506020204" pitchFamily="18" charset="0"/>
                </a:rPr>
                <a:t>Truyền</a:t>
              </a:r>
              <a:r>
                <a:rPr lang="en-US" sz="2800" b="1" dirty="0">
                  <a:latin typeface="#9Slide06 Ong Do Gia" panose="02040603050506020204" pitchFamily="18" charset="0"/>
                </a:rPr>
                <a:t> </a:t>
              </a:r>
              <a:r>
                <a:rPr lang="en-US" sz="2800" b="1" dirty="0" err="1">
                  <a:latin typeface="#9Slide06 Ong Do Gia" panose="02040603050506020204" pitchFamily="18" charset="0"/>
                </a:rPr>
                <a:t>thống</a:t>
              </a:r>
              <a:endParaRPr lang="en-US" sz="2800" b="1" dirty="0">
                <a:latin typeface="#9Slide06 Ong Do Gia" panose="02040603050506020204" pitchFamily="18" charset="0"/>
              </a:endParaRPr>
            </a:p>
          </p:txBody>
        </p:sp>
      </p:grpSp>
      <p:sp>
        <p:nvSpPr>
          <p:cNvPr id="112" name="TextBox 111">
            <a:extLst>
              <a:ext uri="{FF2B5EF4-FFF2-40B4-BE49-F238E27FC236}">
                <a16:creationId xmlns:a16="http://schemas.microsoft.com/office/drawing/2014/main" id="{F1D1738E-B171-43A3-8F59-FEA3EC452B5E}"/>
              </a:ext>
            </a:extLst>
          </p:cNvPr>
          <p:cNvSpPr txBox="1"/>
          <p:nvPr/>
        </p:nvSpPr>
        <p:spPr>
          <a:xfrm>
            <a:off x="7329440" y="4395516"/>
            <a:ext cx="1711985" cy="2308324"/>
          </a:xfrm>
          <a:prstGeom prst="rect">
            <a:avLst/>
          </a:prstGeom>
          <a:noFill/>
        </p:spPr>
        <p:txBody>
          <a:bodyPr wrap="square" rtlCol="0">
            <a:spAutoFit/>
          </a:bodyPr>
          <a:lstStyle/>
          <a:p>
            <a:pPr algn="ctr"/>
            <a:r>
              <a:rPr lang="en-US" sz="2400" dirty="0" err="1">
                <a:latin typeface="#9Slide06 Ong Do Gia" panose="02040603050506020204" pitchFamily="18" charset="0"/>
              </a:rPr>
              <a:t>Những</a:t>
            </a:r>
            <a:r>
              <a:rPr lang="en-US" sz="2400" dirty="0">
                <a:latin typeface="#9Slide06 Ong Do Gia" panose="02040603050506020204" pitchFamily="18" charset="0"/>
              </a:rPr>
              <a:t> </a:t>
            </a:r>
            <a:r>
              <a:rPr lang="en-US" sz="2400" dirty="0" err="1">
                <a:latin typeface="#9Slide06 Ong Do Gia" panose="02040603050506020204" pitchFamily="18" charset="0"/>
              </a:rPr>
              <a:t>món</a:t>
            </a:r>
            <a:r>
              <a:rPr lang="en-US" sz="2400" dirty="0">
                <a:latin typeface="#9Slide06 Ong Do Gia" panose="02040603050506020204" pitchFamily="18" charset="0"/>
              </a:rPr>
              <a:t> </a:t>
            </a:r>
            <a:r>
              <a:rPr lang="en-US" sz="2400" dirty="0" err="1">
                <a:latin typeface="#9Slide06 Ong Do Gia" panose="02040603050506020204" pitchFamily="18" charset="0"/>
              </a:rPr>
              <a:t>ăn</a:t>
            </a:r>
            <a:r>
              <a:rPr lang="en-US" sz="2400" dirty="0">
                <a:latin typeface="#9Slide06 Ong Do Gia" panose="02040603050506020204" pitchFamily="18" charset="0"/>
              </a:rPr>
              <a:t> </a:t>
            </a:r>
            <a:r>
              <a:rPr lang="en-US" sz="2400" dirty="0" err="1">
                <a:latin typeface="#9Slide06 Ong Do Gia" panose="02040603050506020204" pitchFamily="18" charset="0"/>
              </a:rPr>
              <a:t>truyền</a:t>
            </a:r>
            <a:r>
              <a:rPr lang="en-US" sz="2400" dirty="0">
                <a:latin typeface="#9Slide06 Ong Do Gia" panose="02040603050506020204" pitchFamily="18" charset="0"/>
              </a:rPr>
              <a:t> </a:t>
            </a:r>
            <a:r>
              <a:rPr lang="en-US" sz="2400" dirty="0" err="1">
                <a:latin typeface="#9Slide06 Ong Do Gia" panose="02040603050506020204" pitchFamily="18" charset="0"/>
              </a:rPr>
              <a:t>thống</a:t>
            </a:r>
            <a:r>
              <a:rPr lang="en-US" sz="2400" dirty="0">
                <a:latin typeface="#9Slide06 Ong Do Gia" panose="02040603050506020204" pitchFamily="18" charset="0"/>
              </a:rPr>
              <a:t> </a:t>
            </a:r>
            <a:r>
              <a:rPr lang="en-US" sz="2400" dirty="0" err="1">
                <a:latin typeface="#9Slide06 Ong Do Gia" panose="02040603050506020204" pitchFamily="18" charset="0"/>
              </a:rPr>
              <a:t>được</a:t>
            </a:r>
            <a:r>
              <a:rPr lang="en-US" sz="2400" dirty="0">
                <a:latin typeface="#9Slide06 Ong Do Gia" panose="02040603050506020204" pitchFamily="18" charset="0"/>
              </a:rPr>
              <a:t> </a:t>
            </a:r>
            <a:r>
              <a:rPr lang="en-US" sz="2400" dirty="0" err="1">
                <a:latin typeface="#9Slide06 Ong Do Gia" panose="02040603050506020204" pitchFamily="18" charset="0"/>
              </a:rPr>
              <a:t>lưu</a:t>
            </a:r>
            <a:r>
              <a:rPr lang="en-US" sz="2400" dirty="0">
                <a:latin typeface="#9Slide06 Ong Do Gia" panose="02040603050506020204" pitchFamily="18" charset="0"/>
              </a:rPr>
              <a:t> </a:t>
            </a:r>
            <a:r>
              <a:rPr lang="en-US" sz="2400" dirty="0" err="1">
                <a:latin typeface="#9Slide06 Ong Do Gia" panose="02040603050506020204" pitchFamily="18" charset="0"/>
              </a:rPr>
              <a:t>truyền</a:t>
            </a:r>
            <a:r>
              <a:rPr lang="en-US" sz="2400" dirty="0">
                <a:latin typeface="#9Slide06 Ong Do Gia" panose="02040603050506020204" pitchFamily="18" charset="0"/>
              </a:rPr>
              <a:t> </a:t>
            </a:r>
            <a:r>
              <a:rPr lang="en-US" sz="2400" dirty="0" err="1">
                <a:latin typeface="#9Slide06 Ong Do Gia" panose="02040603050506020204" pitchFamily="18" charset="0"/>
              </a:rPr>
              <a:t>của</a:t>
            </a:r>
            <a:r>
              <a:rPr lang="en-US" sz="2400" dirty="0">
                <a:latin typeface="#9Slide06 Ong Do Gia" panose="02040603050506020204" pitchFamily="18" charset="0"/>
              </a:rPr>
              <a:t> </a:t>
            </a:r>
            <a:r>
              <a:rPr lang="en-US" sz="2400" dirty="0" err="1">
                <a:latin typeface="#9Slide06 Ong Do Gia" panose="02040603050506020204" pitchFamily="18" charset="0"/>
              </a:rPr>
              <a:t>người</a:t>
            </a:r>
            <a:r>
              <a:rPr lang="en-US" sz="2400" dirty="0">
                <a:latin typeface="#9Slide06 Ong Do Gia" panose="02040603050506020204" pitchFamily="18" charset="0"/>
              </a:rPr>
              <a:t> </a:t>
            </a:r>
            <a:r>
              <a:rPr lang="en-US" sz="2400" dirty="0" err="1">
                <a:latin typeface="#9Slide06 Ong Do Gia" panose="02040603050506020204" pitchFamily="18" charset="0"/>
              </a:rPr>
              <a:t>Việt</a:t>
            </a:r>
            <a:endParaRPr lang="en-US" sz="2400" dirty="0">
              <a:latin typeface="#9Slide06 Ong Do Gia" panose="02040603050506020204" pitchFamily="18" charset="0"/>
            </a:endParaRPr>
          </a:p>
        </p:txBody>
      </p:sp>
      <p:pic>
        <p:nvPicPr>
          <p:cNvPr id="114" name="Picture 113">
            <a:extLst>
              <a:ext uri="{FF2B5EF4-FFF2-40B4-BE49-F238E27FC236}">
                <a16:creationId xmlns:a16="http://schemas.microsoft.com/office/drawing/2014/main" id="{0021B555-5C43-4536-A0B3-6F281841E46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0023265" y="-2642395"/>
            <a:ext cx="4528375" cy="4528377"/>
          </a:xfrm>
          <a:prstGeom prst="rect">
            <a:avLst/>
          </a:prstGeom>
        </p:spPr>
      </p:pic>
      <p:pic>
        <p:nvPicPr>
          <p:cNvPr id="117" name="Picture 116">
            <a:extLst>
              <a:ext uri="{FF2B5EF4-FFF2-40B4-BE49-F238E27FC236}">
                <a16:creationId xmlns:a16="http://schemas.microsoft.com/office/drawing/2014/main" id="{F3B20B18-478A-4824-BEE1-240184AF266A}"/>
              </a:ext>
            </a:extLst>
          </p:cNvPr>
          <p:cNvPicPr>
            <a:picLocks noChangeAspect="1"/>
          </p:cNvPicPr>
          <p:nvPr/>
        </p:nvPicPr>
        <p:blipFill rotWithShape="1">
          <a:blip r:embed="rId11">
            <a:duotone>
              <a:schemeClr val="accent2">
                <a:shade val="45000"/>
                <a:satMod val="135000"/>
              </a:schemeClr>
              <a:prstClr val="white"/>
            </a:duotone>
            <a:extLst>
              <a:ext uri="{BEBA8EAE-BF5A-486C-A8C5-ECC9F3942E4B}">
                <a14:imgProps xmlns:a14="http://schemas.microsoft.com/office/drawing/2010/main">
                  <a14:imgLayer r:embed="rId12">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a:off x="10521373" y="1289457"/>
            <a:ext cx="1453648" cy="738808"/>
          </a:xfrm>
          <a:prstGeom prst="rect">
            <a:avLst/>
          </a:prstGeom>
        </p:spPr>
      </p:pic>
      <p:pic>
        <p:nvPicPr>
          <p:cNvPr id="118" name="Picture 117">
            <a:extLst>
              <a:ext uri="{FF2B5EF4-FFF2-40B4-BE49-F238E27FC236}">
                <a16:creationId xmlns:a16="http://schemas.microsoft.com/office/drawing/2014/main" id="{9A26E78B-6D1F-4227-A024-A82643D0E1F7}"/>
              </a:ext>
            </a:extLst>
          </p:cNvPr>
          <p:cNvPicPr>
            <a:picLocks noChangeAspect="1"/>
          </p:cNvPicPr>
          <p:nvPr/>
        </p:nvPicPr>
        <p:blipFill rotWithShape="1">
          <a:blip r:embed="rId13">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flipH="1">
            <a:off x="4423310" y="1360616"/>
            <a:ext cx="1453648" cy="738808"/>
          </a:xfrm>
          <a:prstGeom prst="rect">
            <a:avLst/>
          </a:prstGeom>
        </p:spPr>
      </p:pic>
      <p:sp>
        <p:nvSpPr>
          <p:cNvPr id="119" name="TextBox 118">
            <a:extLst>
              <a:ext uri="{FF2B5EF4-FFF2-40B4-BE49-F238E27FC236}">
                <a16:creationId xmlns:a16="http://schemas.microsoft.com/office/drawing/2014/main" id="{5EC56A20-7440-4CC7-9A52-36DE78C56238}"/>
              </a:ext>
            </a:extLst>
          </p:cNvPr>
          <p:cNvSpPr txBox="1"/>
          <p:nvPr/>
        </p:nvSpPr>
        <p:spPr>
          <a:xfrm>
            <a:off x="5010523" y="4325191"/>
            <a:ext cx="1812779" cy="1938992"/>
          </a:xfrm>
          <a:prstGeom prst="rect">
            <a:avLst/>
          </a:prstGeom>
          <a:noFill/>
        </p:spPr>
        <p:txBody>
          <a:bodyPr wrap="square" rtlCol="0">
            <a:spAutoFit/>
          </a:bodyPr>
          <a:lstStyle/>
          <a:p>
            <a:r>
              <a:rPr lang="vi-VN" sz="2400" dirty="0">
                <a:latin typeface="#9Slide06 Ong Do Gia" panose="02040603050506020204" pitchFamily="18" charset="0"/>
              </a:rPr>
              <a:t>   </a:t>
            </a:r>
            <a:r>
              <a:rPr lang="en-US" sz="2400" dirty="0" err="1">
                <a:latin typeface="#9Slide06 Ong Do Gia" panose="02040603050506020204" pitchFamily="18" charset="0"/>
              </a:rPr>
              <a:t>Tổng</a:t>
            </a:r>
            <a:r>
              <a:rPr lang="en-US" sz="2400" dirty="0">
                <a:latin typeface="#9Slide06 Ong Do Gia" panose="02040603050506020204" pitchFamily="18" charset="0"/>
              </a:rPr>
              <a:t> </a:t>
            </a:r>
            <a:r>
              <a:rPr lang="en-US" sz="2400" dirty="0" err="1">
                <a:latin typeface="#9Slide06 Ong Do Gia" panose="02040603050506020204" pitchFamily="18" charset="0"/>
              </a:rPr>
              <a:t>quát</a:t>
            </a:r>
            <a:r>
              <a:rPr lang="en-US" sz="2400" dirty="0">
                <a:latin typeface="#9Slide06 Ong Do Gia" panose="02040603050506020204" pitchFamily="18" charset="0"/>
              </a:rPr>
              <a:t> </a:t>
            </a:r>
            <a:r>
              <a:rPr lang="en-US" sz="2400" dirty="0" err="1">
                <a:latin typeface="#9Slide06 Ong Do Gia" panose="02040603050506020204" pitchFamily="18" charset="0"/>
              </a:rPr>
              <a:t>về</a:t>
            </a:r>
            <a:r>
              <a:rPr lang="en-US" sz="2400" dirty="0">
                <a:latin typeface="#9Slide06 Ong Do Gia" panose="02040603050506020204" pitchFamily="18" charset="0"/>
              </a:rPr>
              <a:t> </a:t>
            </a:r>
            <a:r>
              <a:rPr lang="vi-VN" sz="2400" dirty="0">
                <a:latin typeface="#9Slide06 Ong Do Gia" panose="02040603050506020204" pitchFamily="18" charset="0"/>
              </a:rPr>
              <a:t>  </a:t>
            </a:r>
            <a:r>
              <a:rPr lang="en-US" sz="2400" dirty="0" err="1">
                <a:latin typeface="#9Slide06 Ong Do Gia" panose="02040603050506020204" pitchFamily="18" charset="0"/>
              </a:rPr>
              <a:t>đất</a:t>
            </a:r>
            <a:r>
              <a:rPr lang="en-US" sz="2400" dirty="0">
                <a:latin typeface="#9Slide06 Ong Do Gia" panose="02040603050506020204" pitchFamily="18" charset="0"/>
              </a:rPr>
              <a:t> </a:t>
            </a:r>
            <a:r>
              <a:rPr lang="en-US" sz="2400" dirty="0" err="1">
                <a:latin typeface="#9Slide06 Ong Do Gia" panose="02040603050506020204" pitchFamily="18" charset="0"/>
              </a:rPr>
              <a:t>nước</a:t>
            </a:r>
            <a:r>
              <a:rPr lang="en-US" sz="2400" dirty="0">
                <a:latin typeface="#9Slide06 Ong Do Gia" panose="02040603050506020204" pitchFamily="18" charset="0"/>
              </a:rPr>
              <a:t>, con </a:t>
            </a:r>
            <a:r>
              <a:rPr lang="en-US" sz="2400" dirty="0" err="1">
                <a:latin typeface="#9Slide06 Ong Do Gia" panose="02040603050506020204" pitchFamily="18" charset="0"/>
              </a:rPr>
              <a:t>người</a:t>
            </a:r>
            <a:r>
              <a:rPr lang="en-US" sz="2400" dirty="0">
                <a:latin typeface="#9Slide06 Ong Do Gia" panose="02040603050506020204" pitchFamily="18" charset="0"/>
              </a:rPr>
              <a:t>, </a:t>
            </a:r>
            <a:r>
              <a:rPr lang="en-US" sz="2400" dirty="0" err="1">
                <a:latin typeface="#9Slide06 Ong Do Gia" panose="02040603050506020204" pitchFamily="18" charset="0"/>
              </a:rPr>
              <a:t>tiền</a:t>
            </a:r>
            <a:r>
              <a:rPr lang="en-US" sz="2400" dirty="0">
                <a:latin typeface="#9Slide06 Ong Do Gia" panose="02040603050506020204" pitchFamily="18" charset="0"/>
              </a:rPr>
              <a:t> </a:t>
            </a:r>
            <a:r>
              <a:rPr lang="en-US" sz="2400" dirty="0" err="1">
                <a:latin typeface="#9Slide06 Ong Do Gia" panose="02040603050506020204" pitchFamily="18" charset="0"/>
              </a:rPr>
              <a:t>tệ</a:t>
            </a:r>
            <a:r>
              <a:rPr lang="en-US" sz="2400" dirty="0">
                <a:latin typeface="#9Slide06 Ong Do Gia" panose="02040603050506020204" pitchFamily="18" charset="0"/>
              </a:rPr>
              <a:t> </a:t>
            </a:r>
            <a:r>
              <a:rPr lang="en-US" sz="2400" dirty="0" err="1">
                <a:latin typeface="#9Slide06 Ong Do Gia" panose="02040603050506020204" pitchFamily="18" charset="0"/>
              </a:rPr>
              <a:t>và</a:t>
            </a:r>
            <a:r>
              <a:rPr lang="en-US" sz="2400" dirty="0">
                <a:latin typeface="#9Slide06 Ong Do Gia" panose="02040603050506020204" pitchFamily="18" charset="0"/>
              </a:rPr>
              <a:t> </a:t>
            </a:r>
            <a:r>
              <a:rPr lang="en-US" sz="2400" dirty="0" err="1">
                <a:latin typeface="#9Slide06 Ong Do Gia" panose="02040603050506020204" pitchFamily="18" charset="0"/>
              </a:rPr>
              <a:t>danh</a:t>
            </a:r>
            <a:r>
              <a:rPr lang="en-US" sz="2400" dirty="0">
                <a:latin typeface="#9Slide06 Ong Do Gia" panose="02040603050506020204" pitchFamily="18" charset="0"/>
              </a:rPr>
              <a:t> </a:t>
            </a:r>
            <a:r>
              <a:rPr lang="en-US" sz="2400" dirty="0" err="1">
                <a:latin typeface="#9Slide06 Ong Do Gia" panose="02040603050506020204" pitchFamily="18" charset="0"/>
              </a:rPr>
              <a:t>hiệu</a:t>
            </a:r>
            <a:r>
              <a:rPr lang="en-US" sz="2400" dirty="0">
                <a:latin typeface="#9Slide06 Ong Do Gia" panose="02040603050506020204" pitchFamily="18" charset="0"/>
              </a:rPr>
              <a:t> </a:t>
            </a:r>
            <a:r>
              <a:rPr lang="en-US" sz="2400" dirty="0" err="1">
                <a:latin typeface="#9Slide06 Ong Do Gia" panose="02040603050506020204" pitchFamily="18" charset="0"/>
              </a:rPr>
              <a:t>trên</a:t>
            </a:r>
            <a:r>
              <a:rPr lang="en-US" sz="2400" dirty="0">
                <a:latin typeface="#9Slide06 Ong Do Gia" panose="02040603050506020204" pitchFamily="18" charset="0"/>
              </a:rPr>
              <a:t> </a:t>
            </a:r>
            <a:r>
              <a:rPr lang="en-US" sz="2400" dirty="0" err="1">
                <a:latin typeface="#9Slide06 Ong Do Gia" panose="02040603050506020204" pitchFamily="18" charset="0"/>
              </a:rPr>
              <a:t>thế</a:t>
            </a:r>
            <a:r>
              <a:rPr lang="en-US" sz="2400" dirty="0">
                <a:latin typeface="#9Slide06 Ong Do Gia" panose="02040603050506020204" pitchFamily="18" charset="0"/>
              </a:rPr>
              <a:t> </a:t>
            </a:r>
            <a:r>
              <a:rPr lang="en-US" sz="2400" dirty="0" err="1">
                <a:latin typeface="#9Slide06 Ong Do Gia" panose="02040603050506020204" pitchFamily="18" charset="0"/>
              </a:rPr>
              <a:t>giới</a:t>
            </a:r>
            <a:r>
              <a:rPr lang="en-US" sz="2400" dirty="0">
                <a:latin typeface="#9Slide06 Ong Do Gia" panose="02040603050506020204" pitchFamily="18" charset="0"/>
              </a:rPr>
              <a:t> </a:t>
            </a:r>
          </a:p>
        </p:txBody>
      </p:sp>
      <p:pic>
        <p:nvPicPr>
          <p:cNvPr id="196" name="Picture 195" descr="Diagram, schematic&#10;&#10;Description automatically generated">
            <a:extLst>
              <a:ext uri="{FF2B5EF4-FFF2-40B4-BE49-F238E27FC236}">
                <a16:creationId xmlns:a16="http://schemas.microsoft.com/office/drawing/2014/main" id="{A587588B-6BEC-4D15-8027-6EF45F87210D}"/>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54443" t="4722" r="19261" b="73334"/>
          <a:stretch/>
        </p:blipFill>
        <p:spPr>
          <a:xfrm rot="16200000">
            <a:off x="-61442" y="4249175"/>
            <a:ext cx="2705100" cy="1504950"/>
          </a:xfrm>
          <a:prstGeom prst="rect">
            <a:avLst/>
          </a:prstGeom>
        </p:spPr>
      </p:pic>
      <p:pic>
        <p:nvPicPr>
          <p:cNvPr id="197" name="Picture 196" descr="Diagram, schematic&#10;&#10;Description automatically generated">
            <a:extLst>
              <a:ext uri="{FF2B5EF4-FFF2-40B4-BE49-F238E27FC236}">
                <a16:creationId xmlns:a16="http://schemas.microsoft.com/office/drawing/2014/main" id="{80F9058A-626B-48B5-BAF5-D1C98DAA3680}"/>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54443" t="4722" r="19261" b="73334"/>
          <a:stretch/>
        </p:blipFill>
        <p:spPr>
          <a:xfrm rot="5400000">
            <a:off x="2124333" y="1877371"/>
            <a:ext cx="2705100" cy="1504950"/>
          </a:xfrm>
          <a:prstGeom prst="rect">
            <a:avLst/>
          </a:prstGeom>
        </p:spPr>
      </p:pic>
      <p:sp>
        <p:nvSpPr>
          <p:cNvPr id="113" name="TextBox 112">
            <a:extLst>
              <a:ext uri="{FF2B5EF4-FFF2-40B4-BE49-F238E27FC236}">
                <a16:creationId xmlns:a16="http://schemas.microsoft.com/office/drawing/2014/main" id="{A97CA8B7-2E0F-4E46-BBA7-A1DB52CE6A46}"/>
              </a:ext>
            </a:extLst>
          </p:cNvPr>
          <p:cNvSpPr txBox="1"/>
          <p:nvPr/>
        </p:nvSpPr>
        <p:spPr>
          <a:xfrm>
            <a:off x="9724287" y="4526852"/>
            <a:ext cx="1711985" cy="1938992"/>
          </a:xfrm>
          <a:prstGeom prst="rect">
            <a:avLst/>
          </a:prstGeom>
          <a:noFill/>
        </p:spPr>
        <p:txBody>
          <a:bodyPr wrap="square" rtlCol="0">
            <a:spAutoFit/>
          </a:bodyPr>
          <a:lstStyle/>
          <a:p>
            <a:pPr algn="ctr"/>
            <a:r>
              <a:rPr lang="en-US" sz="2400" dirty="0" err="1">
                <a:latin typeface="#9Slide06 Ong Do Gia" panose="02040603050506020204" pitchFamily="18" charset="0"/>
              </a:rPr>
              <a:t>Những</a:t>
            </a:r>
            <a:r>
              <a:rPr lang="en-US" sz="2400" dirty="0">
                <a:latin typeface="#9Slide06 Ong Do Gia" panose="02040603050506020204" pitchFamily="18" charset="0"/>
              </a:rPr>
              <a:t> </a:t>
            </a:r>
            <a:r>
              <a:rPr lang="en-US" sz="2400" dirty="0" err="1">
                <a:latin typeface="#9Slide06 Ong Do Gia" panose="02040603050506020204" pitchFamily="18" charset="0"/>
              </a:rPr>
              <a:t>món</a:t>
            </a:r>
            <a:r>
              <a:rPr lang="en-US" sz="2400" dirty="0">
                <a:latin typeface="#9Slide06 Ong Do Gia" panose="02040603050506020204" pitchFamily="18" charset="0"/>
              </a:rPr>
              <a:t> </a:t>
            </a:r>
            <a:r>
              <a:rPr lang="en-US" sz="2400" dirty="0" err="1">
                <a:latin typeface="#9Slide06 Ong Do Gia" panose="02040603050506020204" pitchFamily="18" charset="0"/>
              </a:rPr>
              <a:t>ăn</a:t>
            </a:r>
            <a:r>
              <a:rPr lang="en-US" sz="2400" dirty="0">
                <a:latin typeface="#9Slide06 Ong Do Gia" panose="02040603050506020204" pitchFamily="18" charset="0"/>
              </a:rPr>
              <a:t> </a:t>
            </a:r>
            <a:r>
              <a:rPr lang="en-US" sz="2400" dirty="0" err="1">
                <a:latin typeface="#9Slide06 Ong Do Gia" panose="02040603050506020204" pitchFamily="18" charset="0"/>
              </a:rPr>
              <a:t>nổi</a:t>
            </a:r>
            <a:r>
              <a:rPr lang="en-US" sz="2400" dirty="0">
                <a:latin typeface="#9Slide06 Ong Do Gia" panose="02040603050506020204" pitchFamily="18" charset="0"/>
              </a:rPr>
              <a:t> </a:t>
            </a:r>
            <a:r>
              <a:rPr lang="en-US" sz="2400" dirty="0" err="1">
                <a:latin typeface="#9Slide06 Ong Do Gia" panose="02040603050506020204" pitchFamily="18" charset="0"/>
              </a:rPr>
              <a:t>tiếng</a:t>
            </a:r>
            <a:r>
              <a:rPr lang="en-US" sz="2400" dirty="0">
                <a:latin typeface="#9Slide06 Ong Do Gia" panose="02040603050506020204" pitchFamily="18" charset="0"/>
              </a:rPr>
              <a:t> </a:t>
            </a:r>
            <a:r>
              <a:rPr lang="en-US" sz="2400" dirty="0" err="1">
                <a:latin typeface="#9Slide06 Ong Do Gia" panose="02040603050506020204" pitchFamily="18" charset="0"/>
              </a:rPr>
              <a:t>có</a:t>
            </a:r>
            <a:r>
              <a:rPr lang="en-US" sz="2400" dirty="0">
                <a:latin typeface="#9Slide06 Ong Do Gia" panose="02040603050506020204" pitchFamily="18" charset="0"/>
              </a:rPr>
              <a:t> </a:t>
            </a:r>
            <a:r>
              <a:rPr lang="en-US" sz="2400" dirty="0" err="1">
                <a:latin typeface="#9Slide06 Ong Do Gia" panose="02040603050506020204" pitchFamily="18" charset="0"/>
              </a:rPr>
              <a:t>tầm</a:t>
            </a:r>
            <a:r>
              <a:rPr lang="en-US" sz="2400" dirty="0">
                <a:latin typeface="#9Slide06 Ong Do Gia" panose="02040603050506020204" pitchFamily="18" charset="0"/>
              </a:rPr>
              <a:t> </a:t>
            </a:r>
            <a:r>
              <a:rPr lang="en-US" sz="2400" dirty="0" err="1">
                <a:latin typeface="#9Slide06 Ong Do Gia" panose="02040603050506020204" pitchFamily="18" charset="0"/>
              </a:rPr>
              <a:t>ảnh</a:t>
            </a:r>
            <a:r>
              <a:rPr lang="en-US" sz="2400" dirty="0">
                <a:latin typeface="#9Slide06 Ong Do Gia" panose="02040603050506020204" pitchFamily="18" charset="0"/>
              </a:rPr>
              <a:t> </a:t>
            </a:r>
            <a:r>
              <a:rPr lang="en-US" sz="2400" dirty="0" err="1">
                <a:latin typeface="#9Slide06 Ong Do Gia" panose="02040603050506020204" pitchFamily="18" charset="0"/>
              </a:rPr>
              <a:t>hưởng</a:t>
            </a:r>
            <a:r>
              <a:rPr lang="en-US" sz="2400" dirty="0">
                <a:latin typeface="#9Slide06 Ong Do Gia" panose="02040603050506020204" pitchFamily="18" charset="0"/>
              </a:rPr>
              <a:t> </a:t>
            </a:r>
            <a:r>
              <a:rPr lang="en-US" sz="2400" dirty="0" err="1">
                <a:latin typeface="#9Slide06 Ong Do Gia" panose="02040603050506020204" pitchFamily="18" charset="0"/>
              </a:rPr>
              <a:t>trên</a:t>
            </a:r>
            <a:r>
              <a:rPr lang="en-US" sz="2400" dirty="0">
                <a:latin typeface="#9Slide06 Ong Do Gia" panose="02040603050506020204" pitchFamily="18" charset="0"/>
              </a:rPr>
              <a:t> </a:t>
            </a:r>
            <a:r>
              <a:rPr lang="en-US" sz="2400" dirty="0" err="1">
                <a:latin typeface="#9Slide06 Ong Do Gia" panose="02040603050506020204" pitchFamily="18" charset="0"/>
              </a:rPr>
              <a:t>thế</a:t>
            </a:r>
            <a:r>
              <a:rPr lang="en-US" sz="2400" dirty="0">
                <a:latin typeface="#9Slide06 Ong Do Gia" panose="02040603050506020204" pitchFamily="18" charset="0"/>
              </a:rPr>
              <a:t> </a:t>
            </a:r>
            <a:r>
              <a:rPr lang="en-US" sz="2400" dirty="0" err="1">
                <a:latin typeface="#9Slide06 Ong Do Gia" panose="02040603050506020204" pitchFamily="18" charset="0"/>
              </a:rPr>
              <a:t>giới</a:t>
            </a:r>
            <a:endParaRPr lang="en-US" sz="2400" dirty="0">
              <a:latin typeface="#9Slide06 Ong Do Gia" panose="02040603050506020204" pitchFamily="18" charset="0"/>
            </a:endParaRPr>
          </a:p>
        </p:txBody>
      </p:sp>
      <p:pic>
        <p:nvPicPr>
          <p:cNvPr id="121" name="Picture 120">
            <a:extLst>
              <a:ext uri="{FF2B5EF4-FFF2-40B4-BE49-F238E27FC236}">
                <a16:creationId xmlns:a16="http://schemas.microsoft.com/office/drawing/2014/main" id="{00D367CE-AB32-4D20-BE5A-7B3F4BF090DE}"/>
              </a:ext>
            </a:extLst>
          </p:cNvPr>
          <p:cNvPicPr>
            <a:picLocks noChangeAspect="1"/>
          </p:cNvPicPr>
          <p:nvPr/>
        </p:nvPicPr>
        <p:blipFill>
          <a:blip r:embed="rId15">
            <a:duotone>
              <a:prstClr val="black"/>
              <a:schemeClr val="accent6">
                <a:tint val="45000"/>
                <a:satMod val="400000"/>
              </a:schemeClr>
            </a:duotone>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31537" y="19761450"/>
            <a:ext cx="15599579" cy="38609528"/>
          </a:xfrm>
          <a:prstGeom prst="rect">
            <a:avLst/>
          </a:prstGeom>
          <a:effectLst>
            <a:softEdge rad="1270000"/>
          </a:effectLst>
        </p:spPr>
      </p:pic>
      <p:pic>
        <p:nvPicPr>
          <p:cNvPr id="122" name="Picture 121">
            <a:extLst>
              <a:ext uri="{FF2B5EF4-FFF2-40B4-BE49-F238E27FC236}">
                <a16:creationId xmlns:a16="http://schemas.microsoft.com/office/drawing/2014/main" id="{246700D1-CD94-4FEC-8792-8D5B45C2416E}"/>
              </a:ext>
            </a:extLst>
          </p:cNvPr>
          <p:cNvPicPr>
            <a:picLocks noChangeAspect="1"/>
          </p:cNvPicPr>
          <p:nvPr/>
        </p:nvPicPr>
        <p:blipFill>
          <a:blip r:embed="rId15">
            <a:duotone>
              <a:prstClr val="black"/>
              <a:schemeClr val="accent6">
                <a:tint val="45000"/>
                <a:satMod val="400000"/>
              </a:schemeClr>
            </a:duotone>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991341" y="19912680"/>
            <a:ext cx="15599579" cy="38609528"/>
          </a:xfrm>
          <a:prstGeom prst="rect">
            <a:avLst/>
          </a:prstGeom>
          <a:effectLst>
            <a:softEdge rad="1270000"/>
          </a:effectLst>
        </p:spPr>
      </p:pic>
    </p:spTree>
    <p:extLst>
      <p:ext uri="{BB962C8B-B14F-4D97-AF65-F5344CB8AC3E}">
        <p14:creationId xmlns:p14="http://schemas.microsoft.com/office/powerpoint/2010/main" val="754924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circle(out)">
                                      <p:cBhvr>
                                        <p:cTn id="7" dur="2000"/>
                                        <p:tgtEl>
                                          <p:spTgt spid="196"/>
                                        </p:tgtEl>
                                      </p:cBhvr>
                                    </p:animEffect>
                                  </p:childTnLst>
                                </p:cTn>
                              </p:par>
                              <p:par>
                                <p:cTn id="8" presetID="6" presetClass="entr" presetSubtype="32"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circle(out)">
                                      <p:cBhvr>
                                        <p:cTn id="10" dur="2000"/>
                                        <p:tgtEl>
                                          <p:spTgt spid="197"/>
                                        </p:tgtEl>
                                      </p:cBhvr>
                                    </p:animEffect>
                                  </p:childTnLst>
                                </p:cTn>
                              </p:par>
                              <p:par>
                                <p:cTn id="11" presetID="23" presetClass="entr" presetSubtype="16"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 calcmode="lin" valueType="num">
                                      <p:cBhvr>
                                        <p:cTn id="13" dur="2000" fill="hold"/>
                                        <p:tgtEl>
                                          <p:spTgt spid="196"/>
                                        </p:tgtEl>
                                        <p:attrNameLst>
                                          <p:attrName>ppt_w</p:attrName>
                                        </p:attrNameLst>
                                      </p:cBhvr>
                                      <p:tavLst>
                                        <p:tav tm="0">
                                          <p:val>
                                            <p:fltVal val="0"/>
                                          </p:val>
                                        </p:tav>
                                        <p:tav tm="100000">
                                          <p:val>
                                            <p:strVal val="#ppt_w"/>
                                          </p:val>
                                        </p:tav>
                                      </p:tavLst>
                                    </p:anim>
                                    <p:anim calcmode="lin" valueType="num">
                                      <p:cBhvr>
                                        <p:cTn id="14" dur="2000" fill="hold"/>
                                        <p:tgtEl>
                                          <p:spTgt spid="196"/>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97"/>
                                        </p:tgtEl>
                                        <p:attrNameLst>
                                          <p:attrName>style.visibility</p:attrName>
                                        </p:attrNameLst>
                                      </p:cBhvr>
                                      <p:to>
                                        <p:strVal val="visible"/>
                                      </p:to>
                                    </p:set>
                                    <p:anim calcmode="lin" valueType="num">
                                      <p:cBhvr>
                                        <p:cTn id="17" dur="2000" fill="hold"/>
                                        <p:tgtEl>
                                          <p:spTgt spid="197"/>
                                        </p:tgtEl>
                                        <p:attrNameLst>
                                          <p:attrName>ppt_w</p:attrName>
                                        </p:attrNameLst>
                                      </p:cBhvr>
                                      <p:tavLst>
                                        <p:tav tm="0">
                                          <p:val>
                                            <p:fltVal val="0"/>
                                          </p:val>
                                        </p:tav>
                                        <p:tav tm="100000">
                                          <p:val>
                                            <p:strVal val="#ppt_w"/>
                                          </p:val>
                                        </p:tav>
                                      </p:tavLst>
                                    </p:anim>
                                    <p:anim calcmode="lin" valueType="num">
                                      <p:cBhvr>
                                        <p:cTn id="18" dur="2000" fill="hold"/>
                                        <p:tgtEl>
                                          <p:spTgt spid="197"/>
                                        </p:tgtEl>
                                        <p:attrNameLst>
                                          <p:attrName>ppt_h</p:attrName>
                                        </p:attrNameLst>
                                      </p:cBhvr>
                                      <p:tavLst>
                                        <p:tav tm="0">
                                          <p:val>
                                            <p:fltVal val="0"/>
                                          </p:val>
                                        </p:tav>
                                        <p:tav tm="100000">
                                          <p:val>
                                            <p:strVal val="#ppt_h"/>
                                          </p:val>
                                        </p:tav>
                                      </p:tavLst>
                                    </p:anim>
                                  </p:childTnLst>
                                </p:cTn>
                              </p:par>
                              <p:par>
                                <p:cTn id="19" presetID="9"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dissolve">
                                      <p:cBhvr>
                                        <p:cTn id="21" dur="2000"/>
                                        <p:tgtEl>
                                          <p:spTgt spid="67"/>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67"/>
                                        </p:tgtEl>
                                        <p:attrNameLst>
                                          <p:attrName>style.visibility</p:attrName>
                                        </p:attrNameLst>
                                      </p:cBhvr>
                                      <p:to>
                                        <p:strVal val="visible"/>
                                      </p:to>
                                    </p:set>
                                    <p:anim calcmode="lin" valueType="num">
                                      <p:cBhvr>
                                        <p:cTn id="24" dur="2000" fill="hold"/>
                                        <p:tgtEl>
                                          <p:spTgt spid="67"/>
                                        </p:tgtEl>
                                        <p:attrNameLst>
                                          <p:attrName>ppt_w</p:attrName>
                                        </p:attrNameLst>
                                      </p:cBhvr>
                                      <p:tavLst>
                                        <p:tav tm="0">
                                          <p:val>
                                            <p:strVal val="#ppt_w+.3"/>
                                          </p:val>
                                        </p:tav>
                                        <p:tav tm="100000">
                                          <p:val>
                                            <p:strVal val="#ppt_w"/>
                                          </p:val>
                                        </p:tav>
                                      </p:tavLst>
                                    </p:anim>
                                    <p:anim calcmode="lin" valueType="num">
                                      <p:cBhvr>
                                        <p:cTn id="25" dur="2000" fill="hold"/>
                                        <p:tgtEl>
                                          <p:spTgt spid="67"/>
                                        </p:tgtEl>
                                        <p:attrNameLst>
                                          <p:attrName>ppt_h</p:attrName>
                                        </p:attrNameLst>
                                      </p:cBhvr>
                                      <p:tavLst>
                                        <p:tav tm="0">
                                          <p:val>
                                            <p:strVal val="#ppt_h"/>
                                          </p:val>
                                        </p:tav>
                                        <p:tav tm="100000">
                                          <p:val>
                                            <p:strVal val="#ppt_h"/>
                                          </p:val>
                                        </p:tav>
                                      </p:tavLst>
                                    </p:anim>
                                    <p:animEffect transition="in" filter="fade">
                                      <p:cBhvr>
                                        <p:cTn id="26" dur="2000"/>
                                        <p:tgtEl>
                                          <p:spTgt spid="6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circle(in)">
                                      <p:cBhvr>
                                        <p:cTn id="32" dur="2000"/>
                                        <p:tgtEl>
                                          <p:spTgt spid="65"/>
                                        </p:tgtEl>
                                      </p:cBhvr>
                                    </p:animEffect>
                                  </p:childTnLst>
                                </p:cTn>
                              </p:par>
                              <p:par>
                                <p:cTn id="33" presetID="42" presetClass="entr"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1"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1000"/>
                                        <p:tgtEl>
                                          <p:spTgt spid="65"/>
                                        </p:tgtEl>
                                      </p:cBhvr>
                                    </p:animEffect>
                                    <p:anim calcmode="lin" valueType="num">
                                      <p:cBhvr>
                                        <p:cTn id="41" dur="1000" fill="hold"/>
                                        <p:tgtEl>
                                          <p:spTgt spid="65"/>
                                        </p:tgtEl>
                                        <p:attrNameLst>
                                          <p:attrName>ppt_x</p:attrName>
                                        </p:attrNameLst>
                                      </p:cBhvr>
                                      <p:tavLst>
                                        <p:tav tm="0">
                                          <p:val>
                                            <p:strVal val="#ppt_x"/>
                                          </p:val>
                                        </p:tav>
                                        <p:tav tm="100000">
                                          <p:val>
                                            <p:strVal val="#ppt_x"/>
                                          </p:val>
                                        </p:tav>
                                      </p:tavLst>
                                    </p:anim>
                                    <p:anim calcmode="lin" valueType="num">
                                      <p:cBhvr>
                                        <p:cTn id="42" dur="1000" fill="hold"/>
                                        <p:tgtEl>
                                          <p:spTgt spid="65"/>
                                        </p:tgtEl>
                                        <p:attrNameLst>
                                          <p:attrName>ppt_y</p:attrName>
                                        </p:attrNameLst>
                                      </p:cBhvr>
                                      <p:tavLst>
                                        <p:tav tm="0">
                                          <p:val>
                                            <p:strVal val="#ppt_y+.1"/>
                                          </p:val>
                                        </p:tav>
                                        <p:tav tm="100000">
                                          <p:val>
                                            <p:strVal val="#ppt_y"/>
                                          </p:val>
                                        </p:tav>
                                      </p:tavLst>
                                    </p:anim>
                                  </p:childTnLst>
                                </p:cTn>
                              </p:par>
                              <p:par>
                                <p:cTn id="43" presetID="16" presetClass="entr" presetSubtype="37" fill="hold" grpId="0" nodeType="withEffect">
                                  <p:stCondLst>
                                    <p:cond delay="225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3500"/>
                                        <p:tgtEl>
                                          <p:spTgt spid="17"/>
                                        </p:tgtEl>
                                      </p:cBhvr>
                                    </p:animEffect>
                                  </p:childTnLst>
                                </p:cTn>
                              </p:par>
                              <p:par>
                                <p:cTn id="46" presetID="12" presetClass="entr" presetSubtype="2"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1500"/>
                                        <p:tgtEl>
                                          <p:spTgt spid="40"/>
                                        </p:tgtEl>
                                        <p:attrNameLst>
                                          <p:attrName>ppt_x</p:attrName>
                                        </p:attrNameLst>
                                      </p:cBhvr>
                                      <p:tavLst>
                                        <p:tav tm="0">
                                          <p:val>
                                            <p:strVal val="#ppt_x+#ppt_w*1.125000"/>
                                          </p:val>
                                        </p:tav>
                                        <p:tav tm="100000">
                                          <p:val>
                                            <p:strVal val="#ppt_x"/>
                                          </p:val>
                                        </p:tav>
                                      </p:tavLst>
                                    </p:anim>
                                    <p:animEffect transition="in" filter="wipe(left)">
                                      <p:cBhvr>
                                        <p:cTn id="49" dur="1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1500" fill="hold"/>
                                        <p:tgtEl>
                                          <p:spTgt spid="40"/>
                                        </p:tgtEl>
                                        <p:attrNameLst>
                                          <p:attrName>ppt_w</p:attrName>
                                        </p:attrNameLst>
                                      </p:cBhvr>
                                      <p:tavLst>
                                        <p:tav tm="0">
                                          <p:val>
                                            <p:fltVal val="0"/>
                                          </p:val>
                                        </p:tav>
                                        <p:tav tm="100000">
                                          <p:val>
                                            <p:strVal val="#ppt_w"/>
                                          </p:val>
                                        </p:tav>
                                      </p:tavLst>
                                    </p:anim>
                                    <p:anim calcmode="lin" valueType="num">
                                      <p:cBhvr>
                                        <p:cTn id="53" dur="1500" fill="hold"/>
                                        <p:tgtEl>
                                          <p:spTgt spid="40"/>
                                        </p:tgtEl>
                                        <p:attrNameLst>
                                          <p:attrName>ppt_h</p:attrName>
                                        </p:attrNameLst>
                                      </p:cBhvr>
                                      <p:tavLst>
                                        <p:tav tm="0">
                                          <p:val>
                                            <p:fltVal val="0"/>
                                          </p:val>
                                        </p:tav>
                                        <p:tav tm="100000">
                                          <p:val>
                                            <p:strVal val="#ppt_h"/>
                                          </p:val>
                                        </p:tav>
                                      </p:tavLst>
                                    </p:anim>
                                    <p:animEffect transition="in" filter="fade">
                                      <p:cBhvr>
                                        <p:cTn id="54" dur="1500"/>
                                        <p:tgtEl>
                                          <p:spTgt spid="40"/>
                                        </p:tgtEl>
                                      </p:cBhvr>
                                    </p:animEffect>
                                  </p:childTnLst>
                                </p:cTn>
                              </p:par>
                              <p:par>
                                <p:cTn id="55" presetID="42" presetClass="path" presetSubtype="0" accel="50000" decel="50000" fill="hold" nodeType="withEffect">
                                  <p:stCondLst>
                                    <p:cond delay="1500"/>
                                  </p:stCondLst>
                                  <p:childTnLst>
                                    <p:animMotion origin="layout" path="M -8.33333E-7 -4.07407E-6 L -0.02526 -4.07407E-6 " pathEditMode="relative" rAng="0" ptsTypes="AA">
                                      <p:cBhvr>
                                        <p:cTn id="56" dur="10500" fill="hold"/>
                                        <p:tgtEl>
                                          <p:spTgt spid="40"/>
                                        </p:tgtEl>
                                        <p:attrNameLst>
                                          <p:attrName>ppt_x</p:attrName>
                                          <p:attrName>ppt_y</p:attrName>
                                        </p:attrNameLst>
                                      </p:cBhvr>
                                      <p:rCtr x="-1263" y="0"/>
                                    </p:animMotion>
                                  </p:childTnLst>
                                </p:cTn>
                              </p:par>
                              <p:par>
                                <p:cTn id="57" presetID="12" presetClass="entr" presetSubtype="8"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1500"/>
                                        <p:tgtEl>
                                          <p:spTgt spid="25"/>
                                        </p:tgtEl>
                                        <p:attrNameLst>
                                          <p:attrName>ppt_x</p:attrName>
                                        </p:attrNameLst>
                                      </p:cBhvr>
                                      <p:tavLst>
                                        <p:tav tm="0">
                                          <p:val>
                                            <p:strVal val="#ppt_x-#ppt_w*1.125000"/>
                                          </p:val>
                                        </p:tav>
                                        <p:tav tm="100000">
                                          <p:val>
                                            <p:strVal val="#ppt_x"/>
                                          </p:val>
                                        </p:tav>
                                      </p:tavLst>
                                    </p:anim>
                                    <p:animEffect transition="in" filter="wipe(right)">
                                      <p:cBhvr>
                                        <p:cTn id="60" dur="1500"/>
                                        <p:tgtEl>
                                          <p:spTgt spid="25"/>
                                        </p:tgtEl>
                                      </p:cBhvr>
                                    </p:animEffect>
                                  </p:childTnLst>
                                </p:cTn>
                              </p:par>
                              <p:par>
                                <p:cTn id="61" presetID="53" presetClass="entr" presetSubtype="16"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500" fill="hold"/>
                                        <p:tgtEl>
                                          <p:spTgt spid="25"/>
                                        </p:tgtEl>
                                        <p:attrNameLst>
                                          <p:attrName>ppt_w</p:attrName>
                                        </p:attrNameLst>
                                      </p:cBhvr>
                                      <p:tavLst>
                                        <p:tav tm="0">
                                          <p:val>
                                            <p:fltVal val="0"/>
                                          </p:val>
                                        </p:tav>
                                        <p:tav tm="100000">
                                          <p:val>
                                            <p:strVal val="#ppt_w"/>
                                          </p:val>
                                        </p:tav>
                                      </p:tavLst>
                                    </p:anim>
                                    <p:anim calcmode="lin" valueType="num">
                                      <p:cBhvr>
                                        <p:cTn id="64" dur="1500" fill="hold"/>
                                        <p:tgtEl>
                                          <p:spTgt spid="25"/>
                                        </p:tgtEl>
                                        <p:attrNameLst>
                                          <p:attrName>ppt_h</p:attrName>
                                        </p:attrNameLst>
                                      </p:cBhvr>
                                      <p:tavLst>
                                        <p:tav tm="0">
                                          <p:val>
                                            <p:fltVal val="0"/>
                                          </p:val>
                                        </p:tav>
                                        <p:tav tm="100000">
                                          <p:val>
                                            <p:strVal val="#ppt_h"/>
                                          </p:val>
                                        </p:tav>
                                      </p:tavLst>
                                    </p:anim>
                                    <p:animEffect transition="in" filter="fade">
                                      <p:cBhvr>
                                        <p:cTn id="65" dur="1500"/>
                                        <p:tgtEl>
                                          <p:spTgt spid="25"/>
                                        </p:tgtEl>
                                      </p:cBhvr>
                                    </p:animEffect>
                                  </p:childTnLst>
                                </p:cTn>
                              </p:par>
                              <p:par>
                                <p:cTn id="66" presetID="42" presetClass="path" presetSubtype="0" accel="50000" decel="50000" fill="hold" nodeType="withEffect">
                                  <p:stCondLst>
                                    <p:cond delay="1500"/>
                                  </p:stCondLst>
                                  <p:childTnLst>
                                    <p:animMotion origin="layout" path="M -3.75E-6 0 L 0.08112 0 " pathEditMode="relative" rAng="0" ptsTypes="AA">
                                      <p:cBhvr>
                                        <p:cTn id="67" dur="9500" fill="hold"/>
                                        <p:tgtEl>
                                          <p:spTgt spid="25"/>
                                        </p:tgtEl>
                                        <p:attrNameLst>
                                          <p:attrName>ppt_x</p:attrName>
                                          <p:attrName>ppt_y</p:attrName>
                                        </p:attrNameLst>
                                      </p:cBhvr>
                                      <p:rCtr x="4049" y="0"/>
                                    </p:animMotion>
                                  </p:childTnLst>
                                </p:cTn>
                              </p:par>
                              <p:par>
                                <p:cTn id="68" presetID="12" presetClass="entr" presetSubtype="8"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1500"/>
                                        <p:tgtEl>
                                          <p:spTgt spid="35"/>
                                        </p:tgtEl>
                                        <p:attrNameLst>
                                          <p:attrName>ppt_x</p:attrName>
                                        </p:attrNameLst>
                                      </p:cBhvr>
                                      <p:tavLst>
                                        <p:tav tm="0">
                                          <p:val>
                                            <p:strVal val="#ppt_x-#ppt_w*1.125000"/>
                                          </p:val>
                                        </p:tav>
                                        <p:tav tm="100000">
                                          <p:val>
                                            <p:strVal val="#ppt_x"/>
                                          </p:val>
                                        </p:tav>
                                      </p:tavLst>
                                    </p:anim>
                                    <p:animEffect transition="in" filter="wipe(right)">
                                      <p:cBhvr>
                                        <p:cTn id="71" dur="1500"/>
                                        <p:tgtEl>
                                          <p:spTgt spid="35"/>
                                        </p:tgtEl>
                                      </p:cBhvr>
                                    </p:animEffect>
                                  </p:childTnLst>
                                </p:cTn>
                              </p:par>
                              <p:par>
                                <p:cTn id="72" presetID="53" presetClass="entr" presetSubtype="16"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1500" fill="hold"/>
                                        <p:tgtEl>
                                          <p:spTgt spid="35"/>
                                        </p:tgtEl>
                                        <p:attrNameLst>
                                          <p:attrName>ppt_w</p:attrName>
                                        </p:attrNameLst>
                                      </p:cBhvr>
                                      <p:tavLst>
                                        <p:tav tm="0">
                                          <p:val>
                                            <p:fltVal val="0"/>
                                          </p:val>
                                        </p:tav>
                                        <p:tav tm="100000">
                                          <p:val>
                                            <p:strVal val="#ppt_w"/>
                                          </p:val>
                                        </p:tav>
                                      </p:tavLst>
                                    </p:anim>
                                    <p:anim calcmode="lin" valueType="num">
                                      <p:cBhvr>
                                        <p:cTn id="75" dur="1500" fill="hold"/>
                                        <p:tgtEl>
                                          <p:spTgt spid="35"/>
                                        </p:tgtEl>
                                        <p:attrNameLst>
                                          <p:attrName>ppt_h</p:attrName>
                                        </p:attrNameLst>
                                      </p:cBhvr>
                                      <p:tavLst>
                                        <p:tav tm="0">
                                          <p:val>
                                            <p:fltVal val="0"/>
                                          </p:val>
                                        </p:tav>
                                        <p:tav tm="100000">
                                          <p:val>
                                            <p:strVal val="#ppt_h"/>
                                          </p:val>
                                        </p:tav>
                                      </p:tavLst>
                                    </p:anim>
                                    <p:animEffect transition="in" filter="fade">
                                      <p:cBhvr>
                                        <p:cTn id="76" dur="1500"/>
                                        <p:tgtEl>
                                          <p:spTgt spid="35"/>
                                        </p:tgtEl>
                                      </p:cBhvr>
                                    </p:animEffect>
                                  </p:childTnLst>
                                </p:cTn>
                              </p:par>
                              <p:par>
                                <p:cTn id="77" presetID="42" presetClass="path" presetSubtype="0" accel="50000" decel="50000" fill="hold" nodeType="withEffect">
                                  <p:stCondLst>
                                    <p:cond delay="1500"/>
                                  </p:stCondLst>
                                  <p:childTnLst>
                                    <p:animMotion origin="layout" path="M 1.45833E-6 -4.81481E-6 L 0.09127 -0.00185 " pathEditMode="relative" rAng="0" ptsTypes="AA">
                                      <p:cBhvr>
                                        <p:cTn id="78" dur="6500" fill="hold"/>
                                        <p:tgtEl>
                                          <p:spTgt spid="35"/>
                                        </p:tgtEl>
                                        <p:attrNameLst>
                                          <p:attrName>ppt_x</p:attrName>
                                          <p:attrName>ppt_y</p:attrName>
                                        </p:attrNameLst>
                                      </p:cBhvr>
                                      <p:rCtr x="4557" y="-93"/>
                                    </p:animMotion>
                                  </p:childTnLst>
                                </p:cTn>
                              </p:par>
                              <p:par>
                                <p:cTn id="79" presetID="12" presetClass="entr" presetSubtype="2"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1500"/>
                                        <p:tgtEl>
                                          <p:spTgt spid="45"/>
                                        </p:tgtEl>
                                        <p:attrNameLst>
                                          <p:attrName>ppt_x</p:attrName>
                                        </p:attrNameLst>
                                      </p:cBhvr>
                                      <p:tavLst>
                                        <p:tav tm="0">
                                          <p:val>
                                            <p:strVal val="#ppt_x+#ppt_w*1.125000"/>
                                          </p:val>
                                        </p:tav>
                                        <p:tav tm="100000">
                                          <p:val>
                                            <p:strVal val="#ppt_x"/>
                                          </p:val>
                                        </p:tav>
                                      </p:tavLst>
                                    </p:anim>
                                    <p:animEffect transition="in" filter="wipe(left)">
                                      <p:cBhvr>
                                        <p:cTn id="82" dur="1500"/>
                                        <p:tgtEl>
                                          <p:spTgt spid="45"/>
                                        </p:tgtEl>
                                      </p:cBhvr>
                                    </p:animEffect>
                                  </p:childTnLst>
                                </p:cTn>
                              </p:par>
                              <p:par>
                                <p:cTn id="83" presetID="53" presetClass="entr" presetSubtype="16"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1500" fill="hold"/>
                                        <p:tgtEl>
                                          <p:spTgt spid="45"/>
                                        </p:tgtEl>
                                        <p:attrNameLst>
                                          <p:attrName>ppt_w</p:attrName>
                                        </p:attrNameLst>
                                      </p:cBhvr>
                                      <p:tavLst>
                                        <p:tav tm="0">
                                          <p:val>
                                            <p:fltVal val="0"/>
                                          </p:val>
                                        </p:tav>
                                        <p:tav tm="100000">
                                          <p:val>
                                            <p:strVal val="#ppt_w"/>
                                          </p:val>
                                        </p:tav>
                                      </p:tavLst>
                                    </p:anim>
                                    <p:anim calcmode="lin" valueType="num">
                                      <p:cBhvr>
                                        <p:cTn id="86" dur="1500" fill="hold"/>
                                        <p:tgtEl>
                                          <p:spTgt spid="45"/>
                                        </p:tgtEl>
                                        <p:attrNameLst>
                                          <p:attrName>ppt_h</p:attrName>
                                        </p:attrNameLst>
                                      </p:cBhvr>
                                      <p:tavLst>
                                        <p:tav tm="0">
                                          <p:val>
                                            <p:fltVal val="0"/>
                                          </p:val>
                                        </p:tav>
                                        <p:tav tm="100000">
                                          <p:val>
                                            <p:strVal val="#ppt_h"/>
                                          </p:val>
                                        </p:tav>
                                      </p:tavLst>
                                    </p:anim>
                                    <p:animEffect transition="in" filter="fade">
                                      <p:cBhvr>
                                        <p:cTn id="87" dur="1500"/>
                                        <p:tgtEl>
                                          <p:spTgt spid="45"/>
                                        </p:tgtEl>
                                      </p:cBhvr>
                                    </p:animEffect>
                                  </p:childTnLst>
                                </p:cTn>
                              </p:par>
                              <p:par>
                                <p:cTn id="88" presetID="42" presetClass="path" presetSubtype="0" accel="50000" decel="50000" fill="hold" nodeType="withEffect">
                                  <p:stCondLst>
                                    <p:cond delay="1500"/>
                                  </p:stCondLst>
                                  <p:childTnLst>
                                    <p:animMotion origin="layout" path="M 1.45833E-6 -2.96296E-6 L -0.06849 -2.96296E-6 " pathEditMode="relative" rAng="0" ptsTypes="AA">
                                      <p:cBhvr>
                                        <p:cTn id="89" dur="9000" fill="hold"/>
                                        <p:tgtEl>
                                          <p:spTgt spid="45"/>
                                        </p:tgtEl>
                                        <p:attrNameLst>
                                          <p:attrName>ppt_x</p:attrName>
                                          <p:attrName>ppt_y</p:attrName>
                                        </p:attrNameLst>
                                      </p:cBhvr>
                                      <p:rCtr x="-3424" y="0"/>
                                    </p:animMotion>
                                  </p:childTnLst>
                                </p:cTn>
                              </p:par>
                              <p:par>
                                <p:cTn id="90" presetID="12" presetClass="entr" presetSubtype="2"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1500"/>
                                        <p:tgtEl>
                                          <p:spTgt spid="50"/>
                                        </p:tgtEl>
                                        <p:attrNameLst>
                                          <p:attrName>ppt_x</p:attrName>
                                        </p:attrNameLst>
                                      </p:cBhvr>
                                      <p:tavLst>
                                        <p:tav tm="0">
                                          <p:val>
                                            <p:strVal val="#ppt_x+#ppt_w*1.125000"/>
                                          </p:val>
                                        </p:tav>
                                        <p:tav tm="100000">
                                          <p:val>
                                            <p:strVal val="#ppt_x"/>
                                          </p:val>
                                        </p:tav>
                                      </p:tavLst>
                                    </p:anim>
                                    <p:animEffect transition="in" filter="wipe(left)">
                                      <p:cBhvr>
                                        <p:cTn id="93" dur="1500"/>
                                        <p:tgtEl>
                                          <p:spTgt spid="50"/>
                                        </p:tgtEl>
                                      </p:cBhvr>
                                    </p:animEffect>
                                  </p:childTnLst>
                                </p:cTn>
                              </p:par>
                              <p:par>
                                <p:cTn id="94" presetID="53" presetClass="entr" presetSubtype="16" fill="hold" nodeType="with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p:cTn id="96" dur="1500" fill="hold"/>
                                        <p:tgtEl>
                                          <p:spTgt spid="50"/>
                                        </p:tgtEl>
                                        <p:attrNameLst>
                                          <p:attrName>ppt_w</p:attrName>
                                        </p:attrNameLst>
                                      </p:cBhvr>
                                      <p:tavLst>
                                        <p:tav tm="0">
                                          <p:val>
                                            <p:fltVal val="0"/>
                                          </p:val>
                                        </p:tav>
                                        <p:tav tm="100000">
                                          <p:val>
                                            <p:strVal val="#ppt_w"/>
                                          </p:val>
                                        </p:tav>
                                      </p:tavLst>
                                    </p:anim>
                                    <p:anim calcmode="lin" valueType="num">
                                      <p:cBhvr>
                                        <p:cTn id="97" dur="1500" fill="hold"/>
                                        <p:tgtEl>
                                          <p:spTgt spid="50"/>
                                        </p:tgtEl>
                                        <p:attrNameLst>
                                          <p:attrName>ppt_h</p:attrName>
                                        </p:attrNameLst>
                                      </p:cBhvr>
                                      <p:tavLst>
                                        <p:tav tm="0">
                                          <p:val>
                                            <p:fltVal val="0"/>
                                          </p:val>
                                        </p:tav>
                                        <p:tav tm="100000">
                                          <p:val>
                                            <p:strVal val="#ppt_h"/>
                                          </p:val>
                                        </p:tav>
                                      </p:tavLst>
                                    </p:anim>
                                    <p:animEffect transition="in" filter="fade">
                                      <p:cBhvr>
                                        <p:cTn id="98" dur="1500"/>
                                        <p:tgtEl>
                                          <p:spTgt spid="50"/>
                                        </p:tgtEl>
                                      </p:cBhvr>
                                    </p:animEffect>
                                  </p:childTnLst>
                                </p:cTn>
                              </p:par>
                              <p:par>
                                <p:cTn id="99" presetID="42" presetClass="path" presetSubtype="0" accel="50000" decel="50000" fill="hold" nodeType="withEffect">
                                  <p:stCondLst>
                                    <p:cond delay="1500"/>
                                  </p:stCondLst>
                                  <p:childTnLst>
                                    <p:animMotion origin="layout" path="M 4.16667E-6 -1.85185E-6 L -0.06849 -1.85185E-6 " pathEditMode="relative" rAng="0" ptsTypes="AA">
                                      <p:cBhvr>
                                        <p:cTn id="100" dur="9750" fill="hold"/>
                                        <p:tgtEl>
                                          <p:spTgt spid="50"/>
                                        </p:tgtEl>
                                        <p:attrNameLst>
                                          <p:attrName>ppt_x</p:attrName>
                                          <p:attrName>ppt_y</p:attrName>
                                        </p:attrNameLst>
                                      </p:cBhvr>
                                      <p:rCtr x="-3424" y="0"/>
                                    </p:animMotion>
                                  </p:childTnLst>
                                </p:cTn>
                              </p:par>
                              <p:par>
                                <p:cTn id="101" presetID="22" presetClass="entr" presetSubtype="4" repeatCount="indefinite" fill="hold" nodeType="withEffect">
                                  <p:stCondLst>
                                    <p:cond delay="500"/>
                                  </p:stCondLst>
                                  <p:childTnLst>
                                    <p:set>
                                      <p:cBhvr>
                                        <p:cTn id="102" dur="1" fill="hold">
                                          <p:stCondLst>
                                            <p:cond delay="0"/>
                                          </p:stCondLst>
                                        </p:cTn>
                                        <p:tgtEl>
                                          <p:spTgt spid="68"/>
                                        </p:tgtEl>
                                        <p:attrNameLst>
                                          <p:attrName>style.visibility</p:attrName>
                                        </p:attrNameLst>
                                      </p:cBhvr>
                                      <p:to>
                                        <p:strVal val="visible"/>
                                      </p:to>
                                    </p:set>
                                    <p:animEffect transition="in" filter="wipe(down)">
                                      <p:cBhvr>
                                        <p:cTn id="103" dur="4750"/>
                                        <p:tgtEl>
                                          <p:spTgt spid="68"/>
                                        </p:tgtEl>
                                      </p:cBhvr>
                                    </p:animEffect>
                                  </p:childTnLst>
                                </p:cTn>
                              </p:par>
                              <p:par>
                                <p:cTn id="104" presetID="6" presetClass="entr" presetSubtype="32" fill="hold" grpId="1" nodeType="withEffect">
                                  <p:stCondLst>
                                    <p:cond delay="3000"/>
                                  </p:stCondLst>
                                  <p:childTnLst>
                                    <p:set>
                                      <p:cBhvr>
                                        <p:cTn id="105" dur="1" fill="hold">
                                          <p:stCondLst>
                                            <p:cond delay="0"/>
                                          </p:stCondLst>
                                        </p:cTn>
                                        <p:tgtEl>
                                          <p:spTgt spid="76"/>
                                        </p:tgtEl>
                                        <p:attrNameLst>
                                          <p:attrName>style.visibility</p:attrName>
                                        </p:attrNameLst>
                                      </p:cBhvr>
                                      <p:to>
                                        <p:strVal val="visible"/>
                                      </p:to>
                                    </p:set>
                                    <p:animEffect transition="in" filter="circle(out)">
                                      <p:cBhvr>
                                        <p:cTn id="106" dur="2000"/>
                                        <p:tgtEl>
                                          <p:spTgt spid="76"/>
                                        </p:tgtEl>
                                      </p:cBhvr>
                                    </p:animEffect>
                                  </p:childTnLst>
                                </p:cTn>
                              </p:par>
                              <p:par>
                                <p:cTn id="107" presetID="50" presetClass="entr" presetSubtype="0" decel="100000" fill="hold" grpId="0" nodeType="withEffect">
                                  <p:stCondLst>
                                    <p:cond delay="3000"/>
                                  </p:stCondLst>
                                  <p:childTnLst>
                                    <p:set>
                                      <p:cBhvr>
                                        <p:cTn id="108" dur="1" fill="hold">
                                          <p:stCondLst>
                                            <p:cond delay="0"/>
                                          </p:stCondLst>
                                        </p:cTn>
                                        <p:tgtEl>
                                          <p:spTgt spid="76"/>
                                        </p:tgtEl>
                                        <p:attrNameLst>
                                          <p:attrName>style.visibility</p:attrName>
                                        </p:attrNameLst>
                                      </p:cBhvr>
                                      <p:to>
                                        <p:strVal val="visible"/>
                                      </p:to>
                                    </p:set>
                                    <p:anim calcmode="lin" valueType="num">
                                      <p:cBhvr>
                                        <p:cTn id="109" dur="2000" fill="hold"/>
                                        <p:tgtEl>
                                          <p:spTgt spid="76"/>
                                        </p:tgtEl>
                                        <p:attrNameLst>
                                          <p:attrName>ppt_w</p:attrName>
                                        </p:attrNameLst>
                                      </p:cBhvr>
                                      <p:tavLst>
                                        <p:tav tm="0">
                                          <p:val>
                                            <p:strVal val="#ppt_w+.3"/>
                                          </p:val>
                                        </p:tav>
                                        <p:tav tm="100000">
                                          <p:val>
                                            <p:strVal val="#ppt_w"/>
                                          </p:val>
                                        </p:tav>
                                      </p:tavLst>
                                    </p:anim>
                                    <p:anim calcmode="lin" valueType="num">
                                      <p:cBhvr>
                                        <p:cTn id="110" dur="2000" fill="hold"/>
                                        <p:tgtEl>
                                          <p:spTgt spid="76"/>
                                        </p:tgtEl>
                                        <p:attrNameLst>
                                          <p:attrName>ppt_h</p:attrName>
                                        </p:attrNameLst>
                                      </p:cBhvr>
                                      <p:tavLst>
                                        <p:tav tm="0">
                                          <p:val>
                                            <p:strVal val="#ppt_h"/>
                                          </p:val>
                                        </p:tav>
                                        <p:tav tm="100000">
                                          <p:val>
                                            <p:strVal val="#ppt_h"/>
                                          </p:val>
                                        </p:tav>
                                      </p:tavLst>
                                    </p:anim>
                                    <p:animEffect transition="in" filter="fade">
                                      <p:cBhvr>
                                        <p:cTn id="111" dur="2000"/>
                                        <p:tgtEl>
                                          <p:spTgt spid="76"/>
                                        </p:tgtEl>
                                      </p:cBhvr>
                                    </p:animEffect>
                                  </p:childTnLst>
                                </p:cTn>
                              </p:par>
                              <p:par>
                                <p:cTn id="112" presetID="6" presetClass="entr" presetSubtype="32" fill="hold" nodeType="withEffect">
                                  <p:stCondLst>
                                    <p:cond delay="1000"/>
                                  </p:stCondLst>
                                  <p:childTnLst>
                                    <p:set>
                                      <p:cBhvr>
                                        <p:cTn id="113" dur="1" fill="hold">
                                          <p:stCondLst>
                                            <p:cond delay="0"/>
                                          </p:stCondLst>
                                        </p:cTn>
                                        <p:tgtEl>
                                          <p:spTgt spid="77"/>
                                        </p:tgtEl>
                                        <p:attrNameLst>
                                          <p:attrName>style.visibility</p:attrName>
                                        </p:attrNameLst>
                                      </p:cBhvr>
                                      <p:to>
                                        <p:strVal val="visible"/>
                                      </p:to>
                                    </p:set>
                                    <p:animEffect transition="in" filter="circle(out)">
                                      <p:cBhvr>
                                        <p:cTn id="114" dur="2000"/>
                                        <p:tgtEl>
                                          <p:spTgt spid="77"/>
                                        </p:tgtEl>
                                      </p:cBhvr>
                                    </p:animEffect>
                                  </p:childTnLst>
                                </p:cTn>
                              </p:par>
                              <p:par>
                                <p:cTn id="115" presetID="42" presetClass="entr" presetSubtype="0" fill="hold" nodeType="withEffect">
                                  <p:stCondLst>
                                    <p:cond delay="0"/>
                                  </p:stCondLst>
                                  <p:childTnLst>
                                    <p:set>
                                      <p:cBhvr>
                                        <p:cTn id="116" dur="1" fill="hold">
                                          <p:stCondLst>
                                            <p:cond delay="0"/>
                                          </p:stCondLst>
                                        </p:cTn>
                                        <p:tgtEl>
                                          <p:spTgt spid="77"/>
                                        </p:tgtEl>
                                        <p:attrNameLst>
                                          <p:attrName>style.visibility</p:attrName>
                                        </p:attrNameLst>
                                      </p:cBhvr>
                                      <p:to>
                                        <p:strVal val="visible"/>
                                      </p:to>
                                    </p:set>
                                    <p:animEffect transition="in" filter="fade">
                                      <p:cBhvr>
                                        <p:cTn id="117" dur="2000"/>
                                        <p:tgtEl>
                                          <p:spTgt spid="77"/>
                                        </p:tgtEl>
                                      </p:cBhvr>
                                    </p:animEffect>
                                    <p:anim calcmode="lin" valueType="num">
                                      <p:cBhvr>
                                        <p:cTn id="118" dur="2000" fill="hold"/>
                                        <p:tgtEl>
                                          <p:spTgt spid="77"/>
                                        </p:tgtEl>
                                        <p:attrNameLst>
                                          <p:attrName>ppt_x</p:attrName>
                                        </p:attrNameLst>
                                      </p:cBhvr>
                                      <p:tavLst>
                                        <p:tav tm="0">
                                          <p:val>
                                            <p:strVal val="#ppt_x"/>
                                          </p:val>
                                        </p:tav>
                                        <p:tav tm="100000">
                                          <p:val>
                                            <p:strVal val="#ppt_x"/>
                                          </p:val>
                                        </p:tav>
                                      </p:tavLst>
                                    </p:anim>
                                    <p:anim calcmode="lin" valueType="num">
                                      <p:cBhvr>
                                        <p:cTn id="119" dur="2000" fill="hold"/>
                                        <p:tgtEl>
                                          <p:spTgt spid="77"/>
                                        </p:tgtEl>
                                        <p:attrNameLst>
                                          <p:attrName>ppt_y</p:attrName>
                                        </p:attrNameLst>
                                      </p:cBhvr>
                                      <p:tavLst>
                                        <p:tav tm="0">
                                          <p:val>
                                            <p:strVal val="#ppt_y+.1"/>
                                          </p:val>
                                        </p:tav>
                                        <p:tav tm="100000">
                                          <p:val>
                                            <p:strVal val="#ppt_y"/>
                                          </p:val>
                                        </p:tav>
                                      </p:tavLst>
                                    </p:anim>
                                  </p:childTnLst>
                                </p:cTn>
                              </p:par>
                              <p:par>
                                <p:cTn id="120" presetID="6" presetClass="entr" presetSubtype="32" fill="hold" nodeType="withEffect">
                                  <p:stCondLst>
                                    <p:cond delay="4750"/>
                                  </p:stCondLst>
                                  <p:childTnLst>
                                    <p:set>
                                      <p:cBhvr>
                                        <p:cTn id="121" dur="1" fill="hold">
                                          <p:stCondLst>
                                            <p:cond delay="0"/>
                                          </p:stCondLst>
                                        </p:cTn>
                                        <p:tgtEl>
                                          <p:spTgt spid="97"/>
                                        </p:tgtEl>
                                        <p:attrNameLst>
                                          <p:attrName>style.visibility</p:attrName>
                                        </p:attrNameLst>
                                      </p:cBhvr>
                                      <p:to>
                                        <p:strVal val="visible"/>
                                      </p:to>
                                    </p:set>
                                    <p:animEffect transition="in" filter="circle(out)">
                                      <p:cBhvr>
                                        <p:cTn id="122" dur="2000"/>
                                        <p:tgtEl>
                                          <p:spTgt spid="97"/>
                                        </p:tgtEl>
                                      </p:cBhvr>
                                    </p:animEffect>
                                  </p:childTnLst>
                                </p:cTn>
                              </p:par>
                              <p:par>
                                <p:cTn id="123" presetID="50" presetClass="entr" presetSubtype="0" decel="100000" fill="hold" nodeType="withEffect">
                                  <p:stCondLst>
                                    <p:cond delay="4750"/>
                                  </p:stCondLst>
                                  <p:childTnLst>
                                    <p:set>
                                      <p:cBhvr>
                                        <p:cTn id="124" dur="1" fill="hold">
                                          <p:stCondLst>
                                            <p:cond delay="0"/>
                                          </p:stCondLst>
                                        </p:cTn>
                                        <p:tgtEl>
                                          <p:spTgt spid="97"/>
                                        </p:tgtEl>
                                        <p:attrNameLst>
                                          <p:attrName>style.visibility</p:attrName>
                                        </p:attrNameLst>
                                      </p:cBhvr>
                                      <p:to>
                                        <p:strVal val="visible"/>
                                      </p:to>
                                    </p:set>
                                    <p:anim calcmode="lin" valueType="num">
                                      <p:cBhvr>
                                        <p:cTn id="125" dur="2000" fill="hold"/>
                                        <p:tgtEl>
                                          <p:spTgt spid="97"/>
                                        </p:tgtEl>
                                        <p:attrNameLst>
                                          <p:attrName>ppt_w</p:attrName>
                                        </p:attrNameLst>
                                      </p:cBhvr>
                                      <p:tavLst>
                                        <p:tav tm="0">
                                          <p:val>
                                            <p:strVal val="#ppt_w+.3"/>
                                          </p:val>
                                        </p:tav>
                                        <p:tav tm="100000">
                                          <p:val>
                                            <p:strVal val="#ppt_w"/>
                                          </p:val>
                                        </p:tav>
                                      </p:tavLst>
                                    </p:anim>
                                    <p:anim calcmode="lin" valueType="num">
                                      <p:cBhvr>
                                        <p:cTn id="126" dur="2000" fill="hold"/>
                                        <p:tgtEl>
                                          <p:spTgt spid="97"/>
                                        </p:tgtEl>
                                        <p:attrNameLst>
                                          <p:attrName>ppt_h</p:attrName>
                                        </p:attrNameLst>
                                      </p:cBhvr>
                                      <p:tavLst>
                                        <p:tav tm="0">
                                          <p:val>
                                            <p:strVal val="#ppt_h"/>
                                          </p:val>
                                        </p:tav>
                                        <p:tav tm="100000">
                                          <p:val>
                                            <p:strVal val="#ppt_h"/>
                                          </p:val>
                                        </p:tav>
                                      </p:tavLst>
                                    </p:anim>
                                    <p:animEffect transition="in" filter="fade">
                                      <p:cBhvr>
                                        <p:cTn id="127" dur="2000"/>
                                        <p:tgtEl>
                                          <p:spTgt spid="97"/>
                                        </p:tgtEl>
                                      </p:cBhvr>
                                    </p:animEffect>
                                  </p:childTnLst>
                                </p:cTn>
                              </p:par>
                              <p:par>
                                <p:cTn id="128" presetID="12" presetClass="entr" presetSubtype="8" fill="hold" nodeType="withEffect">
                                  <p:stCondLst>
                                    <p:cond delay="6000"/>
                                  </p:stCondLst>
                                  <p:childTnLst>
                                    <p:set>
                                      <p:cBhvr>
                                        <p:cTn id="129" dur="1" fill="hold">
                                          <p:stCondLst>
                                            <p:cond delay="0"/>
                                          </p:stCondLst>
                                        </p:cTn>
                                        <p:tgtEl>
                                          <p:spTgt spid="92"/>
                                        </p:tgtEl>
                                        <p:attrNameLst>
                                          <p:attrName>style.visibility</p:attrName>
                                        </p:attrNameLst>
                                      </p:cBhvr>
                                      <p:to>
                                        <p:strVal val="visible"/>
                                      </p:to>
                                    </p:set>
                                    <p:anim calcmode="lin" valueType="num">
                                      <p:cBhvr additive="base">
                                        <p:cTn id="130" dur="1250"/>
                                        <p:tgtEl>
                                          <p:spTgt spid="92"/>
                                        </p:tgtEl>
                                        <p:attrNameLst>
                                          <p:attrName>ppt_x</p:attrName>
                                        </p:attrNameLst>
                                      </p:cBhvr>
                                      <p:tavLst>
                                        <p:tav tm="0">
                                          <p:val>
                                            <p:strVal val="#ppt_x-#ppt_w*1.125000"/>
                                          </p:val>
                                        </p:tav>
                                        <p:tav tm="100000">
                                          <p:val>
                                            <p:strVal val="#ppt_x"/>
                                          </p:val>
                                        </p:tav>
                                      </p:tavLst>
                                    </p:anim>
                                    <p:animEffect transition="in" filter="wipe(right)">
                                      <p:cBhvr>
                                        <p:cTn id="131" dur="1250"/>
                                        <p:tgtEl>
                                          <p:spTgt spid="92"/>
                                        </p:tgtEl>
                                      </p:cBhvr>
                                    </p:animEffect>
                                  </p:childTnLst>
                                </p:cTn>
                              </p:par>
                              <p:par>
                                <p:cTn id="132" presetID="53" presetClass="entr" presetSubtype="16" fill="hold" nodeType="withEffect">
                                  <p:stCondLst>
                                    <p:cond delay="6000"/>
                                  </p:stCondLst>
                                  <p:childTnLst>
                                    <p:set>
                                      <p:cBhvr>
                                        <p:cTn id="133" dur="1" fill="hold">
                                          <p:stCondLst>
                                            <p:cond delay="0"/>
                                          </p:stCondLst>
                                        </p:cTn>
                                        <p:tgtEl>
                                          <p:spTgt spid="92"/>
                                        </p:tgtEl>
                                        <p:attrNameLst>
                                          <p:attrName>style.visibility</p:attrName>
                                        </p:attrNameLst>
                                      </p:cBhvr>
                                      <p:to>
                                        <p:strVal val="visible"/>
                                      </p:to>
                                    </p:set>
                                    <p:anim calcmode="lin" valueType="num">
                                      <p:cBhvr>
                                        <p:cTn id="134" dur="1250" fill="hold"/>
                                        <p:tgtEl>
                                          <p:spTgt spid="92"/>
                                        </p:tgtEl>
                                        <p:attrNameLst>
                                          <p:attrName>ppt_w</p:attrName>
                                        </p:attrNameLst>
                                      </p:cBhvr>
                                      <p:tavLst>
                                        <p:tav tm="0">
                                          <p:val>
                                            <p:fltVal val="0"/>
                                          </p:val>
                                        </p:tav>
                                        <p:tav tm="100000">
                                          <p:val>
                                            <p:strVal val="#ppt_w"/>
                                          </p:val>
                                        </p:tav>
                                      </p:tavLst>
                                    </p:anim>
                                    <p:anim calcmode="lin" valueType="num">
                                      <p:cBhvr>
                                        <p:cTn id="135" dur="1250" fill="hold"/>
                                        <p:tgtEl>
                                          <p:spTgt spid="92"/>
                                        </p:tgtEl>
                                        <p:attrNameLst>
                                          <p:attrName>ppt_h</p:attrName>
                                        </p:attrNameLst>
                                      </p:cBhvr>
                                      <p:tavLst>
                                        <p:tav tm="0">
                                          <p:val>
                                            <p:fltVal val="0"/>
                                          </p:val>
                                        </p:tav>
                                        <p:tav tm="100000">
                                          <p:val>
                                            <p:strVal val="#ppt_h"/>
                                          </p:val>
                                        </p:tav>
                                      </p:tavLst>
                                    </p:anim>
                                    <p:animEffect transition="in" filter="fade">
                                      <p:cBhvr>
                                        <p:cTn id="136" dur="1250"/>
                                        <p:tgtEl>
                                          <p:spTgt spid="92"/>
                                        </p:tgtEl>
                                      </p:cBhvr>
                                    </p:animEffect>
                                  </p:childTnLst>
                                </p:cTn>
                              </p:par>
                              <p:par>
                                <p:cTn id="137" presetID="12" presetClass="entr" presetSubtype="2" fill="hold" nodeType="withEffect">
                                  <p:stCondLst>
                                    <p:cond delay="6000"/>
                                  </p:stCondLst>
                                  <p:childTnLst>
                                    <p:set>
                                      <p:cBhvr>
                                        <p:cTn id="138" dur="1" fill="hold">
                                          <p:stCondLst>
                                            <p:cond delay="0"/>
                                          </p:stCondLst>
                                        </p:cTn>
                                        <p:tgtEl>
                                          <p:spTgt spid="87"/>
                                        </p:tgtEl>
                                        <p:attrNameLst>
                                          <p:attrName>style.visibility</p:attrName>
                                        </p:attrNameLst>
                                      </p:cBhvr>
                                      <p:to>
                                        <p:strVal val="visible"/>
                                      </p:to>
                                    </p:set>
                                    <p:anim calcmode="lin" valueType="num">
                                      <p:cBhvr additive="base">
                                        <p:cTn id="139" dur="1250"/>
                                        <p:tgtEl>
                                          <p:spTgt spid="87"/>
                                        </p:tgtEl>
                                        <p:attrNameLst>
                                          <p:attrName>ppt_x</p:attrName>
                                        </p:attrNameLst>
                                      </p:cBhvr>
                                      <p:tavLst>
                                        <p:tav tm="0">
                                          <p:val>
                                            <p:strVal val="#ppt_x+#ppt_w*1.125000"/>
                                          </p:val>
                                        </p:tav>
                                        <p:tav tm="100000">
                                          <p:val>
                                            <p:strVal val="#ppt_x"/>
                                          </p:val>
                                        </p:tav>
                                      </p:tavLst>
                                    </p:anim>
                                    <p:animEffect transition="in" filter="wipe(left)">
                                      <p:cBhvr>
                                        <p:cTn id="140" dur="1250"/>
                                        <p:tgtEl>
                                          <p:spTgt spid="87"/>
                                        </p:tgtEl>
                                      </p:cBhvr>
                                    </p:animEffect>
                                  </p:childTnLst>
                                </p:cTn>
                              </p:par>
                              <p:par>
                                <p:cTn id="141" presetID="53" presetClass="entr" presetSubtype="16" fill="hold" nodeType="withEffect">
                                  <p:stCondLst>
                                    <p:cond delay="6000"/>
                                  </p:stCondLst>
                                  <p:childTnLst>
                                    <p:set>
                                      <p:cBhvr>
                                        <p:cTn id="142" dur="1" fill="hold">
                                          <p:stCondLst>
                                            <p:cond delay="0"/>
                                          </p:stCondLst>
                                        </p:cTn>
                                        <p:tgtEl>
                                          <p:spTgt spid="87"/>
                                        </p:tgtEl>
                                        <p:attrNameLst>
                                          <p:attrName>style.visibility</p:attrName>
                                        </p:attrNameLst>
                                      </p:cBhvr>
                                      <p:to>
                                        <p:strVal val="visible"/>
                                      </p:to>
                                    </p:set>
                                    <p:anim calcmode="lin" valueType="num">
                                      <p:cBhvr>
                                        <p:cTn id="143" dur="1250" fill="hold"/>
                                        <p:tgtEl>
                                          <p:spTgt spid="87"/>
                                        </p:tgtEl>
                                        <p:attrNameLst>
                                          <p:attrName>ppt_w</p:attrName>
                                        </p:attrNameLst>
                                      </p:cBhvr>
                                      <p:tavLst>
                                        <p:tav tm="0">
                                          <p:val>
                                            <p:fltVal val="0"/>
                                          </p:val>
                                        </p:tav>
                                        <p:tav tm="100000">
                                          <p:val>
                                            <p:strVal val="#ppt_w"/>
                                          </p:val>
                                        </p:tav>
                                      </p:tavLst>
                                    </p:anim>
                                    <p:anim calcmode="lin" valueType="num">
                                      <p:cBhvr>
                                        <p:cTn id="144" dur="1250" fill="hold"/>
                                        <p:tgtEl>
                                          <p:spTgt spid="87"/>
                                        </p:tgtEl>
                                        <p:attrNameLst>
                                          <p:attrName>ppt_h</p:attrName>
                                        </p:attrNameLst>
                                      </p:cBhvr>
                                      <p:tavLst>
                                        <p:tav tm="0">
                                          <p:val>
                                            <p:fltVal val="0"/>
                                          </p:val>
                                        </p:tav>
                                        <p:tav tm="100000">
                                          <p:val>
                                            <p:strVal val="#ppt_h"/>
                                          </p:val>
                                        </p:tav>
                                      </p:tavLst>
                                    </p:anim>
                                    <p:animEffect transition="in" filter="fade">
                                      <p:cBhvr>
                                        <p:cTn id="145" dur="1250"/>
                                        <p:tgtEl>
                                          <p:spTgt spid="87"/>
                                        </p:tgtEl>
                                      </p:cBhvr>
                                    </p:animEffect>
                                  </p:childTnLst>
                                </p:cTn>
                              </p:par>
                              <p:par>
                                <p:cTn id="146" presetID="22" presetClass="entr" presetSubtype="1" fill="hold" nodeType="withEffect">
                                  <p:stCondLst>
                                    <p:cond delay="5500"/>
                                  </p:stCondLst>
                                  <p:childTnLst>
                                    <p:set>
                                      <p:cBhvr>
                                        <p:cTn id="147" dur="1" fill="hold">
                                          <p:stCondLst>
                                            <p:cond delay="0"/>
                                          </p:stCondLst>
                                        </p:cTn>
                                        <p:tgtEl>
                                          <p:spTgt spid="103"/>
                                        </p:tgtEl>
                                        <p:attrNameLst>
                                          <p:attrName>style.visibility</p:attrName>
                                        </p:attrNameLst>
                                      </p:cBhvr>
                                      <p:to>
                                        <p:strVal val="visible"/>
                                      </p:to>
                                    </p:set>
                                    <p:animEffect transition="in" filter="wipe(up)">
                                      <p:cBhvr>
                                        <p:cTn id="148" dur="1250"/>
                                        <p:tgtEl>
                                          <p:spTgt spid="103"/>
                                        </p:tgtEl>
                                      </p:cBhvr>
                                    </p:animEffect>
                                  </p:childTnLst>
                                </p:cTn>
                              </p:par>
                              <p:par>
                                <p:cTn id="149" presetID="22" presetClass="entr" presetSubtype="1" fill="hold" nodeType="withEffect">
                                  <p:stCondLst>
                                    <p:cond delay="7000"/>
                                  </p:stCondLst>
                                  <p:childTnLst>
                                    <p:set>
                                      <p:cBhvr>
                                        <p:cTn id="150" dur="1" fill="hold">
                                          <p:stCondLst>
                                            <p:cond delay="0"/>
                                          </p:stCondLst>
                                        </p:cTn>
                                        <p:tgtEl>
                                          <p:spTgt spid="106"/>
                                        </p:tgtEl>
                                        <p:attrNameLst>
                                          <p:attrName>style.visibility</p:attrName>
                                        </p:attrNameLst>
                                      </p:cBhvr>
                                      <p:to>
                                        <p:strVal val="visible"/>
                                      </p:to>
                                    </p:set>
                                    <p:animEffect transition="in" filter="wipe(up)">
                                      <p:cBhvr>
                                        <p:cTn id="151" dur="1250"/>
                                        <p:tgtEl>
                                          <p:spTgt spid="106"/>
                                        </p:tgtEl>
                                      </p:cBhvr>
                                    </p:animEffect>
                                  </p:childTnLst>
                                </p:cTn>
                              </p:par>
                              <p:par>
                                <p:cTn id="152" presetID="22" presetClass="entr" presetSubtype="1" fill="hold" nodeType="withEffect">
                                  <p:stCondLst>
                                    <p:cond delay="7000"/>
                                  </p:stCondLst>
                                  <p:childTnLst>
                                    <p:set>
                                      <p:cBhvr>
                                        <p:cTn id="153" dur="1" fill="hold">
                                          <p:stCondLst>
                                            <p:cond delay="0"/>
                                          </p:stCondLst>
                                        </p:cTn>
                                        <p:tgtEl>
                                          <p:spTgt spid="109"/>
                                        </p:tgtEl>
                                        <p:attrNameLst>
                                          <p:attrName>style.visibility</p:attrName>
                                        </p:attrNameLst>
                                      </p:cBhvr>
                                      <p:to>
                                        <p:strVal val="visible"/>
                                      </p:to>
                                    </p:set>
                                    <p:animEffect transition="in" filter="wipe(up)">
                                      <p:cBhvr>
                                        <p:cTn id="154" dur="1250"/>
                                        <p:tgtEl>
                                          <p:spTgt spid="109"/>
                                        </p:tgtEl>
                                      </p:cBhvr>
                                    </p:animEffect>
                                  </p:childTnLst>
                                </p:cTn>
                              </p:par>
                              <p:par>
                                <p:cTn id="155" presetID="42" presetClass="entr" presetSubtype="0" fill="hold" grpId="0" nodeType="withEffect">
                                  <p:stCondLst>
                                    <p:cond delay="6000"/>
                                  </p:stCondLst>
                                  <p:childTnLst>
                                    <p:set>
                                      <p:cBhvr>
                                        <p:cTn id="156" dur="1" fill="hold">
                                          <p:stCondLst>
                                            <p:cond delay="0"/>
                                          </p:stCondLst>
                                        </p:cTn>
                                        <p:tgtEl>
                                          <p:spTgt spid="112"/>
                                        </p:tgtEl>
                                        <p:attrNameLst>
                                          <p:attrName>style.visibility</p:attrName>
                                        </p:attrNameLst>
                                      </p:cBhvr>
                                      <p:to>
                                        <p:strVal val="visible"/>
                                      </p:to>
                                    </p:set>
                                    <p:animEffect transition="in" filter="fade">
                                      <p:cBhvr>
                                        <p:cTn id="157" dur="1000"/>
                                        <p:tgtEl>
                                          <p:spTgt spid="112"/>
                                        </p:tgtEl>
                                      </p:cBhvr>
                                    </p:animEffect>
                                    <p:anim calcmode="lin" valueType="num">
                                      <p:cBhvr>
                                        <p:cTn id="158" dur="1000" fill="hold"/>
                                        <p:tgtEl>
                                          <p:spTgt spid="112"/>
                                        </p:tgtEl>
                                        <p:attrNameLst>
                                          <p:attrName>ppt_x</p:attrName>
                                        </p:attrNameLst>
                                      </p:cBhvr>
                                      <p:tavLst>
                                        <p:tav tm="0">
                                          <p:val>
                                            <p:strVal val="#ppt_x"/>
                                          </p:val>
                                        </p:tav>
                                        <p:tav tm="100000">
                                          <p:val>
                                            <p:strVal val="#ppt_x"/>
                                          </p:val>
                                        </p:tav>
                                      </p:tavLst>
                                    </p:anim>
                                    <p:anim calcmode="lin" valueType="num">
                                      <p:cBhvr>
                                        <p:cTn id="159" dur="1000" fill="hold"/>
                                        <p:tgtEl>
                                          <p:spTgt spid="112"/>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7500"/>
                                  </p:stCondLst>
                                  <p:childTnLst>
                                    <p:set>
                                      <p:cBhvr>
                                        <p:cTn id="161" dur="1" fill="hold">
                                          <p:stCondLst>
                                            <p:cond delay="0"/>
                                          </p:stCondLst>
                                        </p:cTn>
                                        <p:tgtEl>
                                          <p:spTgt spid="113"/>
                                        </p:tgtEl>
                                        <p:attrNameLst>
                                          <p:attrName>style.visibility</p:attrName>
                                        </p:attrNameLst>
                                      </p:cBhvr>
                                      <p:to>
                                        <p:strVal val="visible"/>
                                      </p:to>
                                    </p:set>
                                    <p:animEffect transition="in" filter="fade">
                                      <p:cBhvr>
                                        <p:cTn id="162" dur="1000"/>
                                        <p:tgtEl>
                                          <p:spTgt spid="113"/>
                                        </p:tgtEl>
                                      </p:cBhvr>
                                    </p:animEffect>
                                    <p:anim calcmode="lin" valueType="num">
                                      <p:cBhvr>
                                        <p:cTn id="163" dur="1000" fill="hold"/>
                                        <p:tgtEl>
                                          <p:spTgt spid="113"/>
                                        </p:tgtEl>
                                        <p:attrNameLst>
                                          <p:attrName>ppt_x</p:attrName>
                                        </p:attrNameLst>
                                      </p:cBhvr>
                                      <p:tavLst>
                                        <p:tav tm="0">
                                          <p:val>
                                            <p:strVal val="#ppt_x"/>
                                          </p:val>
                                        </p:tav>
                                        <p:tav tm="100000">
                                          <p:val>
                                            <p:strVal val="#ppt_x"/>
                                          </p:val>
                                        </p:tav>
                                      </p:tavLst>
                                    </p:anim>
                                    <p:anim calcmode="lin" valueType="num">
                                      <p:cBhvr>
                                        <p:cTn id="164" dur="1000" fill="hold"/>
                                        <p:tgtEl>
                                          <p:spTgt spid="113"/>
                                        </p:tgtEl>
                                        <p:attrNameLst>
                                          <p:attrName>ppt_y</p:attrName>
                                        </p:attrNameLst>
                                      </p:cBhvr>
                                      <p:tavLst>
                                        <p:tav tm="0">
                                          <p:val>
                                            <p:strVal val="#ppt_y+.1"/>
                                          </p:val>
                                        </p:tav>
                                        <p:tav tm="100000">
                                          <p:val>
                                            <p:strVal val="#ppt_y"/>
                                          </p:val>
                                        </p:tav>
                                      </p:tavLst>
                                    </p:anim>
                                  </p:childTnLst>
                                </p:cTn>
                              </p:par>
                              <p:par>
                                <p:cTn id="165" presetID="2" presetClass="entr" presetSubtype="3" fill="hold" nodeType="withEffect">
                                  <p:stCondLst>
                                    <p:cond delay="0"/>
                                  </p:stCondLst>
                                  <p:childTnLst>
                                    <p:set>
                                      <p:cBhvr>
                                        <p:cTn id="166" dur="1" fill="hold">
                                          <p:stCondLst>
                                            <p:cond delay="0"/>
                                          </p:stCondLst>
                                        </p:cTn>
                                        <p:tgtEl>
                                          <p:spTgt spid="114"/>
                                        </p:tgtEl>
                                        <p:attrNameLst>
                                          <p:attrName>style.visibility</p:attrName>
                                        </p:attrNameLst>
                                      </p:cBhvr>
                                      <p:to>
                                        <p:strVal val="visible"/>
                                      </p:to>
                                    </p:set>
                                    <p:anim calcmode="lin" valueType="num">
                                      <p:cBhvr additive="base">
                                        <p:cTn id="167" dur="1750" fill="hold"/>
                                        <p:tgtEl>
                                          <p:spTgt spid="114"/>
                                        </p:tgtEl>
                                        <p:attrNameLst>
                                          <p:attrName>ppt_x</p:attrName>
                                        </p:attrNameLst>
                                      </p:cBhvr>
                                      <p:tavLst>
                                        <p:tav tm="0">
                                          <p:val>
                                            <p:strVal val="1+#ppt_w/2"/>
                                          </p:val>
                                        </p:tav>
                                        <p:tav tm="100000">
                                          <p:val>
                                            <p:strVal val="#ppt_x"/>
                                          </p:val>
                                        </p:tav>
                                      </p:tavLst>
                                    </p:anim>
                                    <p:anim calcmode="lin" valueType="num">
                                      <p:cBhvr additive="base">
                                        <p:cTn id="168" dur="1750" fill="hold"/>
                                        <p:tgtEl>
                                          <p:spTgt spid="114"/>
                                        </p:tgtEl>
                                        <p:attrNameLst>
                                          <p:attrName>ppt_y</p:attrName>
                                        </p:attrNameLst>
                                      </p:cBhvr>
                                      <p:tavLst>
                                        <p:tav tm="0">
                                          <p:val>
                                            <p:strVal val="0-#ppt_h/2"/>
                                          </p:val>
                                        </p:tav>
                                        <p:tav tm="100000">
                                          <p:val>
                                            <p:strVal val="#ppt_y"/>
                                          </p:val>
                                        </p:tav>
                                      </p:tavLst>
                                    </p:anim>
                                  </p:childTnLst>
                                </p:cTn>
                              </p:par>
                              <p:par>
                                <p:cTn id="169" presetID="12" presetClass="entr" presetSubtype="8" fill="hold" nodeType="withEffect">
                                  <p:stCondLst>
                                    <p:cond delay="0"/>
                                  </p:stCondLst>
                                  <p:childTnLst>
                                    <p:set>
                                      <p:cBhvr>
                                        <p:cTn id="170" dur="1" fill="hold">
                                          <p:stCondLst>
                                            <p:cond delay="0"/>
                                          </p:stCondLst>
                                        </p:cTn>
                                        <p:tgtEl>
                                          <p:spTgt spid="118"/>
                                        </p:tgtEl>
                                        <p:attrNameLst>
                                          <p:attrName>style.visibility</p:attrName>
                                        </p:attrNameLst>
                                      </p:cBhvr>
                                      <p:to>
                                        <p:strVal val="visible"/>
                                      </p:to>
                                    </p:set>
                                    <p:anim calcmode="lin" valueType="num">
                                      <p:cBhvr additive="base">
                                        <p:cTn id="171" dur="1500"/>
                                        <p:tgtEl>
                                          <p:spTgt spid="118"/>
                                        </p:tgtEl>
                                        <p:attrNameLst>
                                          <p:attrName>ppt_x</p:attrName>
                                        </p:attrNameLst>
                                      </p:cBhvr>
                                      <p:tavLst>
                                        <p:tav tm="0">
                                          <p:val>
                                            <p:strVal val="#ppt_x-#ppt_w*1.125000"/>
                                          </p:val>
                                        </p:tav>
                                        <p:tav tm="100000">
                                          <p:val>
                                            <p:strVal val="#ppt_x"/>
                                          </p:val>
                                        </p:tav>
                                      </p:tavLst>
                                    </p:anim>
                                    <p:animEffect transition="in" filter="wipe(right)">
                                      <p:cBhvr>
                                        <p:cTn id="172" dur="1500"/>
                                        <p:tgtEl>
                                          <p:spTgt spid="118"/>
                                        </p:tgtEl>
                                      </p:cBhvr>
                                    </p:animEffect>
                                  </p:childTnLst>
                                </p:cTn>
                              </p:par>
                              <p:par>
                                <p:cTn id="173" presetID="42" presetClass="entr" presetSubtype="0" fill="hold" grpId="0" nodeType="withEffect">
                                  <p:stCondLst>
                                    <p:cond delay="7500"/>
                                  </p:stCondLst>
                                  <p:childTnLst>
                                    <p:set>
                                      <p:cBhvr>
                                        <p:cTn id="174" dur="1" fill="hold">
                                          <p:stCondLst>
                                            <p:cond delay="0"/>
                                          </p:stCondLst>
                                        </p:cTn>
                                        <p:tgtEl>
                                          <p:spTgt spid="119"/>
                                        </p:tgtEl>
                                        <p:attrNameLst>
                                          <p:attrName>style.visibility</p:attrName>
                                        </p:attrNameLst>
                                      </p:cBhvr>
                                      <p:to>
                                        <p:strVal val="visible"/>
                                      </p:to>
                                    </p:set>
                                    <p:animEffect transition="in" filter="fade">
                                      <p:cBhvr>
                                        <p:cTn id="175" dur="1000"/>
                                        <p:tgtEl>
                                          <p:spTgt spid="119"/>
                                        </p:tgtEl>
                                      </p:cBhvr>
                                    </p:animEffect>
                                    <p:anim calcmode="lin" valueType="num">
                                      <p:cBhvr>
                                        <p:cTn id="176" dur="1000" fill="hold"/>
                                        <p:tgtEl>
                                          <p:spTgt spid="119"/>
                                        </p:tgtEl>
                                        <p:attrNameLst>
                                          <p:attrName>ppt_x</p:attrName>
                                        </p:attrNameLst>
                                      </p:cBhvr>
                                      <p:tavLst>
                                        <p:tav tm="0">
                                          <p:val>
                                            <p:strVal val="#ppt_x"/>
                                          </p:val>
                                        </p:tav>
                                        <p:tav tm="100000">
                                          <p:val>
                                            <p:strVal val="#ppt_x"/>
                                          </p:val>
                                        </p:tav>
                                      </p:tavLst>
                                    </p:anim>
                                    <p:anim calcmode="lin" valueType="num">
                                      <p:cBhvr>
                                        <p:cTn id="177" dur="1000" fill="hold"/>
                                        <p:tgtEl>
                                          <p:spTgt spid="119"/>
                                        </p:tgtEl>
                                        <p:attrNameLst>
                                          <p:attrName>ppt_y</p:attrName>
                                        </p:attrNameLst>
                                      </p:cBhvr>
                                      <p:tavLst>
                                        <p:tav tm="0">
                                          <p:val>
                                            <p:strVal val="#ppt_y+.1"/>
                                          </p:val>
                                        </p:tav>
                                        <p:tav tm="100000">
                                          <p:val>
                                            <p:strVal val="#ppt_y"/>
                                          </p:val>
                                        </p:tav>
                                      </p:tavLst>
                                    </p:anim>
                                  </p:childTnLst>
                                </p:cTn>
                              </p:par>
                              <p:par>
                                <p:cTn id="178" presetID="2" presetClass="entr" presetSubtype="12" fill="hold" nodeType="withEffect">
                                  <p:stCondLst>
                                    <p:cond delay="0"/>
                                  </p:stCondLst>
                                  <p:childTnLst>
                                    <p:set>
                                      <p:cBhvr>
                                        <p:cTn id="179" dur="1" fill="hold">
                                          <p:stCondLst>
                                            <p:cond delay="0"/>
                                          </p:stCondLst>
                                        </p:cTn>
                                        <p:tgtEl>
                                          <p:spTgt spid="205"/>
                                        </p:tgtEl>
                                        <p:attrNameLst>
                                          <p:attrName>style.visibility</p:attrName>
                                        </p:attrNameLst>
                                      </p:cBhvr>
                                      <p:to>
                                        <p:strVal val="visible"/>
                                      </p:to>
                                    </p:set>
                                    <p:anim calcmode="lin" valueType="num">
                                      <p:cBhvr additive="base">
                                        <p:cTn id="180" dur="1750" fill="hold"/>
                                        <p:tgtEl>
                                          <p:spTgt spid="205"/>
                                        </p:tgtEl>
                                        <p:attrNameLst>
                                          <p:attrName>ppt_x</p:attrName>
                                        </p:attrNameLst>
                                      </p:cBhvr>
                                      <p:tavLst>
                                        <p:tav tm="0">
                                          <p:val>
                                            <p:strVal val="0-#ppt_w/2"/>
                                          </p:val>
                                        </p:tav>
                                        <p:tav tm="100000">
                                          <p:val>
                                            <p:strVal val="#ppt_x"/>
                                          </p:val>
                                        </p:tav>
                                      </p:tavLst>
                                    </p:anim>
                                    <p:anim calcmode="lin" valueType="num">
                                      <p:cBhvr additive="base">
                                        <p:cTn id="181" dur="1750" fill="hold"/>
                                        <p:tgtEl>
                                          <p:spTgt spid="205"/>
                                        </p:tgtEl>
                                        <p:attrNameLst>
                                          <p:attrName>ppt_y</p:attrName>
                                        </p:attrNameLst>
                                      </p:cBhvr>
                                      <p:tavLst>
                                        <p:tav tm="0">
                                          <p:val>
                                            <p:strVal val="1+#ppt_h/2"/>
                                          </p:val>
                                        </p:tav>
                                        <p:tav tm="100000">
                                          <p:val>
                                            <p:strVal val="#ppt_y"/>
                                          </p:val>
                                        </p:tav>
                                      </p:tavLst>
                                    </p:anim>
                                  </p:childTnLst>
                                </p:cTn>
                              </p:par>
                              <p:par>
                                <p:cTn id="182" presetID="12" presetClass="entr" presetSubtype="2" fill="hold" nodeType="withEffect">
                                  <p:stCondLst>
                                    <p:cond delay="0"/>
                                  </p:stCondLst>
                                  <p:childTnLst>
                                    <p:set>
                                      <p:cBhvr>
                                        <p:cTn id="183" dur="1" fill="hold">
                                          <p:stCondLst>
                                            <p:cond delay="0"/>
                                          </p:stCondLst>
                                        </p:cTn>
                                        <p:tgtEl>
                                          <p:spTgt spid="117"/>
                                        </p:tgtEl>
                                        <p:attrNameLst>
                                          <p:attrName>style.visibility</p:attrName>
                                        </p:attrNameLst>
                                      </p:cBhvr>
                                      <p:to>
                                        <p:strVal val="visible"/>
                                      </p:to>
                                    </p:set>
                                    <p:anim calcmode="lin" valueType="num">
                                      <p:cBhvr additive="base">
                                        <p:cTn id="184" dur="1500"/>
                                        <p:tgtEl>
                                          <p:spTgt spid="117"/>
                                        </p:tgtEl>
                                        <p:attrNameLst>
                                          <p:attrName>ppt_x</p:attrName>
                                        </p:attrNameLst>
                                      </p:cBhvr>
                                      <p:tavLst>
                                        <p:tav tm="0">
                                          <p:val>
                                            <p:strVal val="#ppt_x+#ppt_w*1.125000"/>
                                          </p:val>
                                        </p:tav>
                                        <p:tav tm="100000">
                                          <p:val>
                                            <p:strVal val="#ppt_x"/>
                                          </p:val>
                                        </p:tav>
                                      </p:tavLst>
                                    </p:anim>
                                    <p:animEffect transition="in" filter="wipe(left)">
                                      <p:cBhvr>
                                        <p:cTn id="185" dur="1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P spid="65" grpId="0"/>
      <p:bldP spid="65" grpId="1"/>
      <p:bldP spid="76" grpId="0" animBg="1"/>
      <p:bldP spid="76" grpId="1" animBg="1"/>
      <p:bldP spid="112" grpId="0"/>
      <p:bldP spid="119" grpId="0"/>
      <p:bldP spid="1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Picture 608">
            <a:extLst>
              <a:ext uri="{FF2B5EF4-FFF2-40B4-BE49-F238E27FC236}">
                <a16:creationId xmlns:a16="http://schemas.microsoft.com/office/drawing/2014/main" id="{3F7368B1-EBE9-47BD-8B25-B631DB7146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9"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36F71C74-F0B2-4D55-93C9-7196A8F6151B}"/>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a:off x="10426346" y="5322968"/>
            <a:ext cx="1700421" cy="1612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D16931-BC60-43E3-AEEE-259C8B624B1F}"/>
              </a:ext>
            </a:extLst>
          </p:cNvPr>
          <p:cNvSpPr txBox="1"/>
          <p:nvPr/>
        </p:nvSpPr>
        <p:spPr>
          <a:xfrm>
            <a:off x="173286" y="1351757"/>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11" name="TextBox 10">
            <a:extLst>
              <a:ext uri="{FF2B5EF4-FFF2-40B4-BE49-F238E27FC236}">
                <a16:creationId xmlns:a16="http://schemas.microsoft.com/office/drawing/2014/main" id="{F1CF8E5E-AA2F-48A3-A3F9-185F7B5C5909}"/>
              </a:ext>
            </a:extLst>
          </p:cNvPr>
          <p:cNvSpPr txBox="1"/>
          <p:nvPr/>
        </p:nvSpPr>
        <p:spPr>
          <a:xfrm>
            <a:off x="11633853" y="3359338"/>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12" name="TextBox 11">
            <a:extLst>
              <a:ext uri="{FF2B5EF4-FFF2-40B4-BE49-F238E27FC236}">
                <a16:creationId xmlns:a16="http://schemas.microsoft.com/office/drawing/2014/main" id="{56FC4B1F-2EA6-423E-ACFB-E50D08045187}"/>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13" name="TextBox 12">
            <a:extLst>
              <a:ext uri="{FF2B5EF4-FFF2-40B4-BE49-F238E27FC236}">
                <a16:creationId xmlns:a16="http://schemas.microsoft.com/office/drawing/2014/main" id="{CAF6CFB5-B835-47FA-9688-BAC3247814CD}"/>
              </a:ext>
            </a:extLst>
          </p:cNvPr>
          <p:cNvSpPr txBox="1"/>
          <p:nvPr/>
        </p:nvSpPr>
        <p:spPr>
          <a:xfrm>
            <a:off x="9321487" y="6315670"/>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pic>
        <p:nvPicPr>
          <p:cNvPr id="14"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A16CFE0F-4858-4B5D-A30E-71E8706E42BD}"/>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64AA2511-6285-4F89-8EF8-96D10E41AD98}"/>
              </a:ext>
            </a:extLst>
          </p:cNvPr>
          <p:cNvGrpSpPr/>
          <p:nvPr/>
        </p:nvGrpSpPr>
        <p:grpSpPr>
          <a:xfrm>
            <a:off x="1447045" y="685310"/>
            <a:ext cx="756084" cy="366586"/>
            <a:chOff x="2700337" y="1743074"/>
            <a:chExt cx="1414463" cy="685801"/>
          </a:xfrm>
        </p:grpSpPr>
        <p:sp>
          <p:nvSpPr>
            <p:cNvPr id="47" name="Freeform: Shape 46">
              <a:extLst>
                <a:ext uri="{FF2B5EF4-FFF2-40B4-BE49-F238E27FC236}">
                  <a16:creationId xmlns:a16="http://schemas.microsoft.com/office/drawing/2014/main" id="{46C84300-FF66-4CD0-B6CE-3A33BD4AEFFE}"/>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8" name="Straight Connector 47">
              <a:extLst>
                <a:ext uri="{FF2B5EF4-FFF2-40B4-BE49-F238E27FC236}">
                  <a16:creationId xmlns:a16="http://schemas.microsoft.com/office/drawing/2014/main" id="{A36F37AE-3C26-4102-B51B-3616EF4F4515}"/>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6B6EFE-7924-4EEB-B332-A21F6815251D}"/>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7A3DD06-4DCF-4A44-954F-3AD2BFE25C50}"/>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5F9D519-63F7-4E47-8194-1B469C56972C}"/>
              </a:ext>
            </a:extLst>
          </p:cNvPr>
          <p:cNvGrpSpPr/>
          <p:nvPr/>
        </p:nvGrpSpPr>
        <p:grpSpPr>
          <a:xfrm>
            <a:off x="10021373" y="2072747"/>
            <a:ext cx="771142" cy="373887"/>
            <a:chOff x="2700337" y="1743074"/>
            <a:chExt cx="1414463" cy="685801"/>
          </a:xfrm>
        </p:grpSpPr>
        <p:sp>
          <p:nvSpPr>
            <p:cNvPr id="52" name="Freeform: Shape 51">
              <a:extLst>
                <a:ext uri="{FF2B5EF4-FFF2-40B4-BE49-F238E27FC236}">
                  <a16:creationId xmlns:a16="http://schemas.microsoft.com/office/drawing/2014/main" id="{96E9F186-84B4-464B-A635-93579012B267}"/>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DAC88F3D-C096-4CE0-9634-EE3492887F12}"/>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FCFDA0-B84B-4208-A741-9F638B8C3A05}"/>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AF3FF4-DE09-497F-BB91-0394D6CB4C7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3B2751D-A52E-4A65-B9E8-1BF90AC4976E}"/>
              </a:ext>
            </a:extLst>
          </p:cNvPr>
          <p:cNvGrpSpPr/>
          <p:nvPr/>
        </p:nvGrpSpPr>
        <p:grpSpPr>
          <a:xfrm>
            <a:off x="6680916" y="5606107"/>
            <a:ext cx="997294" cy="483537"/>
            <a:chOff x="2700337" y="1743074"/>
            <a:chExt cx="1414463" cy="685801"/>
          </a:xfrm>
        </p:grpSpPr>
        <p:sp>
          <p:nvSpPr>
            <p:cNvPr id="60" name="Freeform: Shape 59">
              <a:extLst>
                <a:ext uri="{FF2B5EF4-FFF2-40B4-BE49-F238E27FC236}">
                  <a16:creationId xmlns:a16="http://schemas.microsoft.com/office/drawing/2014/main" id="{48A35088-28C6-47F9-AE73-F44E7AE9C403}"/>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1" name="Straight Connector 60">
              <a:extLst>
                <a:ext uri="{FF2B5EF4-FFF2-40B4-BE49-F238E27FC236}">
                  <a16:creationId xmlns:a16="http://schemas.microsoft.com/office/drawing/2014/main" id="{9D0E9F7A-8D06-46AF-9C67-5A378B1784D8}"/>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7F4F74-D410-4854-9B63-534E85E2A169}"/>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C67FBF-0110-40F7-83A1-F6E6F05CC1B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1" name="Freeform: Shape 130">
            <a:extLst>
              <a:ext uri="{FF2B5EF4-FFF2-40B4-BE49-F238E27FC236}">
                <a16:creationId xmlns:a16="http://schemas.microsoft.com/office/drawing/2014/main" id="{86AD32DE-825D-443A-8D0E-ADB05F9F067A}"/>
              </a:ext>
            </a:extLst>
          </p:cNvPr>
          <p:cNvSpPr/>
          <p:nvPr/>
        </p:nvSpPr>
        <p:spPr>
          <a:xfrm>
            <a:off x="7504434" y="2977414"/>
            <a:ext cx="1371814" cy="705785"/>
          </a:xfrm>
          <a:custGeom>
            <a:avLst/>
            <a:gdLst>
              <a:gd name="connsiteX0" fmla="*/ 883077 w 1371814"/>
              <a:gd name="connsiteY0" fmla="*/ 399408 h 705785"/>
              <a:gd name="connsiteX1" fmla="*/ 849340 w 1371814"/>
              <a:gd name="connsiteY1" fmla="*/ 417365 h 705785"/>
              <a:gd name="connsiteX2" fmla="*/ 840633 w 1371814"/>
              <a:gd name="connsiteY2" fmla="*/ 441036 h 705785"/>
              <a:gd name="connsiteX3" fmla="*/ 834103 w 1371814"/>
              <a:gd name="connsiteY3" fmla="*/ 461169 h 705785"/>
              <a:gd name="connsiteX4" fmla="*/ 833015 w 1371814"/>
              <a:gd name="connsiteY4" fmla="*/ 472324 h 705785"/>
              <a:gd name="connsiteX5" fmla="*/ 831927 w 1371814"/>
              <a:gd name="connsiteY5" fmla="*/ 476134 h 705785"/>
              <a:gd name="connsiteX6" fmla="*/ 834103 w 1371814"/>
              <a:gd name="connsiteY6" fmla="*/ 490826 h 705785"/>
              <a:gd name="connsiteX7" fmla="*/ 836280 w 1371814"/>
              <a:gd name="connsiteY7" fmla="*/ 507966 h 705785"/>
              <a:gd name="connsiteX8" fmla="*/ 840089 w 1371814"/>
              <a:gd name="connsiteY8" fmla="*/ 525923 h 705785"/>
              <a:gd name="connsiteX9" fmla="*/ 843898 w 1371814"/>
              <a:gd name="connsiteY9" fmla="*/ 540888 h 705785"/>
              <a:gd name="connsiteX10" fmla="*/ 866753 w 1371814"/>
              <a:gd name="connsiteY10" fmla="*/ 567279 h 705785"/>
              <a:gd name="connsiteX11" fmla="*/ 899946 w 1371814"/>
              <a:gd name="connsiteY11" fmla="*/ 580067 h 705785"/>
              <a:gd name="connsiteX12" fmla="*/ 955449 w 1371814"/>
              <a:gd name="connsiteY12" fmla="*/ 547418 h 705785"/>
              <a:gd name="connsiteX13" fmla="*/ 989731 w 1371814"/>
              <a:gd name="connsiteY13" fmla="*/ 496267 h 705785"/>
              <a:gd name="connsiteX14" fmla="*/ 1001158 w 1371814"/>
              <a:gd name="connsiteY14" fmla="*/ 471780 h 705785"/>
              <a:gd name="connsiteX15" fmla="*/ 1001158 w 1371814"/>
              <a:gd name="connsiteY15" fmla="*/ 463074 h 705785"/>
              <a:gd name="connsiteX16" fmla="*/ 957626 w 1371814"/>
              <a:gd name="connsiteY16" fmla="*/ 422262 h 705785"/>
              <a:gd name="connsiteX17" fmla="*/ 890695 w 1371814"/>
              <a:gd name="connsiteY17" fmla="*/ 399408 h 705785"/>
              <a:gd name="connsiteX18" fmla="*/ 1188978 w 1371814"/>
              <a:gd name="connsiteY18" fmla="*/ 318329 h 705785"/>
              <a:gd name="connsiteX19" fmla="*/ 1202038 w 1371814"/>
              <a:gd name="connsiteY19" fmla="*/ 320506 h 705785"/>
              <a:gd name="connsiteX20" fmla="*/ 1218907 w 1371814"/>
              <a:gd name="connsiteY20" fmla="*/ 339279 h 705785"/>
              <a:gd name="connsiteX21" fmla="*/ 1224348 w 1371814"/>
              <a:gd name="connsiteY21" fmla="*/ 369480 h 705785"/>
              <a:gd name="connsiteX22" fmla="*/ 1221083 w 1371814"/>
              <a:gd name="connsiteY22" fmla="*/ 390702 h 705785"/>
              <a:gd name="connsiteX23" fmla="*/ 1217818 w 1371814"/>
              <a:gd name="connsiteY23" fmla="*/ 428248 h 705785"/>
              <a:gd name="connsiteX24" fmla="*/ 1214554 w 1371814"/>
              <a:gd name="connsiteY24" fmla="*/ 444028 h 705785"/>
              <a:gd name="connsiteX25" fmla="*/ 1213465 w 1371814"/>
              <a:gd name="connsiteY25" fmla="*/ 493002 h 705785"/>
              <a:gd name="connsiteX26" fmla="*/ 1216730 w 1371814"/>
              <a:gd name="connsiteY26" fmla="*/ 545241 h 705785"/>
              <a:gd name="connsiteX27" fmla="*/ 1224348 w 1371814"/>
              <a:gd name="connsiteY27" fmla="*/ 576802 h 705785"/>
              <a:gd name="connsiteX28" fmla="*/ 1231422 w 1371814"/>
              <a:gd name="connsiteY28" fmla="*/ 577890 h 705785"/>
              <a:gd name="connsiteX29" fmla="*/ 1271146 w 1371814"/>
              <a:gd name="connsiteY29" fmla="*/ 554492 h 705785"/>
              <a:gd name="connsiteX30" fmla="*/ 1300530 w 1371814"/>
              <a:gd name="connsiteY30" fmla="*/ 527828 h 705785"/>
              <a:gd name="connsiteX31" fmla="*/ 1351680 w 1371814"/>
              <a:gd name="connsiteY31" fmla="*/ 459809 h 705785"/>
              <a:gd name="connsiteX32" fmla="*/ 1367460 w 1371814"/>
              <a:gd name="connsiteY32" fmla="*/ 444028 h 705785"/>
              <a:gd name="connsiteX33" fmla="*/ 1369637 w 1371814"/>
              <a:gd name="connsiteY33" fmla="*/ 444573 h 705785"/>
              <a:gd name="connsiteX34" fmla="*/ 1371814 w 1371814"/>
              <a:gd name="connsiteY34" fmla="*/ 448382 h 705785"/>
              <a:gd name="connsiteX35" fmla="*/ 1370181 w 1371814"/>
              <a:gd name="connsiteY35" fmla="*/ 450558 h 705785"/>
              <a:gd name="connsiteX36" fmla="*/ 1368549 w 1371814"/>
              <a:gd name="connsiteY36" fmla="*/ 460897 h 705785"/>
              <a:gd name="connsiteX37" fmla="*/ 1363652 w 1371814"/>
              <a:gd name="connsiteY37" fmla="*/ 467427 h 705785"/>
              <a:gd name="connsiteX38" fmla="*/ 1363652 w 1371814"/>
              <a:gd name="connsiteY38" fmla="*/ 473957 h 705785"/>
              <a:gd name="connsiteX39" fmla="*/ 1325016 w 1371814"/>
              <a:gd name="connsiteY39" fmla="*/ 532181 h 705785"/>
              <a:gd name="connsiteX40" fmla="*/ 1296720 w 1371814"/>
              <a:gd name="connsiteY40" fmla="*/ 559933 h 705785"/>
              <a:gd name="connsiteX41" fmla="*/ 1246658 w 1371814"/>
              <a:gd name="connsiteY41" fmla="*/ 598024 h 705785"/>
              <a:gd name="connsiteX42" fmla="*/ 1212377 w 1371814"/>
              <a:gd name="connsiteY42" fmla="*/ 615437 h 705785"/>
              <a:gd name="connsiteX43" fmla="*/ 1199862 w 1371814"/>
              <a:gd name="connsiteY43" fmla="*/ 616525 h 705785"/>
              <a:gd name="connsiteX44" fmla="*/ 1184625 w 1371814"/>
              <a:gd name="connsiteY44" fmla="*/ 615437 h 705785"/>
              <a:gd name="connsiteX45" fmla="*/ 1155241 w 1371814"/>
              <a:gd name="connsiteY45" fmla="*/ 598024 h 705785"/>
              <a:gd name="connsiteX46" fmla="*/ 1130754 w 1371814"/>
              <a:gd name="connsiteY46" fmla="*/ 575713 h 705785"/>
              <a:gd name="connsiteX47" fmla="*/ 1112253 w 1371814"/>
              <a:gd name="connsiteY47" fmla="*/ 550138 h 705785"/>
              <a:gd name="connsiteX48" fmla="*/ 1107356 w 1371814"/>
              <a:gd name="connsiteY48" fmla="*/ 508783 h 705785"/>
              <a:gd name="connsiteX49" fmla="*/ 1101914 w 1371814"/>
              <a:gd name="connsiteY49" fmla="*/ 486472 h 705785"/>
              <a:gd name="connsiteX50" fmla="*/ 1104090 w 1371814"/>
              <a:gd name="connsiteY50" fmla="*/ 453823 h 705785"/>
              <a:gd name="connsiteX51" fmla="*/ 1106267 w 1371814"/>
              <a:gd name="connsiteY51" fmla="*/ 414100 h 705785"/>
              <a:gd name="connsiteX52" fmla="*/ 1130754 w 1371814"/>
              <a:gd name="connsiteY52" fmla="*/ 349346 h 705785"/>
              <a:gd name="connsiteX53" fmla="*/ 1161226 w 1371814"/>
              <a:gd name="connsiteY53" fmla="*/ 322682 h 705785"/>
              <a:gd name="connsiteX54" fmla="*/ 1188978 w 1371814"/>
              <a:gd name="connsiteY54" fmla="*/ 318329 h 705785"/>
              <a:gd name="connsiteX55" fmla="*/ 1048499 w 1371814"/>
              <a:gd name="connsiteY55" fmla="*/ 152907 h 705785"/>
              <a:gd name="connsiteX56" fmla="*/ 1099650 w 1371814"/>
              <a:gd name="connsiteY56" fmla="*/ 209499 h 705785"/>
              <a:gd name="connsiteX57" fmla="*/ 1099106 w 1371814"/>
              <a:gd name="connsiteY57" fmla="*/ 234530 h 705785"/>
              <a:gd name="connsiteX58" fmla="*/ 1099650 w 1371814"/>
              <a:gd name="connsiteY58" fmla="*/ 236706 h 705785"/>
              <a:gd name="connsiteX59" fmla="*/ 1099650 w 1371814"/>
              <a:gd name="connsiteY59" fmla="*/ 237795 h 705785"/>
              <a:gd name="connsiteX60" fmla="*/ 1097201 w 1371814"/>
              <a:gd name="connsiteY60" fmla="*/ 246229 h 705785"/>
              <a:gd name="connsiteX61" fmla="*/ 1094753 w 1371814"/>
              <a:gd name="connsiteY61" fmla="*/ 255207 h 705785"/>
              <a:gd name="connsiteX62" fmla="*/ 1051765 w 1371814"/>
              <a:gd name="connsiteY62" fmla="*/ 334654 h 705785"/>
              <a:gd name="connsiteX63" fmla="*/ 1049588 w 1371814"/>
              <a:gd name="connsiteY63" fmla="*/ 336286 h 705785"/>
              <a:gd name="connsiteX64" fmla="*/ 1044146 w 1371814"/>
              <a:gd name="connsiteY64" fmla="*/ 342000 h 705785"/>
              <a:gd name="connsiteX65" fmla="*/ 1038705 w 1371814"/>
              <a:gd name="connsiteY65" fmla="*/ 348802 h 705785"/>
              <a:gd name="connsiteX66" fmla="*/ 1033807 w 1371814"/>
              <a:gd name="connsiteY66" fmla="*/ 356420 h 705785"/>
              <a:gd name="connsiteX67" fmla="*/ 1032719 w 1371814"/>
              <a:gd name="connsiteY67" fmla="*/ 355332 h 705785"/>
              <a:gd name="connsiteX68" fmla="*/ 1021616 w 1371814"/>
              <a:gd name="connsiteY68" fmla="*/ 369710 h 705785"/>
              <a:gd name="connsiteX69" fmla="*/ 1041425 w 1371814"/>
              <a:gd name="connsiteY69" fmla="*/ 376009 h 705785"/>
              <a:gd name="connsiteX70" fmla="*/ 1059927 w 1371814"/>
              <a:gd name="connsiteY70" fmla="*/ 396143 h 705785"/>
              <a:gd name="connsiteX71" fmla="*/ 1072442 w 1371814"/>
              <a:gd name="connsiteY71" fmla="*/ 436410 h 705785"/>
              <a:gd name="connsiteX72" fmla="*/ 1007688 w 1371814"/>
              <a:gd name="connsiteY72" fmla="*/ 546329 h 705785"/>
              <a:gd name="connsiteX73" fmla="*/ 960891 w 1371814"/>
              <a:gd name="connsiteY73" fmla="*/ 594215 h 705785"/>
              <a:gd name="connsiteX74" fmla="*/ 903211 w 1371814"/>
              <a:gd name="connsiteY74" fmla="*/ 614348 h 705785"/>
              <a:gd name="connsiteX75" fmla="*/ 772614 w 1371814"/>
              <a:gd name="connsiteY75" fmla="*/ 539799 h 705785"/>
              <a:gd name="connsiteX76" fmla="*/ 762411 w 1371814"/>
              <a:gd name="connsiteY76" fmla="*/ 507286 h 705785"/>
              <a:gd name="connsiteX77" fmla="*/ 762266 w 1371814"/>
              <a:gd name="connsiteY77" fmla="*/ 506871 h 705785"/>
              <a:gd name="connsiteX78" fmla="*/ 743993 w 1371814"/>
              <a:gd name="connsiteY78" fmla="*/ 532181 h 705785"/>
              <a:gd name="connsiteX79" fmla="*/ 715697 w 1371814"/>
              <a:gd name="connsiteY79" fmla="*/ 559933 h 705785"/>
              <a:gd name="connsiteX80" fmla="*/ 665635 w 1371814"/>
              <a:gd name="connsiteY80" fmla="*/ 598024 h 705785"/>
              <a:gd name="connsiteX81" fmla="*/ 631353 w 1371814"/>
              <a:gd name="connsiteY81" fmla="*/ 615437 h 705785"/>
              <a:gd name="connsiteX82" fmla="*/ 618837 w 1371814"/>
              <a:gd name="connsiteY82" fmla="*/ 616525 h 705785"/>
              <a:gd name="connsiteX83" fmla="*/ 603601 w 1371814"/>
              <a:gd name="connsiteY83" fmla="*/ 615437 h 705785"/>
              <a:gd name="connsiteX84" fmla="*/ 574217 w 1371814"/>
              <a:gd name="connsiteY84" fmla="*/ 598024 h 705785"/>
              <a:gd name="connsiteX85" fmla="*/ 549730 w 1371814"/>
              <a:gd name="connsiteY85" fmla="*/ 575713 h 705785"/>
              <a:gd name="connsiteX86" fmla="*/ 531229 w 1371814"/>
              <a:gd name="connsiteY86" fmla="*/ 550138 h 705785"/>
              <a:gd name="connsiteX87" fmla="*/ 526331 w 1371814"/>
              <a:gd name="connsiteY87" fmla="*/ 508783 h 705785"/>
              <a:gd name="connsiteX88" fmla="*/ 520890 w 1371814"/>
              <a:gd name="connsiteY88" fmla="*/ 486472 h 705785"/>
              <a:gd name="connsiteX89" fmla="*/ 523067 w 1371814"/>
              <a:gd name="connsiteY89" fmla="*/ 453823 h 705785"/>
              <a:gd name="connsiteX90" fmla="*/ 525243 w 1371814"/>
              <a:gd name="connsiteY90" fmla="*/ 414100 h 705785"/>
              <a:gd name="connsiteX91" fmla="*/ 549730 w 1371814"/>
              <a:gd name="connsiteY91" fmla="*/ 349346 h 705785"/>
              <a:gd name="connsiteX92" fmla="*/ 580203 w 1371814"/>
              <a:gd name="connsiteY92" fmla="*/ 322682 h 705785"/>
              <a:gd name="connsiteX93" fmla="*/ 607954 w 1371814"/>
              <a:gd name="connsiteY93" fmla="*/ 318329 h 705785"/>
              <a:gd name="connsiteX94" fmla="*/ 621014 w 1371814"/>
              <a:gd name="connsiteY94" fmla="*/ 320506 h 705785"/>
              <a:gd name="connsiteX95" fmla="*/ 637883 w 1371814"/>
              <a:gd name="connsiteY95" fmla="*/ 339279 h 705785"/>
              <a:gd name="connsiteX96" fmla="*/ 643324 w 1371814"/>
              <a:gd name="connsiteY96" fmla="*/ 369480 h 705785"/>
              <a:gd name="connsiteX97" fmla="*/ 640059 w 1371814"/>
              <a:gd name="connsiteY97" fmla="*/ 390702 h 705785"/>
              <a:gd name="connsiteX98" fmla="*/ 636794 w 1371814"/>
              <a:gd name="connsiteY98" fmla="*/ 428248 h 705785"/>
              <a:gd name="connsiteX99" fmla="*/ 633529 w 1371814"/>
              <a:gd name="connsiteY99" fmla="*/ 444028 h 705785"/>
              <a:gd name="connsiteX100" fmla="*/ 632441 w 1371814"/>
              <a:gd name="connsiteY100" fmla="*/ 493002 h 705785"/>
              <a:gd name="connsiteX101" fmla="*/ 635706 w 1371814"/>
              <a:gd name="connsiteY101" fmla="*/ 545241 h 705785"/>
              <a:gd name="connsiteX102" fmla="*/ 643324 w 1371814"/>
              <a:gd name="connsiteY102" fmla="*/ 576802 h 705785"/>
              <a:gd name="connsiteX103" fmla="*/ 650398 w 1371814"/>
              <a:gd name="connsiteY103" fmla="*/ 577890 h 705785"/>
              <a:gd name="connsiteX104" fmla="*/ 690121 w 1371814"/>
              <a:gd name="connsiteY104" fmla="*/ 554492 h 705785"/>
              <a:gd name="connsiteX105" fmla="*/ 719506 w 1371814"/>
              <a:gd name="connsiteY105" fmla="*/ 527828 h 705785"/>
              <a:gd name="connsiteX106" fmla="*/ 753687 w 1371814"/>
              <a:gd name="connsiteY106" fmla="*/ 482374 h 705785"/>
              <a:gd name="connsiteX107" fmla="*/ 749215 w 1371814"/>
              <a:gd name="connsiteY107" fmla="*/ 469604 h 705785"/>
              <a:gd name="connsiteX108" fmla="*/ 747039 w 1371814"/>
              <a:gd name="connsiteY108" fmla="*/ 454912 h 705785"/>
              <a:gd name="connsiteX109" fmla="*/ 762819 w 1371814"/>
              <a:gd name="connsiteY109" fmla="*/ 391790 h 705785"/>
              <a:gd name="connsiteX110" fmla="*/ 771526 w 1371814"/>
              <a:gd name="connsiteY110" fmla="*/ 355876 h 705785"/>
              <a:gd name="connsiteX111" fmla="*/ 774247 w 1371814"/>
              <a:gd name="connsiteY111" fmla="*/ 349890 h 705785"/>
              <a:gd name="connsiteX112" fmla="*/ 776967 w 1371814"/>
              <a:gd name="connsiteY112" fmla="*/ 342816 h 705785"/>
              <a:gd name="connsiteX113" fmla="*/ 847163 w 1371814"/>
              <a:gd name="connsiteY113" fmla="*/ 271532 h 705785"/>
              <a:gd name="connsiteX114" fmla="*/ 855325 w 1371814"/>
              <a:gd name="connsiteY114" fmla="*/ 266907 h 705785"/>
              <a:gd name="connsiteX115" fmla="*/ 876547 w 1371814"/>
              <a:gd name="connsiteY115" fmla="*/ 263370 h 705785"/>
              <a:gd name="connsiteX116" fmla="*/ 891783 w 1371814"/>
              <a:gd name="connsiteY116" fmla="*/ 262281 h 705785"/>
              <a:gd name="connsiteX117" fmla="*/ 911373 w 1371814"/>
              <a:gd name="connsiteY117" fmla="*/ 275069 h 705785"/>
              <a:gd name="connsiteX118" fmla="*/ 919535 w 1371814"/>
              <a:gd name="connsiteY118" fmla="*/ 297107 h 705785"/>
              <a:gd name="connsiteX119" fmla="*/ 913005 w 1371814"/>
              <a:gd name="connsiteY119" fmla="*/ 323227 h 705785"/>
              <a:gd name="connsiteX120" fmla="*/ 906476 w 1371814"/>
              <a:gd name="connsiteY120" fmla="*/ 344993 h 705785"/>
              <a:gd name="connsiteX121" fmla="*/ 906476 w 1371814"/>
              <a:gd name="connsiteY121" fmla="*/ 358052 h 705785"/>
              <a:gd name="connsiteX122" fmla="*/ 910829 w 1371814"/>
              <a:gd name="connsiteY122" fmla="*/ 360229 h 705785"/>
              <a:gd name="connsiteX123" fmla="*/ 919535 w 1371814"/>
              <a:gd name="connsiteY123" fmla="*/ 360229 h 705785"/>
              <a:gd name="connsiteX124" fmla="*/ 929874 w 1371814"/>
              <a:gd name="connsiteY124" fmla="*/ 361317 h 705785"/>
              <a:gd name="connsiteX125" fmla="*/ 950008 w 1371814"/>
              <a:gd name="connsiteY125" fmla="*/ 358052 h 705785"/>
              <a:gd name="connsiteX126" fmla="*/ 975583 w 1371814"/>
              <a:gd name="connsiteY126" fmla="*/ 358052 h 705785"/>
              <a:gd name="connsiteX127" fmla="*/ 1000240 w 1371814"/>
              <a:gd name="connsiteY127" fmla="*/ 363470 h 705785"/>
              <a:gd name="connsiteX128" fmla="*/ 1014762 w 1371814"/>
              <a:gd name="connsiteY128" fmla="*/ 329212 h 705785"/>
              <a:gd name="connsiteX129" fmla="*/ 1027277 w 1371814"/>
              <a:gd name="connsiteY129" fmla="*/ 279150 h 705785"/>
              <a:gd name="connsiteX130" fmla="*/ 1027277 w 1371814"/>
              <a:gd name="connsiteY130" fmla="*/ 256296 h 705785"/>
              <a:gd name="connsiteX131" fmla="*/ 1005239 w 1371814"/>
              <a:gd name="connsiteY131" fmla="*/ 231265 h 705785"/>
              <a:gd name="connsiteX132" fmla="*/ 984289 w 1371814"/>
              <a:gd name="connsiteY132" fmla="*/ 204057 h 705785"/>
              <a:gd name="connsiteX133" fmla="*/ 1009321 w 1371814"/>
              <a:gd name="connsiteY133" fmla="*/ 164334 h 705785"/>
              <a:gd name="connsiteX134" fmla="*/ 1048499 w 1371814"/>
              <a:gd name="connsiteY134" fmla="*/ 152907 h 705785"/>
              <a:gd name="connsiteX135" fmla="*/ 260649 w 1371814"/>
              <a:gd name="connsiteY135" fmla="*/ 77269 h 705785"/>
              <a:gd name="connsiteX136" fmla="*/ 275341 w 1371814"/>
              <a:gd name="connsiteY136" fmla="*/ 77269 h 705785"/>
              <a:gd name="connsiteX137" fmla="*/ 324315 w 1371814"/>
              <a:gd name="connsiteY137" fmla="*/ 101756 h 705785"/>
              <a:gd name="connsiteX138" fmla="*/ 348802 w 1371814"/>
              <a:gd name="connsiteY138" fmla="*/ 149642 h 705785"/>
              <a:gd name="connsiteX139" fmla="*/ 293298 w 1371814"/>
              <a:gd name="connsiteY139" fmla="*/ 242148 h 705785"/>
              <a:gd name="connsiteX140" fmla="*/ 196983 w 1371814"/>
              <a:gd name="connsiteY140" fmla="*/ 302549 h 705785"/>
              <a:gd name="connsiteX141" fmla="*/ 159437 w 1371814"/>
              <a:gd name="connsiteY141" fmla="*/ 329212 h 705785"/>
              <a:gd name="connsiteX142" fmla="*/ 113728 w 1371814"/>
              <a:gd name="connsiteY142" fmla="*/ 440764 h 705785"/>
              <a:gd name="connsiteX143" fmla="*/ 125427 w 1371814"/>
              <a:gd name="connsiteY143" fmla="*/ 469060 h 705785"/>
              <a:gd name="connsiteX144" fmla="*/ 149098 w 1371814"/>
              <a:gd name="connsiteY144" fmla="*/ 485384 h 705785"/>
              <a:gd name="connsiteX145" fmla="*/ 165966 w 1371814"/>
              <a:gd name="connsiteY145" fmla="*/ 486472 h 705785"/>
              <a:gd name="connsiteX146" fmla="*/ 190453 w 1371814"/>
              <a:gd name="connsiteY146" fmla="*/ 486472 h 705785"/>
              <a:gd name="connsiteX147" fmla="*/ 300372 w 1371814"/>
              <a:gd name="connsiteY147" fmla="*/ 430697 h 705785"/>
              <a:gd name="connsiteX148" fmla="*/ 404305 w 1371814"/>
              <a:gd name="connsiteY148" fmla="*/ 373833 h 705785"/>
              <a:gd name="connsiteX149" fmla="*/ 415733 w 1371814"/>
              <a:gd name="connsiteY149" fmla="*/ 373833 h 705785"/>
              <a:gd name="connsiteX150" fmla="*/ 442396 w 1371814"/>
              <a:gd name="connsiteY150" fmla="*/ 408114 h 705785"/>
              <a:gd name="connsiteX151" fmla="*/ 453823 w 1371814"/>
              <a:gd name="connsiteY151" fmla="*/ 465250 h 705785"/>
              <a:gd name="connsiteX152" fmla="*/ 452191 w 1371814"/>
              <a:gd name="connsiteY152" fmla="*/ 476134 h 705785"/>
              <a:gd name="connsiteX153" fmla="*/ 451919 w 1371814"/>
              <a:gd name="connsiteY153" fmla="*/ 505790 h 705785"/>
              <a:gd name="connsiteX154" fmla="*/ 450014 w 1371814"/>
              <a:gd name="connsiteY154" fmla="*/ 533270 h 705785"/>
              <a:gd name="connsiteX155" fmla="*/ 446749 w 1371814"/>
              <a:gd name="connsiteY155" fmla="*/ 554764 h 705785"/>
              <a:gd name="connsiteX156" fmla="*/ 444573 w 1371814"/>
              <a:gd name="connsiteY156" fmla="*/ 576802 h 705785"/>
              <a:gd name="connsiteX157" fmla="*/ 445661 w 1371814"/>
              <a:gd name="connsiteY157" fmla="*/ 592038 h 705785"/>
              <a:gd name="connsiteX158" fmla="*/ 454095 w 1371814"/>
              <a:gd name="connsiteY158" fmla="*/ 625776 h 705785"/>
              <a:gd name="connsiteX159" fmla="*/ 462530 w 1371814"/>
              <a:gd name="connsiteY159" fmla="*/ 650262 h 705785"/>
              <a:gd name="connsiteX160" fmla="*/ 455728 w 1371814"/>
              <a:gd name="connsiteY160" fmla="*/ 668492 h 705785"/>
              <a:gd name="connsiteX161" fmla="*/ 450014 w 1371814"/>
              <a:gd name="connsiteY161" fmla="*/ 686721 h 705785"/>
              <a:gd name="connsiteX162" fmla="*/ 435866 w 1371814"/>
              <a:gd name="connsiteY162" fmla="*/ 701413 h 705785"/>
              <a:gd name="connsiteX163" fmla="*/ 417909 w 1371814"/>
              <a:gd name="connsiteY163" fmla="*/ 704678 h 705785"/>
              <a:gd name="connsiteX164" fmla="*/ 337919 w 1371814"/>
              <a:gd name="connsiteY164" fmla="*/ 645909 h 705785"/>
              <a:gd name="connsiteX165" fmla="*/ 329757 w 1371814"/>
              <a:gd name="connsiteY165" fmla="*/ 596935 h 705785"/>
              <a:gd name="connsiteX166" fmla="*/ 324315 w 1371814"/>
              <a:gd name="connsiteY166" fmla="*/ 589861 h 705785"/>
              <a:gd name="connsiteX167" fmla="*/ 319962 w 1371814"/>
              <a:gd name="connsiteY167" fmla="*/ 562110 h 705785"/>
              <a:gd name="connsiteX168" fmla="*/ 326492 w 1371814"/>
              <a:gd name="connsiteY168" fmla="*/ 504429 h 705785"/>
              <a:gd name="connsiteX169" fmla="*/ 337919 w 1371814"/>
              <a:gd name="connsiteY169" fmla="*/ 469604 h 705785"/>
              <a:gd name="connsiteX170" fmla="*/ 334110 w 1371814"/>
              <a:gd name="connsiteY170" fmla="*/ 465250 h 705785"/>
              <a:gd name="connsiteX171" fmla="*/ 261737 w 1371814"/>
              <a:gd name="connsiteY171" fmla="*/ 507694 h 705785"/>
              <a:gd name="connsiteX172" fmla="*/ 170320 w 1371814"/>
              <a:gd name="connsiteY172" fmla="*/ 557756 h 705785"/>
              <a:gd name="connsiteX173" fmla="*/ 149098 w 1371814"/>
              <a:gd name="connsiteY173" fmla="*/ 558845 h 705785"/>
              <a:gd name="connsiteX174" fmla="*/ 124611 w 1371814"/>
              <a:gd name="connsiteY174" fmla="*/ 562110 h 705785"/>
              <a:gd name="connsiteX175" fmla="*/ 90329 w 1371814"/>
              <a:gd name="connsiteY175" fmla="*/ 551227 h 705785"/>
              <a:gd name="connsiteX176" fmla="*/ 61217 w 1371814"/>
              <a:gd name="connsiteY176" fmla="*/ 543064 h 705785"/>
              <a:gd name="connsiteX177" fmla="*/ 38091 w 1371814"/>
              <a:gd name="connsiteY177" fmla="*/ 528916 h 705785"/>
              <a:gd name="connsiteX178" fmla="*/ 12515 w 1371814"/>
              <a:gd name="connsiteY178" fmla="*/ 466339 h 705785"/>
              <a:gd name="connsiteX179" fmla="*/ 0 w 1371814"/>
              <a:gd name="connsiteY179" fmla="*/ 407026 h 705785"/>
              <a:gd name="connsiteX180" fmla="*/ 3265 w 1371814"/>
              <a:gd name="connsiteY180" fmla="*/ 387437 h 705785"/>
              <a:gd name="connsiteX181" fmla="*/ 19045 w 1371814"/>
              <a:gd name="connsiteY181" fmla="*/ 355876 h 705785"/>
              <a:gd name="connsiteX182" fmla="*/ 19045 w 1371814"/>
              <a:gd name="connsiteY182" fmla="*/ 335742 h 705785"/>
              <a:gd name="connsiteX183" fmla="*/ 83799 w 1371814"/>
              <a:gd name="connsiteY183" fmla="*/ 246501 h 705785"/>
              <a:gd name="connsiteX184" fmla="*/ 110463 w 1371814"/>
              <a:gd name="connsiteY184" fmla="*/ 207866 h 705785"/>
              <a:gd name="connsiteX185" fmla="*/ 158348 w 1371814"/>
              <a:gd name="connsiteY185" fmla="*/ 147465 h 705785"/>
              <a:gd name="connsiteX186" fmla="*/ 207322 w 1371814"/>
              <a:gd name="connsiteY186" fmla="*/ 100668 h 705785"/>
              <a:gd name="connsiteX187" fmla="*/ 208410 w 1371814"/>
              <a:gd name="connsiteY187" fmla="*/ 102845 h 705785"/>
              <a:gd name="connsiteX188" fmla="*/ 260649 w 1371814"/>
              <a:gd name="connsiteY188" fmla="*/ 77269 h 705785"/>
              <a:gd name="connsiteX189" fmla="*/ 960602 w 1371814"/>
              <a:gd name="connsiteY189" fmla="*/ 28653 h 705785"/>
              <a:gd name="connsiteX190" fmla="*/ 985650 w 1371814"/>
              <a:gd name="connsiteY190" fmla="*/ 37274 h 705785"/>
              <a:gd name="connsiteX191" fmla="*/ 1005511 w 1371814"/>
              <a:gd name="connsiteY191" fmla="*/ 64210 h 705785"/>
              <a:gd name="connsiteX192" fmla="*/ 1007688 w 1371814"/>
              <a:gd name="connsiteY192" fmla="*/ 74005 h 705785"/>
              <a:gd name="connsiteX193" fmla="*/ 992452 w 1371814"/>
              <a:gd name="connsiteY193" fmla="*/ 109919 h 705785"/>
              <a:gd name="connsiteX194" fmla="*/ 979936 w 1371814"/>
              <a:gd name="connsiteY194" fmla="*/ 120802 h 705785"/>
              <a:gd name="connsiteX195" fmla="*/ 903211 w 1371814"/>
              <a:gd name="connsiteY195" fmla="*/ 163246 h 705785"/>
              <a:gd name="connsiteX196" fmla="*/ 864032 w 1371814"/>
              <a:gd name="connsiteY196" fmla="*/ 177938 h 705785"/>
              <a:gd name="connsiteX197" fmla="*/ 835192 w 1371814"/>
              <a:gd name="connsiteY197" fmla="*/ 186644 h 705785"/>
              <a:gd name="connsiteX198" fmla="*/ 828662 w 1371814"/>
              <a:gd name="connsiteY198" fmla="*/ 189909 h 705785"/>
              <a:gd name="connsiteX199" fmla="*/ 821588 w 1371814"/>
              <a:gd name="connsiteY199" fmla="*/ 189909 h 705785"/>
              <a:gd name="connsiteX200" fmla="*/ 806351 w 1371814"/>
              <a:gd name="connsiteY200" fmla="*/ 197527 h 705785"/>
              <a:gd name="connsiteX201" fmla="*/ 799277 w 1371814"/>
              <a:gd name="connsiteY201" fmla="*/ 196439 h 705785"/>
              <a:gd name="connsiteX202" fmla="*/ 846075 w 1371814"/>
              <a:gd name="connsiteY202" fmla="*/ 150730 h 705785"/>
              <a:gd name="connsiteX203" fmla="*/ 915182 w 1371814"/>
              <a:gd name="connsiteY203" fmla="*/ 68563 h 705785"/>
              <a:gd name="connsiteX204" fmla="*/ 918447 w 1371814"/>
              <a:gd name="connsiteY204" fmla="*/ 52783 h 705785"/>
              <a:gd name="connsiteX205" fmla="*/ 933139 w 1371814"/>
              <a:gd name="connsiteY205" fmla="*/ 39451 h 705785"/>
              <a:gd name="connsiteX206" fmla="*/ 952185 w 1371814"/>
              <a:gd name="connsiteY206" fmla="*/ 29384 h 705785"/>
              <a:gd name="connsiteX207" fmla="*/ 960602 w 1371814"/>
              <a:gd name="connsiteY207" fmla="*/ 28653 h 705785"/>
              <a:gd name="connsiteX208" fmla="*/ 1222173 w 1371814"/>
              <a:gd name="connsiteY208" fmla="*/ 544 h 705785"/>
              <a:gd name="connsiteX209" fmla="*/ 1233600 w 1371814"/>
              <a:gd name="connsiteY209" fmla="*/ 544 h 705785"/>
              <a:gd name="connsiteX210" fmla="*/ 1268970 w 1371814"/>
              <a:gd name="connsiteY210" fmla="*/ 23942 h 705785"/>
              <a:gd name="connsiteX211" fmla="*/ 1288015 w 1371814"/>
              <a:gd name="connsiteY211" fmla="*/ 62033 h 705785"/>
              <a:gd name="connsiteX212" fmla="*/ 1288015 w 1371814"/>
              <a:gd name="connsiteY212" fmla="*/ 72916 h 705785"/>
              <a:gd name="connsiteX213" fmla="*/ 1244483 w 1371814"/>
              <a:gd name="connsiteY213" fmla="*/ 125155 h 705785"/>
              <a:gd name="connsiteX214" fmla="*/ 1223261 w 1371814"/>
              <a:gd name="connsiteY214" fmla="*/ 125155 h 705785"/>
              <a:gd name="connsiteX215" fmla="*/ 1206936 w 1371814"/>
              <a:gd name="connsiteY215" fmla="*/ 121890 h 705785"/>
              <a:gd name="connsiteX216" fmla="*/ 1164493 w 1371814"/>
              <a:gd name="connsiteY216" fmla="*/ 90873 h 705785"/>
              <a:gd name="connsiteX217" fmla="*/ 1155242 w 1371814"/>
              <a:gd name="connsiteY217" fmla="*/ 48429 h 705785"/>
              <a:gd name="connsiteX218" fmla="*/ 1178641 w 1371814"/>
              <a:gd name="connsiteY218" fmla="*/ 10339 h 705785"/>
              <a:gd name="connsiteX219" fmla="*/ 1222173 w 1371814"/>
              <a:gd name="connsiteY219" fmla="*/ 544 h 705785"/>
              <a:gd name="connsiteX220" fmla="*/ 641148 w 1371814"/>
              <a:gd name="connsiteY220" fmla="*/ 544 h 705785"/>
              <a:gd name="connsiteX221" fmla="*/ 652575 w 1371814"/>
              <a:gd name="connsiteY221" fmla="*/ 544 h 705785"/>
              <a:gd name="connsiteX222" fmla="*/ 687945 w 1371814"/>
              <a:gd name="connsiteY222" fmla="*/ 23942 h 705785"/>
              <a:gd name="connsiteX223" fmla="*/ 706990 w 1371814"/>
              <a:gd name="connsiteY223" fmla="*/ 62033 h 705785"/>
              <a:gd name="connsiteX224" fmla="*/ 706990 w 1371814"/>
              <a:gd name="connsiteY224" fmla="*/ 72916 h 705785"/>
              <a:gd name="connsiteX225" fmla="*/ 663458 w 1371814"/>
              <a:gd name="connsiteY225" fmla="*/ 125155 h 705785"/>
              <a:gd name="connsiteX226" fmla="*/ 642236 w 1371814"/>
              <a:gd name="connsiteY226" fmla="*/ 125155 h 705785"/>
              <a:gd name="connsiteX227" fmla="*/ 625911 w 1371814"/>
              <a:gd name="connsiteY227" fmla="*/ 121890 h 705785"/>
              <a:gd name="connsiteX228" fmla="*/ 583467 w 1371814"/>
              <a:gd name="connsiteY228" fmla="*/ 90873 h 705785"/>
              <a:gd name="connsiteX229" fmla="*/ 574217 w 1371814"/>
              <a:gd name="connsiteY229" fmla="*/ 48429 h 705785"/>
              <a:gd name="connsiteX230" fmla="*/ 597615 w 1371814"/>
              <a:gd name="connsiteY230" fmla="*/ 10339 h 705785"/>
              <a:gd name="connsiteX231" fmla="*/ 641148 w 1371814"/>
              <a:gd name="connsiteY231" fmla="*/ 544 h 70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371814" h="705785">
                <a:moveTo>
                  <a:pt x="883077" y="399408"/>
                </a:moveTo>
                <a:cubicBezTo>
                  <a:pt x="875459" y="404487"/>
                  <a:pt x="864213" y="410472"/>
                  <a:pt x="849340" y="417365"/>
                </a:cubicBezTo>
                <a:cubicBezTo>
                  <a:pt x="847889" y="425346"/>
                  <a:pt x="844986" y="433236"/>
                  <a:pt x="840633" y="441036"/>
                </a:cubicBezTo>
                <a:cubicBezTo>
                  <a:pt x="836280" y="448835"/>
                  <a:pt x="834103" y="455546"/>
                  <a:pt x="834103" y="461169"/>
                </a:cubicBezTo>
                <a:cubicBezTo>
                  <a:pt x="834103" y="466792"/>
                  <a:pt x="833741" y="470511"/>
                  <a:pt x="833015" y="472324"/>
                </a:cubicBezTo>
                <a:cubicBezTo>
                  <a:pt x="832289" y="474138"/>
                  <a:pt x="831927" y="475408"/>
                  <a:pt x="831927" y="476134"/>
                </a:cubicBezTo>
                <a:cubicBezTo>
                  <a:pt x="831927" y="479398"/>
                  <a:pt x="832652" y="484296"/>
                  <a:pt x="834103" y="490826"/>
                </a:cubicBezTo>
                <a:cubicBezTo>
                  <a:pt x="835554" y="497355"/>
                  <a:pt x="836280" y="503069"/>
                  <a:pt x="836280" y="507966"/>
                </a:cubicBezTo>
                <a:cubicBezTo>
                  <a:pt x="836280" y="512864"/>
                  <a:pt x="837550" y="518850"/>
                  <a:pt x="840089" y="525923"/>
                </a:cubicBezTo>
                <a:cubicBezTo>
                  <a:pt x="842628" y="532997"/>
                  <a:pt x="843898" y="537986"/>
                  <a:pt x="843898" y="540888"/>
                </a:cubicBezTo>
                <a:cubicBezTo>
                  <a:pt x="846800" y="549957"/>
                  <a:pt x="854418" y="558754"/>
                  <a:pt x="866753" y="567279"/>
                </a:cubicBezTo>
                <a:cubicBezTo>
                  <a:pt x="879087" y="575804"/>
                  <a:pt x="890151" y="580067"/>
                  <a:pt x="899946" y="580067"/>
                </a:cubicBezTo>
                <a:cubicBezTo>
                  <a:pt x="915545" y="580067"/>
                  <a:pt x="934046" y="569184"/>
                  <a:pt x="955449" y="547418"/>
                </a:cubicBezTo>
                <a:cubicBezTo>
                  <a:pt x="974676" y="527465"/>
                  <a:pt x="986103" y="510415"/>
                  <a:pt x="989731" y="496267"/>
                </a:cubicBezTo>
                <a:cubicBezTo>
                  <a:pt x="997349" y="482845"/>
                  <a:pt x="1001158" y="474682"/>
                  <a:pt x="1001158" y="471780"/>
                </a:cubicBezTo>
                <a:lnTo>
                  <a:pt x="1001158" y="463074"/>
                </a:lnTo>
                <a:cubicBezTo>
                  <a:pt x="1001158" y="451102"/>
                  <a:pt x="986647" y="437499"/>
                  <a:pt x="957626" y="422262"/>
                </a:cubicBezTo>
                <a:cubicBezTo>
                  <a:pt x="928605" y="407026"/>
                  <a:pt x="906294" y="399408"/>
                  <a:pt x="890695" y="399408"/>
                </a:cubicBezTo>
                <a:close/>
                <a:moveTo>
                  <a:pt x="1188978" y="318329"/>
                </a:moveTo>
                <a:lnTo>
                  <a:pt x="1202038" y="320506"/>
                </a:lnTo>
                <a:cubicBezTo>
                  <a:pt x="1208205" y="321231"/>
                  <a:pt x="1213828" y="327489"/>
                  <a:pt x="1218907" y="339279"/>
                </a:cubicBezTo>
                <a:cubicBezTo>
                  <a:pt x="1223986" y="351069"/>
                  <a:pt x="1225799" y="361136"/>
                  <a:pt x="1224348" y="369480"/>
                </a:cubicBezTo>
                <a:cubicBezTo>
                  <a:pt x="1222172" y="383628"/>
                  <a:pt x="1221083" y="390702"/>
                  <a:pt x="1221083" y="390702"/>
                </a:cubicBezTo>
                <a:cubicBezTo>
                  <a:pt x="1220358" y="406301"/>
                  <a:pt x="1219270" y="418816"/>
                  <a:pt x="1217818" y="428248"/>
                </a:cubicBezTo>
                <a:cubicBezTo>
                  <a:pt x="1215642" y="440945"/>
                  <a:pt x="1214554" y="446205"/>
                  <a:pt x="1214554" y="444028"/>
                </a:cubicBezTo>
                <a:cubicBezTo>
                  <a:pt x="1213102" y="460353"/>
                  <a:pt x="1212740" y="476678"/>
                  <a:pt x="1213465" y="493002"/>
                </a:cubicBezTo>
                <a:cubicBezTo>
                  <a:pt x="1213465" y="496630"/>
                  <a:pt x="1214554" y="514043"/>
                  <a:pt x="1216730" y="545241"/>
                </a:cubicBezTo>
                <a:cubicBezTo>
                  <a:pt x="1217456" y="552134"/>
                  <a:pt x="1219995" y="562654"/>
                  <a:pt x="1224348" y="576802"/>
                </a:cubicBezTo>
                <a:cubicBezTo>
                  <a:pt x="1225799" y="577527"/>
                  <a:pt x="1228157" y="577890"/>
                  <a:pt x="1231422" y="577890"/>
                </a:cubicBezTo>
                <a:cubicBezTo>
                  <a:pt x="1238678" y="577890"/>
                  <a:pt x="1251919" y="570091"/>
                  <a:pt x="1271146" y="554492"/>
                </a:cubicBezTo>
                <a:cubicBezTo>
                  <a:pt x="1285293" y="542520"/>
                  <a:pt x="1295088" y="533632"/>
                  <a:pt x="1300530" y="527828"/>
                </a:cubicBezTo>
                <a:cubicBezTo>
                  <a:pt x="1319756" y="505336"/>
                  <a:pt x="1336806" y="482663"/>
                  <a:pt x="1351680" y="459809"/>
                </a:cubicBezTo>
                <a:cubicBezTo>
                  <a:pt x="1358210" y="449289"/>
                  <a:pt x="1363470" y="444028"/>
                  <a:pt x="1367460" y="444028"/>
                </a:cubicBezTo>
                <a:cubicBezTo>
                  <a:pt x="1368186" y="444028"/>
                  <a:pt x="1368912" y="444210"/>
                  <a:pt x="1369637" y="444573"/>
                </a:cubicBezTo>
                <a:cubicBezTo>
                  <a:pt x="1370362" y="444935"/>
                  <a:pt x="1371088" y="446205"/>
                  <a:pt x="1371814" y="448382"/>
                </a:cubicBezTo>
                <a:cubicBezTo>
                  <a:pt x="1371814" y="449107"/>
                  <a:pt x="1371270" y="449833"/>
                  <a:pt x="1370181" y="450558"/>
                </a:cubicBezTo>
                <a:cubicBezTo>
                  <a:pt x="1369093" y="451284"/>
                  <a:pt x="1368549" y="454730"/>
                  <a:pt x="1368549" y="460897"/>
                </a:cubicBezTo>
                <a:cubicBezTo>
                  <a:pt x="1368549" y="463074"/>
                  <a:pt x="1366916" y="465250"/>
                  <a:pt x="1363652" y="467427"/>
                </a:cubicBezTo>
                <a:cubicBezTo>
                  <a:pt x="1361475" y="468878"/>
                  <a:pt x="1361475" y="471055"/>
                  <a:pt x="1363652" y="473957"/>
                </a:cubicBezTo>
                <a:cubicBezTo>
                  <a:pt x="1354220" y="491733"/>
                  <a:pt x="1341341" y="511141"/>
                  <a:pt x="1325016" y="532181"/>
                </a:cubicBezTo>
                <a:cubicBezTo>
                  <a:pt x="1318850" y="537986"/>
                  <a:pt x="1309418" y="547236"/>
                  <a:pt x="1296720" y="559933"/>
                </a:cubicBezTo>
                <a:cubicBezTo>
                  <a:pt x="1288014" y="569002"/>
                  <a:pt x="1271327" y="581699"/>
                  <a:pt x="1246658" y="598024"/>
                </a:cubicBezTo>
                <a:cubicBezTo>
                  <a:pt x="1232510" y="608907"/>
                  <a:pt x="1221083" y="614711"/>
                  <a:pt x="1212377" y="615437"/>
                </a:cubicBezTo>
                <a:cubicBezTo>
                  <a:pt x="1207298" y="619427"/>
                  <a:pt x="1203126" y="619790"/>
                  <a:pt x="1199862" y="616525"/>
                </a:cubicBezTo>
                <a:cubicBezTo>
                  <a:pt x="1191155" y="615799"/>
                  <a:pt x="1186076" y="615437"/>
                  <a:pt x="1184625" y="615437"/>
                </a:cubicBezTo>
                <a:cubicBezTo>
                  <a:pt x="1176282" y="614711"/>
                  <a:pt x="1166487" y="608907"/>
                  <a:pt x="1155241" y="598024"/>
                </a:cubicBezTo>
                <a:cubicBezTo>
                  <a:pt x="1139642" y="583150"/>
                  <a:pt x="1131479" y="575713"/>
                  <a:pt x="1130754" y="575713"/>
                </a:cubicBezTo>
                <a:cubicBezTo>
                  <a:pt x="1124950" y="570997"/>
                  <a:pt x="1118782" y="562472"/>
                  <a:pt x="1112253" y="550138"/>
                </a:cubicBezTo>
                <a:cubicBezTo>
                  <a:pt x="1108988" y="533451"/>
                  <a:pt x="1107356" y="519666"/>
                  <a:pt x="1107356" y="508783"/>
                </a:cubicBezTo>
                <a:cubicBezTo>
                  <a:pt x="1102277" y="503341"/>
                  <a:pt x="1100463" y="495904"/>
                  <a:pt x="1101914" y="486472"/>
                </a:cubicBezTo>
                <a:cubicBezTo>
                  <a:pt x="1101914" y="467971"/>
                  <a:pt x="1102639" y="457088"/>
                  <a:pt x="1104090" y="453823"/>
                </a:cubicBezTo>
                <a:cubicBezTo>
                  <a:pt x="1104090" y="445117"/>
                  <a:pt x="1104816" y="431876"/>
                  <a:pt x="1106267" y="414100"/>
                </a:cubicBezTo>
                <a:cubicBezTo>
                  <a:pt x="1110258" y="380725"/>
                  <a:pt x="1118420" y="359141"/>
                  <a:pt x="1130754" y="349346"/>
                </a:cubicBezTo>
                <a:cubicBezTo>
                  <a:pt x="1136196" y="342453"/>
                  <a:pt x="1146353" y="333565"/>
                  <a:pt x="1161226" y="322682"/>
                </a:cubicBezTo>
                <a:cubicBezTo>
                  <a:pt x="1168482" y="321957"/>
                  <a:pt x="1177732" y="320506"/>
                  <a:pt x="1188978" y="318329"/>
                </a:cubicBezTo>
                <a:close/>
                <a:moveTo>
                  <a:pt x="1048499" y="152907"/>
                </a:moveTo>
                <a:cubicBezTo>
                  <a:pt x="1080423" y="152907"/>
                  <a:pt x="1097473" y="171771"/>
                  <a:pt x="1099650" y="209499"/>
                </a:cubicBezTo>
                <a:cubicBezTo>
                  <a:pt x="1100375" y="221107"/>
                  <a:pt x="1100194" y="229451"/>
                  <a:pt x="1099106" y="234530"/>
                </a:cubicBezTo>
                <a:cubicBezTo>
                  <a:pt x="1099469" y="235255"/>
                  <a:pt x="1099650" y="235981"/>
                  <a:pt x="1099650" y="236706"/>
                </a:cubicBezTo>
                <a:lnTo>
                  <a:pt x="1099650" y="237795"/>
                </a:lnTo>
                <a:cubicBezTo>
                  <a:pt x="1099650" y="239608"/>
                  <a:pt x="1098834" y="242420"/>
                  <a:pt x="1097201" y="246229"/>
                </a:cubicBezTo>
                <a:cubicBezTo>
                  <a:pt x="1095569" y="250038"/>
                  <a:pt x="1094753" y="253031"/>
                  <a:pt x="1094753" y="255207"/>
                </a:cubicBezTo>
                <a:cubicBezTo>
                  <a:pt x="1088585" y="283866"/>
                  <a:pt x="1074256" y="310348"/>
                  <a:pt x="1051765" y="334654"/>
                </a:cubicBezTo>
                <a:cubicBezTo>
                  <a:pt x="1051402" y="335379"/>
                  <a:pt x="1050676" y="335923"/>
                  <a:pt x="1049588" y="336286"/>
                </a:cubicBezTo>
                <a:cubicBezTo>
                  <a:pt x="1048499" y="336649"/>
                  <a:pt x="1046686" y="338554"/>
                  <a:pt x="1044146" y="342000"/>
                </a:cubicBezTo>
                <a:cubicBezTo>
                  <a:pt x="1041607" y="345446"/>
                  <a:pt x="1039793" y="347713"/>
                  <a:pt x="1038705" y="348802"/>
                </a:cubicBezTo>
                <a:cubicBezTo>
                  <a:pt x="1037617" y="349890"/>
                  <a:pt x="1035984" y="352429"/>
                  <a:pt x="1033807" y="356420"/>
                </a:cubicBezTo>
                <a:lnTo>
                  <a:pt x="1032719" y="355332"/>
                </a:lnTo>
                <a:lnTo>
                  <a:pt x="1021616" y="369710"/>
                </a:lnTo>
                <a:lnTo>
                  <a:pt x="1041425" y="376009"/>
                </a:lnTo>
                <a:lnTo>
                  <a:pt x="1059927" y="396143"/>
                </a:lnTo>
                <a:cubicBezTo>
                  <a:pt x="1066819" y="396143"/>
                  <a:pt x="1070991" y="409565"/>
                  <a:pt x="1072442" y="436410"/>
                </a:cubicBezTo>
                <a:cubicBezTo>
                  <a:pt x="1062647" y="474138"/>
                  <a:pt x="1041063" y="510778"/>
                  <a:pt x="1007688" y="546329"/>
                </a:cubicBezTo>
                <a:cubicBezTo>
                  <a:pt x="998256" y="556850"/>
                  <a:pt x="982657" y="572811"/>
                  <a:pt x="960891" y="594215"/>
                </a:cubicBezTo>
                <a:cubicBezTo>
                  <a:pt x="938037" y="607637"/>
                  <a:pt x="918810" y="614348"/>
                  <a:pt x="903211" y="614348"/>
                </a:cubicBezTo>
                <a:cubicBezTo>
                  <a:pt x="860767" y="614348"/>
                  <a:pt x="817235" y="589499"/>
                  <a:pt x="772614" y="539799"/>
                </a:cubicBezTo>
                <a:cubicBezTo>
                  <a:pt x="769712" y="529823"/>
                  <a:pt x="766311" y="518986"/>
                  <a:pt x="762411" y="507286"/>
                </a:cubicBezTo>
                <a:lnTo>
                  <a:pt x="762266" y="506871"/>
                </a:lnTo>
                <a:lnTo>
                  <a:pt x="743993" y="532181"/>
                </a:lnTo>
                <a:cubicBezTo>
                  <a:pt x="737825" y="537986"/>
                  <a:pt x="728393" y="547236"/>
                  <a:pt x="715697" y="559933"/>
                </a:cubicBezTo>
                <a:cubicBezTo>
                  <a:pt x="706990" y="569002"/>
                  <a:pt x="690303" y="581699"/>
                  <a:pt x="665635" y="598024"/>
                </a:cubicBezTo>
                <a:cubicBezTo>
                  <a:pt x="651487" y="608907"/>
                  <a:pt x="640059" y="614711"/>
                  <a:pt x="631353" y="615437"/>
                </a:cubicBezTo>
                <a:cubicBezTo>
                  <a:pt x="626274" y="619427"/>
                  <a:pt x="622102" y="619790"/>
                  <a:pt x="618837" y="616525"/>
                </a:cubicBezTo>
                <a:cubicBezTo>
                  <a:pt x="610131" y="615799"/>
                  <a:pt x="605052" y="615437"/>
                  <a:pt x="603601" y="615437"/>
                </a:cubicBezTo>
                <a:cubicBezTo>
                  <a:pt x="595257" y="614711"/>
                  <a:pt x="585463" y="608907"/>
                  <a:pt x="574217" y="598024"/>
                </a:cubicBezTo>
                <a:cubicBezTo>
                  <a:pt x="558618" y="583150"/>
                  <a:pt x="550455" y="575713"/>
                  <a:pt x="549730" y="575713"/>
                </a:cubicBezTo>
                <a:cubicBezTo>
                  <a:pt x="543926" y="570997"/>
                  <a:pt x="537759" y="562472"/>
                  <a:pt x="531229" y="550138"/>
                </a:cubicBezTo>
                <a:cubicBezTo>
                  <a:pt x="527964" y="533451"/>
                  <a:pt x="526331" y="519666"/>
                  <a:pt x="526331" y="508783"/>
                </a:cubicBezTo>
                <a:cubicBezTo>
                  <a:pt x="521253" y="503341"/>
                  <a:pt x="519439" y="495904"/>
                  <a:pt x="520890" y="486472"/>
                </a:cubicBezTo>
                <a:cubicBezTo>
                  <a:pt x="520890" y="467971"/>
                  <a:pt x="521615" y="457088"/>
                  <a:pt x="523067" y="453823"/>
                </a:cubicBezTo>
                <a:cubicBezTo>
                  <a:pt x="523067" y="445117"/>
                  <a:pt x="523792" y="431876"/>
                  <a:pt x="525243" y="414100"/>
                </a:cubicBezTo>
                <a:cubicBezTo>
                  <a:pt x="529233" y="380725"/>
                  <a:pt x="537396" y="359141"/>
                  <a:pt x="549730" y="349346"/>
                </a:cubicBezTo>
                <a:cubicBezTo>
                  <a:pt x="555171" y="342453"/>
                  <a:pt x="565329" y="333565"/>
                  <a:pt x="580203" y="322682"/>
                </a:cubicBezTo>
                <a:cubicBezTo>
                  <a:pt x="587458" y="321957"/>
                  <a:pt x="596709" y="320506"/>
                  <a:pt x="607954" y="318329"/>
                </a:cubicBezTo>
                <a:lnTo>
                  <a:pt x="621014" y="320506"/>
                </a:lnTo>
                <a:cubicBezTo>
                  <a:pt x="627181" y="321231"/>
                  <a:pt x="632804" y="327489"/>
                  <a:pt x="637883" y="339279"/>
                </a:cubicBezTo>
                <a:cubicBezTo>
                  <a:pt x="642961" y="351069"/>
                  <a:pt x="644775" y="361136"/>
                  <a:pt x="643324" y="369480"/>
                </a:cubicBezTo>
                <a:cubicBezTo>
                  <a:pt x="641148" y="383628"/>
                  <a:pt x="640059" y="390702"/>
                  <a:pt x="640059" y="390702"/>
                </a:cubicBezTo>
                <a:cubicBezTo>
                  <a:pt x="639334" y="406301"/>
                  <a:pt x="638245" y="418816"/>
                  <a:pt x="636794" y="428248"/>
                </a:cubicBezTo>
                <a:cubicBezTo>
                  <a:pt x="634618" y="440945"/>
                  <a:pt x="633529" y="446205"/>
                  <a:pt x="633529" y="444028"/>
                </a:cubicBezTo>
                <a:cubicBezTo>
                  <a:pt x="632078" y="460353"/>
                  <a:pt x="631716" y="476678"/>
                  <a:pt x="632441" y="493002"/>
                </a:cubicBezTo>
                <a:cubicBezTo>
                  <a:pt x="632441" y="496630"/>
                  <a:pt x="633529" y="514043"/>
                  <a:pt x="635706" y="545241"/>
                </a:cubicBezTo>
                <a:cubicBezTo>
                  <a:pt x="636432" y="552134"/>
                  <a:pt x="638971" y="562654"/>
                  <a:pt x="643324" y="576802"/>
                </a:cubicBezTo>
                <a:cubicBezTo>
                  <a:pt x="644775" y="577527"/>
                  <a:pt x="647133" y="577890"/>
                  <a:pt x="650398" y="577890"/>
                </a:cubicBezTo>
                <a:cubicBezTo>
                  <a:pt x="657654" y="577890"/>
                  <a:pt x="670895" y="570091"/>
                  <a:pt x="690121" y="554492"/>
                </a:cubicBezTo>
                <a:cubicBezTo>
                  <a:pt x="704269" y="542520"/>
                  <a:pt x="714064" y="533632"/>
                  <a:pt x="719506" y="527828"/>
                </a:cubicBezTo>
                <a:lnTo>
                  <a:pt x="753687" y="482374"/>
                </a:lnTo>
                <a:lnTo>
                  <a:pt x="749215" y="469604"/>
                </a:lnTo>
                <a:cubicBezTo>
                  <a:pt x="749941" y="465976"/>
                  <a:pt x="749215" y="461079"/>
                  <a:pt x="747039" y="454912"/>
                </a:cubicBezTo>
                <a:cubicBezTo>
                  <a:pt x="748490" y="434959"/>
                  <a:pt x="753750" y="413919"/>
                  <a:pt x="762819" y="391790"/>
                </a:cubicBezTo>
                <a:cubicBezTo>
                  <a:pt x="769349" y="373289"/>
                  <a:pt x="772251" y="361317"/>
                  <a:pt x="771526" y="355876"/>
                </a:cubicBezTo>
                <a:cubicBezTo>
                  <a:pt x="771526" y="355150"/>
                  <a:pt x="772433" y="353155"/>
                  <a:pt x="774247" y="349890"/>
                </a:cubicBezTo>
                <a:cubicBezTo>
                  <a:pt x="776060" y="346625"/>
                  <a:pt x="776967" y="344267"/>
                  <a:pt x="776967" y="342816"/>
                </a:cubicBezTo>
                <a:cubicBezTo>
                  <a:pt x="781683" y="308353"/>
                  <a:pt x="805082" y="284592"/>
                  <a:pt x="847163" y="271532"/>
                </a:cubicBezTo>
                <a:cubicBezTo>
                  <a:pt x="850428" y="270807"/>
                  <a:pt x="853149" y="269265"/>
                  <a:pt x="855325" y="266907"/>
                </a:cubicBezTo>
                <a:cubicBezTo>
                  <a:pt x="857502" y="264549"/>
                  <a:pt x="864576" y="263370"/>
                  <a:pt x="876547" y="263370"/>
                </a:cubicBezTo>
                <a:cubicBezTo>
                  <a:pt x="877273" y="262644"/>
                  <a:pt x="882351" y="262281"/>
                  <a:pt x="891783" y="262281"/>
                </a:cubicBezTo>
                <a:cubicBezTo>
                  <a:pt x="899402" y="262281"/>
                  <a:pt x="905931" y="266544"/>
                  <a:pt x="911373" y="275069"/>
                </a:cubicBezTo>
                <a:cubicBezTo>
                  <a:pt x="916815" y="283594"/>
                  <a:pt x="919535" y="290940"/>
                  <a:pt x="919535" y="297107"/>
                </a:cubicBezTo>
                <a:cubicBezTo>
                  <a:pt x="919535" y="302186"/>
                  <a:pt x="917359" y="310892"/>
                  <a:pt x="913005" y="323227"/>
                </a:cubicBezTo>
                <a:cubicBezTo>
                  <a:pt x="908652" y="335561"/>
                  <a:pt x="906476" y="342816"/>
                  <a:pt x="906476" y="344993"/>
                </a:cubicBezTo>
                <a:lnTo>
                  <a:pt x="906476" y="358052"/>
                </a:lnTo>
                <a:cubicBezTo>
                  <a:pt x="910103" y="359503"/>
                  <a:pt x="911554" y="360229"/>
                  <a:pt x="910829" y="360229"/>
                </a:cubicBezTo>
                <a:cubicBezTo>
                  <a:pt x="912280" y="360229"/>
                  <a:pt x="915182" y="360229"/>
                  <a:pt x="919535" y="360229"/>
                </a:cubicBezTo>
                <a:cubicBezTo>
                  <a:pt x="924251" y="360954"/>
                  <a:pt x="927698" y="361317"/>
                  <a:pt x="929874" y="361317"/>
                </a:cubicBezTo>
                <a:cubicBezTo>
                  <a:pt x="932776" y="361317"/>
                  <a:pt x="939488" y="360229"/>
                  <a:pt x="950008" y="358052"/>
                </a:cubicBezTo>
                <a:cubicBezTo>
                  <a:pt x="958714" y="356601"/>
                  <a:pt x="967239" y="356601"/>
                  <a:pt x="975583" y="358052"/>
                </a:cubicBezTo>
                <a:lnTo>
                  <a:pt x="1000240" y="363470"/>
                </a:lnTo>
                <a:lnTo>
                  <a:pt x="1014762" y="329212"/>
                </a:lnTo>
                <a:cubicBezTo>
                  <a:pt x="1020385" y="312525"/>
                  <a:pt x="1024557" y="295838"/>
                  <a:pt x="1027277" y="279150"/>
                </a:cubicBezTo>
                <a:cubicBezTo>
                  <a:pt x="1027640" y="275885"/>
                  <a:pt x="1027640" y="268267"/>
                  <a:pt x="1027277" y="256296"/>
                </a:cubicBezTo>
                <a:cubicBezTo>
                  <a:pt x="1026552" y="248678"/>
                  <a:pt x="1019206" y="240334"/>
                  <a:pt x="1005239" y="231265"/>
                </a:cubicBezTo>
                <a:cubicBezTo>
                  <a:pt x="991273" y="222195"/>
                  <a:pt x="984289" y="213126"/>
                  <a:pt x="984289" y="204057"/>
                </a:cubicBezTo>
                <a:cubicBezTo>
                  <a:pt x="984289" y="186644"/>
                  <a:pt x="992633" y="173403"/>
                  <a:pt x="1009321" y="164334"/>
                </a:cubicBezTo>
                <a:cubicBezTo>
                  <a:pt x="1021655" y="156716"/>
                  <a:pt x="1034714" y="152907"/>
                  <a:pt x="1048499" y="152907"/>
                </a:cubicBezTo>
                <a:close/>
                <a:moveTo>
                  <a:pt x="260649" y="77269"/>
                </a:moveTo>
                <a:lnTo>
                  <a:pt x="275341" y="77269"/>
                </a:lnTo>
                <a:cubicBezTo>
                  <a:pt x="291666" y="77269"/>
                  <a:pt x="307990" y="85432"/>
                  <a:pt x="324315" y="101756"/>
                </a:cubicBezTo>
                <a:cubicBezTo>
                  <a:pt x="340640" y="118081"/>
                  <a:pt x="348802" y="134043"/>
                  <a:pt x="348802" y="149642"/>
                </a:cubicBezTo>
                <a:cubicBezTo>
                  <a:pt x="348802" y="184830"/>
                  <a:pt x="330301" y="215666"/>
                  <a:pt x="293298" y="242148"/>
                </a:cubicBezTo>
                <a:cubicBezTo>
                  <a:pt x="268630" y="254119"/>
                  <a:pt x="236525" y="274253"/>
                  <a:pt x="196983" y="302549"/>
                </a:cubicBezTo>
                <a:cubicBezTo>
                  <a:pt x="189728" y="304000"/>
                  <a:pt x="177212" y="312888"/>
                  <a:pt x="159437" y="329212"/>
                </a:cubicBezTo>
                <a:cubicBezTo>
                  <a:pt x="128964" y="360410"/>
                  <a:pt x="113728" y="397594"/>
                  <a:pt x="113728" y="440764"/>
                </a:cubicBezTo>
                <a:cubicBezTo>
                  <a:pt x="113728" y="449470"/>
                  <a:pt x="117628" y="458902"/>
                  <a:pt x="125427" y="469060"/>
                </a:cubicBezTo>
                <a:cubicBezTo>
                  <a:pt x="133227" y="479217"/>
                  <a:pt x="141117" y="484658"/>
                  <a:pt x="149098" y="485384"/>
                </a:cubicBezTo>
                <a:lnTo>
                  <a:pt x="165966" y="486472"/>
                </a:lnTo>
                <a:cubicBezTo>
                  <a:pt x="172134" y="486472"/>
                  <a:pt x="180296" y="486472"/>
                  <a:pt x="190453" y="486472"/>
                </a:cubicBezTo>
                <a:cubicBezTo>
                  <a:pt x="203876" y="485021"/>
                  <a:pt x="240515" y="466429"/>
                  <a:pt x="300372" y="430697"/>
                </a:cubicBezTo>
                <a:cubicBezTo>
                  <a:pt x="360229" y="394964"/>
                  <a:pt x="394873" y="376009"/>
                  <a:pt x="404305" y="373833"/>
                </a:cubicBezTo>
                <a:lnTo>
                  <a:pt x="415733" y="373833"/>
                </a:lnTo>
                <a:cubicBezTo>
                  <a:pt x="425527" y="373833"/>
                  <a:pt x="434415" y="385260"/>
                  <a:pt x="442396" y="408114"/>
                </a:cubicBezTo>
                <a:cubicBezTo>
                  <a:pt x="450014" y="428429"/>
                  <a:pt x="453823" y="447475"/>
                  <a:pt x="453823" y="465250"/>
                </a:cubicBezTo>
                <a:cubicBezTo>
                  <a:pt x="453823" y="469604"/>
                  <a:pt x="453279" y="473231"/>
                  <a:pt x="452191" y="476134"/>
                </a:cubicBezTo>
                <a:cubicBezTo>
                  <a:pt x="454730" y="484477"/>
                  <a:pt x="454640" y="494363"/>
                  <a:pt x="451919" y="505790"/>
                </a:cubicBezTo>
                <a:cubicBezTo>
                  <a:pt x="449198" y="517217"/>
                  <a:pt x="448563" y="526377"/>
                  <a:pt x="450014" y="533270"/>
                </a:cubicBezTo>
                <a:cubicBezTo>
                  <a:pt x="447112" y="537623"/>
                  <a:pt x="446024" y="544787"/>
                  <a:pt x="446749" y="554764"/>
                </a:cubicBezTo>
                <a:cubicBezTo>
                  <a:pt x="447475" y="564740"/>
                  <a:pt x="446749" y="572086"/>
                  <a:pt x="444573" y="576802"/>
                </a:cubicBezTo>
                <a:cubicBezTo>
                  <a:pt x="446749" y="584783"/>
                  <a:pt x="447112" y="589861"/>
                  <a:pt x="445661" y="592038"/>
                </a:cubicBezTo>
                <a:cubicBezTo>
                  <a:pt x="445661" y="601107"/>
                  <a:pt x="448473" y="612353"/>
                  <a:pt x="454095" y="625776"/>
                </a:cubicBezTo>
                <a:cubicBezTo>
                  <a:pt x="459718" y="639198"/>
                  <a:pt x="462530" y="647360"/>
                  <a:pt x="462530" y="650262"/>
                </a:cubicBezTo>
                <a:cubicBezTo>
                  <a:pt x="462530" y="654616"/>
                  <a:pt x="460263" y="660692"/>
                  <a:pt x="455728" y="668492"/>
                </a:cubicBezTo>
                <a:cubicBezTo>
                  <a:pt x="451193" y="676291"/>
                  <a:pt x="449289" y="682367"/>
                  <a:pt x="450014" y="686721"/>
                </a:cubicBezTo>
                <a:cubicBezTo>
                  <a:pt x="447112" y="687809"/>
                  <a:pt x="442396" y="692706"/>
                  <a:pt x="435866" y="701413"/>
                </a:cubicBezTo>
                <a:cubicBezTo>
                  <a:pt x="427523" y="704315"/>
                  <a:pt x="421537" y="705403"/>
                  <a:pt x="417909" y="704678"/>
                </a:cubicBezTo>
                <a:cubicBezTo>
                  <a:pt x="391064" y="710845"/>
                  <a:pt x="364401" y="691255"/>
                  <a:pt x="337919" y="645909"/>
                </a:cubicBezTo>
                <a:cubicBezTo>
                  <a:pt x="332477" y="633938"/>
                  <a:pt x="329757" y="617613"/>
                  <a:pt x="329757" y="596935"/>
                </a:cubicBezTo>
                <a:cubicBezTo>
                  <a:pt x="327580" y="594396"/>
                  <a:pt x="325766" y="592038"/>
                  <a:pt x="324315" y="589861"/>
                </a:cubicBezTo>
                <a:cubicBezTo>
                  <a:pt x="320687" y="584057"/>
                  <a:pt x="319236" y="574807"/>
                  <a:pt x="319962" y="562110"/>
                </a:cubicBezTo>
                <a:cubicBezTo>
                  <a:pt x="324315" y="553403"/>
                  <a:pt x="326492" y="534176"/>
                  <a:pt x="326492" y="504429"/>
                </a:cubicBezTo>
                <a:cubicBezTo>
                  <a:pt x="334110" y="484114"/>
                  <a:pt x="337919" y="472506"/>
                  <a:pt x="337919" y="469604"/>
                </a:cubicBezTo>
                <a:cubicBezTo>
                  <a:pt x="336831" y="466701"/>
                  <a:pt x="335561" y="465250"/>
                  <a:pt x="334110" y="465250"/>
                </a:cubicBezTo>
                <a:cubicBezTo>
                  <a:pt x="333384" y="465250"/>
                  <a:pt x="309260" y="479398"/>
                  <a:pt x="261737" y="507694"/>
                </a:cubicBezTo>
                <a:cubicBezTo>
                  <a:pt x="212038" y="536716"/>
                  <a:pt x="181566" y="553403"/>
                  <a:pt x="170320" y="557756"/>
                </a:cubicBezTo>
                <a:cubicBezTo>
                  <a:pt x="168869" y="556305"/>
                  <a:pt x="161795" y="556668"/>
                  <a:pt x="149098" y="558845"/>
                </a:cubicBezTo>
                <a:cubicBezTo>
                  <a:pt x="134224" y="561021"/>
                  <a:pt x="126062" y="562110"/>
                  <a:pt x="124611" y="562110"/>
                </a:cubicBezTo>
                <a:cubicBezTo>
                  <a:pt x="119532" y="562110"/>
                  <a:pt x="108105" y="558482"/>
                  <a:pt x="90329" y="551227"/>
                </a:cubicBezTo>
                <a:cubicBezTo>
                  <a:pt x="81260" y="548687"/>
                  <a:pt x="71556" y="545966"/>
                  <a:pt x="61217" y="543064"/>
                </a:cubicBezTo>
                <a:cubicBezTo>
                  <a:pt x="50878" y="540162"/>
                  <a:pt x="43169" y="535446"/>
                  <a:pt x="38091" y="528916"/>
                </a:cubicBezTo>
                <a:cubicBezTo>
                  <a:pt x="23943" y="511866"/>
                  <a:pt x="15418" y="491007"/>
                  <a:pt x="12515" y="466339"/>
                </a:cubicBezTo>
                <a:cubicBezTo>
                  <a:pt x="8525" y="437317"/>
                  <a:pt x="4353" y="417546"/>
                  <a:pt x="0" y="407026"/>
                </a:cubicBezTo>
                <a:cubicBezTo>
                  <a:pt x="1451" y="404124"/>
                  <a:pt x="2539" y="397594"/>
                  <a:pt x="3265" y="387437"/>
                </a:cubicBezTo>
                <a:cubicBezTo>
                  <a:pt x="3990" y="379093"/>
                  <a:pt x="9251" y="368573"/>
                  <a:pt x="19045" y="355876"/>
                </a:cubicBezTo>
                <a:lnTo>
                  <a:pt x="19045" y="335742"/>
                </a:lnTo>
                <a:cubicBezTo>
                  <a:pt x="19045" y="327036"/>
                  <a:pt x="40630" y="297289"/>
                  <a:pt x="83799" y="246501"/>
                </a:cubicBezTo>
                <a:cubicBezTo>
                  <a:pt x="105928" y="224372"/>
                  <a:pt x="114816" y="211494"/>
                  <a:pt x="110463" y="207866"/>
                </a:cubicBezTo>
                <a:cubicBezTo>
                  <a:pt x="126062" y="187914"/>
                  <a:pt x="142024" y="167780"/>
                  <a:pt x="158348" y="147465"/>
                </a:cubicBezTo>
                <a:cubicBezTo>
                  <a:pt x="183379" y="116267"/>
                  <a:pt x="199704" y="100668"/>
                  <a:pt x="207322" y="100668"/>
                </a:cubicBezTo>
                <a:lnTo>
                  <a:pt x="208410" y="102845"/>
                </a:lnTo>
                <a:cubicBezTo>
                  <a:pt x="220382" y="97040"/>
                  <a:pt x="237795" y="88515"/>
                  <a:pt x="260649" y="77269"/>
                </a:cubicBezTo>
                <a:close/>
                <a:moveTo>
                  <a:pt x="960602" y="28653"/>
                </a:moveTo>
                <a:cubicBezTo>
                  <a:pt x="969002" y="28823"/>
                  <a:pt x="977351" y="31697"/>
                  <a:pt x="985650" y="37274"/>
                </a:cubicBezTo>
                <a:cubicBezTo>
                  <a:pt x="996714" y="44711"/>
                  <a:pt x="1003335" y="53689"/>
                  <a:pt x="1005511" y="64210"/>
                </a:cubicBezTo>
                <a:cubicBezTo>
                  <a:pt x="1006963" y="65661"/>
                  <a:pt x="1007688" y="68926"/>
                  <a:pt x="1007688" y="74005"/>
                </a:cubicBezTo>
                <a:cubicBezTo>
                  <a:pt x="1007688" y="91780"/>
                  <a:pt x="1002609" y="103752"/>
                  <a:pt x="992452" y="109919"/>
                </a:cubicBezTo>
                <a:cubicBezTo>
                  <a:pt x="989912" y="112821"/>
                  <a:pt x="985741" y="116448"/>
                  <a:pt x="979936" y="120802"/>
                </a:cubicBezTo>
                <a:cubicBezTo>
                  <a:pt x="962886" y="129871"/>
                  <a:pt x="937311" y="144019"/>
                  <a:pt x="903211" y="163246"/>
                </a:cubicBezTo>
                <a:cubicBezTo>
                  <a:pt x="892690" y="169775"/>
                  <a:pt x="879631" y="174673"/>
                  <a:pt x="864032" y="177938"/>
                </a:cubicBezTo>
                <a:cubicBezTo>
                  <a:pt x="858227" y="180114"/>
                  <a:pt x="848614" y="183016"/>
                  <a:pt x="835192" y="186644"/>
                </a:cubicBezTo>
                <a:cubicBezTo>
                  <a:pt x="833741" y="186644"/>
                  <a:pt x="831564" y="187732"/>
                  <a:pt x="828662" y="189909"/>
                </a:cubicBezTo>
                <a:cubicBezTo>
                  <a:pt x="825397" y="191360"/>
                  <a:pt x="823039" y="191360"/>
                  <a:pt x="821588" y="189909"/>
                </a:cubicBezTo>
                <a:cubicBezTo>
                  <a:pt x="817235" y="193537"/>
                  <a:pt x="812156" y="196076"/>
                  <a:pt x="806351" y="197527"/>
                </a:cubicBezTo>
                <a:cubicBezTo>
                  <a:pt x="803812" y="197527"/>
                  <a:pt x="801454" y="197164"/>
                  <a:pt x="799277" y="196439"/>
                </a:cubicBezTo>
                <a:cubicBezTo>
                  <a:pt x="816328" y="180840"/>
                  <a:pt x="831927" y="165604"/>
                  <a:pt x="846075" y="150730"/>
                </a:cubicBezTo>
                <a:cubicBezTo>
                  <a:pt x="880175" y="116630"/>
                  <a:pt x="903211" y="89241"/>
                  <a:pt x="915182" y="68563"/>
                </a:cubicBezTo>
                <a:cubicBezTo>
                  <a:pt x="915182" y="67837"/>
                  <a:pt x="916270" y="62577"/>
                  <a:pt x="918447" y="52783"/>
                </a:cubicBezTo>
                <a:cubicBezTo>
                  <a:pt x="919173" y="49880"/>
                  <a:pt x="924070" y="45436"/>
                  <a:pt x="933139" y="39451"/>
                </a:cubicBezTo>
                <a:cubicBezTo>
                  <a:pt x="942208" y="33465"/>
                  <a:pt x="948557" y="30110"/>
                  <a:pt x="952185" y="29384"/>
                </a:cubicBezTo>
                <a:cubicBezTo>
                  <a:pt x="954996" y="28840"/>
                  <a:pt x="957802" y="28596"/>
                  <a:pt x="960602" y="28653"/>
                </a:cubicBezTo>
                <a:close/>
                <a:moveTo>
                  <a:pt x="1222173" y="544"/>
                </a:moveTo>
                <a:cubicBezTo>
                  <a:pt x="1226163" y="-182"/>
                  <a:pt x="1229972" y="-182"/>
                  <a:pt x="1233600" y="544"/>
                </a:cubicBezTo>
                <a:cubicBezTo>
                  <a:pt x="1244483" y="1995"/>
                  <a:pt x="1256273" y="9794"/>
                  <a:pt x="1268970" y="23942"/>
                </a:cubicBezTo>
                <a:cubicBezTo>
                  <a:pt x="1281667" y="38090"/>
                  <a:pt x="1288015" y="50787"/>
                  <a:pt x="1288015" y="62033"/>
                </a:cubicBezTo>
                <a:lnTo>
                  <a:pt x="1288015" y="72916"/>
                </a:lnTo>
                <a:cubicBezTo>
                  <a:pt x="1275318" y="104840"/>
                  <a:pt x="1260807" y="122253"/>
                  <a:pt x="1244483" y="125155"/>
                </a:cubicBezTo>
                <a:cubicBezTo>
                  <a:pt x="1236502" y="126606"/>
                  <a:pt x="1229428" y="126606"/>
                  <a:pt x="1223261" y="125155"/>
                </a:cubicBezTo>
                <a:cubicBezTo>
                  <a:pt x="1216005" y="122978"/>
                  <a:pt x="1210564" y="121890"/>
                  <a:pt x="1206936" y="121890"/>
                </a:cubicBezTo>
                <a:cubicBezTo>
                  <a:pt x="1200769" y="123341"/>
                  <a:pt x="1186621" y="113002"/>
                  <a:pt x="1164493" y="90873"/>
                </a:cubicBezTo>
                <a:cubicBezTo>
                  <a:pt x="1163767" y="79627"/>
                  <a:pt x="1160683" y="65479"/>
                  <a:pt x="1155242" y="48429"/>
                </a:cubicBezTo>
                <a:cubicBezTo>
                  <a:pt x="1155242" y="32105"/>
                  <a:pt x="1163041" y="19408"/>
                  <a:pt x="1178641" y="10339"/>
                </a:cubicBezTo>
                <a:cubicBezTo>
                  <a:pt x="1191337" y="3809"/>
                  <a:pt x="1205848" y="544"/>
                  <a:pt x="1222173" y="544"/>
                </a:cubicBezTo>
                <a:close/>
                <a:moveTo>
                  <a:pt x="641148" y="544"/>
                </a:moveTo>
                <a:cubicBezTo>
                  <a:pt x="645138" y="-182"/>
                  <a:pt x="648947" y="-182"/>
                  <a:pt x="652575" y="544"/>
                </a:cubicBezTo>
                <a:cubicBezTo>
                  <a:pt x="663458" y="1995"/>
                  <a:pt x="675248" y="9794"/>
                  <a:pt x="687945" y="23942"/>
                </a:cubicBezTo>
                <a:cubicBezTo>
                  <a:pt x="700642" y="38090"/>
                  <a:pt x="706990" y="50787"/>
                  <a:pt x="706990" y="62033"/>
                </a:cubicBezTo>
                <a:lnTo>
                  <a:pt x="706990" y="72916"/>
                </a:lnTo>
                <a:cubicBezTo>
                  <a:pt x="694293" y="104840"/>
                  <a:pt x="679783" y="122253"/>
                  <a:pt x="663458" y="125155"/>
                </a:cubicBezTo>
                <a:cubicBezTo>
                  <a:pt x="655477" y="126606"/>
                  <a:pt x="648403" y="126606"/>
                  <a:pt x="642236" y="125155"/>
                </a:cubicBezTo>
                <a:cubicBezTo>
                  <a:pt x="634981" y="122978"/>
                  <a:pt x="629539" y="121890"/>
                  <a:pt x="625911" y="121890"/>
                </a:cubicBezTo>
                <a:cubicBezTo>
                  <a:pt x="619744" y="123341"/>
                  <a:pt x="605596" y="113002"/>
                  <a:pt x="583467" y="90873"/>
                </a:cubicBezTo>
                <a:cubicBezTo>
                  <a:pt x="582742" y="79627"/>
                  <a:pt x="579658" y="65479"/>
                  <a:pt x="574217" y="48429"/>
                </a:cubicBezTo>
                <a:cubicBezTo>
                  <a:pt x="574217" y="32105"/>
                  <a:pt x="582016" y="19408"/>
                  <a:pt x="597615" y="10339"/>
                </a:cubicBezTo>
                <a:cubicBezTo>
                  <a:pt x="610312" y="3809"/>
                  <a:pt x="624823" y="544"/>
                  <a:pt x="641148" y="54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blipFill>
                <a:blip r:embed="rId6"/>
                <a:tile tx="0" ty="0" sx="100000" sy="100000" flip="none" algn="tl"/>
              </a:blipFill>
            </a:endParaRPr>
          </a:p>
        </p:txBody>
      </p:sp>
      <p:sp>
        <p:nvSpPr>
          <p:cNvPr id="132" name="Freeform: Shape 131">
            <a:extLst>
              <a:ext uri="{FF2B5EF4-FFF2-40B4-BE49-F238E27FC236}">
                <a16:creationId xmlns:a16="http://schemas.microsoft.com/office/drawing/2014/main" id="{D61EEEF7-B655-4650-A14D-78A4B4A7DB0D}"/>
              </a:ext>
            </a:extLst>
          </p:cNvPr>
          <p:cNvSpPr/>
          <p:nvPr/>
        </p:nvSpPr>
        <p:spPr>
          <a:xfrm>
            <a:off x="6610981" y="2963260"/>
            <a:ext cx="566290" cy="686176"/>
          </a:xfrm>
          <a:custGeom>
            <a:avLst/>
            <a:gdLst>
              <a:gd name="connsiteX0" fmla="*/ 490245 w 566290"/>
              <a:gd name="connsiteY0" fmla="*/ 513680 h 686176"/>
              <a:gd name="connsiteX1" fmla="*/ 499360 w 566290"/>
              <a:gd name="connsiteY1" fmla="*/ 514768 h 686176"/>
              <a:gd name="connsiteX2" fmla="*/ 517589 w 566290"/>
              <a:gd name="connsiteY2" fmla="*/ 516945 h 686176"/>
              <a:gd name="connsiteX3" fmla="*/ 557040 w 566290"/>
              <a:gd name="connsiteY3" fmla="*/ 548506 h 686176"/>
              <a:gd name="connsiteX4" fmla="*/ 561665 w 566290"/>
              <a:gd name="connsiteY4" fmla="*/ 568911 h 686176"/>
              <a:gd name="connsiteX5" fmla="*/ 566290 w 566290"/>
              <a:gd name="connsiteY5" fmla="*/ 589317 h 686176"/>
              <a:gd name="connsiteX6" fmla="*/ 542892 w 566290"/>
              <a:gd name="connsiteY6" fmla="*/ 626320 h 686176"/>
              <a:gd name="connsiteX7" fmla="*/ 501536 w 566290"/>
              <a:gd name="connsiteY7" fmla="*/ 636114 h 686176"/>
              <a:gd name="connsiteX8" fmla="*/ 489021 w 566290"/>
              <a:gd name="connsiteY8" fmla="*/ 636114 h 686176"/>
              <a:gd name="connsiteX9" fmla="*/ 455827 w 566290"/>
              <a:gd name="connsiteY9" fmla="*/ 613260 h 686176"/>
              <a:gd name="connsiteX10" fmla="*/ 437870 w 566290"/>
              <a:gd name="connsiteY10" fmla="*/ 576258 h 686176"/>
              <a:gd name="connsiteX11" fmla="*/ 437870 w 566290"/>
              <a:gd name="connsiteY11" fmla="*/ 565919 h 686176"/>
              <a:gd name="connsiteX12" fmla="*/ 479226 w 566290"/>
              <a:gd name="connsiteY12" fmla="*/ 514768 h 686176"/>
              <a:gd name="connsiteX13" fmla="*/ 490245 w 566290"/>
              <a:gd name="connsiteY13" fmla="*/ 513680 h 686176"/>
              <a:gd name="connsiteX14" fmla="*/ 308535 w 566290"/>
              <a:gd name="connsiteY14" fmla="*/ 0 h 686176"/>
              <a:gd name="connsiteX15" fmla="*/ 338191 w 566290"/>
              <a:gd name="connsiteY15" fmla="*/ 7346 h 686176"/>
              <a:gd name="connsiteX16" fmla="*/ 356421 w 566290"/>
              <a:gd name="connsiteY16" fmla="*/ 23398 h 686176"/>
              <a:gd name="connsiteX17" fmla="*/ 354244 w 566290"/>
              <a:gd name="connsiteY17" fmla="*/ 35370 h 686176"/>
              <a:gd name="connsiteX18" fmla="*/ 354244 w 566290"/>
              <a:gd name="connsiteY18" fmla="*/ 48973 h 686176"/>
              <a:gd name="connsiteX19" fmla="*/ 354244 w 566290"/>
              <a:gd name="connsiteY19" fmla="*/ 64754 h 686176"/>
              <a:gd name="connsiteX20" fmla="*/ 303094 w 566290"/>
              <a:gd name="connsiteY20" fmla="*/ 178482 h 686176"/>
              <a:gd name="connsiteX21" fmla="*/ 265003 w 566290"/>
              <a:gd name="connsiteY21" fmla="*/ 296563 h 686176"/>
              <a:gd name="connsiteX22" fmla="*/ 235074 w 566290"/>
              <a:gd name="connsiteY22" fmla="*/ 429880 h 686176"/>
              <a:gd name="connsiteX23" fmla="*/ 216029 w 566290"/>
              <a:gd name="connsiteY23" fmla="*/ 563742 h 686176"/>
              <a:gd name="connsiteX24" fmla="*/ 223919 w 566290"/>
              <a:gd name="connsiteY24" fmla="*/ 609995 h 686176"/>
              <a:gd name="connsiteX25" fmla="*/ 231810 w 566290"/>
              <a:gd name="connsiteY25" fmla="*/ 645365 h 686176"/>
              <a:gd name="connsiteX26" fmla="*/ 192631 w 566290"/>
              <a:gd name="connsiteY26" fmla="*/ 686176 h 686176"/>
              <a:gd name="connsiteX27" fmla="*/ 139304 w 566290"/>
              <a:gd name="connsiteY27" fmla="*/ 655160 h 686176"/>
              <a:gd name="connsiteX28" fmla="*/ 123523 w 566290"/>
              <a:gd name="connsiteY28" fmla="*/ 592582 h 686176"/>
              <a:gd name="connsiteX29" fmla="*/ 115905 w 566290"/>
              <a:gd name="connsiteY29" fmla="*/ 577618 h 686176"/>
              <a:gd name="connsiteX30" fmla="*/ 108287 w 566290"/>
              <a:gd name="connsiteY30" fmla="*/ 561565 h 686176"/>
              <a:gd name="connsiteX31" fmla="*/ 115905 w 566290"/>
              <a:gd name="connsiteY31" fmla="*/ 547689 h 686176"/>
              <a:gd name="connsiteX32" fmla="*/ 125156 w 566290"/>
              <a:gd name="connsiteY32" fmla="*/ 532725 h 686176"/>
              <a:gd name="connsiteX33" fmla="*/ 133046 w 566290"/>
              <a:gd name="connsiteY33" fmla="*/ 493818 h 686176"/>
              <a:gd name="connsiteX34" fmla="*/ 139304 w 566290"/>
              <a:gd name="connsiteY34" fmla="*/ 453279 h 686176"/>
              <a:gd name="connsiteX35" fmla="*/ 198616 w 566290"/>
              <a:gd name="connsiteY35" fmla="*/ 177393 h 686176"/>
              <a:gd name="connsiteX36" fmla="*/ 196984 w 566290"/>
              <a:gd name="connsiteY36" fmla="*/ 170319 h 686176"/>
              <a:gd name="connsiteX37" fmla="*/ 138215 w 566290"/>
              <a:gd name="connsiteY37" fmla="*/ 230720 h 686176"/>
              <a:gd name="connsiteX38" fmla="*/ 63666 w 566290"/>
              <a:gd name="connsiteY38" fmla="*/ 262825 h 686176"/>
              <a:gd name="connsiteX39" fmla="*/ 20134 w 566290"/>
              <a:gd name="connsiteY39" fmla="*/ 248405 h 686176"/>
              <a:gd name="connsiteX40" fmla="*/ 0 w 566290"/>
              <a:gd name="connsiteY40" fmla="*/ 211675 h 686176"/>
              <a:gd name="connsiteX41" fmla="*/ 42444 w 566290"/>
              <a:gd name="connsiteY41" fmla="*/ 160525 h 686176"/>
              <a:gd name="connsiteX42" fmla="*/ 106110 w 566290"/>
              <a:gd name="connsiteY42" fmla="*/ 133861 h 686176"/>
              <a:gd name="connsiteX43" fmla="*/ 165967 w 566290"/>
              <a:gd name="connsiteY43" fmla="*/ 93594 h 686176"/>
              <a:gd name="connsiteX44" fmla="*/ 192631 w 566290"/>
              <a:gd name="connsiteY44" fmla="*/ 76725 h 686176"/>
              <a:gd name="connsiteX45" fmla="*/ 190454 w 566290"/>
              <a:gd name="connsiteY45" fmla="*/ 63665 h 686176"/>
              <a:gd name="connsiteX46" fmla="*/ 239428 w 566290"/>
              <a:gd name="connsiteY46" fmla="*/ 20133 h 686176"/>
              <a:gd name="connsiteX47" fmla="*/ 308535 w 566290"/>
              <a:gd name="connsiteY47" fmla="*/ 0 h 6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6290" h="686176">
                <a:moveTo>
                  <a:pt x="490245" y="513680"/>
                </a:moveTo>
                <a:cubicBezTo>
                  <a:pt x="493601" y="513680"/>
                  <a:pt x="496639" y="514043"/>
                  <a:pt x="499360" y="514768"/>
                </a:cubicBezTo>
                <a:cubicBezTo>
                  <a:pt x="506615" y="516945"/>
                  <a:pt x="512691" y="517670"/>
                  <a:pt x="517589" y="516945"/>
                </a:cubicBezTo>
                <a:cubicBezTo>
                  <a:pt x="522486" y="516219"/>
                  <a:pt x="535636" y="526740"/>
                  <a:pt x="557040" y="548506"/>
                </a:cubicBezTo>
                <a:cubicBezTo>
                  <a:pt x="557040" y="551408"/>
                  <a:pt x="558582" y="558210"/>
                  <a:pt x="561665" y="568911"/>
                </a:cubicBezTo>
                <a:cubicBezTo>
                  <a:pt x="564749" y="579613"/>
                  <a:pt x="566290" y="586415"/>
                  <a:pt x="566290" y="589317"/>
                </a:cubicBezTo>
                <a:cubicBezTo>
                  <a:pt x="566290" y="604916"/>
                  <a:pt x="558491" y="617250"/>
                  <a:pt x="542892" y="626320"/>
                </a:cubicBezTo>
                <a:cubicBezTo>
                  <a:pt x="530920" y="632849"/>
                  <a:pt x="517135" y="636114"/>
                  <a:pt x="501536" y="636114"/>
                </a:cubicBezTo>
                <a:cubicBezTo>
                  <a:pt x="493193" y="636114"/>
                  <a:pt x="489021" y="636114"/>
                  <a:pt x="489021" y="636114"/>
                </a:cubicBezTo>
                <a:cubicBezTo>
                  <a:pt x="478863" y="634663"/>
                  <a:pt x="467799" y="627045"/>
                  <a:pt x="455827" y="613260"/>
                </a:cubicBezTo>
                <a:cubicBezTo>
                  <a:pt x="443856" y="599475"/>
                  <a:pt x="437870" y="587141"/>
                  <a:pt x="437870" y="576258"/>
                </a:cubicBezTo>
                <a:lnTo>
                  <a:pt x="437870" y="565919"/>
                </a:lnTo>
                <a:cubicBezTo>
                  <a:pt x="448391" y="534721"/>
                  <a:pt x="462176" y="517670"/>
                  <a:pt x="479226" y="514768"/>
                </a:cubicBezTo>
                <a:cubicBezTo>
                  <a:pt x="483216" y="514043"/>
                  <a:pt x="486889" y="513680"/>
                  <a:pt x="490245" y="513680"/>
                </a:cubicBezTo>
                <a:close/>
                <a:moveTo>
                  <a:pt x="308535" y="0"/>
                </a:moveTo>
                <a:cubicBezTo>
                  <a:pt x="316153" y="0"/>
                  <a:pt x="326039" y="2448"/>
                  <a:pt x="338191" y="7346"/>
                </a:cubicBezTo>
                <a:cubicBezTo>
                  <a:pt x="350344" y="12243"/>
                  <a:pt x="356421" y="17594"/>
                  <a:pt x="356421" y="23398"/>
                </a:cubicBezTo>
                <a:cubicBezTo>
                  <a:pt x="356421" y="25575"/>
                  <a:pt x="355695" y="29565"/>
                  <a:pt x="354244" y="35370"/>
                </a:cubicBezTo>
                <a:cubicBezTo>
                  <a:pt x="353518" y="40086"/>
                  <a:pt x="353518" y="44620"/>
                  <a:pt x="354244" y="48973"/>
                </a:cubicBezTo>
                <a:cubicBezTo>
                  <a:pt x="354244" y="48973"/>
                  <a:pt x="354244" y="54233"/>
                  <a:pt x="354244" y="64754"/>
                </a:cubicBezTo>
                <a:cubicBezTo>
                  <a:pt x="337194" y="102482"/>
                  <a:pt x="320144" y="140391"/>
                  <a:pt x="303094" y="178482"/>
                </a:cubicBezTo>
                <a:cubicBezTo>
                  <a:pt x="285318" y="222014"/>
                  <a:pt x="272621" y="261374"/>
                  <a:pt x="265003" y="296563"/>
                </a:cubicBezTo>
                <a:cubicBezTo>
                  <a:pt x="254845" y="341183"/>
                  <a:pt x="244869" y="385623"/>
                  <a:pt x="235074" y="429880"/>
                </a:cubicBezTo>
                <a:cubicBezTo>
                  <a:pt x="223103" y="483570"/>
                  <a:pt x="216755" y="528191"/>
                  <a:pt x="216029" y="563742"/>
                </a:cubicBezTo>
                <a:cubicBezTo>
                  <a:pt x="216029" y="578616"/>
                  <a:pt x="218659" y="594033"/>
                  <a:pt x="223919" y="609995"/>
                </a:cubicBezTo>
                <a:cubicBezTo>
                  <a:pt x="229179" y="625957"/>
                  <a:pt x="231810" y="637747"/>
                  <a:pt x="231810" y="645365"/>
                </a:cubicBezTo>
                <a:cubicBezTo>
                  <a:pt x="231810" y="672573"/>
                  <a:pt x="218750" y="686176"/>
                  <a:pt x="192631" y="686176"/>
                </a:cubicBezTo>
                <a:cubicBezTo>
                  <a:pt x="169776" y="686176"/>
                  <a:pt x="152000" y="675837"/>
                  <a:pt x="139304" y="655160"/>
                </a:cubicBezTo>
                <a:cubicBezTo>
                  <a:pt x="128783" y="638110"/>
                  <a:pt x="123523" y="617250"/>
                  <a:pt x="123523" y="592582"/>
                </a:cubicBezTo>
                <a:cubicBezTo>
                  <a:pt x="123523" y="588954"/>
                  <a:pt x="120984" y="583966"/>
                  <a:pt x="115905" y="577618"/>
                </a:cubicBezTo>
                <a:cubicBezTo>
                  <a:pt x="110826" y="571269"/>
                  <a:pt x="108287" y="565919"/>
                  <a:pt x="108287" y="561565"/>
                </a:cubicBezTo>
                <a:cubicBezTo>
                  <a:pt x="108287" y="558663"/>
                  <a:pt x="110826" y="554038"/>
                  <a:pt x="115905" y="547689"/>
                </a:cubicBezTo>
                <a:cubicBezTo>
                  <a:pt x="120984" y="541341"/>
                  <a:pt x="124067" y="536353"/>
                  <a:pt x="125156" y="532725"/>
                </a:cubicBezTo>
                <a:cubicBezTo>
                  <a:pt x="126244" y="529098"/>
                  <a:pt x="128874" y="516129"/>
                  <a:pt x="133046" y="493818"/>
                </a:cubicBezTo>
                <a:cubicBezTo>
                  <a:pt x="137218" y="471508"/>
                  <a:pt x="139304" y="457995"/>
                  <a:pt x="139304" y="453279"/>
                </a:cubicBezTo>
                <a:cubicBezTo>
                  <a:pt x="139304" y="409021"/>
                  <a:pt x="159074" y="317059"/>
                  <a:pt x="198616" y="177393"/>
                </a:cubicBezTo>
                <a:lnTo>
                  <a:pt x="196984" y="170319"/>
                </a:lnTo>
                <a:cubicBezTo>
                  <a:pt x="170502" y="200066"/>
                  <a:pt x="150912" y="220200"/>
                  <a:pt x="138215" y="230720"/>
                </a:cubicBezTo>
                <a:cubicBezTo>
                  <a:pt x="111370" y="252124"/>
                  <a:pt x="86521" y="262825"/>
                  <a:pt x="63666" y="262825"/>
                </a:cubicBezTo>
                <a:cubicBezTo>
                  <a:pt x="48067" y="262825"/>
                  <a:pt x="33557" y="258019"/>
                  <a:pt x="20134" y="248405"/>
                </a:cubicBezTo>
                <a:cubicBezTo>
                  <a:pt x="6712" y="238792"/>
                  <a:pt x="0" y="226549"/>
                  <a:pt x="0" y="211675"/>
                </a:cubicBezTo>
                <a:cubicBezTo>
                  <a:pt x="0" y="188095"/>
                  <a:pt x="14148" y="171045"/>
                  <a:pt x="42444" y="160525"/>
                </a:cubicBezTo>
                <a:cubicBezTo>
                  <a:pt x="80898" y="146377"/>
                  <a:pt x="102120" y="137489"/>
                  <a:pt x="106110" y="133861"/>
                </a:cubicBezTo>
                <a:cubicBezTo>
                  <a:pt x="125337" y="113546"/>
                  <a:pt x="145289" y="100124"/>
                  <a:pt x="165967" y="93594"/>
                </a:cubicBezTo>
                <a:cubicBezTo>
                  <a:pt x="182292" y="87790"/>
                  <a:pt x="191179" y="82167"/>
                  <a:pt x="192631" y="76725"/>
                </a:cubicBezTo>
                <a:cubicBezTo>
                  <a:pt x="191179" y="79627"/>
                  <a:pt x="190454" y="75274"/>
                  <a:pt x="190454" y="63665"/>
                </a:cubicBezTo>
                <a:cubicBezTo>
                  <a:pt x="190454" y="49518"/>
                  <a:pt x="206779" y="35007"/>
                  <a:pt x="239428" y="20133"/>
                </a:cubicBezTo>
                <a:cubicBezTo>
                  <a:pt x="268449" y="6711"/>
                  <a:pt x="291485" y="0"/>
                  <a:pt x="30853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blipFill>
                <a:blip r:embed="rId6"/>
                <a:tile tx="0" ty="0" sx="100000" sy="100000" flip="none" algn="tl"/>
              </a:blipFill>
            </a:endParaRPr>
          </a:p>
        </p:txBody>
      </p:sp>
      <p:sp>
        <p:nvSpPr>
          <p:cNvPr id="133" name="Freeform: Shape 132">
            <a:extLst>
              <a:ext uri="{FF2B5EF4-FFF2-40B4-BE49-F238E27FC236}">
                <a16:creationId xmlns:a16="http://schemas.microsoft.com/office/drawing/2014/main" id="{8D2699A8-47DC-4E90-B94E-58AEAB53F6C6}"/>
              </a:ext>
            </a:extLst>
          </p:cNvPr>
          <p:cNvSpPr/>
          <p:nvPr/>
        </p:nvSpPr>
        <p:spPr>
          <a:xfrm>
            <a:off x="9140425" y="2958010"/>
            <a:ext cx="1940028" cy="784125"/>
          </a:xfrm>
          <a:custGeom>
            <a:avLst/>
            <a:gdLst>
              <a:gd name="connsiteX0" fmla="*/ 1378122 w 1940028"/>
              <a:gd name="connsiteY0" fmla="*/ 673662 h 784125"/>
              <a:gd name="connsiteX1" fmla="*/ 1403697 w 1940028"/>
              <a:gd name="connsiteY1" fmla="*/ 684817 h 784125"/>
              <a:gd name="connsiteX2" fmla="*/ 1424919 w 1940028"/>
              <a:gd name="connsiteY2" fmla="*/ 701141 h 784125"/>
              <a:gd name="connsiteX3" fmla="*/ 1426007 w 1940028"/>
              <a:gd name="connsiteY3" fmla="*/ 713929 h 784125"/>
              <a:gd name="connsiteX4" fmla="*/ 1426007 w 1940028"/>
              <a:gd name="connsiteY4" fmla="*/ 725356 h 784125"/>
              <a:gd name="connsiteX5" fmla="*/ 1426007 w 1940028"/>
              <a:gd name="connsiteY5" fmla="*/ 747666 h 784125"/>
              <a:gd name="connsiteX6" fmla="*/ 1412132 w 1940028"/>
              <a:gd name="connsiteY6" fmla="*/ 770249 h 784125"/>
              <a:gd name="connsiteX7" fmla="*/ 1390638 w 1940028"/>
              <a:gd name="connsiteY7" fmla="*/ 784125 h 784125"/>
              <a:gd name="connsiteX8" fmla="*/ 1366151 w 1940028"/>
              <a:gd name="connsiteY8" fmla="*/ 783036 h 784125"/>
              <a:gd name="connsiteX9" fmla="*/ 1339759 w 1940028"/>
              <a:gd name="connsiteY9" fmla="*/ 765351 h 784125"/>
              <a:gd name="connsiteX10" fmla="*/ 1324795 w 1940028"/>
              <a:gd name="connsiteY10" fmla="*/ 734063 h 784125"/>
              <a:gd name="connsiteX11" fmla="*/ 1326972 w 1940028"/>
              <a:gd name="connsiteY11" fmla="*/ 730254 h 784125"/>
              <a:gd name="connsiteX12" fmla="*/ 1329149 w 1940028"/>
              <a:gd name="connsiteY12" fmla="*/ 724268 h 784125"/>
              <a:gd name="connsiteX13" fmla="*/ 1346289 w 1940028"/>
              <a:gd name="connsiteY13" fmla="*/ 689986 h 784125"/>
              <a:gd name="connsiteX14" fmla="*/ 1378122 w 1940028"/>
              <a:gd name="connsiteY14" fmla="*/ 673662 h 784125"/>
              <a:gd name="connsiteX15" fmla="*/ 1394992 w 1940028"/>
              <a:gd name="connsiteY15" fmla="*/ 361318 h 784125"/>
              <a:gd name="connsiteX16" fmla="*/ 1317722 w 1940028"/>
              <a:gd name="connsiteY16" fmla="*/ 409203 h 784125"/>
              <a:gd name="connsiteX17" fmla="*/ 1337856 w 1940028"/>
              <a:gd name="connsiteY17" fmla="*/ 412468 h 784125"/>
              <a:gd name="connsiteX18" fmla="*/ 1376491 w 1940028"/>
              <a:gd name="connsiteY18" fmla="*/ 398048 h 784125"/>
              <a:gd name="connsiteX19" fmla="*/ 1396080 w 1940028"/>
              <a:gd name="connsiteY19" fmla="*/ 364583 h 784125"/>
              <a:gd name="connsiteX20" fmla="*/ 1394992 w 1940028"/>
              <a:gd name="connsiteY20" fmla="*/ 361318 h 784125"/>
              <a:gd name="connsiteX21" fmla="*/ 1367783 w 1940028"/>
              <a:gd name="connsiteY21" fmla="*/ 154540 h 784125"/>
              <a:gd name="connsiteX22" fmla="*/ 1423831 w 1940028"/>
              <a:gd name="connsiteY22" fmla="*/ 177938 h 784125"/>
              <a:gd name="connsiteX23" fmla="*/ 1445053 w 1940028"/>
              <a:gd name="connsiteY23" fmla="*/ 204602 h 784125"/>
              <a:gd name="connsiteX24" fmla="*/ 1517425 w 1940028"/>
              <a:gd name="connsiteY24" fmla="*/ 283504 h 784125"/>
              <a:gd name="connsiteX25" fmla="*/ 1508175 w 1940028"/>
              <a:gd name="connsiteY25" fmla="*/ 289490 h 784125"/>
              <a:gd name="connsiteX26" fmla="*/ 1448318 w 1940028"/>
              <a:gd name="connsiteY26" fmla="*/ 260105 h 784125"/>
              <a:gd name="connsiteX27" fmla="*/ 1397167 w 1940028"/>
              <a:gd name="connsiteY27" fmla="*/ 223647 h 784125"/>
              <a:gd name="connsiteX28" fmla="*/ 1354723 w 1940028"/>
              <a:gd name="connsiteY28" fmla="*/ 250311 h 784125"/>
              <a:gd name="connsiteX29" fmla="*/ 1296499 w 1940028"/>
              <a:gd name="connsiteY29" fmla="*/ 275886 h 784125"/>
              <a:gd name="connsiteX30" fmla="*/ 1273101 w 1940028"/>
              <a:gd name="connsiteY30" fmla="*/ 281327 h 784125"/>
              <a:gd name="connsiteX31" fmla="*/ 1264394 w 1940028"/>
              <a:gd name="connsiteY31" fmla="*/ 284592 h 784125"/>
              <a:gd name="connsiteX32" fmla="*/ 1256776 w 1940028"/>
              <a:gd name="connsiteY32" fmla="*/ 283504 h 784125"/>
              <a:gd name="connsiteX33" fmla="*/ 1273101 w 1940028"/>
              <a:gd name="connsiteY33" fmla="*/ 260105 h 784125"/>
              <a:gd name="connsiteX34" fmla="*/ 1278542 w 1940028"/>
              <a:gd name="connsiteY34" fmla="*/ 256296 h 784125"/>
              <a:gd name="connsiteX35" fmla="*/ 1280175 w 1940028"/>
              <a:gd name="connsiteY35" fmla="*/ 254664 h 784125"/>
              <a:gd name="connsiteX36" fmla="*/ 1330237 w 1940028"/>
              <a:gd name="connsiteY36" fmla="*/ 195351 h 784125"/>
              <a:gd name="connsiteX37" fmla="*/ 1336767 w 1940028"/>
              <a:gd name="connsiteY37" fmla="*/ 169776 h 784125"/>
              <a:gd name="connsiteX38" fmla="*/ 1367783 w 1940028"/>
              <a:gd name="connsiteY38" fmla="*/ 154540 h 784125"/>
              <a:gd name="connsiteX39" fmla="*/ 1114428 w 1940028"/>
              <a:gd name="connsiteY39" fmla="*/ 33738 h 784125"/>
              <a:gd name="connsiteX40" fmla="*/ 1125855 w 1940028"/>
              <a:gd name="connsiteY40" fmla="*/ 33738 h 784125"/>
              <a:gd name="connsiteX41" fmla="*/ 1161225 w 1940028"/>
              <a:gd name="connsiteY41" fmla="*/ 57136 h 784125"/>
              <a:gd name="connsiteX42" fmla="*/ 1180270 w 1940028"/>
              <a:gd name="connsiteY42" fmla="*/ 95227 h 784125"/>
              <a:gd name="connsiteX43" fmla="*/ 1180270 w 1940028"/>
              <a:gd name="connsiteY43" fmla="*/ 106110 h 784125"/>
              <a:gd name="connsiteX44" fmla="*/ 1136738 w 1940028"/>
              <a:gd name="connsiteY44" fmla="*/ 158349 h 784125"/>
              <a:gd name="connsiteX45" fmla="*/ 1115516 w 1940028"/>
              <a:gd name="connsiteY45" fmla="*/ 158349 h 784125"/>
              <a:gd name="connsiteX46" fmla="*/ 1099191 w 1940028"/>
              <a:gd name="connsiteY46" fmla="*/ 155084 h 784125"/>
              <a:gd name="connsiteX47" fmla="*/ 1056748 w 1940028"/>
              <a:gd name="connsiteY47" fmla="*/ 124067 h 784125"/>
              <a:gd name="connsiteX48" fmla="*/ 1047497 w 1940028"/>
              <a:gd name="connsiteY48" fmla="*/ 81623 h 784125"/>
              <a:gd name="connsiteX49" fmla="*/ 1070896 w 1940028"/>
              <a:gd name="connsiteY49" fmla="*/ 43533 h 784125"/>
              <a:gd name="connsiteX50" fmla="*/ 1114428 w 1940028"/>
              <a:gd name="connsiteY50" fmla="*/ 33738 h 784125"/>
              <a:gd name="connsiteX51" fmla="*/ 371171 w 1940028"/>
              <a:gd name="connsiteY51" fmla="*/ 0 h 784125"/>
              <a:gd name="connsiteX52" fmla="*/ 390216 w 1940028"/>
              <a:gd name="connsiteY52" fmla="*/ 3809 h 784125"/>
              <a:gd name="connsiteX53" fmla="*/ 413614 w 1940028"/>
              <a:gd name="connsiteY53" fmla="*/ 16869 h 784125"/>
              <a:gd name="connsiteX54" fmla="*/ 442455 w 1940028"/>
              <a:gd name="connsiteY54" fmla="*/ 15781 h 784125"/>
              <a:gd name="connsiteX55" fmla="*/ 564889 w 1940028"/>
              <a:gd name="connsiteY55" fmla="*/ 28296 h 784125"/>
              <a:gd name="connsiteX56" fmla="*/ 680794 w 1940028"/>
              <a:gd name="connsiteY56" fmla="*/ 56048 h 784125"/>
              <a:gd name="connsiteX57" fmla="*/ 696574 w 1940028"/>
              <a:gd name="connsiteY57" fmla="*/ 58225 h 784125"/>
              <a:gd name="connsiteX58" fmla="*/ 708137 w 1940028"/>
              <a:gd name="connsiteY58" fmla="*/ 61490 h 784125"/>
              <a:gd name="connsiteX59" fmla="*/ 712772 w 1940028"/>
              <a:gd name="connsiteY59" fmla="*/ 64473 h 784125"/>
              <a:gd name="connsiteX60" fmla="*/ 713848 w 1940028"/>
              <a:gd name="connsiteY60" fmla="*/ 54960 h 784125"/>
              <a:gd name="connsiteX61" fmla="*/ 712759 w 1940028"/>
              <a:gd name="connsiteY61" fmla="*/ 50607 h 784125"/>
              <a:gd name="connsiteX62" fmla="*/ 755203 w 1940028"/>
              <a:gd name="connsiteY62" fmla="*/ 10339 h 784125"/>
              <a:gd name="connsiteX63" fmla="*/ 789757 w 1940028"/>
              <a:gd name="connsiteY63" fmla="*/ 22039 h 784125"/>
              <a:gd name="connsiteX64" fmla="*/ 806354 w 1940028"/>
              <a:gd name="connsiteY64" fmla="*/ 52783 h 784125"/>
              <a:gd name="connsiteX65" fmla="*/ 810162 w 1940028"/>
              <a:gd name="connsiteY65" fmla="*/ 59313 h 784125"/>
              <a:gd name="connsiteX66" fmla="*/ 811251 w 1940028"/>
              <a:gd name="connsiteY66" fmla="*/ 97404 h 784125"/>
              <a:gd name="connsiteX67" fmla="*/ 806354 w 1940028"/>
              <a:gd name="connsiteY67" fmla="*/ 115905 h 784125"/>
              <a:gd name="connsiteX68" fmla="*/ 780778 w 1940028"/>
              <a:gd name="connsiteY68" fmla="*/ 185012 h 784125"/>
              <a:gd name="connsiteX69" fmla="*/ 773160 w 1940028"/>
              <a:gd name="connsiteY69" fmla="*/ 220382 h 784125"/>
              <a:gd name="connsiteX70" fmla="*/ 766630 w 1940028"/>
              <a:gd name="connsiteY70" fmla="*/ 262282 h 784125"/>
              <a:gd name="connsiteX71" fmla="*/ 762277 w 1940028"/>
              <a:gd name="connsiteY71" fmla="*/ 292211 h 784125"/>
              <a:gd name="connsiteX72" fmla="*/ 760644 w 1940028"/>
              <a:gd name="connsiteY72" fmla="*/ 325404 h 784125"/>
              <a:gd name="connsiteX73" fmla="*/ 756291 w 1940028"/>
              <a:gd name="connsiteY73" fmla="*/ 387981 h 784125"/>
              <a:gd name="connsiteX74" fmla="*/ 755203 w 1940028"/>
              <a:gd name="connsiteY74" fmla="*/ 421719 h 784125"/>
              <a:gd name="connsiteX75" fmla="*/ 756291 w 1940028"/>
              <a:gd name="connsiteY75" fmla="*/ 501709 h 784125"/>
              <a:gd name="connsiteX76" fmla="*/ 758468 w 1940028"/>
              <a:gd name="connsiteY76" fmla="*/ 550683 h 784125"/>
              <a:gd name="connsiteX77" fmla="*/ 766630 w 1940028"/>
              <a:gd name="connsiteY77" fmla="*/ 602922 h 784125"/>
              <a:gd name="connsiteX78" fmla="*/ 798735 w 1940028"/>
              <a:gd name="connsiteY78" fmla="*/ 556125 h 784125"/>
              <a:gd name="connsiteX79" fmla="*/ 822134 w 1940028"/>
              <a:gd name="connsiteY79" fmla="*/ 507151 h 784125"/>
              <a:gd name="connsiteX80" fmla="*/ 816692 w 1940028"/>
              <a:gd name="connsiteY80" fmla="*/ 482664 h 784125"/>
              <a:gd name="connsiteX81" fmla="*/ 823766 w 1940028"/>
              <a:gd name="connsiteY81" fmla="*/ 469332 h 784125"/>
              <a:gd name="connsiteX82" fmla="*/ 830840 w 1940028"/>
              <a:gd name="connsiteY82" fmla="*/ 457089 h 784125"/>
              <a:gd name="connsiteX83" fmla="*/ 855055 w 1940028"/>
              <a:gd name="connsiteY83" fmla="*/ 433962 h 784125"/>
              <a:gd name="connsiteX84" fmla="*/ 882535 w 1940028"/>
              <a:gd name="connsiteY84" fmla="*/ 418998 h 784125"/>
              <a:gd name="connsiteX85" fmla="*/ 895594 w 1940028"/>
              <a:gd name="connsiteY85" fmla="*/ 416822 h 784125"/>
              <a:gd name="connsiteX86" fmla="*/ 920354 w 1940028"/>
              <a:gd name="connsiteY86" fmla="*/ 427433 h 784125"/>
              <a:gd name="connsiteX87" fmla="*/ 931508 w 1940028"/>
              <a:gd name="connsiteY87" fmla="*/ 453824 h 784125"/>
              <a:gd name="connsiteX88" fmla="*/ 926339 w 1940028"/>
              <a:gd name="connsiteY88" fmla="*/ 489738 h 784125"/>
              <a:gd name="connsiteX89" fmla="*/ 921170 w 1940028"/>
              <a:gd name="connsiteY89" fmla="*/ 524020 h 784125"/>
              <a:gd name="connsiteX90" fmla="*/ 922258 w 1940028"/>
              <a:gd name="connsiteY90" fmla="*/ 531638 h 784125"/>
              <a:gd name="connsiteX91" fmla="*/ 935862 w 1940028"/>
              <a:gd name="connsiteY91" fmla="*/ 578435 h 784125"/>
              <a:gd name="connsiteX92" fmla="*/ 975041 w 1940028"/>
              <a:gd name="connsiteY92" fmla="*/ 620879 h 784125"/>
              <a:gd name="connsiteX93" fmla="*/ 1000072 w 1940028"/>
              <a:gd name="connsiteY93" fmla="*/ 611900 h 784125"/>
              <a:gd name="connsiteX94" fmla="*/ 1016508 w 1940028"/>
              <a:gd name="connsiteY94" fmla="*/ 601717 h 784125"/>
              <a:gd name="connsiteX95" fmla="*/ 1014032 w 1940028"/>
              <a:gd name="connsiteY95" fmla="*/ 598977 h 784125"/>
              <a:gd name="connsiteX96" fmla="*/ 1004509 w 1940028"/>
              <a:gd name="connsiteY96" fmla="*/ 583332 h 784125"/>
              <a:gd name="connsiteX97" fmla="*/ 999612 w 1940028"/>
              <a:gd name="connsiteY97" fmla="*/ 541977 h 784125"/>
              <a:gd name="connsiteX98" fmla="*/ 994170 w 1940028"/>
              <a:gd name="connsiteY98" fmla="*/ 519666 h 784125"/>
              <a:gd name="connsiteX99" fmla="*/ 996346 w 1940028"/>
              <a:gd name="connsiteY99" fmla="*/ 487017 h 784125"/>
              <a:gd name="connsiteX100" fmla="*/ 998523 w 1940028"/>
              <a:gd name="connsiteY100" fmla="*/ 447294 h 784125"/>
              <a:gd name="connsiteX101" fmla="*/ 1023010 w 1940028"/>
              <a:gd name="connsiteY101" fmla="*/ 382540 h 784125"/>
              <a:gd name="connsiteX102" fmla="*/ 1053482 w 1940028"/>
              <a:gd name="connsiteY102" fmla="*/ 355876 h 784125"/>
              <a:gd name="connsiteX103" fmla="*/ 1081234 w 1940028"/>
              <a:gd name="connsiteY103" fmla="*/ 351523 h 784125"/>
              <a:gd name="connsiteX104" fmla="*/ 1094294 w 1940028"/>
              <a:gd name="connsiteY104" fmla="*/ 353700 h 784125"/>
              <a:gd name="connsiteX105" fmla="*/ 1111163 w 1940028"/>
              <a:gd name="connsiteY105" fmla="*/ 372473 h 784125"/>
              <a:gd name="connsiteX106" fmla="*/ 1116604 w 1940028"/>
              <a:gd name="connsiteY106" fmla="*/ 402674 h 784125"/>
              <a:gd name="connsiteX107" fmla="*/ 1113339 w 1940028"/>
              <a:gd name="connsiteY107" fmla="*/ 423896 h 784125"/>
              <a:gd name="connsiteX108" fmla="*/ 1110074 w 1940028"/>
              <a:gd name="connsiteY108" fmla="*/ 461442 h 784125"/>
              <a:gd name="connsiteX109" fmla="*/ 1106810 w 1940028"/>
              <a:gd name="connsiteY109" fmla="*/ 477222 h 784125"/>
              <a:gd name="connsiteX110" fmla="*/ 1105721 w 1940028"/>
              <a:gd name="connsiteY110" fmla="*/ 526196 h 784125"/>
              <a:gd name="connsiteX111" fmla="*/ 1108986 w 1940028"/>
              <a:gd name="connsiteY111" fmla="*/ 578435 h 784125"/>
              <a:gd name="connsiteX112" fmla="*/ 1116604 w 1940028"/>
              <a:gd name="connsiteY112" fmla="*/ 609996 h 784125"/>
              <a:gd name="connsiteX113" fmla="*/ 1123678 w 1940028"/>
              <a:gd name="connsiteY113" fmla="*/ 611084 h 784125"/>
              <a:gd name="connsiteX114" fmla="*/ 1163402 w 1940028"/>
              <a:gd name="connsiteY114" fmla="*/ 587686 h 784125"/>
              <a:gd name="connsiteX115" fmla="*/ 1192786 w 1940028"/>
              <a:gd name="connsiteY115" fmla="*/ 561022 h 784125"/>
              <a:gd name="connsiteX116" fmla="*/ 1243251 w 1940028"/>
              <a:gd name="connsiteY116" fmla="*/ 493914 h 784125"/>
              <a:gd name="connsiteX117" fmla="*/ 1243173 w 1940028"/>
              <a:gd name="connsiteY117" fmla="*/ 483752 h 784125"/>
              <a:gd name="connsiteX118" fmla="*/ 1240997 w 1940028"/>
              <a:gd name="connsiteY118" fmla="*/ 475046 h 784125"/>
              <a:gd name="connsiteX119" fmla="*/ 1226304 w 1940028"/>
              <a:gd name="connsiteY119" fmla="*/ 463619 h 784125"/>
              <a:gd name="connsiteX120" fmla="*/ 1203994 w 1940028"/>
              <a:gd name="connsiteY120" fmla="*/ 454912 h 784125"/>
              <a:gd name="connsiteX121" fmla="*/ 1179508 w 1940028"/>
              <a:gd name="connsiteY121" fmla="*/ 430425 h 784125"/>
              <a:gd name="connsiteX122" fmla="*/ 1179508 w 1940028"/>
              <a:gd name="connsiteY122" fmla="*/ 410292 h 784125"/>
              <a:gd name="connsiteX123" fmla="*/ 1208892 w 1940028"/>
              <a:gd name="connsiteY123" fmla="*/ 393423 h 784125"/>
              <a:gd name="connsiteX124" fmla="*/ 1217598 w 1940028"/>
              <a:gd name="connsiteY124" fmla="*/ 395327 h 784125"/>
              <a:gd name="connsiteX125" fmla="*/ 1226849 w 1940028"/>
              <a:gd name="connsiteY125" fmla="*/ 397232 h 784125"/>
              <a:gd name="connsiteX126" fmla="*/ 1237460 w 1940028"/>
              <a:gd name="connsiteY126" fmla="*/ 398864 h 784125"/>
              <a:gd name="connsiteX127" fmla="*/ 1247526 w 1940028"/>
              <a:gd name="connsiteY127" fmla="*/ 400497 h 784125"/>
              <a:gd name="connsiteX128" fmla="*/ 1275278 w 1940028"/>
              <a:gd name="connsiteY128" fmla="*/ 373833 h 784125"/>
              <a:gd name="connsiteX129" fmla="*/ 1310104 w 1940028"/>
              <a:gd name="connsiteY129" fmla="*/ 335743 h 784125"/>
              <a:gd name="connsiteX130" fmla="*/ 1326156 w 1940028"/>
              <a:gd name="connsiteY130" fmla="*/ 329485 h 784125"/>
              <a:gd name="connsiteX131" fmla="*/ 1349555 w 1940028"/>
              <a:gd name="connsiteY131" fmla="*/ 315609 h 784125"/>
              <a:gd name="connsiteX132" fmla="*/ 1383565 w 1940028"/>
              <a:gd name="connsiteY132" fmla="*/ 306903 h 784125"/>
              <a:gd name="connsiteX133" fmla="*/ 1412405 w 1940028"/>
              <a:gd name="connsiteY133" fmla="*/ 315609 h 784125"/>
              <a:gd name="connsiteX134" fmla="*/ 1439340 w 1940028"/>
              <a:gd name="connsiteY134" fmla="*/ 327308 h 784125"/>
              <a:gd name="connsiteX135" fmla="*/ 1460290 w 1940028"/>
              <a:gd name="connsiteY135" fmla="*/ 344449 h 784125"/>
              <a:gd name="connsiteX136" fmla="*/ 1472806 w 1940028"/>
              <a:gd name="connsiteY136" fmla="*/ 368936 h 784125"/>
              <a:gd name="connsiteX137" fmla="*/ 1479336 w 1940028"/>
              <a:gd name="connsiteY137" fmla="*/ 389070 h 784125"/>
              <a:gd name="connsiteX138" fmla="*/ 1476071 w 1940028"/>
              <a:gd name="connsiteY138" fmla="*/ 405938 h 784125"/>
              <a:gd name="connsiteX139" fmla="*/ 1478247 w 1940028"/>
              <a:gd name="connsiteY139" fmla="*/ 414645 h 784125"/>
              <a:gd name="connsiteX140" fmla="*/ 1473894 w 1940028"/>
              <a:gd name="connsiteY140" fmla="*/ 424984 h 784125"/>
              <a:gd name="connsiteX141" fmla="*/ 1473894 w 1940028"/>
              <a:gd name="connsiteY141" fmla="*/ 436955 h 784125"/>
              <a:gd name="connsiteX142" fmla="*/ 1445054 w 1940028"/>
              <a:gd name="connsiteY142" fmla="*/ 471781 h 784125"/>
              <a:gd name="connsiteX143" fmla="*/ 1408052 w 1940028"/>
              <a:gd name="connsiteY143" fmla="*/ 491915 h 784125"/>
              <a:gd name="connsiteX144" fmla="*/ 1359078 w 1940028"/>
              <a:gd name="connsiteY144" fmla="*/ 503886 h 784125"/>
              <a:gd name="connsiteX145" fmla="*/ 1330238 w 1940028"/>
              <a:gd name="connsiteY145" fmla="*/ 502798 h 784125"/>
              <a:gd name="connsiteX146" fmla="*/ 1320987 w 1940028"/>
              <a:gd name="connsiteY146" fmla="*/ 521843 h 784125"/>
              <a:gd name="connsiteX147" fmla="*/ 1324796 w 1940028"/>
              <a:gd name="connsiteY147" fmla="*/ 546330 h 784125"/>
              <a:gd name="connsiteX148" fmla="*/ 1331326 w 1940028"/>
              <a:gd name="connsiteY148" fmla="*/ 565375 h 784125"/>
              <a:gd name="connsiteX149" fmla="*/ 1350099 w 1940028"/>
              <a:gd name="connsiteY149" fmla="*/ 591223 h 784125"/>
              <a:gd name="connsiteX150" fmla="*/ 1379212 w 1940028"/>
              <a:gd name="connsiteY150" fmla="*/ 602922 h 784125"/>
              <a:gd name="connsiteX151" fmla="*/ 1455937 w 1940028"/>
              <a:gd name="connsiteY151" fmla="*/ 569728 h 784125"/>
              <a:gd name="connsiteX152" fmla="*/ 1487226 w 1940028"/>
              <a:gd name="connsiteY152" fmla="*/ 545922 h 784125"/>
              <a:gd name="connsiteX153" fmla="*/ 1497876 w 1940028"/>
              <a:gd name="connsiteY153" fmla="*/ 537140 h 784125"/>
              <a:gd name="connsiteX154" fmla="*/ 1497190 w 1940028"/>
              <a:gd name="connsiteY154" fmla="*/ 530992 h 784125"/>
              <a:gd name="connsiteX155" fmla="*/ 1496000 w 1940028"/>
              <a:gd name="connsiteY155" fmla="*/ 509328 h 784125"/>
              <a:gd name="connsiteX156" fmla="*/ 1497088 w 1940028"/>
              <a:gd name="connsiteY156" fmla="*/ 498444 h 784125"/>
              <a:gd name="connsiteX157" fmla="*/ 1501986 w 1940028"/>
              <a:gd name="connsiteY157" fmla="*/ 448382 h 784125"/>
              <a:gd name="connsiteX158" fmla="*/ 1496000 w 1940028"/>
              <a:gd name="connsiteY158" fmla="*/ 395600 h 784125"/>
              <a:gd name="connsiteX159" fmla="*/ 1492735 w 1940028"/>
              <a:gd name="connsiteY159" fmla="*/ 359141 h 784125"/>
              <a:gd name="connsiteX160" fmla="*/ 1504162 w 1940028"/>
              <a:gd name="connsiteY160" fmla="*/ 346898 h 784125"/>
              <a:gd name="connsiteX161" fmla="*/ 1517222 w 1940028"/>
              <a:gd name="connsiteY161" fmla="*/ 336831 h 784125"/>
              <a:gd name="connsiteX162" fmla="*/ 1535179 w 1940028"/>
              <a:gd name="connsiteY162" fmla="*/ 316697 h 784125"/>
              <a:gd name="connsiteX163" fmla="*/ 1577622 w 1940028"/>
              <a:gd name="connsiteY163" fmla="*/ 295475 h 784125"/>
              <a:gd name="connsiteX164" fmla="*/ 1598844 w 1940028"/>
              <a:gd name="connsiteY164" fmla="*/ 294387 h 784125"/>
              <a:gd name="connsiteX165" fmla="*/ 1622243 w 1940028"/>
              <a:gd name="connsiteY165" fmla="*/ 303638 h 784125"/>
              <a:gd name="connsiteX166" fmla="*/ 1645642 w 1940028"/>
              <a:gd name="connsiteY166" fmla="*/ 309079 h 784125"/>
              <a:gd name="connsiteX167" fmla="*/ 1661422 w 1940028"/>
              <a:gd name="connsiteY167" fmla="*/ 322139 h 784125"/>
              <a:gd name="connsiteX168" fmla="*/ 1666864 w 1940028"/>
              <a:gd name="connsiteY168" fmla="*/ 345538 h 784125"/>
              <a:gd name="connsiteX169" fmla="*/ 1664687 w 1940028"/>
              <a:gd name="connsiteY169" fmla="*/ 363495 h 784125"/>
              <a:gd name="connsiteX170" fmla="*/ 1641288 w 1940028"/>
              <a:gd name="connsiteY170" fmla="*/ 392335 h 784125"/>
              <a:gd name="connsiteX171" fmla="*/ 1615441 w 1940028"/>
              <a:gd name="connsiteY171" fmla="*/ 416005 h 784125"/>
              <a:gd name="connsiteX172" fmla="*/ 1602858 w 1940028"/>
              <a:gd name="connsiteY172" fmla="*/ 429677 h 784125"/>
              <a:gd name="connsiteX173" fmla="*/ 1599894 w 1940028"/>
              <a:gd name="connsiteY173" fmla="*/ 433370 h 784125"/>
              <a:gd name="connsiteX174" fmla="*/ 1602314 w 1940028"/>
              <a:gd name="connsiteY174" fmla="*/ 436955 h 784125"/>
              <a:gd name="connsiteX175" fmla="*/ 1594152 w 1940028"/>
              <a:gd name="connsiteY175" fmla="*/ 456001 h 784125"/>
              <a:gd name="connsiteX176" fmla="*/ 1578099 w 1940028"/>
              <a:gd name="connsiteY176" fmla="*/ 477222 h 784125"/>
              <a:gd name="connsiteX177" fmla="*/ 1574971 w 1940028"/>
              <a:gd name="connsiteY177" fmla="*/ 480635 h 784125"/>
              <a:gd name="connsiteX178" fmla="*/ 1571025 w 1940028"/>
              <a:gd name="connsiteY178" fmla="*/ 502015 h 784125"/>
              <a:gd name="connsiteX179" fmla="*/ 1568916 w 1940028"/>
              <a:gd name="connsiteY179" fmla="*/ 528373 h 784125"/>
              <a:gd name="connsiteX180" fmla="*/ 1578711 w 1940028"/>
              <a:gd name="connsiteY180" fmla="*/ 604010 h 784125"/>
              <a:gd name="connsiteX181" fmla="*/ 1649995 w 1940028"/>
              <a:gd name="connsiteY181" fmla="*/ 530549 h 784125"/>
              <a:gd name="connsiteX182" fmla="*/ 1705498 w 1940028"/>
              <a:gd name="connsiteY182" fmla="*/ 422807 h 784125"/>
              <a:gd name="connsiteX183" fmla="*/ 1762634 w 1940028"/>
              <a:gd name="connsiteY183" fmla="*/ 399409 h 784125"/>
              <a:gd name="connsiteX184" fmla="*/ 1783856 w 1940028"/>
              <a:gd name="connsiteY184" fmla="*/ 407571 h 784125"/>
              <a:gd name="connsiteX185" fmla="*/ 1786033 w 1940028"/>
              <a:gd name="connsiteY185" fmla="*/ 427160 h 784125"/>
              <a:gd name="connsiteX186" fmla="*/ 1787122 w 1940028"/>
              <a:gd name="connsiteY186" fmla="*/ 433690 h 784125"/>
              <a:gd name="connsiteX187" fmla="*/ 1787122 w 1940028"/>
              <a:gd name="connsiteY187" fmla="*/ 440220 h 784125"/>
              <a:gd name="connsiteX188" fmla="*/ 1788210 w 1940028"/>
              <a:gd name="connsiteY188" fmla="*/ 450559 h 784125"/>
              <a:gd name="connsiteX189" fmla="*/ 1787122 w 1940028"/>
              <a:gd name="connsiteY189" fmla="*/ 462530 h 784125"/>
              <a:gd name="connsiteX190" fmla="*/ 1786033 w 1940028"/>
              <a:gd name="connsiteY190" fmla="*/ 502798 h 784125"/>
              <a:gd name="connsiteX191" fmla="*/ 1790386 w 1940028"/>
              <a:gd name="connsiteY191" fmla="*/ 557213 h 784125"/>
              <a:gd name="connsiteX192" fmla="*/ 1803990 w 1940028"/>
              <a:gd name="connsiteY192" fmla="*/ 612172 h 784125"/>
              <a:gd name="connsiteX193" fmla="*/ 1866024 w 1940028"/>
              <a:gd name="connsiteY193" fmla="*/ 568640 h 784125"/>
              <a:gd name="connsiteX194" fmla="*/ 1915270 w 1940028"/>
              <a:gd name="connsiteY194" fmla="*/ 516674 h 784125"/>
              <a:gd name="connsiteX195" fmla="*/ 1934042 w 1940028"/>
              <a:gd name="connsiteY195" fmla="*/ 507151 h 784125"/>
              <a:gd name="connsiteX196" fmla="*/ 1936764 w 1940028"/>
              <a:gd name="connsiteY196" fmla="*/ 511776 h 784125"/>
              <a:gd name="connsiteX197" fmla="*/ 1940028 w 1940028"/>
              <a:gd name="connsiteY197" fmla="*/ 517490 h 784125"/>
              <a:gd name="connsiteX198" fmla="*/ 1929690 w 1940028"/>
              <a:gd name="connsiteY198" fmla="*/ 530549 h 784125"/>
              <a:gd name="connsiteX199" fmla="*/ 1917718 w 1940028"/>
              <a:gd name="connsiteY199" fmla="*/ 546330 h 784125"/>
              <a:gd name="connsiteX200" fmla="*/ 1912821 w 1940028"/>
              <a:gd name="connsiteY200" fmla="*/ 550683 h 784125"/>
              <a:gd name="connsiteX201" fmla="*/ 1905202 w 1940028"/>
              <a:gd name="connsiteY201" fmla="*/ 564287 h 784125"/>
              <a:gd name="connsiteX202" fmla="*/ 1811608 w 1940028"/>
              <a:gd name="connsiteY202" fmla="*/ 643189 h 784125"/>
              <a:gd name="connsiteX203" fmla="*/ 1790386 w 1940028"/>
              <a:gd name="connsiteY203" fmla="*/ 645366 h 784125"/>
              <a:gd name="connsiteX204" fmla="*/ 1778415 w 1940028"/>
              <a:gd name="connsiteY204" fmla="*/ 639924 h 784125"/>
              <a:gd name="connsiteX205" fmla="*/ 1736516 w 1940028"/>
              <a:gd name="connsiteY205" fmla="*/ 612172 h 784125"/>
              <a:gd name="connsiteX206" fmla="*/ 1716926 w 1940028"/>
              <a:gd name="connsiteY206" fmla="*/ 567552 h 784125"/>
              <a:gd name="connsiteX207" fmla="*/ 1708219 w 1940028"/>
              <a:gd name="connsiteY207" fmla="*/ 528373 h 784125"/>
              <a:gd name="connsiteX208" fmla="*/ 1657613 w 1940028"/>
              <a:gd name="connsiteY208" fmla="*/ 589862 h 784125"/>
              <a:gd name="connsiteX209" fmla="*/ 1598844 w 1940028"/>
              <a:gd name="connsiteY209" fmla="*/ 645366 h 784125"/>
              <a:gd name="connsiteX210" fmla="*/ 1568916 w 1940028"/>
              <a:gd name="connsiteY210" fmla="*/ 652440 h 784125"/>
              <a:gd name="connsiteX211" fmla="*/ 1549871 w 1940028"/>
              <a:gd name="connsiteY211" fmla="*/ 643189 h 784125"/>
              <a:gd name="connsiteX212" fmla="*/ 1534090 w 1940028"/>
              <a:gd name="connsiteY212" fmla="*/ 631218 h 784125"/>
              <a:gd name="connsiteX213" fmla="*/ 1502632 w 1940028"/>
              <a:gd name="connsiteY213" fmla="*/ 568810 h 784125"/>
              <a:gd name="connsiteX214" fmla="*/ 1501393 w 1940028"/>
              <a:gd name="connsiteY214" fmla="*/ 561913 h 784125"/>
              <a:gd name="connsiteX215" fmla="*/ 1499469 w 1940028"/>
              <a:gd name="connsiteY215" fmla="*/ 564287 h 784125"/>
              <a:gd name="connsiteX216" fmla="*/ 1438252 w 1940028"/>
              <a:gd name="connsiteY216" fmla="*/ 612717 h 784125"/>
              <a:gd name="connsiteX217" fmla="*/ 1367784 w 1940028"/>
              <a:gd name="connsiteY217" fmla="*/ 639924 h 784125"/>
              <a:gd name="connsiteX218" fmla="*/ 1361254 w 1940028"/>
              <a:gd name="connsiteY218" fmla="*/ 638836 h 784125"/>
              <a:gd name="connsiteX219" fmla="*/ 1353636 w 1940028"/>
              <a:gd name="connsiteY219" fmla="*/ 638836 h 784125"/>
              <a:gd name="connsiteX220" fmla="*/ 1336224 w 1940028"/>
              <a:gd name="connsiteY220" fmla="*/ 636115 h 784125"/>
              <a:gd name="connsiteX221" fmla="*/ 1310104 w 1940028"/>
              <a:gd name="connsiteY221" fmla="*/ 626320 h 784125"/>
              <a:gd name="connsiteX222" fmla="*/ 1245350 w 1940028"/>
              <a:gd name="connsiteY222" fmla="*/ 526196 h 784125"/>
              <a:gd name="connsiteX223" fmla="*/ 1245077 w 1940028"/>
              <a:gd name="connsiteY223" fmla="*/ 525202 h 784125"/>
              <a:gd name="connsiteX224" fmla="*/ 1239175 w 1940028"/>
              <a:gd name="connsiteY224" fmla="*/ 535039 h 784125"/>
              <a:gd name="connsiteX225" fmla="*/ 1217272 w 1940028"/>
              <a:gd name="connsiteY225" fmla="*/ 565375 h 784125"/>
              <a:gd name="connsiteX226" fmla="*/ 1188976 w 1940028"/>
              <a:gd name="connsiteY226" fmla="*/ 593127 h 784125"/>
              <a:gd name="connsiteX227" fmla="*/ 1138914 w 1940028"/>
              <a:gd name="connsiteY227" fmla="*/ 631218 h 784125"/>
              <a:gd name="connsiteX228" fmla="*/ 1104633 w 1940028"/>
              <a:gd name="connsiteY228" fmla="*/ 648631 h 784125"/>
              <a:gd name="connsiteX229" fmla="*/ 1092118 w 1940028"/>
              <a:gd name="connsiteY229" fmla="*/ 649719 h 784125"/>
              <a:gd name="connsiteX230" fmla="*/ 1076881 w 1940028"/>
              <a:gd name="connsiteY230" fmla="*/ 648631 h 784125"/>
              <a:gd name="connsiteX231" fmla="*/ 1047497 w 1940028"/>
              <a:gd name="connsiteY231" fmla="*/ 631218 h 784125"/>
              <a:gd name="connsiteX232" fmla="*/ 1029676 w 1940028"/>
              <a:gd name="connsiteY232" fmla="*/ 614485 h 784125"/>
              <a:gd name="connsiteX233" fmla="*/ 1029452 w 1940028"/>
              <a:gd name="connsiteY233" fmla="*/ 614287 h 784125"/>
              <a:gd name="connsiteX234" fmla="*/ 1013676 w 1940028"/>
              <a:gd name="connsiteY234" fmla="*/ 630129 h 784125"/>
              <a:gd name="connsiteX235" fmla="*/ 971776 w 1940028"/>
              <a:gd name="connsiteY235" fmla="*/ 656793 h 784125"/>
              <a:gd name="connsiteX236" fmla="*/ 966878 w 1940028"/>
              <a:gd name="connsiteY236" fmla="*/ 656793 h 784125"/>
              <a:gd name="connsiteX237" fmla="*/ 952730 w 1940028"/>
              <a:gd name="connsiteY237" fmla="*/ 657881 h 784125"/>
              <a:gd name="connsiteX238" fmla="*/ 889065 w 1940028"/>
              <a:gd name="connsiteY238" fmla="*/ 619791 h 784125"/>
              <a:gd name="connsiteX239" fmla="*/ 839002 w 1940028"/>
              <a:gd name="connsiteY239" fmla="*/ 539800 h 784125"/>
              <a:gd name="connsiteX240" fmla="*/ 809074 w 1940028"/>
              <a:gd name="connsiteY240" fmla="*/ 607819 h 784125"/>
              <a:gd name="connsiteX241" fmla="*/ 797647 w 1940028"/>
              <a:gd name="connsiteY241" fmla="*/ 632306 h 784125"/>
              <a:gd name="connsiteX242" fmla="*/ 792206 w 1940028"/>
              <a:gd name="connsiteY242" fmla="*/ 649719 h 784125"/>
              <a:gd name="connsiteX243" fmla="*/ 782683 w 1940028"/>
              <a:gd name="connsiteY243" fmla="*/ 657881 h 784125"/>
              <a:gd name="connsiteX244" fmla="*/ 767718 w 1940028"/>
              <a:gd name="connsiteY244" fmla="*/ 666588 h 784125"/>
              <a:gd name="connsiteX245" fmla="*/ 728540 w 1940028"/>
              <a:gd name="connsiteY245" fmla="*/ 662234 h 784125"/>
              <a:gd name="connsiteX246" fmla="*/ 688816 w 1940028"/>
              <a:gd name="connsiteY246" fmla="*/ 637748 h 784125"/>
              <a:gd name="connsiteX247" fmla="*/ 664874 w 1940028"/>
              <a:gd name="connsiteY247" fmla="*/ 590950 h 784125"/>
              <a:gd name="connsiteX248" fmla="*/ 661609 w 1940028"/>
              <a:gd name="connsiteY248" fmla="*/ 555036 h 784125"/>
              <a:gd name="connsiteX249" fmla="*/ 667050 w 1940028"/>
              <a:gd name="connsiteY249" fmla="*/ 456001 h 784125"/>
              <a:gd name="connsiteX250" fmla="*/ 687184 w 1940028"/>
              <a:gd name="connsiteY250" fmla="*/ 297652 h 784125"/>
              <a:gd name="connsiteX251" fmla="*/ 702964 w 1940028"/>
              <a:gd name="connsiteY251" fmla="*/ 149642 h 784125"/>
              <a:gd name="connsiteX252" fmla="*/ 705685 w 1940028"/>
              <a:gd name="connsiteY252" fmla="*/ 136855 h 784125"/>
              <a:gd name="connsiteX253" fmla="*/ 708406 w 1940028"/>
              <a:gd name="connsiteY253" fmla="*/ 125156 h 784125"/>
              <a:gd name="connsiteX254" fmla="*/ 706229 w 1940028"/>
              <a:gd name="connsiteY254" fmla="*/ 113728 h 784125"/>
              <a:gd name="connsiteX255" fmla="*/ 710139 w 1940028"/>
              <a:gd name="connsiteY255" fmla="*/ 87405 h 784125"/>
              <a:gd name="connsiteX256" fmla="*/ 703104 w 1940028"/>
              <a:gd name="connsiteY256" fmla="*/ 85568 h 784125"/>
              <a:gd name="connsiteX257" fmla="*/ 649777 w 1940028"/>
              <a:gd name="connsiteY257" fmla="*/ 75093 h 784125"/>
              <a:gd name="connsiteX258" fmla="*/ 632908 w 1940028"/>
              <a:gd name="connsiteY258" fmla="*/ 75093 h 784125"/>
              <a:gd name="connsiteX259" fmla="*/ 458235 w 1940028"/>
              <a:gd name="connsiteY259" fmla="*/ 71829 h 784125"/>
              <a:gd name="connsiteX260" fmla="*/ 435925 w 1940028"/>
              <a:gd name="connsiteY260" fmla="*/ 76182 h 784125"/>
              <a:gd name="connsiteX261" fmla="*/ 438102 w 1940028"/>
              <a:gd name="connsiteY261" fmla="*/ 116993 h 784125"/>
              <a:gd name="connsiteX262" fmla="*/ 435925 w 1940028"/>
              <a:gd name="connsiteY262" fmla="*/ 153996 h 784125"/>
              <a:gd name="connsiteX263" fmla="*/ 430483 w 1940028"/>
              <a:gd name="connsiteY263" fmla="*/ 211132 h 784125"/>
              <a:gd name="connsiteX264" fmla="*/ 425586 w 1940028"/>
              <a:gd name="connsiteY264" fmla="*/ 266635 h 784125"/>
              <a:gd name="connsiteX265" fmla="*/ 420144 w 1940028"/>
              <a:gd name="connsiteY265" fmla="*/ 307991 h 784125"/>
              <a:gd name="connsiteX266" fmla="*/ 416880 w 1940028"/>
              <a:gd name="connsiteY266" fmla="*/ 334654 h 784125"/>
              <a:gd name="connsiteX267" fmla="*/ 419056 w 1940028"/>
              <a:gd name="connsiteY267" fmla="*/ 345538 h 784125"/>
              <a:gd name="connsiteX268" fmla="*/ 415791 w 1940028"/>
              <a:gd name="connsiteY268" fmla="*/ 376010 h 784125"/>
              <a:gd name="connsiteX269" fmla="*/ 414703 w 1940028"/>
              <a:gd name="connsiteY269" fmla="*/ 389070 h 784125"/>
              <a:gd name="connsiteX270" fmla="*/ 414703 w 1940028"/>
              <a:gd name="connsiteY270" fmla="*/ 428249 h 784125"/>
              <a:gd name="connsiteX271" fmla="*/ 411438 w 1940028"/>
              <a:gd name="connsiteY271" fmla="*/ 449471 h 784125"/>
              <a:gd name="connsiteX272" fmla="*/ 409262 w 1940028"/>
              <a:gd name="connsiteY272" fmla="*/ 534903 h 784125"/>
              <a:gd name="connsiteX273" fmla="*/ 408173 w 1940028"/>
              <a:gd name="connsiteY273" fmla="*/ 546330 h 784125"/>
              <a:gd name="connsiteX274" fmla="*/ 396746 w 1940028"/>
              <a:gd name="connsiteY274" fmla="*/ 609996 h 784125"/>
              <a:gd name="connsiteX275" fmla="*/ 397834 w 1940028"/>
              <a:gd name="connsiteY275" fmla="*/ 613261 h 784125"/>
              <a:gd name="connsiteX276" fmla="*/ 397834 w 1940028"/>
              <a:gd name="connsiteY276" fmla="*/ 626320 h 784125"/>
              <a:gd name="connsiteX277" fmla="*/ 385863 w 1940028"/>
              <a:gd name="connsiteY277" fmla="*/ 664411 h 784125"/>
              <a:gd name="connsiteX278" fmla="*/ 363552 w 1940028"/>
              <a:gd name="connsiteY278" fmla="*/ 691075 h 784125"/>
              <a:gd name="connsiteX279" fmla="*/ 347772 w 1940028"/>
              <a:gd name="connsiteY279" fmla="*/ 681552 h 784125"/>
              <a:gd name="connsiteX280" fmla="*/ 339066 w 1940028"/>
              <a:gd name="connsiteY280" fmla="*/ 665499 h 784125"/>
              <a:gd name="connsiteX281" fmla="*/ 341242 w 1940028"/>
              <a:gd name="connsiteY281" fmla="*/ 615437 h 784125"/>
              <a:gd name="connsiteX282" fmla="*/ 343419 w 1940028"/>
              <a:gd name="connsiteY282" fmla="*/ 565375 h 784125"/>
              <a:gd name="connsiteX283" fmla="*/ 343419 w 1940028"/>
              <a:gd name="connsiteY283" fmla="*/ 529461 h 784125"/>
              <a:gd name="connsiteX284" fmla="*/ 334168 w 1940028"/>
              <a:gd name="connsiteY284" fmla="*/ 355876 h 784125"/>
              <a:gd name="connsiteX285" fmla="*/ 336889 w 1940028"/>
              <a:gd name="connsiteY285" fmla="*/ 351523 h 784125"/>
              <a:gd name="connsiteX286" fmla="*/ 334168 w 1940028"/>
              <a:gd name="connsiteY286" fmla="*/ 346626 h 784125"/>
              <a:gd name="connsiteX287" fmla="*/ 333080 w 1940028"/>
              <a:gd name="connsiteY287" fmla="*/ 297652 h 784125"/>
              <a:gd name="connsiteX288" fmla="*/ 328727 w 1940028"/>
              <a:gd name="connsiteY288" fmla="*/ 272077 h 784125"/>
              <a:gd name="connsiteX289" fmla="*/ 328727 w 1940028"/>
              <a:gd name="connsiteY289" fmla="*/ 247590 h 784125"/>
              <a:gd name="connsiteX290" fmla="*/ 325462 w 1940028"/>
              <a:gd name="connsiteY290" fmla="*/ 206234 h 784125"/>
              <a:gd name="connsiteX291" fmla="*/ 324374 w 1940028"/>
              <a:gd name="connsiteY291" fmla="*/ 169776 h 784125"/>
              <a:gd name="connsiteX292" fmla="*/ 326006 w 1940028"/>
              <a:gd name="connsiteY292" fmla="*/ 163518 h 784125"/>
              <a:gd name="connsiteX293" fmla="*/ 327638 w 1940028"/>
              <a:gd name="connsiteY293" fmla="*/ 156172 h 784125"/>
              <a:gd name="connsiteX294" fmla="*/ 318932 w 1940028"/>
              <a:gd name="connsiteY294" fmla="*/ 72917 h 784125"/>
              <a:gd name="connsiteX295" fmla="*/ 226426 w 1940028"/>
              <a:gd name="connsiteY295" fmla="*/ 76182 h 784125"/>
              <a:gd name="connsiteX296" fmla="*/ 139362 w 1940028"/>
              <a:gd name="connsiteY296" fmla="*/ 91418 h 784125"/>
              <a:gd name="connsiteX297" fmla="*/ 101271 w 1940028"/>
              <a:gd name="connsiteY297" fmla="*/ 120802 h 784125"/>
              <a:gd name="connsiteX298" fmla="*/ 54474 w 1940028"/>
              <a:gd name="connsiteY298" fmla="*/ 131685 h 784125"/>
              <a:gd name="connsiteX299" fmla="*/ 18016 w 1940028"/>
              <a:gd name="connsiteY299" fmla="*/ 112096 h 784125"/>
              <a:gd name="connsiteX300" fmla="*/ 58 w 1940028"/>
              <a:gd name="connsiteY300" fmla="*/ 74005 h 784125"/>
              <a:gd name="connsiteX301" fmla="*/ 3323 w 1940028"/>
              <a:gd name="connsiteY301" fmla="*/ 58769 h 784125"/>
              <a:gd name="connsiteX302" fmla="*/ 20192 w 1940028"/>
              <a:gd name="connsiteY302" fmla="*/ 32650 h 784125"/>
              <a:gd name="connsiteX303" fmla="*/ 66989 w 1940028"/>
              <a:gd name="connsiteY303" fmla="*/ 19046 h 784125"/>
              <a:gd name="connsiteX304" fmla="*/ 81682 w 1940028"/>
              <a:gd name="connsiteY304" fmla="*/ 19046 h 784125"/>
              <a:gd name="connsiteX305" fmla="*/ 118140 w 1940028"/>
              <a:gd name="connsiteY305" fmla="*/ 27208 h 784125"/>
              <a:gd name="connsiteX306" fmla="*/ 132832 w 1940028"/>
              <a:gd name="connsiteY306" fmla="*/ 27208 h 784125"/>
              <a:gd name="connsiteX307" fmla="*/ 145892 w 1940028"/>
              <a:gd name="connsiteY307" fmla="*/ 28296 h 784125"/>
              <a:gd name="connsiteX308" fmla="*/ 167386 w 1940028"/>
              <a:gd name="connsiteY308" fmla="*/ 24215 h 784125"/>
              <a:gd name="connsiteX309" fmla="*/ 189424 w 1940028"/>
              <a:gd name="connsiteY309" fmla="*/ 20134 h 784125"/>
              <a:gd name="connsiteX310" fmla="*/ 246288 w 1940028"/>
              <a:gd name="connsiteY310" fmla="*/ 18502 h 784125"/>
              <a:gd name="connsiteX311" fmla="*/ 304240 w 1940028"/>
              <a:gd name="connsiteY311" fmla="*/ 16869 h 784125"/>
              <a:gd name="connsiteX312" fmla="*/ 324374 w 1940028"/>
              <a:gd name="connsiteY312" fmla="*/ 13604 h 784125"/>
              <a:gd name="connsiteX313" fmla="*/ 329815 w 1940028"/>
              <a:gd name="connsiteY313" fmla="*/ 14693 h 784125"/>
              <a:gd name="connsiteX314" fmla="*/ 371171 w 1940028"/>
              <a:gd name="connsiteY314" fmla="*/ 0 h 78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940028" h="784125">
                <a:moveTo>
                  <a:pt x="1378122" y="673662"/>
                </a:moveTo>
                <a:cubicBezTo>
                  <a:pt x="1381024" y="673662"/>
                  <a:pt x="1389549" y="677380"/>
                  <a:pt x="1403697" y="684817"/>
                </a:cubicBezTo>
                <a:cubicBezTo>
                  <a:pt x="1417845" y="692254"/>
                  <a:pt x="1424919" y="697695"/>
                  <a:pt x="1424919" y="701141"/>
                </a:cubicBezTo>
                <a:cubicBezTo>
                  <a:pt x="1424919" y="704588"/>
                  <a:pt x="1425282" y="708850"/>
                  <a:pt x="1426007" y="713929"/>
                </a:cubicBezTo>
                <a:cubicBezTo>
                  <a:pt x="1426007" y="718282"/>
                  <a:pt x="1426007" y="722091"/>
                  <a:pt x="1426007" y="725356"/>
                </a:cubicBezTo>
                <a:lnTo>
                  <a:pt x="1426007" y="747666"/>
                </a:lnTo>
                <a:cubicBezTo>
                  <a:pt x="1426007" y="753471"/>
                  <a:pt x="1421382" y="760998"/>
                  <a:pt x="1412132" y="770249"/>
                </a:cubicBezTo>
                <a:cubicBezTo>
                  <a:pt x="1402881" y="779499"/>
                  <a:pt x="1395717" y="784125"/>
                  <a:pt x="1390638" y="784125"/>
                </a:cubicBezTo>
                <a:cubicBezTo>
                  <a:pt x="1369597" y="784125"/>
                  <a:pt x="1361435" y="783762"/>
                  <a:pt x="1366151" y="783036"/>
                </a:cubicBezTo>
                <a:cubicBezTo>
                  <a:pt x="1358533" y="783036"/>
                  <a:pt x="1349735" y="777141"/>
                  <a:pt x="1339759" y="765351"/>
                </a:cubicBezTo>
                <a:cubicBezTo>
                  <a:pt x="1329783" y="753561"/>
                  <a:pt x="1324795" y="743132"/>
                  <a:pt x="1324795" y="734063"/>
                </a:cubicBezTo>
                <a:cubicBezTo>
                  <a:pt x="1324795" y="733337"/>
                  <a:pt x="1325521" y="732067"/>
                  <a:pt x="1326972" y="730254"/>
                </a:cubicBezTo>
                <a:cubicBezTo>
                  <a:pt x="1328423" y="728440"/>
                  <a:pt x="1329149" y="726444"/>
                  <a:pt x="1329149" y="724268"/>
                </a:cubicBezTo>
                <a:cubicBezTo>
                  <a:pt x="1330599" y="712297"/>
                  <a:pt x="1336313" y="700869"/>
                  <a:pt x="1346289" y="689986"/>
                </a:cubicBezTo>
                <a:cubicBezTo>
                  <a:pt x="1356265" y="679103"/>
                  <a:pt x="1366876" y="673662"/>
                  <a:pt x="1378122" y="673662"/>
                </a:cubicBezTo>
                <a:close/>
                <a:moveTo>
                  <a:pt x="1394992" y="361318"/>
                </a:moveTo>
                <a:cubicBezTo>
                  <a:pt x="1349646" y="364220"/>
                  <a:pt x="1323889" y="380182"/>
                  <a:pt x="1317722" y="409203"/>
                </a:cubicBezTo>
                <a:cubicBezTo>
                  <a:pt x="1322438" y="411380"/>
                  <a:pt x="1329150" y="412468"/>
                  <a:pt x="1337856" y="412468"/>
                </a:cubicBezTo>
                <a:cubicBezTo>
                  <a:pt x="1350553" y="412468"/>
                  <a:pt x="1363431" y="407662"/>
                  <a:pt x="1376491" y="398048"/>
                </a:cubicBezTo>
                <a:cubicBezTo>
                  <a:pt x="1389550" y="388435"/>
                  <a:pt x="1396080" y="377280"/>
                  <a:pt x="1396080" y="364583"/>
                </a:cubicBezTo>
                <a:cubicBezTo>
                  <a:pt x="1396080" y="363132"/>
                  <a:pt x="1395718" y="362043"/>
                  <a:pt x="1394992" y="361318"/>
                </a:cubicBezTo>
                <a:close/>
                <a:moveTo>
                  <a:pt x="1367783" y="154540"/>
                </a:moveTo>
                <a:cubicBezTo>
                  <a:pt x="1389549" y="152363"/>
                  <a:pt x="1408232" y="160163"/>
                  <a:pt x="1423831" y="177938"/>
                </a:cubicBezTo>
                <a:cubicBezTo>
                  <a:pt x="1428184" y="183743"/>
                  <a:pt x="1435258" y="192631"/>
                  <a:pt x="1445053" y="204602"/>
                </a:cubicBezTo>
                <a:cubicBezTo>
                  <a:pt x="1466456" y="226731"/>
                  <a:pt x="1490581" y="253031"/>
                  <a:pt x="1517425" y="283504"/>
                </a:cubicBezTo>
                <a:cubicBezTo>
                  <a:pt x="1518151" y="286406"/>
                  <a:pt x="1515067" y="288401"/>
                  <a:pt x="1508175" y="289490"/>
                </a:cubicBezTo>
                <a:cubicBezTo>
                  <a:pt x="1497292" y="290215"/>
                  <a:pt x="1477339" y="280421"/>
                  <a:pt x="1448318" y="260105"/>
                </a:cubicBezTo>
                <a:cubicBezTo>
                  <a:pt x="1431268" y="247409"/>
                  <a:pt x="1414218" y="235256"/>
                  <a:pt x="1397167" y="223647"/>
                </a:cubicBezTo>
                <a:lnTo>
                  <a:pt x="1354723" y="250311"/>
                </a:lnTo>
                <a:cubicBezTo>
                  <a:pt x="1334046" y="266635"/>
                  <a:pt x="1314638" y="275160"/>
                  <a:pt x="1296499" y="275886"/>
                </a:cubicBezTo>
                <a:cubicBezTo>
                  <a:pt x="1289244" y="279514"/>
                  <a:pt x="1281444" y="281327"/>
                  <a:pt x="1273101" y="281327"/>
                </a:cubicBezTo>
                <a:cubicBezTo>
                  <a:pt x="1270924" y="281327"/>
                  <a:pt x="1268022" y="282416"/>
                  <a:pt x="1264394" y="284592"/>
                </a:cubicBezTo>
                <a:cubicBezTo>
                  <a:pt x="1262943" y="285318"/>
                  <a:pt x="1260404" y="284955"/>
                  <a:pt x="1256776" y="283504"/>
                </a:cubicBezTo>
                <a:cubicBezTo>
                  <a:pt x="1261129" y="277700"/>
                  <a:pt x="1266571" y="269900"/>
                  <a:pt x="1273101" y="260105"/>
                </a:cubicBezTo>
                <a:cubicBezTo>
                  <a:pt x="1276365" y="259380"/>
                  <a:pt x="1278179" y="258110"/>
                  <a:pt x="1278542" y="256296"/>
                </a:cubicBezTo>
                <a:cubicBezTo>
                  <a:pt x="1278905" y="254483"/>
                  <a:pt x="1279449" y="253938"/>
                  <a:pt x="1280175" y="254664"/>
                </a:cubicBezTo>
                <a:cubicBezTo>
                  <a:pt x="1304480" y="233986"/>
                  <a:pt x="1321167" y="214215"/>
                  <a:pt x="1330237" y="195351"/>
                </a:cubicBezTo>
                <a:cubicBezTo>
                  <a:pt x="1330962" y="189547"/>
                  <a:pt x="1333139" y="181022"/>
                  <a:pt x="1336767" y="169776"/>
                </a:cubicBezTo>
                <a:cubicBezTo>
                  <a:pt x="1341845" y="161070"/>
                  <a:pt x="1352184" y="155991"/>
                  <a:pt x="1367783" y="154540"/>
                </a:cubicBezTo>
                <a:close/>
                <a:moveTo>
                  <a:pt x="1114428" y="33738"/>
                </a:moveTo>
                <a:cubicBezTo>
                  <a:pt x="1118418" y="33012"/>
                  <a:pt x="1122227" y="33012"/>
                  <a:pt x="1125855" y="33738"/>
                </a:cubicBezTo>
                <a:cubicBezTo>
                  <a:pt x="1136738" y="35189"/>
                  <a:pt x="1148528" y="42988"/>
                  <a:pt x="1161225" y="57136"/>
                </a:cubicBezTo>
                <a:cubicBezTo>
                  <a:pt x="1173922" y="71284"/>
                  <a:pt x="1180270" y="83981"/>
                  <a:pt x="1180270" y="95227"/>
                </a:cubicBezTo>
                <a:lnTo>
                  <a:pt x="1180270" y="106110"/>
                </a:lnTo>
                <a:cubicBezTo>
                  <a:pt x="1167573" y="138034"/>
                  <a:pt x="1153062" y="155447"/>
                  <a:pt x="1136738" y="158349"/>
                </a:cubicBezTo>
                <a:cubicBezTo>
                  <a:pt x="1128757" y="159800"/>
                  <a:pt x="1121683" y="159800"/>
                  <a:pt x="1115516" y="158349"/>
                </a:cubicBezTo>
                <a:cubicBezTo>
                  <a:pt x="1108260" y="156172"/>
                  <a:pt x="1102819" y="155084"/>
                  <a:pt x="1099191" y="155084"/>
                </a:cubicBezTo>
                <a:cubicBezTo>
                  <a:pt x="1093024" y="156535"/>
                  <a:pt x="1078876" y="146196"/>
                  <a:pt x="1056748" y="124067"/>
                </a:cubicBezTo>
                <a:cubicBezTo>
                  <a:pt x="1056022" y="112821"/>
                  <a:pt x="1052938" y="98673"/>
                  <a:pt x="1047497" y="81623"/>
                </a:cubicBezTo>
                <a:cubicBezTo>
                  <a:pt x="1047497" y="65299"/>
                  <a:pt x="1055296" y="52602"/>
                  <a:pt x="1070896" y="43533"/>
                </a:cubicBezTo>
                <a:cubicBezTo>
                  <a:pt x="1083592" y="37003"/>
                  <a:pt x="1098103" y="33738"/>
                  <a:pt x="1114428" y="33738"/>
                </a:cubicBezTo>
                <a:close/>
                <a:moveTo>
                  <a:pt x="371171" y="0"/>
                </a:moveTo>
                <a:cubicBezTo>
                  <a:pt x="374073" y="1814"/>
                  <a:pt x="380421" y="3084"/>
                  <a:pt x="390216" y="3809"/>
                </a:cubicBezTo>
                <a:cubicBezTo>
                  <a:pt x="396020" y="4535"/>
                  <a:pt x="403820" y="8888"/>
                  <a:pt x="413614" y="16869"/>
                </a:cubicBezTo>
                <a:lnTo>
                  <a:pt x="442455" y="15781"/>
                </a:lnTo>
                <a:cubicBezTo>
                  <a:pt x="471476" y="14330"/>
                  <a:pt x="512288" y="18502"/>
                  <a:pt x="564889" y="28296"/>
                </a:cubicBezTo>
                <a:cubicBezTo>
                  <a:pt x="611686" y="37003"/>
                  <a:pt x="650321" y="46253"/>
                  <a:pt x="680794" y="56048"/>
                </a:cubicBezTo>
                <a:cubicBezTo>
                  <a:pt x="690588" y="58225"/>
                  <a:pt x="695848" y="58950"/>
                  <a:pt x="696574" y="58225"/>
                </a:cubicBezTo>
                <a:cubicBezTo>
                  <a:pt x="700383" y="58588"/>
                  <a:pt x="704238" y="59676"/>
                  <a:pt x="708137" y="61490"/>
                </a:cubicBezTo>
                <a:lnTo>
                  <a:pt x="712772" y="64473"/>
                </a:lnTo>
                <a:lnTo>
                  <a:pt x="713848" y="54960"/>
                </a:lnTo>
                <a:cubicBezTo>
                  <a:pt x="713848" y="53509"/>
                  <a:pt x="713485" y="52058"/>
                  <a:pt x="712759" y="50607"/>
                </a:cubicBezTo>
                <a:cubicBezTo>
                  <a:pt x="716750" y="26664"/>
                  <a:pt x="730898" y="13241"/>
                  <a:pt x="755203" y="10339"/>
                </a:cubicBezTo>
                <a:cubicBezTo>
                  <a:pt x="768626" y="8888"/>
                  <a:pt x="780144" y="12788"/>
                  <a:pt x="789757" y="22039"/>
                </a:cubicBezTo>
                <a:cubicBezTo>
                  <a:pt x="799370" y="31289"/>
                  <a:pt x="804902" y="41537"/>
                  <a:pt x="806354" y="52783"/>
                </a:cubicBezTo>
                <a:cubicBezTo>
                  <a:pt x="806354" y="54960"/>
                  <a:pt x="807623" y="57136"/>
                  <a:pt x="810162" y="59313"/>
                </a:cubicBezTo>
                <a:cubicBezTo>
                  <a:pt x="810162" y="66568"/>
                  <a:pt x="810525" y="79265"/>
                  <a:pt x="811251" y="97404"/>
                </a:cubicBezTo>
                <a:cubicBezTo>
                  <a:pt x="811976" y="103934"/>
                  <a:pt x="810344" y="110101"/>
                  <a:pt x="806354" y="115905"/>
                </a:cubicBezTo>
                <a:cubicBezTo>
                  <a:pt x="801275" y="130778"/>
                  <a:pt x="792750" y="153814"/>
                  <a:pt x="780778" y="185012"/>
                </a:cubicBezTo>
                <a:cubicBezTo>
                  <a:pt x="779327" y="193356"/>
                  <a:pt x="776788" y="205146"/>
                  <a:pt x="773160" y="220382"/>
                </a:cubicBezTo>
                <a:cubicBezTo>
                  <a:pt x="769532" y="235619"/>
                  <a:pt x="767356" y="249585"/>
                  <a:pt x="766630" y="262282"/>
                </a:cubicBezTo>
                <a:cubicBezTo>
                  <a:pt x="766630" y="266635"/>
                  <a:pt x="765179" y="276611"/>
                  <a:pt x="762277" y="292211"/>
                </a:cubicBezTo>
                <a:cubicBezTo>
                  <a:pt x="759738" y="304182"/>
                  <a:pt x="759194" y="315246"/>
                  <a:pt x="760644" y="325404"/>
                </a:cubicBezTo>
                <a:cubicBezTo>
                  <a:pt x="758468" y="338826"/>
                  <a:pt x="757017" y="359685"/>
                  <a:pt x="756291" y="387981"/>
                </a:cubicBezTo>
                <a:cubicBezTo>
                  <a:pt x="755566" y="395600"/>
                  <a:pt x="755203" y="406845"/>
                  <a:pt x="755203" y="421719"/>
                </a:cubicBezTo>
                <a:cubicBezTo>
                  <a:pt x="755928" y="428249"/>
                  <a:pt x="756291" y="454912"/>
                  <a:pt x="756291" y="501709"/>
                </a:cubicBezTo>
                <a:cubicBezTo>
                  <a:pt x="756291" y="513681"/>
                  <a:pt x="757017" y="530005"/>
                  <a:pt x="758468" y="550683"/>
                </a:cubicBezTo>
                <a:cubicBezTo>
                  <a:pt x="763184" y="584783"/>
                  <a:pt x="765905" y="602196"/>
                  <a:pt x="766630" y="602922"/>
                </a:cubicBezTo>
                <a:cubicBezTo>
                  <a:pt x="771709" y="602196"/>
                  <a:pt x="782411" y="586597"/>
                  <a:pt x="798735" y="556125"/>
                </a:cubicBezTo>
                <a:cubicBezTo>
                  <a:pt x="815060" y="525652"/>
                  <a:pt x="822860" y="509328"/>
                  <a:pt x="822134" y="507151"/>
                </a:cubicBezTo>
                <a:cubicBezTo>
                  <a:pt x="822134" y="505700"/>
                  <a:pt x="820320" y="497538"/>
                  <a:pt x="816692" y="482664"/>
                </a:cubicBezTo>
                <a:cubicBezTo>
                  <a:pt x="816692" y="480487"/>
                  <a:pt x="819050" y="476043"/>
                  <a:pt x="823766" y="469332"/>
                </a:cubicBezTo>
                <a:cubicBezTo>
                  <a:pt x="828482" y="462621"/>
                  <a:pt x="830840" y="458540"/>
                  <a:pt x="830840" y="457089"/>
                </a:cubicBezTo>
                <a:cubicBezTo>
                  <a:pt x="838458" y="449833"/>
                  <a:pt x="846530" y="442125"/>
                  <a:pt x="855055" y="433962"/>
                </a:cubicBezTo>
                <a:cubicBezTo>
                  <a:pt x="863580" y="425800"/>
                  <a:pt x="872740" y="420812"/>
                  <a:pt x="882535" y="418998"/>
                </a:cubicBezTo>
                <a:lnTo>
                  <a:pt x="895594" y="416822"/>
                </a:lnTo>
                <a:cubicBezTo>
                  <a:pt x="905389" y="415370"/>
                  <a:pt x="913642" y="418907"/>
                  <a:pt x="920354" y="427433"/>
                </a:cubicBezTo>
                <a:cubicBezTo>
                  <a:pt x="927065" y="435958"/>
                  <a:pt x="930783" y="444755"/>
                  <a:pt x="931508" y="453824"/>
                </a:cubicBezTo>
                <a:cubicBezTo>
                  <a:pt x="932234" y="462168"/>
                  <a:pt x="930511" y="474139"/>
                  <a:pt x="926339" y="489738"/>
                </a:cubicBezTo>
                <a:cubicBezTo>
                  <a:pt x="922167" y="505337"/>
                  <a:pt x="920444" y="516764"/>
                  <a:pt x="921170" y="524020"/>
                </a:cubicBezTo>
                <a:cubicBezTo>
                  <a:pt x="921170" y="523294"/>
                  <a:pt x="921532" y="525833"/>
                  <a:pt x="922258" y="531638"/>
                </a:cubicBezTo>
                <a:cubicBezTo>
                  <a:pt x="924072" y="545060"/>
                  <a:pt x="928606" y="560659"/>
                  <a:pt x="935862" y="578435"/>
                </a:cubicBezTo>
                <a:cubicBezTo>
                  <a:pt x="947108" y="604554"/>
                  <a:pt x="960167" y="618702"/>
                  <a:pt x="975041" y="620879"/>
                </a:cubicBezTo>
                <a:cubicBezTo>
                  <a:pt x="977943" y="621604"/>
                  <a:pt x="986287" y="618612"/>
                  <a:pt x="1000072" y="611900"/>
                </a:cubicBezTo>
                <a:lnTo>
                  <a:pt x="1016508" y="601717"/>
                </a:lnTo>
                <a:lnTo>
                  <a:pt x="1014032" y="598977"/>
                </a:lnTo>
                <a:cubicBezTo>
                  <a:pt x="1010948" y="594714"/>
                  <a:pt x="1007774" y="589499"/>
                  <a:pt x="1004509" y="583332"/>
                </a:cubicBezTo>
                <a:cubicBezTo>
                  <a:pt x="1001244" y="566645"/>
                  <a:pt x="999612" y="552860"/>
                  <a:pt x="999612" y="541977"/>
                </a:cubicBezTo>
                <a:cubicBezTo>
                  <a:pt x="994533" y="536535"/>
                  <a:pt x="992719" y="529098"/>
                  <a:pt x="994170" y="519666"/>
                </a:cubicBezTo>
                <a:cubicBezTo>
                  <a:pt x="994170" y="501165"/>
                  <a:pt x="994896" y="490282"/>
                  <a:pt x="996346" y="487017"/>
                </a:cubicBezTo>
                <a:cubicBezTo>
                  <a:pt x="996346" y="478311"/>
                  <a:pt x="997072" y="465070"/>
                  <a:pt x="998523" y="447294"/>
                </a:cubicBezTo>
                <a:cubicBezTo>
                  <a:pt x="1002514" y="413919"/>
                  <a:pt x="1010676" y="392335"/>
                  <a:pt x="1023010" y="382540"/>
                </a:cubicBezTo>
                <a:cubicBezTo>
                  <a:pt x="1028452" y="375647"/>
                  <a:pt x="1038609" y="366759"/>
                  <a:pt x="1053482" y="355876"/>
                </a:cubicBezTo>
                <a:cubicBezTo>
                  <a:pt x="1060738" y="355151"/>
                  <a:pt x="1069988" y="353700"/>
                  <a:pt x="1081234" y="351523"/>
                </a:cubicBezTo>
                <a:lnTo>
                  <a:pt x="1094294" y="353700"/>
                </a:lnTo>
                <a:cubicBezTo>
                  <a:pt x="1100461" y="354425"/>
                  <a:pt x="1106084" y="360683"/>
                  <a:pt x="1111163" y="372473"/>
                </a:cubicBezTo>
                <a:cubicBezTo>
                  <a:pt x="1116242" y="384263"/>
                  <a:pt x="1118055" y="394330"/>
                  <a:pt x="1116604" y="402674"/>
                </a:cubicBezTo>
                <a:cubicBezTo>
                  <a:pt x="1114428" y="416822"/>
                  <a:pt x="1113339" y="423896"/>
                  <a:pt x="1113339" y="423896"/>
                </a:cubicBezTo>
                <a:cubicBezTo>
                  <a:pt x="1112614" y="439495"/>
                  <a:pt x="1111526" y="452010"/>
                  <a:pt x="1110074" y="461442"/>
                </a:cubicBezTo>
                <a:cubicBezTo>
                  <a:pt x="1107898" y="474139"/>
                  <a:pt x="1106810" y="479399"/>
                  <a:pt x="1106810" y="477222"/>
                </a:cubicBezTo>
                <a:cubicBezTo>
                  <a:pt x="1105358" y="493547"/>
                  <a:pt x="1104996" y="509872"/>
                  <a:pt x="1105721" y="526196"/>
                </a:cubicBezTo>
                <a:cubicBezTo>
                  <a:pt x="1105721" y="529824"/>
                  <a:pt x="1106810" y="547237"/>
                  <a:pt x="1108986" y="578435"/>
                </a:cubicBezTo>
                <a:cubicBezTo>
                  <a:pt x="1109712" y="585328"/>
                  <a:pt x="1112251" y="595848"/>
                  <a:pt x="1116604" y="609996"/>
                </a:cubicBezTo>
                <a:cubicBezTo>
                  <a:pt x="1118055" y="610721"/>
                  <a:pt x="1120413" y="611084"/>
                  <a:pt x="1123678" y="611084"/>
                </a:cubicBezTo>
                <a:cubicBezTo>
                  <a:pt x="1130934" y="611084"/>
                  <a:pt x="1144175" y="603285"/>
                  <a:pt x="1163402" y="587686"/>
                </a:cubicBezTo>
                <a:cubicBezTo>
                  <a:pt x="1177549" y="575714"/>
                  <a:pt x="1187344" y="566826"/>
                  <a:pt x="1192786" y="561022"/>
                </a:cubicBezTo>
                <a:lnTo>
                  <a:pt x="1243251" y="493914"/>
                </a:lnTo>
                <a:lnTo>
                  <a:pt x="1243173" y="483752"/>
                </a:lnTo>
                <a:cubicBezTo>
                  <a:pt x="1242448" y="478674"/>
                  <a:pt x="1241722" y="475771"/>
                  <a:pt x="1240997" y="475046"/>
                </a:cubicBezTo>
                <a:cubicBezTo>
                  <a:pt x="1240271" y="474320"/>
                  <a:pt x="1235374" y="470511"/>
                  <a:pt x="1226304" y="463619"/>
                </a:cubicBezTo>
                <a:cubicBezTo>
                  <a:pt x="1226304" y="463619"/>
                  <a:pt x="1218868" y="460717"/>
                  <a:pt x="1203994" y="454912"/>
                </a:cubicBezTo>
                <a:cubicBezTo>
                  <a:pt x="1198916" y="453461"/>
                  <a:pt x="1190753" y="445299"/>
                  <a:pt x="1179508" y="430425"/>
                </a:cubicBezTo>
                <a:cubicBezTo>
                  <a:pt x="1174429" y="419905"/>
                  <a:pt x="1174429" y="413194"/>
                  <a:pt x="1179508" y="410292"/>
                </a:cubicBezTo>
                <a:cubicBezTo>
                  <a:pt x="1188576" y="399046"/>
                  <a:pt x="1198371" y="393423"/>
                  <a:pt x="1208892" y="393423"/>
                </a:cubicBezTo>
                <a:cubicBezTo>
                  <a:pt x="1210343" y="393423"/>
                  <a:pt x="1213245" y="394058"/>
                  <a:pt x="1217598" y="395327"/>
                </a:cubicBezTo>
                <a:cubicBezTo>
                  <a:pt x="1221951" y="396597"/>
                  <a:pt x="1225035" y="397232"/>
                  <a:pt x="1226849" y="397232"/>
                </a:cubicBezTo>
                <a:cubicBezTo>
                  <a:pt x="1228662" y="397232"/>
                  <a:pt x="1232200" y="397776"/>
                  <a:pt x="1237460" y="398864"/>
                </a:cubicBezTo>
                <a:cubicBezTo>
                  <a:pt x="1242720" y="399953"/>
                  <a:pt x="1246076" y="400497"/>
                  <a:pt x="1247526" y="400497"/>
                </a:cubicBezTo>
                <a:cubicBezTo>
                  <a:pt x="1257321" y="400497"/>
                  <a:pt x="1266572" y="391609"/>
                  <a:pt x="1275278" y="373833"/>
                </a:cubicBezTo>
                <a:cubicBezTo>
                  <a:pt x="1284348" y="363313"/>
                  <a:pt x="1295956" y="350616"/>
                  <a:pt x="1310104" y="335743"/>
                </a:cubicBezTo>
                <a:cubicBezTo>
                  <a:pt x="1313732" y="335743"/>
                  <a:pt x="1319082" y="333657"/>
                  <a:pt x="1326156" y="329485"/>
                </a:cubicBezTo>
                <a:cubicBezTo>
                  <a:pt x="1333230" y="325313"/>
                  <a:pt x="1341030" y="320688"/>
                  <a:pt x="1349555" y="315609"/>
                </a:cubicBezTo>
                <a:cubicBezTo>
                  <a:pt x="1358080" y="310530"/>
                  <a:pt x="1369417" y="307628"/>
                  <a:pt x="1383565" y="306903"/>
                </a:cubicBezTo>
                <a:cubicBezTo>
                  <a:pt x="1391183" y="306903"/>
                  <a:pt x="1400796" y="309805"/>
                  <a:pt x="1412405" y="315609"/>
                </a:cubicBezTo>
                <a:cubicBezTo>
                  <a:pt x="1420748" y="319237"/>
                  <a:pt x="1429727" y="323137"/>
                  <a:pt x="1439340" y="327308"/>
                </a:cubicBezTo>
                <a:cubicBezTo>
                  <a:pt x="1448954" y="331480"/>
                  <a:pt x="1455937" y="337194"/>
                  <a:pt x="1460290" y="344449"/>
                </a:cubicBezTo>
                <a:cubicBezTo>
                  <a:pt x="1462104" y="351342"/>
                  <a:pt x="1466276" y="359504"/>
                  <a:pt x="1472806" y="368936"/>
                </a:cubicBezTo>
                <a:cubicBezTo>
                  <a:pt x="1474982" y="375829"/>
                  <a:pt x="1477159" y="382540"/>
                  <a:pt x="1479336" y="389070"/>
                </a:cubicBezTo>
                <a:cubicBezTo>
                  <a:pt x="1479336" y="391246"/>
                  <a:pt x="1478247" y="396869"/>
                  <a:pt x="1476071" y="405938"/>
                </a:cubicBezTo>
                <a:cubicBezTo>
                  <a:pt x="1476071" y="408115"/>
                  <a:pt x="1476796" y="411017"/>
                  <a:pt x="1478247" y="414645"/>
                </a:cubicBezTo>
                <a:cubicBezTo>
                  <a:pt x="1478973" y="416096"/>
                  <a:pt x="1477522" y="419542"/>
                  <a:pt x="1473894" y="424984"/>
                </a:cubicBezTo>
                <a:lnTo>
                  <a:pt x="1473894" y="436955"/>
                </a:lnTo>
                <a:cubicBezTo>
                  <a:pt x="1467364" y="445299"/>
                  <a:pt x="1457751" y="456907"/>
                  <a:pt x="1445054" y="471781"/>
                </a:cubicBezTo>
                <a:cubicBezTo>
                  <a:pt x="1438887" y="477585"/>
                  <a:pt x="1426553" y="484296"/>
                  <a:pt x="1408052" y="491915"/>
                </a:cubicBezTo>
                <a:cubicBezTo>
                  <a:pt x="1387374" y="500621"/>
                  <a:pt x="1371049" y="504612"/>
                  <a:pt x="1359078" y="503886"/>
                </a:cubicBezTo>
                <a:lnTo>
                  <a:pt x="1330238" y="502798"/>
                </a:lnTo>
                <a:cubicBezTo>
                  <a:pt x="1323345" y="504249"/>
                  <a:pt x="1320262" y="510597"/>
                  <a:pt x="1320987" y="521843"/>
                </a:cubicBezTo>
                <a:cubicBezTo>
                  <a:pt x="1320987" y="531638"/>
                  <a:pt x="1322257" y="539800"/>
                  <a:pt x="1324796" y="546330"/>
                </a:cubicBezTo>
                <a:cubicBezTo>
                  <a:pt x="1328424" y="556125"/>
                  <a:pt x="1330600" y="562473"/>
                  <a:pt x="1331326" y="565375"/>
                </a:cubicBezTo>
                <a:cubicBezTo>
                  <a:pt x="1333503" y="575533"/>
                  <a:pt x="1339760" y="584149"/>
                  <a:pt x="1350099" y="591223"/>
                </a:cubicBezTo>
                <a:cubicBezTo>
                  <a:pt x="1360438" y="598296"/>
                  <a:pt x="1370142" y="602196"/>
                  <a:pt x="1379212" y="602922"/>
                </a:cubicBezTo>
                <a:cubicBezTo>
                  <a:pt x="1392634" y="602196"/>
                  <a:pt x="1418209" y="591132"/>
                  <a:pt x="1455937" y="569728"/>
                </a:cubicBezTo>
                <a:cubicBezTo>
                  <a:pt x="1464099" y="564106"/>
                  <a:pt x="1474529" y="556170"/>
                  <a:pt x="1487226" y="545922"/>
                </a:cubicBezTo>
                <a:lnTo>
                  <a:pt x="1497876" y="537140"/>
                </a:lnTo>
                <a:lnTo>
                  <a:pt x="1497190" y="530992"/>
                </a:lnTo>
                <a:cubicBezTo>
                  <a:pt x="1496623" y="524076"/>
                  <a:pt x="1496226" y="516855"/>
                  <a:pt x="1496000" y="509328"/>
                </a:cubicBezTo>
                <a:cubicBezTo>
                  <a:pt x="1498539" y="506425"/>
                  <a:pt x="1498902" y="502798"/>
                  <a:pt x="1497088" y="498444"/>
                </a:cubicBezTo>
                <a:lnTo>
                  <a:pt x="1501986" y="448382"/>
                </a:lnTo>
                <a:cubicBezTo>
                  <a:pt x="1506338" y="423714"/>
                  <a:pt x="1504344" y="406120"/>
                  <a:pt x="1496000" y="395600"/>
                </a:cubicBezTo>
                <a:cubicBezTo>
                  <a:pt x="1489470" y="373471"/>
                  <a:pt x="1488382" y="361318"/>
                  <a:pt x="1492735" y="359141"/>
                </a:cubicBezTo>
                <a:cubicBezTo>
                  <a:pt x="1497451" y="356965"/>
                  <a:pt x="1501260" y="352884"/>
                  <a:pt x="1504162" y="346898"/>
                </a:cubicBezTo>
                <a:cubicBezTo>
                  <a:pt x="1507064" y="340912"/>
                  <a:pt x="1511417" y="337557"/>
                  <a:pt x="1517222" y="336831"/>
                </a:cubicBezTo>
                <a:cubicBezTo>
                  <a:pt x="1522663" y="332478"/>
                  <a:pt x="1528649" y="325767"/>
                  <a:pt x="1535179" y="316697"/>
                </a:cubicBezTo>
                <a:cubicBezTo>
                  <a:pt x="1544248" y="310893"/>
                  <a:pt x="1558396" y="303819"/>
                  <a:pt x="1577622" y="295475"/>
                </a:cubicBezTo>
                <a:cubicBezTo>
                  <a:pt x="1582702" y="296201"/>
                  <a:pt x="1589775" y="295838"/>
                  <a:pt x="1598844" y="294387"/>
                </a:cubicBezTo>
                <a:cubicBezTo>
                  <a:pt x="1604649" y="296564"/>
                  <a:pt x="1612448" y="299647"/>
                  <a:pt x="1622243" y="303638"/>
                </a:cubicBezTo>
                <a:cubicBezTo>
                  <a:pt x="1635666" y="305814"/>
                  <a:pt x="1643465" y="307628"/>
                  <a:pt x="1645642" y="309079"/>
                </a:cubicBezTo>
                <a:cubicBezTo>
                  <a:pt x="1652897" y="314884"/>
                  <a:pt x="1658157" y="319237"/>
                  <a:pt x="1661422" y="322139"/>
                </a:cubicBezTo>
                <a:cubicBezTo>
                  <a:pt x="1661422" y="331934"/>
                  <a:pt x="1663236" y="339733"/>
                  <a:pt x="1666864" y="345538"/>
                </a:cubicBezTo>
                <a:lnTo>
                  <a:pt x="1664687" y="363495"/>
                </a:lnTo>
                <a:cubicBezTo>
                  <a:pt x="1663962" y="368573"/>
                  <a:pt x="1656162" y="378187"/>
                  <a:pt x="1641288" y="392335"/>
                </a:cubicBezTo>
                <a:cubicBezTo>
                  <a:pt x="1632219" y="399953"/>
                  <a:pt x="1623604" y="407843"/>
                  <a:pt x="1615441" y="416005"/>
                </a:cubicBezTo>
                <a:cubicBezTo>
                  <a:pt x="1611360" y="420086"/>
                  <a:pt x="1607166" y="424644"/>
                  <a:pt x="1602858" y="429677"/>
                </a:cubicBezTo>
                <a:lnTo>
                  <a:pt x="1599894" y="433370"/>
                </a:lnTo>
                <a:lnTo>
                  <a:pt x="1602314" y="436955"/>
                </a:lnTo>
                <a:cubicBezTo>
                  <a:pt x="1603040" y="447475"/>
                  <a:pt x="1600319" y="453824"/>
                  <a:pt x="1594152" y="456001"/>
                </a:cubicBezTo>
                <a:cubicBezTo>
                  <a:pt x="1590887" y="461623"/>
                  <a:pt x="1585536" y="468697"/>
                  <a:pt x="1578099" y="477222"/>
                </a:cubicBezTo>
                <a:lnTo>
                  <a:pt x="1574971" y="480635"/>
                </a:lnTo>
                <a:lnTo>
                  <a:pt x="1571025" y="502015"/>
                </a:lnTo>
                <a:cubicBezTo>
                  <a:pt x="1569982" y="510155"/>
                  <a:pt x="1569279" y="518941"/>
                  <a:pt x="1568916" y="528373"/>
                </a:cubicBezTo>
                <a:cubicBezTo>
                  <a:pt x="1567102" y="576621"/>
                  <a:pt x="1570367" y="601833"/>
                  <a:pt x="1578711" y="604010"/>
                </a:cubicBezTo>
                <a:cubicBezTo>
                  <a:pt x="1594310" y="611628"/>
                  <a:pt x="1618071" y="587141"/>
                  <a:pt x="1649995" y="530549"/>
                </a:cubicBezTo>
                <a:cubicBezTo>
                  <a:pt x="1661241" y="504793"/>
                  <a:pt x="1679742" y="468879"/>
                  <a:pt x="1705498" y="422807"/>
                </a:cubicBezTo>
                <a:cubicBezTo>
                  <a:pt x="1718196" y="403943"/>
                  <a:pt x="1737241" y="396144"/>
                  <a:pt x="1762634" y="399409"/>
                </a:cubicBezTo>
                <a:cubicBezTo>
                  <a:pt x="1774606" y="399409"/>
                  <a:pt x="1781680" y="402129"/>
                  <a:pt x="1783856" y="407571"/>
                </a:cubicBezTo>
                <a:cubicBezTo>
                  <a:pt x="1786033" y="413012"/>
                  <a:pt x="1786758" y="419542"/>
                  <a:pt x="1786033" y="427160"/>
                </a:cubicBezTo>
                <a:cubicBezTo>
                  <a:pt x="1786033" y="427886"/>
                  <a:pt x="1786396" y="430063"/>
                  <a:pt x="1787122" y="433690"/>
                </a:cubicBezTo>
                <a:cubicBezTo>
                  <a:pt x="1787122" y="437318"/>
                  <a:pt x="1787122" y="439495"/>
                  <a:pt x="1787122" y="440220"/>
                </a:cubicBezTo>
                <a:cubicBezTo>
                  <a:pt x="1787122" y="446387"/>
                  <a:pt x="1787484" y="449833"/>
                  <a:pt x="1788210" y="450559"/>
                </a:cubicBezTo>
                <a:lnTo>
                  <a:pt x="1787122" y="462530"/>
                </a:lnTo>
                <a:cubicBezTo>
                  <a:pt x="1787847" y="471600"/>
                  <a:pt x="1787484" y="485022"/>
                  <a:pt x="1786033" y="502798"/>
                </a:cubicBezTo>
                <a:cubicBezTo>
                  <a:pt x="1786033" y="513318"/>
                  <a:pt x="1787484" y="531456"/>
                  <a:pt x="1790386" y="557213"/>
                </a:cubicBezTo>
                <a:cubicBezTo>
                  <a:pt x="1794014" y="592402"/>
                  <a:pt x="1798548" y="610721"/>
                  <a:pt x="1803990" y="612172"/>
                </a:cubicBezTo>
                <a:cubicBezTo>
                  <a:pt x="1811246" y="614349"/>
                  <a:pt x="1831924" y="599838"/>
                  <a:pt x="1866024" y="568640"/>
                </a:cubicBezTo>
                <a:cubicBezTo>
                  <a:pt x="1897948" y="538893"/>
                  <a:pt x="1914362" y="521571"/>
                  <a:pt x="1915270" y="516674"/>
                </a:cubicBezTo>
                <a:cubicBezTo>
                  <a:pt x="1916176" y="511776"/>
                  <a:pt x="1922434" y="508602"/>
                  <a:pt x="1934042" y="507151"/>
                </a:cubicBezTo>
                <a:cubicBezTo>
                  <a:pt x="1936945" y="509328"/>
                  <a:pt x="1937852" y="510869"/>
                  <a:pt x="1936764" y="511776"/>
                </a:cubicBezTo>
                <a:cubicBezTo>
                  <a:pt x="1935675" y="512683"/>
                  <a:pt x="1936764" y="514588"/>
                  <a:pt x="1940028" y="517490"/>
                </a:cubicBezTo>
                <a:cubicBezTo>
                  <a:pt x="1936764" y="520392"/>
                  <a:pt x="1933317" y="524745"/>
                  <a:pt x="1929690" y="530549"/>
                </a:cubicBezTo>
                <a:cubicBezTo>
                  <a:pt x="1929690" y="532001"/>
                  <a:pt x="1925699" y="537261"/>
                  <a:pt x="1917718" y="546330"/>
                </a:cubicBezTo>
                <a:cubicBezTo>
                  <a:pt x="1916992" y="544879"/>
                  <a:pt x="1915360" y="546330"/>
                  <a:pt x="1912821" y="550683"/>
                </a:cubicBezTo>
                <a:cubicBezTo>
                  <a:pt x="1909193" y="558301"/>
                  <a:pt x="1906654" y="562836"/>
                  <a:pt x="1905202" y="564287"/>
                </a:cubicBezTo>
                <a:cubicBezTo>
                  <a:pt x="1882348" y="590044"/>
                  <a:pt x="1851150" y="616344"/>
                  <a:pt x="1811608" y="643189"/>
                </a:cubicBezTo>
                <a:cubicBezTo>
                  <a:pt x="1807255" y="644640"/>
                  <a:pt x="1800181" y="645366"/>
                  <a:pt x="1790386" y="645366"/>
                </a:cubicBezTo>
                <a:cubicBezTo>
                  <a:pt x="1788210" y="643915"/>
                  <a:pt x="1784220" y="642101"/>
                  <a:pt x="1778415" y="639924"/>
                </a:cubicBezTo>
                <a:cubicBezTo>
                  <a:pt x="1763542" y="636296"/>
                  <a:pt x="1749575" y="627046"/>
                  <a:pt x="1736516" y="612172"/>
                </a:cubicBezTo>
                <a:cubicBezTo>
                  <a:pt x="1723456" y="597299"/>
                  <a:pt x="1716926" y="582425"/>
                  <a:pt x="1716926" y="567552"/>
                </a:cubicBezTo>
                <a:cubicBezTo>
                  <a:pt x="1716926" y="547600"/>
                  <a:pt x="1714024" y="534540"/>
                  <a:pt x="1708219" y="528373"/>
                </a:cubicBezTo>
                <a:cubicBezTo>
                  <a:pt x="1697699" y="541070"/>
                  <a:pt x="1680830" y="561566"/>
                  <a:pt x="1657613" y="589862"/>
                </a:cubicBezTo>
                <a:cubicBezTo>
                  <a:pt x="1648181" y="601833"/>
                  <a:pt x="1628592" y="620335"/>
                  <a:pt x="1598844" y="645366"/>
                </a:cubicBezTo>
                <a:cubicBezTo>
                  <a:pt x="1586148" y="650807"/>
                  <a:pt x="1576172" y="653165"/>
                  <a:pt x="1568916" y="652440"/>
                </a:cubicBezTo>
                <a:cubicBezTo>
                  <a:pt x="1563475" y="651351"/>
                  <a:pt x="1557126" y="648268"/>
                  <a:pt x="1549871" y="643189"/>
                </a:cubicBezTo>
                <a:cubicBezTo>
                  <a:pt x="1540076" y="635934"/>
                  <a:pt x="1534816" y="631943"/>
                  <a:pt x="1534090" y="631218"/>
                </a:cubicBezTo>
                <a:cubicBezTo>
                  <a:pt x="1519353" y="618067"/>
                  <a:pt x="1508867" y="597265"/>
                  <a:pt x="1502632" y="568810"/>
                </a:cubicBezTo>
                <a:lnTo>
                  <a:pt x="1501393" y="561913"/>
                </a:lnTo>
                <a:lnTo>
                  <a:pt x="1499469" y="564287"/>
                </a:lnTo>
                <a:cubicBezTo>
                  <a:pt x="1486772" y="576258"/>
                  <a:pt x="1466366" y="592402"/>
                  <a:pt x="1438252" y="612717"/>
                </a:cubicBezTo>
                <a:cubicBezTo>
                  <a:pt x="1410138" y="633032"/>
                  <a:pt x="1386648" y="642101"/>
                  <a:pt x="1367784" y="639924"/>
                </a:cubicBezTo>
                <a:cubicBezTo>
                  <a:pt x="1367059" y="639924"/>
                  <a:pt x="1364882" y="639561"/>
                  <a:pt x="1361254" y="638836"/>
                </a:cubicBezTo>
                <a:cubicBezTo>
                  <a:pt x="1356901" y="638836"/>
                  <a:pt x="1354362" y="638836"/>
                  <a:pt x="1353636" y="638836"/>
                </a:cubicBezTo>
                <a:cubicBezTo>
                  <a:pt x="1346744" y="638836"/>
                  <a:pt x="1340940" y="637929"/>
                  <a:pt x="1336224" y="636115"/>
                </a:cubicBezTo>
                <a:cubicBezTo>
                  <a:pt x="1331508" y="634301"/>
                  <a:pt x="1322801" y="631036"/>
                  <a:pt x="1310104" y="626320"/>
                </a:cubicBezTo>
                <a:cubicBezTo>
                  <a:pt x="1276729" y="604191"/>
                  <a:pt x="1255145" y="570817"/>
                  <a:pt x="1245350" y="526196"/>
                </a:cubicBezTo>
                <a:lnTo>
                  <a:pt x="1245077" y="525202"/>
                </a:lnTo>
                <a:lnTo>
                  <a:pt x="1239175" y="535039"/>
                </a:lnTo>
                <a:cubicBezTo>
                  <a:pt x="1232736" y="544743"/>
                  <a:pt x="1225435" y="554855"/>
                  <a:pt x="1217272" y="565375"/>
                </a:cubicBezTo>
                <a:cubicBezTo>
                  <a:pt x="1211106" y="571180"/>
                  <a:pt x="1201674" y="580430"/>
                  <a:pt x="1188976" y="593127"/>
                </a:cubicBezTo>
                <a:cubicBezTo>
                  <a:pt x="1180270" y="602196"/>
                  <a:pt x="1163583" y="614893"/>
                  <a:pt x="1138914" y="631218"/>
                </a:cubicBezTo>
                <a:cubicBezTo>
                  <a:pt x="1124766" y="642101"/>
                  <a:pt x="1113339" y="647905"/>
                  <a:pt x="1104633" y="648631"/>
                </a:cubicBezTo>
                <a:cubicBezTo>
                  <a:pt x="1099554" y="652621"/>
                  <a:pt x="1095382" y="652984"/>
                  <a:pt x="1092118" y="649719"/>
                </a:cubicBezTo>
                <a:cubicBezTo>
                  <a:pt x="1083411" y="648993"/>
                  <a:pt x="1078332" y="648631"/>
                  <a:pt x="1076881" y="648631"/>
                </a:cubicBezTo>
                <a:cubicBezTo>
                  <a:pt x="1068538" y="647905"/>
                  <a:pt x="1058743" y="642101"/>
                  <a:pt x="1047497" y="631218"/>
                </a:cubicBezTo>
                <a:cubicBezTo>
                  <a:pt x="1039697" y="623781"/>
                  <a:pt x="1033757" y="618203"/>
                  <a:pt x="1029676" y="614485"/>
                </a:cubicBezTo>
                <a:lnTo>
                  <a:pt x="1029452" y="614287"/>
                </a:lnTo>
                <a:lnTo>
                  <a:pt x="1013676" y="630129"/>
                </a:lnTo>
                <a:cubicBezTo>
                  <a:pt x="1005695" y="638110"/>
                  <a:pt x="991728" y="646998"/>
                  <a:pt x="971776" y="656793"/>
                </a:cubicBezTo>
                <a:cubicBezTo>
                  <a:pt x="971776" y="656793"/>
                  <a:pt x="970144" y="656793"/>
                  <a:pt x="966878" y="656793"/>
                </a:cubicBezTo>
                <a:cubicBezTo>
                  <a:pt x="963251" y="657518"/>
                  <a:pt x="958535" y="657881"/>
                  <a:pt x="952730" y="657881"/>
                </a:cubicBezTo>
                <a:cubicBezTo>
                  <a:pt x="935680" y="658607"/>
                  <a:pt x="914458" y="645910"/>
                  <a:pt x="889065" y="619791"/>
                </a:cubicBezTo>
                <a:cubicBezTo>
                  <a:pt x="863671" y="593671"/>
                  <a:pt x="846984" y="567008"/>
                  <a:pt x="839002" y="539800"/>
                </a:cubicBezTo>
                <a:cubicBezTo>
                  <a:pt x="827757" y="561203"/>
                  <a:pt x="817781" y="583876"/>
                  <a:pt x="809074" y="607819"/>
                </a:cubicBezTo>
                <a:cubicBezTo>
                  <a:pt x="801456" y="611447"/>
                  <a:pt x="797647" y="619609"/>
                  <a:pt x="797647" y="632306"/>
                </a:cubicBezTo>
                <a:cubicBezTo>
                  <a:pt x="794019" y="643915"/>
                  <a:pt x="792206" y="649719"/>
                  <a:pt x="792206" y="649719"/>
                </a:cubicBezTo>
                <a:cubicBezTo>
                  <a:pt x="790029" y="653709"/>
                  <a:pt x="786854" y="656430"/>
                  <a:pt x="782683" y="657881"/>
                </a:cubicBezTo>
                <a:cubicBezTo>
                  <a:pt x="778511" y="659332"/>
                  <a:pt x="773523" y="662234"/>
                  <a:pt x="767718" y="666588"/>
                </a:cubicBezTo>
                <a:cubicBezTo>
                  <a:pt x="757924" y="665137"/>
                  <a:pt x="744864" y="663686"/>
                  <a:pt x="728540" y="662234"/>
                </a:cubicBezTo>
                <a:cubicBezTo>
                  <a:pt x="716568" y="663686"/>
                  <a:pt x="703327" y="655523"/>
                  <a:pt x="688816" y="637748"/>
                </a:cubicBezTo>
                <a:cubicBezTo>
                  <a:pt x="674306" y="619972"/>
                  <a:pt x="666325" y="604373"/>
                  <a:pt x="664874" y="590950"/>
                </a:cubicBezTo>
                <a:cubicBezTo>
                  <a:pt x="664874" y="585872"/>
                  <a:pt x="663786" y="573900"/>
                  <a:pt x="661609" y="555036"/>
                </a:cubicBezTo>
                <a:cubicBezTo>
                  <a:pt x="658706" y="530731"/>
                  <a:pt x="660520" y="497719"/>
                  <a:pt x="667050" y="456001"/>
                </a:cubicBezTo>
                <a:cubicBezTo>
                  <a:pt x="671766" y="420449"/>
                  <a:pt x="678478" y="367666"/>
                  <a:pt x="687184" y="297652"/>
                </a:cubicBezTo>
                <a:cubicBezTo>
                  <a:pt x="695528" y="237432"/>
                  <a:pt x="700788" y="188096"/>
                  <a:pt x="702964" y="149642"/>
                </a:cubicBezTo>
                <a:cubicBezTo>
                  <a:pt x="702964" y="148191"/>
                  <a:pt x="703871" y="143929"/>
                  <a:pt x="705685" y="136855"/>
                </a:cubicBezTo>
                <a:cubicBezTo>
                  <a:pt x="707499" y="129781"/>
                  <a:pt x="708406" y="125881"/>
                  <a:pt x="708406" y="125156"/>
                </a:cubicBezTo>
                <a:lnTo>
                  <a:pt x="706229" y="113728"/>
                </a:lnTo>
                <a:lnTo>
                  <a:pt x="710139" y="87405"/>
                </a:lnTo>
                <a:lnTo>
                  <a:pt x="703104" y="85568"/>
                </a:lnTo>
                <a:cubicBezTo>
                  <a:pt x="688049" y="82213"/>
                  <a:pt x="670273" y="78721"/>
                  <a:pt x="649777" y="75093"/>
                </a:cubicBezTo>
                <a:cubicBezTo>
                  <a:pt x="646875" y="77996"/>
                  <a:pt x="641252" y="77996"/>
                  <a:pt x="632908" y="75093"/>
                </a:cubicBezTo>
                <a:cubicBezTo>
                  <a:pt x="632908" y="75093"/>
                  <a:pt x="574684" y="74005"/>
                  <a:pt x="458235" y="71829"/>
                </a:cubicBezTo>
                <a:cubicBezTo>
                  <a:pt x="454608" y="73280"/>
                  <a:pt x="447171" y="74731"/>
                  <a:pt x="435925" y="76182"/>
                </a:cubicBezTo>
                <a:cubicBezTo>
                  <a:pt x="435925" y="99036"/>
                  <a:pt x="436650" y="112640"/>
                  <a:pt x="438102" y="116993"/>
                </a:cubicBezTo>
                <a:cubicBezTo>
                  <a:pt x="434474" y="136583"/>
                  <a:pt x="433748" y="148917"/>
                  <a:pt x="435925" y="153996"/>
                </a:cubicBezTo>
                <a:cubicBezTo>
                  <a:pt x="435925" y="186645"/>
                  <a:pt x="434111" y="205690"/>
                  <a:pt x="430483" y="211132"/>
                </a:cubicBezTo>
                <a:cubicBezTo>
                  <a:pt x="428670" y="228907"/>
                  <a:pt x="427037" y="247409"/>
                  <a:pt x="425586" y="266635"/>
                </a:cubicBezTo>
                <a:cubicBezTo>
                  <a:pt x="423409" y="275342"/>
                  <a:pt x="421596" y="289127"/>
                  <a:pt x="420144" y="307991"/>
                </a:cubicBezTo>
                <a:cubicBezTo>
                  <a:pt x="417968" y="310893"/>
                  <a:pt x="416880" y="319781"/>
                  <a:pt x="416880" y="334654"/>
                </a:cubicBezTo>
                <a:cubicBezTo>
                  <a:pt x="418330" y="336831"/>
                  <a:pt x="419056" y="340459"/>
                  <a:pt x="419056" y="345538"/>
                </a:cubicBezTo>
                <a:cubicBezTo>
                  <a:pt x="419056" y="355332"/>
                  <a:pt x="417968" y="365490"/>
                  <a:pt x="415791" y="376010"/>
                </a:cubicBezTo>
                <a:cubicBezTo>
                  <a:pt x="416517" y="378912"/>
                  <a:pt x="416154" y="383265"/>
                  <a:pt x="414703" y="389070"/>
                </a:cubicBezTo>
                <a:cubicBezTo>
                  <a:pt x="414703" y="389070"/>
                  <a:pt x="414703" y="402129"/>
                  <a:pt x="414703" y="428249"/>
                </a:cubicBezTo>
                <a:cubicBezTo>
                  <a:pt x="414703" y="431876"/>
                  <a:pt x="413614" y="438950"/>
                  <a:pt x="411438" y="449471"/>
                </a:cubicBezTo>
                <a:cubicBezTo>
                  <a:pt x="412164" y="452373"/>
                  <a:pt x="411438" y="480850"/>
                  <a:pt x="409262" y="534903"/>
                </a:cubicBezTo>
                <a:cubicBezTo>
                  <a:pt x="407085" y="538893"/>
                  <a:pt x="406722" y="542702"/>
                  <a:pt x="408173" y="546330"/>
                </a:cubicBezTo>
                <a:cubicBezTo>
                  <a:pt x="407448" y="562654"/>
                  <a:pt x="403638" y="583876"/>
                  <a:pt x="396746" y="609996"/>
                </a:cubicBezTo>
                <a:cubicBezTo>
                  <a:pt x="397472" y="610721"/>
                  <a:pt x="397834" y="611810"/>
                  <a:pt x="397834" y="613261"/>
                </a:cubicBezTo>
                <a:cubicBezTo>
                  <a:pt x="397834" y="621967"/>
                  <a:pt x="397834" y="626320"/>
                  <a:pt x="397834" y="626320"/>
                </a:cubicBezTo>
                <a:cubicBezTo>
                  <a:pt x="394206" y="639017"/>
                  <a:pt x="390216" y="651714"/>
                  <a:pt x="385863" y="664411"/>
                </a:cubicBezTo>
                <a:cubicBezTo>
                  <a:pt x="378970" y="682187"/>
                  <a:pt x="371534" y="691075"/>
                  <a:pt x="363552" y="691075"/>
                </a:cubicBezTo>
                <a:cubicBezTo>
                  <a:pt x="358836" y="691075"/>
                  <a:pt x="353576" y="687900"/>
                  <a:pt x="347772" y="681552"/>
                </a:cubicBezTo>
                <a:cubicBezTo>
                  <a:pt x="341968" y="675203"/>
                  <a:pt x="339066" y="669853"/>
                  <a:pt x="339066" y="665499"/>
                </a:cubicBezTo>
                <a:cubicBezTo>
                  <a:pt x="339066" y="660421"/>
                  <a:pt x="339791" y="643733"/>
                  <a:pt x="341242" y="615437"/>
                </a:cubicBezTo>
                <a:cubicBezTo>
                  <a:pt x="342693" y="591495"/>
                  <a:pt x="343419" y="574807"/>
                  <a:pt x="343419" y="565375"/>
                </a:cubicBezTo>
                <a:lnTo>
                  <a:pt x="343419" y="529461"/>
                </a:lnTo>
                <a:cubicBezTo>
                  <a:pt x="341242" y="479036"/>
                  <a:pt x="338159" y="421175"/>
                  <a:pt x="334168" y="355876"/>
                </a:cubicBezTo>
                <a:cubicBezTo>
                  <a:pt x="334894" y="355151"/>
                  <a:pt x="335801" y="353700"/>
                  <a:pt x="336889" y="351523"/>
                </a:cubicBezTo>
                <a:cubicBezTo>
                  <a:pt x="335801" y="350798"/>
                  <a:pt x="334894" y="349165"/>
                  <a:pt x="334168" y="346626"/>
                </a:cubicBezTo>
                <a:cubicBezTo>
                  <a:pt x="331992" y="333566"/>
                  <a:pt x="331629" y="317242"/>
                  <a:pt x="333080" y="297652"/>
                </a:cubicBezTo>
                <a:cubicBezTo>
                  <a:pt x="331629" y="293299"/>
                  <a:pt x="330178" y="284774"/>
                  <a:pt x="328727" y="272077"/>
                </a:cubicBezTo>
                <a:cubicBezTo>
                  <a:pt x="328001" y="258654"/>
                  <a:pt x="328001" y="250492"/>
                  <a:pt x="328727" y="247590"/>
                </a:cubicBezTo>
                <a:cubicBezTo>
                  <a:pt x="329452" y="238884"/>
                  <a:pt x="328364" y="225098"/>
                  <a:pt x="325462" y="206234"/>
                </a:cubicBezTo>
                <a:cubicBezTo>
                  <a:pt x="327638" y="196077"/>
                  <a:pt x="327276" y="183924"/>
                  <a:pt x="324374" y="169776"/>
                </a:cubicBezTo>
                <a:cubicBezTo>
                  <a:pt x="324374" y="169051"/>
                  <a:pt x="324918" y="166965"/>
                  <a:pt x="326006" y="163518"/>
                </a:cubicBezTo>
                <a:cubicBezTo>
                  <a:pt x="327094" y="160072"/>
                  <a:pt x="327638" y="157623"/>
                  <a:pt x="327638" y="156172"/>
                </a:cubicBezTo>
                <a:cubicBezTo>
                  <a:pt x="327638" y="137671"/>
                  <a:pt x="324736" y="109919"/>
                  <a:pt x="318932" y="72917"/>
                </a:cubicBezTo>
                <a:cubicBezTo>
                  <a:pt x="272135" y="74368"/>
                  <a:pt x="241300" y="75456"/>
                  <a:pt x="226426" y="76182"/>
                </a:cubicBezTo>
                <a:cubicBezTo>
                  <a:pt x="183982" y="79084"/>
                  <a:pt x="154961" y="84163"/>
                  <a:pt x="139362" y="91418"/>
                </a:cubicBezTo>
                <a:cubicBezTo>
                  <a:pt x="131381" y="98311"/>
                  <a:pt x="118684" y="108105"/>
                  <a:pt x="101271" y="120802"/>
                </a:cubicBezTo>
                <a:cubicBezTo>
                  <a:pt x="89662" y="128058"/>
                  <a:pt x="74063" y="131685"/>
                  <a:pt x="54474" y="131685"/>
                </a:cubicBezTo>
                <a:cubicBezTo>
                  <a:pt x="42865" y="131685"/>
                  <a:pt x="30712" y="125156"/>
                  <a:pt x="18016" y="112096"/>
                </a:cubicBezTo>
                <a:cubicBezTo>
                  <a:pt x="5318" y="99036"/>
                  <a:pt x="-667" y="86339"/>
                  <a:pt x="58" y="74005"/>
                </a:cubicBezTo>
                <a:cubicBezTo>
                  <a:pt x="2235" y="69289"/>
                  <a:pt x="3323" y="64210"/>
                  <a:pt x="3323" y="58769"/>
                </a:cubicBezTo>
                <a:cubicBezTo>
                  <a:pt x="3323" y="53327"/>
                  <a:pt x="8946" y="44621"/>
                  <a:pt x="20192" y="32650"/>
                </a:cubicBezTo>
                <a:cubicBezTo>
                  <a:pt x="30712" y="28296"/>
                  <a:pt x="46312" y="23762"/>
                  <a:pt x="66989" y="19046"/>
                </a:cubicBezTo>
                <a:cubicBezTo>
                  <a:pt x="69166" y="20497"/>
                  <a:pt x="74063" y="20497"/>
                  <a:pt x="81682" y="19046"/>
                </a:cubicBezTo>
                <a:cubicBezTo>
                  <a:pt x="91839" y="19771"/>
                  <a:pt x="103992" y="22492"/>
                  <a:pt x="118140" y="27208"/>
                </a:cubicBezTo>
                <a:cubicBezTo>
                  <a:pt x="121042" y="27208"/>
                  <a:pt x="125939" y="27208"/>
                  <a:pt x="132832" y="27208"/>
                </a:cubicBezTo>
                <a:cubicBezTo>
                  <a:pt x="138636" y="27934"/>
                  <a:pt x="142989" y="28296"/>
                  <a:pt x="145892" y="28296"/>
                </a:cubicBezTo>
                <a:cubicBezTo>
                  <a:pt x="150608" y="28296"/>
                  <a:pt x="157772" y="26936"/>
                  <a:pt x="167386" y="24215"/>
                </a:cubicBezTo>
                <a:cubicBezTo>
                  <a:pt x="176999" y="21494"/>
                  <a:pt x="184345" y="20134"/>
                  <a:pt x="189424" y="20134"/>
                </a:cubicBezTo>
                <a:cubicBezTo>
                  <a:pt x="202120" y="20134"/>
                  <a:pt x="221075" y="19590"/>
                  <a:pt x="246288" y="18502"/>
                </a:cubicBezTo>
                <a:cubicBezTo>
                  <a:pt x="271500" y="17413"/>
                  <a:pt x="290818" y="16869"/>
                  <a:pt x="304240" y="16869"/>
                </a:cubicBezTo>
                <a:cubicBezTo>
                  <a:pt x="314035" y="16869"/>
                  <a:pt x="320746" y="15781"/>
                  <a:pt x="324374" y="13604"/>
                </a:cubicBezTo>
                <a:cubicBezTo>
                  <a:pt x="325824" y="14330"/>
                  <a:pt x="327638" y="14693"/>
                  <a:pt x="329815" y="14693"/>
                </a:cubicBezTo>
                <a:cubicBezTo>
                  <a:pt x="335256" y="14693"/>
                  <a:pt x="349042" y="9795"/>
                  <a:pt x="37117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blipFill>
                <a:blip r:embed="rId6"/>
                <a:tile tx="0" ty="0" sx="100000" sy="100000" flip="none" algn="tl"/>
              </a:blipFill>
            </a:endParaRPr>
          </a:p>
        </p:txBody>
      </p:sp>
      <p:sp>
        <p:nvSpPr>
          <p:cNvPr id="134" name="TextBox 133">
            <a:extLst>
              <a:ext uri="{FF2B5EF4-FFF2-40B4-BE49-F238E27FC236}">
                <a16:creationId xmlns:a16="http://schemas.microsoft.com/office/drawing/2014/main" id="{10B6FFA6-EED6-4784-A846-1DE1AB6E62FC}"/>
              </a:ext>
            </a:extLst>
          </p:cNvPr>
          <p:cNvSpPr txBox="1"/>
          <p:nvPr/>
        </p:nvSpPr>
        <p:spPr>
          <a:xfrm>
            <a:off x="8075710" y="4055913"/>
            <a:ext cx="2129429" cy="523220"/>
          </a:xfrm>
          <a:prstGeom prst="rect">
            <a:avLst/>
          </a:prstGeom>
          <a:noFill/>
          <a:ln>
            <a:noFill/>
          </a:ln>
        </p:spPr>
        <p:txBody>
          <a:bodyPr wrap="square" rtlCol="0">
            <a:spAutoFit/>
          </a:bodyPr>
          <a:lstStyle/>
          <a:p>
            <a:r>
              <a:rPr lang="en-US" sz="2800" b="1" spc="300" dirty="0">
                <a:ln>
                  <a:solidFill>
                    <a:srgbClr val="FFC000"/>
                  </a:solidFill>
                </a:ln>
                <a:blipFill>
                  <a:blip r:embed="rId6"/>
                  <a:tile tx="0" ty="0" sx="100000" sy="100000" flip="none" algn="tl"/>
                </a:blipFill>
                <a:latin typeface="#9Slide03 Quicksand" panose="00000500000000000000" pitchFamily="2" charset="0"/>
              </a:rPr>
              <a:t>VIET NAM</a:t>
            </a:r>
          </a:p>
        </p:txBody>
      </p:sp>
      <p:sp>
        <p:nvSpPr>
          <p:cNvPr id="135" name="Freeform: Shape 134">
            <a:extLst>
              <a:ext uri="{FF2B5EF4-FFF2-40B4-BE49-F238E27FC236}">
                <a16:creationId xmlns:a16="http://schemas.microsoft.com/office/drawing/2014/main" id="{D45865EE-8293-4D65-B931-975798A026BD}"/>
              </a:ext>
            </a:extLst>
          </p:cNvPr>
          <p:cNvSpPr/>
          <p:nvPr/>
        </p:nvSpPr>
        <p:spPr>
          <a:xfrm>
            <a:off x="7128491" y="4169263"/>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blipFill>
                <a:blip r:embed="rId6"/>
                <a:tile tx="0" ty="0" sx="100000" sy="100000" flip="none" algn="tl"/>
              </a:blipFill>
            </a:endParaRPr>
          </a:p>
        </p:txBody>
      </p:sp>
      <p:sp>
        <p:nvSpPr>
          <p:cNvPr id="136" name="Freeform: Shape 135">
            <a:extLst>
              <a:ext uri="{FF2B5EF4-FFF2-40B4-BE49-F238E27FC236}">
                <a16:creationId xmlns:a16="http://schemas.microsoft.com/office/drawing/2014/main" id="{2AE3ECDB-5CDC-48C8-8279-C1864D11A9B1}"/>
              </a:ext>
            </a:extLst>
          </p:cNvPr>
          <p:cNvSpPr/>
          <p:nvPr/>
        </p:nvSpPr>
        <p:spPr>
          <a:xfrm flipH="1">
            <a:off x="10316069" y="4188441"/>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blipFill>
                <a:blip r:embed="rId6"/>
                <a:tile tx="0" ty="0" sx="100000" sy="100000" flip="none" algn="tl"/>
              </a:blipFill>
            </a:endParaRPr>
          </a:p>
        </p:txBody>
      </p:sp>
      <p:pic>
        <p:nvPicPr>
          <p:cNvPr id="140" name="!!31">
            <a:extLst>
              <a:ext uri="{FF2B5EF4-FFF2-40B4-BE49-F238E27FC236}">
                <a16:creationId xmlns:a16="http://schemas.microsoft.com/office/drawing/2014/main" id="{764BD137-A826-4CA3-97A8-1DD097D2053C}"/>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flipH="1">
            <a:off x="10066922" y="-1480304"/>
            <a:ext cx="4528375" cy="4528377"/>
          </a:xfrm>
          <a:prstGeom prst="rect">
            <a:avLst/>
          </a:prstGeom>
        </p:spPr>
      </p:pic>
      <p:grpSp>
        <p:nvGrpSpPr>
          <p:cNvPr id="41" name="Group 40">
            <a:extLst>
              <a:ext uri="{FF2B5EF4-FFF2-40B4-BE49-F238E27FC236}">
                <a16:creationId xmlns:a16="http://schemas.microsoft.com/office/drawing/2014/main" id="{C6E212D2-85BE-4DCF-BA05-1FBF6D478142}"/>
              </a:ext>
            </a:extLst>
          </p:cNvPr>
          <p:cNvGrpSpPr/>
          <p:nvPr/>
        </p:nvGrpSpPr>
        <p:grpSpPr>
          <a:xfrm>
            <a:off x="6096000" y="735372"/>
            <a:ext cx="959644" cy="465282"/>
            <a:chOff x="2700337" y="1743074"/>
            <a:chExt cx="1414463" cy="685801"/>
          </a:xfrm>
        </p:grpSpPr>
        <p:sp>
          <p:nvSpPr>
            <p:cNvPr id="42" name="Freeform: Shape 41">
              <a:extLst>
                <a:ext uri="{FF2B5EF4-FFF2-40B4-BE49-F238E27FC236}">
                  <a16:creationId xmlns:a16="http://schemas.microsoft.com/office/drawing/2014/main" id="{B295811F-6E7C-4D92-B9EF-347E4E9618CD}"/>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3" name="Straight Connector 42">
              <a:extLst>
                <a:ext uri="{FF2B5EF4-FFF2-40B4-BE49-F238E27FC236}">
                  <a16:creationId xmlns:a16="http://schemas.microsoft.com/office/drawing/2014/main" id="{F5E63F8E-0791-4623-9564-61041DE72AFF}"/>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950BB5E-8B93-4E41-8A25-0342F004E696}"/>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6778DB-7D92-4819-97C0-0BFA42E90D84}"/>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0" name="Picture 169" descr="Chơi gì ở Landmark 81?">
            <a:extLst>
              <a:ext uri="{FF2B5EF4-FFF2-40B4-BE49-F238E27FC236}">
                <a16:creationId xmlns:a16="http://schemas.microsoft.com/office/drawing/2014/main" id="{634222CE-698F-42EA-9F4F-9D47300639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0000" t="15115" r="-9221" b="66904"/>
          <a:stretch>
            <a:fillRect/>
          </a:stretch>
        </p:blipFill>
        <p:spPr bwMode="auto">
          <a:xfrm>
            <a:off x="4706228" y="1144482"/>
            <a:ext cx="570467" cy="876877"/>
          </a:xfrm>
          <a:custGeom>
            <a:avLst/>
            <a:gdLst>
              <a:gd name="connsiteX0" fmla="*/ 246671 w 360090"/>
              <a:gd name="connsiteY0" fmla="*/ 190 h 876877"/>
              <a:gd name="connsiteX1" fmla="*/ 256130 w 360090"/>
              <a:gd name="connsiteY1" fmla="*/ 1326 h 876877"/>
              <a:gd name="connsiteX2" fmla="*/ 262886 w 360090"/>
              <a:gd name="connsiteY2" fmla="*/ 6347 h 876877"/>
              <a:gd name="connsiteX3" fmla="*/ 234453 w 360090"/>
              <a:gd name="connsiteY3" fmla="*/ 27885 h 876877"/>
              <a:gd name="connsiteX4" fmla="*/ 197347 w 360090"/>
              <a:gd name="connsiteY4" fmla="*/ 45313 h 876877"/>
              <a:gd name="connsiteX5" fmla="*/ 199074 w 360090"/>
              <a:gd name="connsiteY5" fmla="*/ 46515 h 876877"/>
              <a:gd name="connsiteX6" fmla="*/ 198371 w 360090"/>
              <a:gd name="connsiteY6" fmla="*/ 56273 h 876877"/>
              <a:gd name="connsiteX7" fmla="*/ 191193 w 360090"/>
              <a:gd name="connsiteY7" fmla="*/ 61528 h 876877"/>
              <a:gd name="connsiteX8" fmla="*/ 151309 w 360090"/>
              <a:gd name="connsiteY8" fmla="*/ 94001 h 876877"/>
              <a:gd name="connsiteX9" fmla="*/ 108837 w 360090"/>
              <a:gd name="connsiteY9" fmla="*/ 124671 h 876877"/>
              <a:gd name="connsiteX10" fmla="*/ 106031 w 360090"/>
              <a:gd name="connsiteY10" fmla="*/ 130086 h 876877"/>
              <a:gd name="connsiteX11" fmla="*/ 97650 w 360090"/>
              <a:gd name="connsiteY11" fmla="*/ 129700 h 876877"/>
              <a:gd name="connsiteX12" fmla="*/ 93916 w 360090"/>
              <a:gd name="connsiteY12" fmla="*/ 134150 h 876877"/>
              <a:gd name="connsiteX13" fmla="*/ 94573 w 360090"/>
              <a:gd name="connsiteY13" fmla="*/ 137809 h 876877"/>
              <a:gd name="connsiteX14" fmla="*/ 82121 w 360090"/>
              <a:gd name="connsiteY14" fmla="*/ 144200 h 876877"/>
              <a:gd name="connsiteX15" fmla="*/ 74454 w 360090"/>
              <a:gd name="connsiteY15" fmla="*/ 151999 h 876877"/>
              <a:gd name="connsiteX16" fmla="*/ 92020 w 360090"/>
              <a:gd name="connsiteY16" fmla="*/ 148844 h 876877"/>
              <a:gd name="connsiteX17" fmla="*/ 99078 w 360090"/>
              <a:gd name="connsiteY17" fmla="*/ 146067 h 876877"/>
              <a:gd name="connsiteX18" fmla="*/ 100953 w 360090"/>
              <a:gd name="connsiteY18" fmla="*/ 139686 h 876877"/>
              <a:gd name="connsiteX19" fmla="*/ 111736 w 360090"/>
              <a:gd name="connsiteY19" fmla="*/ 136618 h 876877"/>
              <a:gd name="connsiteX20" fmla="*/ 122124 w 360090"/>
              <a:gd name="connsiteY20" fmla="*/ 131352 h 876877"/>
              <a:gd name="connsiteX21" fmla="*/ 157559 w 360090"/>
              <a:gd name="connsiteY21" fmla="*/ 109879 h 876877"/>
              <a:gd name="connsiteX22" fmla="*/ 173926 w 360090"/>
              <a:gd name="connsiteY22" fmla="*/ 108452 h 876877"/>
              <a:gd name="connsiteX23" fmla="*/ 182446 w 360090"/>
              <a:gd name="connsiteY23" fmla="*/ 105411 h 876877"/>
              <a:gd name="connsiteX24" fmla="*/ 185787 w 360090"/>
              <a:gd name="connsiteY24" fmla="*/ 98766 h 876877"/>
              <a:gd name="connsiteX25" fmla="*/ 202302 w 360090"/>
              <a:gd name="connsiteY25" fmla="*/ 89757 h 876877"/>
              <a:gd name="connsiteX26" fmla="*/ 217693 w 360090"/>
              <a:gd name="connsiteY26" fmla="*/ 78684 h 876877"/>
              <a:gd name="connsiteX27" fmla="*/ 233084 w 360090"/>
              <a:gd name="connsiteY27" fmla="*/ 67609 h 876877"/>
              <a:gd name="connsiteX28" fmla="*/ 268744 w 360090"/>
              <a:gd name="connsiteY28" fmla="*/ 64230 h 876877"/>
              <a:gd name="connsiteX29" fmla="*/ 268313 w 360090"/>
              <a:gd name="connsiteY29" fmla="*/ 78662 h 876877"/>
              <a:gd name="connsiteX30" fmla="*/ 256732 w 360090"/>
              <a:gd name="connsiteY30" fmla="*/ 81497 h 876877"/>
              <a:gd name="connsiteX31" fmla="*/ 248859 w 360090"/>
              <a:gd name="connsiteY31" fmla="*/ 92355 h 876877"/>
              <a:gd name="connsiteX32" fmla="*/ 240592 w 360090"/>
              <a:gd name="connsiteY32" fmla="*/ 101017 h 876877"/>
              <a:gd name="connsiteX33" fmla="*/ 214983 w 360090"/>
              <a:gd name="connsiteY33" fmla="*/ 116193 h 876877"/>
              <a:gd name="connsiteX34" fmla="*/ 196749 w 360090"/>
              <a:gd name="connsiteY34" fmla="*/ 134578 h 876877"/>
              <a:gd name="connsiteX35" fmla="*/ 160113 w 360090"/>
              <a:gd name="connsiteY35" fmla="*/ 157776 h 876877"/>
              <a:gd name="connsiteX36" fmla="*/ 156116 w 360090"/>
              <a:gd name="connsiteY36" fmla="*/ 175494 h 876877"/>
              <a:gd name="connsiteX37" fmla="*/ 139170 w 360090"/>
              <a:gd name="connsiteY37" fmla="*/ 184203 h 876877"/>
              <a:gd name="connsiteX38" fmla="*/ 116085 w 360090"/>
              <a:gd name="connsiteY38" fmla="*/ 200814 h 876877"/>
              <a:gd name="connsiteX39" fmla="*/ 89620 w 360090"/>
              <a:gd name="connsiteY39" fmla="*/ 211231 h 876877"/>
              <a:gd name="connsiteX40" fmla="*/ 85191 w 360090"/>
              <a:gd name="connsiteY40" fmla="*/ 228648 h 876877"/>
              <a:gd name="connsiteX41" fmla="*/ 67099 w 360090"/>
              <a:gd name="connsiteY41" fmla="*/ 228875 h 876877"/>
              <a:gd name="connsiteX42" fmla="*/ 53886 w 360090"/>
              <a:gd name="connsiteY42" fmla="*/ 247869 h 876877"/>
              <a:gd name="connsiteX43" fmla="*/ 42446 w 360090"/>
              <a:gd name="connsiteY43" fmla="*/ 254645 h 876877"/>
              <a:gd name="connsiteX44" fmla="*/ 31514 w 360090"/>
              <a:gd name="connsiteY44" fmla="*/ 257930 h 876877"/>
              <a:gd name="connsiteX45" fmla="*/ 25827 w 360090"/>
              <a:gd name="connsiteY45" fmla="*/ 265185 h 876877"/>
              <a:gd name="connsiteX46" fmla="*/ 23633 w 360090"/>
              <a:gd name="connsiteY46" fmla="*/ 272946 h 876877"/>
              <a:gd name="connsiteX47" fmla="*/ 25518 w 360090"/>
              <a:gd name="connsiteY47" fmla="*/ 277141 h 876877"/>
              <a:gd name="connsiteX48" fmla="*/ 28813 w 360090"/>
              <a:gd name="connsiteY48" fmla="*/ 276551 h 876877"/>
              <a:gd name="connsiteX49" fmla="*/ 39548 w 360090"/>
              <a:gd name="connsiteY49" fmla="*/ 264798 h 876877"/>
              <a:gd name="connsiteX50" fmla="*/ 57038 w 360090"/>
              <a:gd name="connsiteY50" fmla="*/ 265437 h 876877"/>
              <a:gd name="connsiteX51" fmla="*/ 75056 w 360090"/>
              <a:gd name="connsiteY51" fmla="*/ 239536 h 876877"/>
              <a:gd name="connsiteX52" fmla="*/ 76784 w 360090"/>
              <a:gd name="connsiteY52" fmla="*/ 240737 h 876877"/>
              <a:gd name="connsiteX53" fmla="*/ 82930 w 360090"/>
              <a:gd name="connsiteY53" fmla="*/ 236044 h 876877"/>
              <a:gd name="connsiteX54" fmla="*/ 85191 w 360090"/>
              <a:gd name="connsiteY54" fmla="*/ 228648 h 876877"/>
              <a:gd name="connsiteX55" fmla="*/ 106474 w 360090"/>
              <a:gd name="connsiteY55" fmla="*/ 221995 h 876877"/>
              <a:gd name="connsiteX56" fmla="*/ 126858 w 360090"/>
              <a:gd name="connsiteY56" fmla="*/ 216635 h 876877"/>
              <a:gd name="connsiteX57" fmla="*/ 130367 w 360090"/>
              <a:gd name="connsiteY57" fmla="*/ 201462 h 876877"/>
              <a:gd name="connsiteX58" fmla="*/ 151106 w 360090"/>
              <a:gd name="connsiteY58" fmla="*/ 200194 h 876877"/>
              <a:gd name="connsiteX59" fmla="*/ 177523 w 360090"/>
              <a:gd name="connsiteY59" fmla="*/ 181096 h 876877"/>
              <a:gd name="connsiteX60" fmla="*/ 206135 w 360090"/>
              <a:gd name="connsiteY60" fmla="*/ 161605 h 876877"/>
              <a:gd name="connsiteX61" fmla="*/ 211399 w 360090"/>
              <a:gd name="connsiteY61" fmla="*/ 164626 h 876877"/>
              <a:gd name="connsiteX62" fmla="*/ 213567 w 360090"/>
              <a:gd name="connsiteY62" fmla="*/ 169336 h 876877"/>
              <a:gd name="connsiteX63" fmla="*/ 204230 w 360090"/>
              <a:gd name="connsiteY63" fmla="*/ 187824 h 876877"/>
              <a:gd name="connsiteX64" fmla="*/ 185040 w 360090"/>
              <a:gd name="connsiteY64" fmla="*/ 195614 h 876877"/>
              <a:gd name="connsiteX65" fmla="*/ 152608 w 360090"/>
              <a:gd name="connsiteY65" fmla="*/ 220136 h 876877"/>
              <a:gd name="connsiteX66" fmla="*/ 121078 w 360090"/>
              <a:gd name="connsiteY66" fmla="*/ 243362 h 876877"/>
              <a:gd name="connsiteX67" fmla="*/ 120417 w 360090"/>
              <a:gd name="connsiteY67" fmla="*/ 244883 h 876877"/>
              <a:gd name="connsiteX68" fmla="*/ 123857 w 360090"/>
              <a:gd name="connsiteY68" fmla="*/ 244776 h 876877"/>
              <a:gd name="connsiteX69" fmla="*/ 271027 w 360090"/>
              <a:gd name="connsiteY69" fmla="*/ 189175 h 876877"/>
              <a:gd name="connsiteX70" fmla="*/ 289897 w 360090"/>
              <a:gd name="connsiteY70" fmla="*/ 183302 h 876877"/>
              <a:gd name="connsiteX71" fmla="*/ 308975 w 360090"/>
              <a:gd name="connsiteY71" fmla="*/ 179649 h 876877"/>
              <a:gd name="connsiteX72" fmla="*/ 317544 w 360090"/>
              <a:gd name="connsiteY72" fmla="*/ 173431 h 876877"/>
              <a:gd name="connsiteX73" fmla="*/ 327534 w 360090"/>
              <a:gd name="connsiteY73" fmla="*/ 170443 h 876877"/>
              <a:gd name="connsiteX74" fmla="*/ 343408 w 360090"/>
              <a:gd name="connsiteY74" fmla="*/ 164476 h 876877"/>
              <a:gd name="connsiteX75" fmla="*/ 352739 w 360090"/>
              <a:gd name="connsiteY75" fmla="*/ 166404 h 876877"/>
              <a:gd name="connsiteX76" fmla="*/ 359049 w 360090"/>
              <a:gd name="connsiteY76" fmla="*/ 171975 h 876877"/>
              <a:gd name="connsiteX77" fmla="*/ 328902 w 360090"/>
              <a:gd name="connsiteY77" fmla="*/ 191042 h 876877"/>
              <a:gd name="connsiteX78" fmla="*/ 290461 w 360090"/>
              <a:gd name="connsiteY78" fmla="*/ 205283 h 876877"/>
              <a:gd name="connsiteX79" fmla="*/ 292080 w 360090"/>
              <a:gd name="connsiteY79" fmla="*/ 206626 h 876877"/>
              <a:gd name="connsiteX80" fmla="*/ 290557 w 360090"/>
              <a:gd name="connsiteY80" fmla="*/ 216292 h 876877"/>
              <a:gd name="connsiteX81" fmla="*/ 282961 w 360090"/>
              <a:gd name="connsiteY81" fmla="*/ 220923 h 876877"/>
              <a:gd name="connsiteX82" fmla="*/ 240486 w 360090"/>
              <a:gd name="connsiteY82" fmla="*/ 249920 h 876877"/>
              <a:gd name="connsiteX83" fmla="*/ 195581 w 360090"/>
              <a:gd name="connsiteY83" fmla="*/ 276904 h 876877"/>
              <a:gd name="connsiteX84" fmla="*/ 192329 w 360090"/>
              <a:gd name="connsiteY84" fmla="*/ 282063 h 876877"/>
              <a:gd name="connsiteX85" fmla="*/ 184011 w 360090"/>
              <a:gd name="connsiteY85" fmla="*/ 280975 h 876877"/>
              <a:gd name="connsiteX86" fmla="*/ 179915 w 360090"/>
              <a:gd name="connsiteY86" fmla="*/ 285093 h 876877"/>
              <a:gd name="connsiteX87" fmla="*/ 180262 w 360090"/>
              <a:gd name="connsiteY87" fmla="*/ 288795 h 876877"/>
              <a:gd name="connsiteX88" fmla="*/ 167315 w 360090"/>
              <a:gd name="connsiteY88" fmla="*/ 294114 h 876877"/>
              <a:gd name="connsiteX89" fmla="*/ 159018 w 360090"/>
              <a:gd name="connsiteY89" fmla="*/ 301240 h 876877"/>
              <a:gd name="connsiteX90" fmla="*/ 176789 w 360090"/>
              <a:gd name="connsiteY90" fmla="*/ 299577 h 876877"/>
              <a:gd name="connsiteX91" fmla="*/ 184055 w 360090"/>
              <a:gd name="connsiteY91" fmla="*/ 297403 h 876877"/>
              <a:gd name="connsiteX92" fmla="*/ 186462 w 360090"/>
              <a:gd name="connsiteY92" fmla="*/ 291203 h 876877"/>
              <a:gd name="connsiteX93" fmla="*/ 197465 w 360090"/>
              <a:gd name="connsiteY93" fmla="*/ 289052 h 876877"/>
              <a:gd name="connsiteX94" fmla="*/ 208260 w 360090"/>
              <a:gd name="connsiteY94" fmla="*/ 284681 h 876877"/>
              <a:gd name="connsiteX95" fmla="*/ 245376 w 360090"/>
              <a:gd name="connsiteY95" fmla="*/ 266269 h 876877"/>
              <a:gd name="connsiteX96" fmla="*/ 261805 w 360090"/>
              <a:gd name="connsiteY96" fmla="*/ 266225 h 876877"/>
              <a:gd name="connsiteX97" fmla="*/ 270551 w 360090"/>
              <a:gd name="connsiteY97" fmla="*/ 263913 h 876877"/>
              <a:gd name="connsiteX98" fmla="*/ 274440 w 360090"/>
              <a:gd name="connsiteY98" fmla="*/ 257574 h 876877"/>
              <a:gd name="connsiteX99" fmla="*/ 291656 w 360090"/>
              <a:gd name="connsiteY99" fmla="*/ 249986 h 876877"/>
              <a:gd name="connsiteX100" fmla="*/ 307924 w 360090"/>
              <a:gd name="connsiteY100" fmla="*/ 240248 h 876877"/>
              <a:gd name="connsiteX101" fmla="*/ 324192 w 360090"/>
              <a:gd name="connsiteY101" fmla="*/ 230510 h 876877"/>
              <a:gd name="connsiteX102" fmla="*/ 360011 w 360090"/>
              <a:gd name="connsiteY102" fmla="*/ 230145 h 876877"/>
              <a:gd name="connsiteX103" fmla="*/ 358366 w 360090"/>
              <a:gd name="connsiteY103" fmla="*/ 244492 h 876877"/>
              <a:gd name="connsiteX104" fmla="*/ 346587 w 360090"/>
              <a:gd name="connsiteY104" fmla="*/ 246340 h 876877"/>
              <a:gd name="connsiteX105" fmla="*/ 337828 w 360090"/>
              <a:gd name="connsiteY105" fmla="*/ 256496 h 876877"/>
              <a:gd name="connsiteX106" fmla="*/ 328861 w 360090"/>
              <a:gd name="connsiteY106" fmla="*/ 264432 h 876877"/>
              <a:gd name="connsiteX107" fmla="*/ 302064 w 360090"/>
              <a:gd name="connsiteY107" fmla="*/ 277396 h 876877"/>
              <a:gd name="connsiteX108" fmla="*/ 283102 w 360090"/>
              <a:gd name="connsiteY108" fmla="*/ 293538 h 876877"/>
              <a:gd name="connsiteX109" fmla="*/ 283102 w 360090"/>
              <a:gd name="connsiteY109" fmla="*/ 293610 h 876877"/>
              <a:gd name="connsiteX110" fmla="*/ 282815 w 360090"/>
              <a:gd name="connsiteY110" fmla="*/ 293782 h 876877"/>
              <a:gd name="connsiteX111" fmla="*/ 282348 w 360090"/>
              <a:gd name="connsiteY111" fmla="*/ 294179 h 876877"/>
              <a:gd name="connsiteX112" fmla="*/ 280827 w 360090"/>
              <a:gd name="connsiteY112" fmla="*/ 294971 h 876877"/>
              <a:gd name="connsiteX113" fmla="*/ 270479 w 360090"/>
              <a:gd name="connsiteY113" fmla="*/ 301166 h 876877"/>
              <a:gd name="connsiteX114" fmla="*/ 266397 w 360090"/>
              <a:gd name="connsiteY114" fmla="*/ 302488 h 876877"/>
              <a:gd name="connsiteX115" fmla="*/ 243888 w 360090"/>
              <a:gd name="connsiteY115" fmla="*/ 314212 h 876877"/>
              <a:gd name="connsiteX116" fmla="*/ 238413 w 360090"/>
              <a:gd name="connsiteY116" fmla="*/ 331530 h 876877"/>
              <a:gd name="connsiteX117" fmla="*/ 220792 w 360090"/>
              <a:gd name="connsiteY117" fmla="*/ 338780 h 876877"/>
              <a:gd name="connsiteX118" fmla="*/ 196390 w 360090"/>
              <a:gd name="connsiteY118" fmla="*/ 353388 h 876877"/>
              <a:gd name="connsiteX119" fmla="*/ 184509 w 360090"/>
              <a:gd name="connsiteY119" fmla="*/ 356943 h 876877"/>
              <a:gd name="connsiteX120" fmla="*/ 174159 w 360090"/>
              <a:gd name="connsiteY120" fmla="*/ 362281 h 876877"/>
              <a:gd name="connsiteX121" fmla="*/ 172030 w 360090"/>
              <a:gd name="connsiteY121" fmla="*/ 370406 h 876877"/>
              <a:gd name="connsiteX122" fmla="*/ 165742 w 360090"/>
              <a:gd name="connsiteY122" fmla="*/ 371362 h 876877"/>
              <a:gd name="connsiteX123" fmla="*/ 163263 w 360090"/>
              <a:gd name="connsiteY123" fmla="*/ 378523 h 876877"/>
              <a:gd name="connsiteX124" fmla="*/ 161177 w 360090"/>
              <a:gd name="connsiteY124" fmla="*/ 378372 h 876877"/>
              <a:gd name="connsiteX125" fmla="*/ 156846 w 360090"/>
              <a:gd name="connsiteY125" fmla="*/ 385788 h 876877"/>
              <a:gd name="connsiteX126" fmla="*/ 156718 w 360090"/>
              <a:gd name="connsiteY126" fmla="*/ 388041 h 876877"/>
              <a:gd name="connsiteX127" fmla="*/ 160386 w 360090"/>
              <a:gd name="connsiteY127" fmla="*/ 385701 h 876877"/>
              <a:gd name="connsiteX128" fmla="*/ 163263 w 360090"/>
              <a:gd name="connsiteY128" fmla="*/ 378523 h 876877"/>
              <a:gd name="connsiteX129" fmla="*/ 185031 w 360090"/>
              <a:gd name="connsiteY129" fmla="*/ 373685 h 876877"/>
              <a:gd name="connsiteX130" fmla="*/ 205793 w 360090"/>
              <a:gd name="connsiteY130" fmla="*/ 370061 h 876877"/>
              <a:gd name="connsiteX131" fmla="*/ 210567 w 360090"/>
              <a:gd name="connsiteY131" fmla="*/ 355236 h 876877"/>
              <a:gd name="connsiteX132" fmla="*/ 231340 w 360090"/>
              <a:gd name="connsiteY132" fmla="*/ 355720 h 876877"/>
              <a:gd name="connsiteX133" fmla="*/ 259271 w 360090"/>
              <a:gd name="connsiteY133" fmla="*/ 338914 h 876877"/>
              <a:gd name="connsiteX134" fmla="*/ 289423 w 360090"/>
              <a:gd name="connsiteY134" fmla="*/ 321901 h 876877"/>
              <a:gd name="connsiteX135" fmla="*/ 294415 w 360090"/>
              <a:gd name="connsiteY135" fmla="*/ 325355 h 876877"/>
              <a:gd name="connsiteX136" fmla="*/ 296178 w 360090"/>
              <a:gd name="connsiteY136" fmla="*/ 330232 h 876877"/>
              <a:gd name="connsiteX137" fmla="*/ 285317 w 360090"/>
              <a:gd name="connsiteY137" fmla="*/ 347868 h 876877"/>
              <a:gd name="connsiteX138" fmla="*/ 265539 w 360090"/>
              <a:gd name="connsiteY138" fmla="*/ 354013 h 876877"/>
              <a:gd name="connsiteX139" fmla="*/ 231158 w 360090"/>
              <a:gd name="connsiteY139" fmla="*/ 375718 h 876877"/>
              <a:gd name="connsiteX140" fmla="*/ 197782 w 360090"/>
              <a:gd name="connsiteY140" fmla="*/ 396206 h 876877"/>
              <a:gd name="connsiteX141" fmla="*/ 195237 w 360090"/>
              <a:gd name="connsiteY141" fmla="*/ 400926 h 876877"/>
              <a:gd name="connsiteX142" fmla="*/ 187832 w 360090"/>
              <a:gd name="connsiteY142" fmla="*/ 401619 h 876877"/>
              <a:gd name="connsiteX143" fmla="*/ 182354 w 360090"/>
              <a:gd name="connsiteY143" fmla="*/ 404933 h 876877"/>
              <a:gd name="connsiteX144" fmla="*/ 182740 w 360090"/>
              <a:gd name="connsiteY144" fmla="*/ 411059 h 876877"/>
              <a:gd name="connsiteX145" fmla="*/ 169348 w 360090"/>
              <a:gd name="connsiteY145" fmla="*/ 413619 h 876877"/>
              <a:gd name="connsiteX146" fmla="*/ 159600 w 360090"/>
              <a:gd name="connsiteY146" fmla="*/ 419200 h 876877"/>
              <a:gd name="connsiteX147" fmla="*/ 143726 w 360090"/>
              <a:gd name="connsiteY147" fmla="*/ 425167 h 876877"/>
              <a:gd name="connsiteX148" fmla="*/ 142134 w 360090"/>
              <a:gd name="connsiteY148" fmla="*/ 428968 h 876877"/>
              <a:gd name="connsiteX149" fmla="*/ 151639 w 360090"/>
              <a:gd name="connsiteY149" fmla="*/ 438857 h 876877"/>
              <a:gd name="connsiteX150" fmla="*/ 141271 w 360090"/>
              <a:gd name="connsiteY150" fmla="*/ 443174 h 876877"/>
              <a:gd name="connsiteX151" fmla="*/ 136596 w 360090"/>
              <a:gd name="connsiteY151" fmla="*/ 445862 h 876877"/>
              <a:gd name="connsiteX152" fmla="*/ 151351 w 360090"/>
              <a:gd name="connsiteY152" fmla="*/ 456758 h 876877"/>
              <a:gd name="connsiteX153" fmla="*/ 166763 w 360090"/>
              <a:gd name="connsiteY153" fmla="*/ 479778 h 876877"/>
              <a:gd name="connsiteX154" fmla="*/ 162186 w 360090"/>
              <a:gd name="connsiteY154" fmla="*/ 492717 h 876877"/>
              <a:gd name="connsiteX155" fmla="*/ 153340 w 360090"/>
              <a:gd name="connsiteY155" fmla="*/ 495972 h 876877"/>
              <a:gd name="connsiteX156" fmla="*/ 148568 w 360090"/>
              <a:gd name="connsiteY156" fmla="*/ 498846 h 876877"/>
              <a:gd name="connsiteX157" fmla="*/ 145009 w 360090"/>
              <a:gd name="connsiteY157" fmla="*/ 502727 h 876877"/>
              <a:gd name="connsiteX158" fmla="*/ 152553 w 360090"/>
              <a:gd name="connsiteY158" fmla="*/ 503515 h 876877"/>
              <a:gd name="connsiteX159" fmla="*/ 187028 w 360090"/>
              <a:gd name="connsiteY159" fmla="*/ 504770 h 876877"/>
              <a:gd name="connsiteX160" fmla="*/ 199664 w 360090"/>
              <a:gd name="connsiteY160" fmla="*/ 496118 h 876877"/>
              <a:gd name="connsiteX161" fmla="*/ 202712 w 360090"/>
              <a:gd name="connsiteY161" fmla="*/ 490792 h 876877"/>
              <a:gd name="connsiteX162" fmla="*/ 209614 w 360090"/>
              <a:gd name="connsiteY162" fmla="*/ 490706 h 876877"/>
              <a:gd name="connsiteX163" fmla="*/ 213206 w 360090"/>
              <a:gd name="connsiteY163" fmla="*/ 487195 h 876877"/>
              <a:gd name="connsiteX164" fmla="*/ 213364 w 360090"/>
              <a:gd name="connsiteY164" fmla="*/ 482886 h 876877"/>
              <a:gd name="connsiteX165" fmla="*/ 239742 w 360090"/>
              <a:gd name="connsiteY165" fmla="*/ 477429 h 876877"/>
              <a:gd name="connsiteX166" fmla="*/ 266121 w 360090"/>
              <a:gd name="connsiteY166" fmla="*/ 471974 h 876877"/>
              <a:gd name="connsiteX167" fmla="*/ 292715 w 360090"/>
              <a:gd name="connsiteY167" fmla="*/ 458841 h 876877"/>
              <a:gd name="connsiteX168" fmla="*/ 321564 w 360090"/>
              <a:gd name="connsiteY168" fmla="*/ 457821 h 876877"/>
              <a:gd name="connsiteX169" fmla="*/ 326655 w 360090"/>
              <a:gd name="connsiteY169" fmla="*/ 448382 h 876877"/>
              <a:gd name="connsiteX170" fmla="*/ 333337 w 360090"/>
              <a:gd name="connsiteY170" fmla="*/ 441968 h 876877"/>
              <a:gd name="connsiteX171" fmla="*/ 343872 w 360090"/>
              <a:gd name="connsiteY171" fmla="*/ 440795 h 876877"/>
              <a:gd name="connsiteX172" fmla="*/ 356273 w 360090"/>
              <a:gd name="connsiteY172" fmla="*/ 445610 h 876877"/>
              <a:gd name="connsiteX173" fmla="*/ 354998 w 360090"/>
              <a:gd name="connsiteY173" fmla="*/ 459921 h 876877"/>
              <a:gd name="connsiteX174" fmla="*/ 341785 w 360090"/>
              <a:gd name="connsiteY174" fmla="*/ 466386 h 876877"/>
              <a:gd name="connsiteX175" fmla="*/ 317662 w 360090"/>
              <a:gd name="connsiteY175" fmla="*/ 472005 h 876877"/>
              <a:gd name="connsiteX176" fmla="*/ 299021 w 360090"/>
              <a:gd name="connsiteY176" fmla="*/ 488314 h 876877"/>
              <a:gd name="connsiteX177" fmla="*/ 273381 w 360090"/>
              <a:gd name="connsiteY177" fmla="*/ 505653 h 876877"/>
              <a:gd name="connsiteX178" fmla="*/ 240661 w 360090"/>
              <a:gd name="connsiteY178" fmla="*/ 519171 h 876877"/>
              <a:gd name="connsiteX179" fmla="*/ 237854 w 360090"/>
              <a:gd name="connsiteY179" fmla="*/ 527090 h 876877"/>
              <a:gd name="connsiteX180" fmla="*/ 230987 w 360090"/>
              <a:gd name="connsiteY180" fmla="*/ 527545 h 876877"/>
              <a:gd name="connsiteX181" fmla="*/ 221430 w 360090"/>
              <a:gd name="connsiteY181" fmla="*/ 541138 h 876877"/>
              <a:gd name="connsiteX182" fmla="*/ 218951 w 360090"/>
              <a:gd name="connsiteY182" fmla="*/ 558549 h 876877"/>
              <a:gd name="connsiteX183" fmla="*/ 174227 w 360090"/>
              <a:gd name="connsiteY183" fmla="*/ 577486 h 876877"/>
              <a:gd name="connsiteX184" fmla="*/ 138005 w 360090"/>
              <a:gd name="connsiteY184" fmla="*/ 603471 h 876877"/>
              <a:gd name="connsiteX185" fmla="*/ 115654 w 360090"/>
              <a:gd name="connsiteY185" fmla="*/ 604069 h 876877"/>
              <a:gd name="connsiteX186" fmla="*/ 97158 w 360090"/>
              <a:gd name="connsiteY186" fmla="*/ 611962 h 876877"/>
              <a:gd name="connsiteX187" fmla="*/ 79878 w 360090"/>
              <a:gd name="connsiteY187" fmla="*/ 620862 h 876877"/>
              <a:gd name="connsiteX188" fmla="*/ 77471 w 360090"/>
              <a:gd name="connsiteY188" fmla="*/ 627062 h 876877"/>
              <a:gd name="connsiteX189" fmla="*/ 100419 w 360090"/>
              <a:gd name="connsiteY189" fmla="*/ 622861 h 876877"/>
              <a:gd name="connsiteX190" fmla="*/ 124582 w 360090"/>
              <a:gd name="connsiteY190" fmla="*/ 619665 h 876877"/>
              <a:gd name="connsiteX191" fmla="*/ 138603 w 360090"/>
              <a:gd name="connsiteY191" fmla="*/ 625823 h 876877"/>
              <a:gd name="connsiteX192" fmla="*/ 131294 w 360090"/>
              <a:gd name="connsiteY192" fmla="*/ 611569 h 876877"/>
              <a:gd name="connsiteX193" fmla="*/ 138836 w 360090"/>
              <a:gd name="connsiteY193" fmla="*/ 612356 h 876877"/>
              <a:gd name="connsiteX194" fmla="*/ 145783 w 360090"/>
              <a:gd name="connsiteY194" fmla="*/ 616748 h 876877"/>
              <a:gd name="connsiteX195" fmla="*/ 147488 w 360090"/>
              <a:gd name="connsiteY195" fmla="*/ 624991 h 876877"/>
              <a:gd name="connsiteX196" fmla="*/ 157310 w 360090"/>
              <a:gd name="connsiteY196" fmla="*/ 622204 h 876877"/>
              <a:gd name="connsiteX197" fmla="*/ 164704 w 360090"/>
              <a:gd name="connsiteY197" fmla="*/ 617404 h 876877"/>
              <a:gd name="connsiteX198" fmla="*/ 174116 w 360090"/>
              <a:gd name="connsiteY198" fmla="*/ 612229 h 876877"/>
              <a:gd name="connsiteX199" fmla="*/ 184328 w 360090"/>
              <a:gd name="connsiteY199" fmla="*/ 603617 h 876877"/>
              <a:gd name="connsiteX200" fmla="*/ 178083 w 360090"/>
              <a:gd name="connsiteY200" fmla="*/ 584782 h 876877"/>
              <a:gd name="connsiteX201" fmla="*/ 198262 w 360090"/>
              <a:gd name="connsiteY201" fmla="*/ 576918 h 876877"/>
              <a:gd name="connsiteX202" fmla="*/ 211772 w 360090"/>
              <a:gd name="connsiteY202" fmla="*/ 593580 h 876877"/>
              <a:gd name="connsiteX203" fmla="*/ 201076 w 360090"/>
              <a:gd name="connsiteY203" fmla="*/ 597009 h 876877"/>
              <a:gd name="connsiteX204" fmla="*/ 191593 w 360090"/>
              <a:gd name="connsiteY204" fmla="*/ 601444 h 876877"/>
              <a:gd name="connsiteX205" fmla="*/ 194045 w 360090"/>
              <a:gd name="connsiteY205" fmla="*/ 611671 h 876877"/>
              <a:gd name="connsiteX206" fmla="*/ 194876 w 360090"/>
              <a:gd name="connsiteY206" fmla="*/ 620556 h 876877"/>
              <a:gd name="connsiteX207" fmla="*/ 193136 w 360090"/>
              <a:gd name="connsiteY207" fmla="*/ 621719 h 876877"/>
              <a:gd name="connsiteX208" fmla="*/ 197453 w 360090"/>
              <a:gd name="connsiteY208" fmla="*/ 624602 h 876877"/>
              <a:gd name="connsiteX209" fmla="*/ 189259 w 360090"/>
              <a:gd name="connsiteY209" fmla="*/ 634017 h 876877"/>
              <a:gd name="connsiteX210" fmla="*/ 180424 w 360090"/>
              <a:gd name="connsiteY210" fmla="*/ 640266 h 876877"/>
              <a:gd name="connsiteX211" fmla="*/ 185246 w 360090"/>
              <a:gd name="connsiteY211" fmla="*/ 645360 h 876877"/>
              <a:gd name="connsiteX212" fmla="*/ 173080 w 360090"/>
              <a:gd name="connsiteY212" fmla="*/ 653033 h 876877"/>
              <a:gd name="connsiteX213" fmla="*/ 154874 w 360090"/>
              <a:gd name="connsiteY213" fmla="*/ 655669 h 876877"/>
              <a:gd name="connsiteX214" fmla="*/ 154787 w 360090"/>
              <a:gd name="connsiteY214" fmla="*/ 655716 h 876877"/>
              <a:gd name="connsiteX215" fmla="*/ 145434 w 360090"/>
              <a:gd name="connsiteY215" fmla="*/ 662904 h 876877"/>
              <a:gd name="connsiteX216" fmla="*/ 140901 w 360090"/>
              <a:gd name="connsiteY216" fmla="*/ 663111 h 876877"/>
              <a:gd name="connsiteX217" fmla="*/ 133954 w 360090"/>
              <a:gd name="connsiteY217" fmla="*/ 666811 h 876877"/>
              <a:gd name="connsiteX218" fmla="*/ 135738 w 360090"/>
              <a:gd name="connsiteY218" fmla="*/ 667923 h 876877"/>
              <a:gd name="connsiteX219" fmla="*/ 135611 w 360090"/>
              <a:gd name="connsiteY219" fmla="*/ 673819 h 876877"/>
              <a:gd name="connsiteX220" fmla="*/ 140411 w 360090"/>
              <a:gd name="connsiteY220" fmla="*/ 673083 h 876877"/>
              <a:gd name="connsiteX221" fmla="*/ 144657 w 360090"/>
              <a:gd name="connsiteY221" fmla="*/ 674554 h 876877"/>
              <a:gd name="connsiteX222" fmla="*/ 139514 w 360090"/>
              <a:gd name="connsiteY222" fmla="*/ 677462 h 876877"/>
              <a:gd name="connsiteX223" fmla="*/ 133364 w 360090"/>
              <a:gd name="connsiteY223" fmla="*/ 681585 h 876877"/>
              <a:gd name="connsiteX224" fmla="*/ 126241 w 360090"/>
              <a:gd name="connsiteY224" fmla="*/ 685460 h 876877"/>
              <a:gd name="connsiteX225" fmla="*/ 104148 w 360090"/>
              <a:gd name="connsiteY225" fmla="*/ 705374 h 876877"/>
              <a:gd name="connsiteX226" fmla="*/ 111376 w 360090"/>
              <a:gd name="connsiteY226" fmla="*/ 718002 h 876877"/>
              <a:gd name="connsiteX227" fmla="*/ 93372 w 360090"/>
              <a:gd name="connsiteY227" fmla="*/ 733132 h 876877"/>
              <a:gd name="connsiteX228" fmla="*/ 95778 w 360090"/>
              <a:gd name="connsiteY228" fmla="*/ 734429 h 876877"/>
              <a:gd name="connsiteX229" fmla="*/ 97457 w 360090"/>
              <a:gd name="connsiteY229" fmla="*/ 733293 h 876877"/>
              <a:gd name="connsiteX230" fmla="*/ 113733 w 360090"/>
              <a:gd name="connsiteY230" fmla="*/ 731045 h 876877"/>
              <a:gd name="connsiteX231" fmla="*/ 122091 w 360090"/>
              <a:gd name="connsiteY231" fmla="*/ 727580 h 876877"/>
              <a:gd name="connsiteX232" fmla="*/ 125094 w 360090"/>
              <a:gd name="connsiteY232" fmla="*/ 720776 h 876877"/>
              <a:gd name="connsiteX233" fmla="*/ 141137 w 360090"/>
              <a:gd name="connsiteY233" fmla="*/ 710950 h 876877"/>
              <a:gd name="connsiteX234" fmla="*/ 155951 w 360090"/>
              <a:gd name="connsiteY234" fmla="*/ 699116 h 876877"/>
              <a:gd name="connsiteX235" fmla="*/ 170764 w 360090"/>
              <a:gd name="connsiteY235" fmla="*/ 687285 h 876877"/>
              <a:gd name="connsiteX236" fmla="*/ 206212 w 360090"/>
              <a:gd name="connsiteY236" fmla="*/ 682119 h 876877"/>
              <a:gd name="connsiteX237" fmla="*/ 206505 w 360090"/>
              <a:gd name="connsiteY237" fmla="*/ 696554 h 876877"/>
              <a:gd name="connsiteX238" fmla="*/ 195081 w 360090"/>
              <a:gd name="connsiteY238" fmla="*/ 699967 h 876877"/>
              <a:gd name="connsiteX239" fmla="*/ 187764 w 360090"/>
              <a:gd name="connsiteY239" fmla="*/ 711206 h 876877"/>
              <a:gd name="connsiteX240" fmla="*/ 179942 w 360090"/>
              <a:gd name="connsiteY240" fmla="*/ 720274 h 876877"/>
              <a:gd name="connsiteX241" fmla="*/ 155127 w 360090"/>
              <a:gd name="connsiteY241" fmla="*/ 736716 h 876877"/>
              <a:gd name="connsiteX242" fmla="*/ 137839 w 360090"/>
              <a:gd name="connsiteY242" fmla="*/ 755992 h 876877"/>
              <a:gd name="connsiteX243" fmla="*/ 102415 w 360090"/>
              <a:gd name="connsiteY243" fmla="*/ 781001 h 876877"/>
              <a:gd name="connsiteX244" fmla="*/ 99312 w 360090"/>
              <a:gd name="connsiteY244" fmla="*/ 798897 h 876877"/>
              <a:gd name="connsiteX245" fmla="*/ 82824 w 360090"/>
              <a:gd name="connsiteY245" fmla="*/ 808447 h 876877"/>
              <a:gd name="connsiteX246" fmla="*/ 60602 w 360090"/>
              <a:gd name="connsiteY246" fmla="*/ 826197 h 876877"/>
              <a:gd name="connsiteX247" fmla="*/ 34696 w 360090"/>
              <a:gd name="connsiteY247" fmla="*/ 837930 h 876877"/>
              <a:gd name="connsiteX248" fmla="*/ 31146 w 360090"/>
              <a:gd name="connsiteY248" fmla="*/ 855548 h 876877"/>
              <a:gd name="connsiteX249" fmla="*/ 13087 w 360090"/>
              <a:gd name="connsiteY249" fmla="*/ 856683 h 876877"/>
              <a:gd name="connsiteX250" fmla="*/ 845 w 360090"/>
              <a:gd name="connsiteY250" fmla="*/ 876317 h 876877"/>
              <a:gd name="connsiteX251" fmla="*/ 0 w 360090"/>
              <a:gd name="connsiteY251" fmla="*/ 876877 h 876877"/>
              <a:gd name="connsiteX252" fmla="*/ 0 w 360090"/>
              <a:gd name="connsiteY252" fmla="*/ 117053 h 876877"/>
              <a:gd name="connsiteX253" fmla="*/ 16944 w 360090"/>
              <a:gd name="connsiteY253" fmla="*/ 109433 h 876877"/>
              <a:gd name="connsiteX254" fmla="*/ 22818 w 360090"/>
              <a:gd name="connsiteY254" fmla="*/ 100067 h 876877"/>
              <a:gd name="connsiteX255" fmla="*/ 34662 w 360090"/>
              <a:gd name="connsiteY255" fmla="*/ 98697 h 876877"/>
              <a:gd name="connsiteX256" fmla="*/ 176626 w 360090"/>
              <a:gd name="connsiteY256" fmla="*/ 30900 h 876877"/>
              <a:gd name="connsiteX257" fmla="*/ 194934 w 360090"/>
              <a:gd name="connsiteY257" fmla="*/ 23457 h 876877"/>
              <a:gd name="connsiteX258" fmla="*/ 213638 w 360090"/>
              <a:gd name="connsiteY258" fmla="*/ 18210 h 876877"/>
              <a:gd name="connsiteX259" fmla="*/ 221651 w 360090"/>
              <a:gd name="connsiteY259" fmla="*/ 11294 h 876877"/>
              <a:gd name="connsiteX260" fmla="*/ 231355 w 360090"/>
              <a:gd name="connsiteY260" fmla="*/ 7474 h 876877"/>
              <a:gd name="connsiteX261" fmla="*/ 246671 w 360090"/>
              <a:gd name="connsiteY261" fmla="*/ 190 h 8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60090" h="876877">
                <a:moveTo>
                  <a:pt x="246671" y="190"/>
                </a:moveTo>
                <a:cubicBezTo>
                  <a:pt x="249767" y="-270"/>
                  <a:pt x="252919" y="108"/>
                  <a:pt x="256130" y="1326"/>
                </a:cubicBezTo>
                <a:cubicBezTo>
                  <a:pt x="259339" y="2544"/>
                  <a:pt x="261591" y="4218"/>
                  <a:pt x="262886" y="6347"/>
                </a:cubicBezTo>
                <a:cubicBezTo>
                  <a:pt x="260822" y="11157"/>
                  <a:pt x="251345" y="18336"/>
                  <a:pt x="234453" y="27885"/>
                </a:cubicBezTo>
                <a:cubicBezTo>
                  <a:pt x="217561" y="37435"/>
                  <a:pt x="205192" y="43244"/>
                  <a:pt x="197347" y="45313"/>
                </a:cubicBezTo>
                <a:lnTo>
                  <a:pt x="199074" y="46515"/>
                </a:lnTo>
                <a:cubicBezTo>
                  <a:pt x="199877" y="50809"/>
                  <a:pt x="199641" y="54062"/>
                  <a:pt x="198371" y="56273"/>
                </a:cubicBezTo>
                <a:cubicBezTo>
                  <a:pt x="197099" y="58487"/>
                  <a:pt x="194707" y="60238"/>
                  <a:pt x="191193" y="61528"/>
                </a:cubicBezTo>
                <a:cubicBezTo>
                  <a:pt x="179925" y="73122"/>
                  <a:pt x="166630" y="83945"/>
                  <a:pt x="151309" y="94001"/>
                </a:cubicBezTo>
                <a:cubicBezTo>
                  <a:pt x="135989" y="104055"/>
                  <a:pt x="121830" y="114278"/>
                  <a:pt x="108837" y="124671"/>
                </a:cubicBezTo>
                <a:cubicBezTo>
                  <a:pt x="108779" y="128206"/>
                  <a:pt x="107842" y="130012"/>
                  <a:pt x="106031" y="130086"/>
                </a:cubicBezTo>
                <a:cubicBezTo>
                  <a:pt x="104217" y="130158"/>
                  <a:pt x="101425" y="130031"/>
                  <a:pt x="97650" y="129700"/>
                </a:cubicBezTo>
                <a:cubicBezTo>
                  <a:pt x="96256" y="131399"/>
                  <a:pt x="95010" y="132882"/>
                  <a:pt x="93916" y="134150"/>
                </a:cubicBezTo>
                <a:cubicBezTo>
                  <a:pt x="92821" y="135416"/>
                  <a:pt x="93040" y="136636"/>
                  <a:pt x="94573" y="137809"/>
                </a:cubicBezTo>
                <a:cubicBezTo>
                  <a:pt x="91336" y="139774"/>
                  <a:pt x="87186" y="141906"/>
                  <a:pt x="82121" y="144200"/>
                </a:cubicBezTo>
                <a:cubicBezTo>
                  <a:pt x="77055" y="146495"/>
                  <a:pt x="74499" y="149093"/>
                  <a:pt x="74454" y="151999"/>
                </a:cubicBezTo>
                <a:lnTo>
                  <a:pt x="92020" y="148844"/>
                </a:lnTo>
                <a:cubicBezTo>
                  <a:pt x="95022" y="148369"/>
                  <a:pt x="97372" y="147443"/>
                  <a:pt x="99078" y="146067"/>
                </a:cubicBezTo>
                <a:cubicBezTo>
                  <a:pt x="100782" y="144690"/>
                  <a:pt x="101407" y="142564"/>
                  <a:pt x="100953" y="139686"/>
                </a:cubicBezTo>
                <a:cubicBezTo>
                  <a:pt x="104066" y="139127"/>
                  <a:pt x="107659" y="138104"/>
                  <a:pt x="111736" y="136618"/>
                </a:cubicBezTo>
                <a:cubicBezTo>
                  <a:pt x="115815" y="135128"/>
                  <a:pt x="119277" y="133374"/>
                  <a:pt x="122124" y="131352"/>
                </a:cubicBezTo>
                <a:lnTo>
                  <a:pt x="157559" y="109879"/>
                </a:lnTo>
                <a:lnTo>
                  <a:pt x="173926" y="108452"/>
                </a:lnTo>
                <a:cubicBezTo>
                  <a:pt x="177048" y="107953"/>
                  <a:pt x="179889" y="106940"/>
                  <a:pt x="182446" y="105411"/>
                </a:cubicBezTo>
                <a:cubicBezTo>
                  <a:pt x="185006" y="103880"/>
                  <a:pt x="186120" y="101666"/>
                  <a:pt x="185787" y="98766"/>
                </a:cubicBezTo>
                <a:lnTo>
                  <a:pt x="202302" y="89757"/>
                </a:lnTo>
                <a:cubicBezTo>
                  <a:pt x="205445" y="83401"/>
                  <a:pt x="210574" y="79710"/>
                  <a:pt x="217693" y="78684"/>
                </a:cubicBezTo>
                <a:cubicBezTo>
                  <a:pt x="224813" y="77657"/>
                  <a:pt x="229943" y="73966"/>
                  <a:pt x="233084" y="67609"/>
                </a:cubicBezTo>
                <a:lnTo>
                  <a:pt x="268744" y="64230"/>
                </a:lnTo>
                <a:cubicBezTo>
                  <a:pt x="269707" y="72053"/>
                  <a:pt x="269564" y="76864"/>
                  <a:pt x="268313" y="78662"/>
                </a:cubicBezTo>
                <a:cubicBezTo>
                  <a:pt x="267061" y="80460"/>
                  <a:pt x="263202" y="81406"/>
                  <a:pt x="256732" y="81497"/>
                </a:cubicBezTo>
                <a:cubicBezTo>
                  <a:pt x="256628" y="88631"/>
                  <a:pt x="254003" y="92250"/>
                  <a:pt x="248859" y="92355"/>
                </a:cubicBezTo>
                <a:cubicBezTo>
                  <a:pt x="243715" y="92459"/>
                  <a:pt x="240959" y="95347"/>
                  <a:pt x="240592" y="101017"/>
                </a:cubicBezTo>
                <a:cubicBezTo>
                  <a:pt x="234406" y="103387"/>
                  <a:pt x="225870" y="108446"/>
                  <a:pt x="214983" y="116193"/>
                </a:cubicBezTo>
                <a:cubicBezTo>
                  <a:pt x="204096" y="123940"/>
                  <a:pt x="198018" y="130068"/>
                  <a:pt x="196749" y="134578"/>
                </a:cubicBezTo>
                <a:lnTo>
                  <a:pt x="160113" y="157776"/>
                </a:lnTo>
                <a:cubicBezTo>
                  <a:pt x="160659" y="164668"/>
                  <a:pt x="159326" y="170573"/>
                  <a:pt x="156116" y="175494"/>
                </a:cubicBezTo>
                <a:cubicBezTo>
                  <a:pt x="152908" y="180415"/>
                  <a:pt x="147258" y="183317"/>
                  <a:pt x="139170" y="184203"/>
                </a:cubicBezTo>
                <a:cubicBezTo>
                  <a:pt x="132487" y="190126"/>
                  <a:pt x="124792" y="195661"/>
                  <a:pt x="116085" y="200814"/>
                </a:cubicBezTo>
                <a:cubicBezTo>
                  <a:pt x="107375" y="205967"/>
                  <a:pt x="98554" y="209440"/>
                  <a:pt x="89620" y="211231"/>
                </a:cubicBezTo>
                <a:lnTo>
                  <a:pt x="85191" y="228648"/>
                </a:lnTo>
                <a:lnTo>
                  <a:pt x="67099" y="228875"/>
                </a:lnTo>
                <a:lnTo>
                  <a:pt x="53886" y="247869"/>
                </a:lnTo>
                <a:cubicBezTo>
                  <a:pt x="49167" y="249818"/>
                  <a:pt x="45354" y="252078"/>
                  <a:pt x="42446" y="254645"/>
                </a:cubicBezTo>
                <a:cubicBezTo>
                  <a:pt x="39539" y="257214"/>
                  <a:pt x="35895" y="258309"/>
                  <a:pt x="31514" y="257930"/>
                </a:cubicBezTo>
                <a:cubicBezTo>
                  <a:pt x="29346" y="259359"/>
                  <a:pt x="27451" y="261777"/>
                  <a:pt x="25827" y="265185"/>
                </a:cubicBezTo>
                <a:cubicBezTo>
                  <a:pt x="24203" y="268594"/>
                  <a:pt x="23472" y="271180"/>
                  <a:pt x="23633" y="272946"/>
                </a:cubicBezTo>
                <a:cubicBezTo>
                  <a:pt x="23477" y="275241"/>
                  <a:pt x="24104" y="276639"/>
                  <a:pt x="25518" y="277141"/>
                </a:cubicBezTo>
                <a:cubicBezTo>
                  <a:pt x="26931" y="277642"/>
                  <a:pt x="28029" y="277446"/>
                  <a:pt x="28813" y="276551"/>
                </a:cubicBezTo>
                <a:cubicBezTo>
                  <a:pt x="28889" y="268917"/>
                  <a:pt x="32469" y="265001"/>
                  <a:pt x="39548" y="264798"/>
                </a:cubicBezTo>
                <a:cubicBezTo>
                  <a:pt x="46626" y="264600"/>
                  <a:pt x="52456" y="264812"/>
                  <a:pt x="57038" y="265437"/>
                </a:cubicBezTo>
                <a:lnTo>
                  <a:pt x="75056" y="239536"/>
                </a:lnTo>
                <a:lnTo>
                  <a:pt x="76784" y="240737"/>
                </a:lnTo>
                <a:cubicBezTo>
                  <a:pt x="79006" y="239613"/>
                  <a:pt x="81055" y="238050"/>
                  <a:pt x="82930" y="236044"/>
                </a:cubicBezTo>
                <a:cubicBezTo>
                  <a:pt x="84806" y="234038"/>
                  <a:pt x="85560" y="231575"/>
                  <a:pt x="85191" y="228648"/>
                </a:cubicBezTo>
                <a:cubicBezTo>
                  <a:pt x="93138" y="227507"/>
                  <a:pt x="100234" y="225288"/>
                  <a:pt x="106474" y="221995"/>
                </a:cubicBezTo>
                <a:cubicBezTo>
                  <a:pt x="112715" y="218702"/>
                  <a:pt x="119509" y="216916"/>
                  <a:pt x="126858" y="216635"/>
                </a:cubicBezTo>
                <a:cubicBezTo>
                  <a:pt x="125052" y="207107"/>
                  <a:pt x="126221" y="202049"/>
                  <a:pt x="130367" y="201462"/>
                </a:cubicBezTo>
                <a:cubicBezTo>
                  <a:pt x="134512" y="200875"/>
                  <a:pt x="141424" y="200452"/>
                  <a:pt x="151106" y="200194"/>
                </a:cubicBezTo>
                <a:cubicBezTo>
                  <a:pt x="158255" y="198281"/>
                  <a:pt x="167062" y="191913"/>
                  <a:pt x="177523" y="181096"/>
                </a:cubicBezTo>
                <a:cubicBezTo>
                  <a:pt x="187983" y="170277"/>
                  <a:pt x="197521" y="163780"/>
                  <a:pt x="206135" y="161605"/>
                </a:cubicBezTo>
                <a:cubicBezTo>
                  <a:pt x="208448" y="162038"/>
                  <a:pt x="210203" y="163046"/>
                  <a:pt x="211399" y="164626"/>
                </a:cubicBezTo>
                <a:cubicBezTo>
                  <a:pt x="212596" y="166204"/>
                  <a:pt x="213319" y="167773"/>
                  <a:pt x="213567" y="169336"/>
                </a:cubicBezTo>
                <a:cubicBezTo>
                  <a:pt x="214185" y="176812"/>
                  <a:pt x="211073" y="182976"/>
                  <a:pt x="204230" y="187824"/>
                </a:cubicBezTo>
                <a:cubicBezTo>
                  <a:pt x="197387" y="192673"/>
                  <a:pt x="190990" y="195269"/>
                  <a:pt x="185040" y="195614"/>
                </a:cubicBezTo>
                <a:cubicBezTo>
                  <a:pt x="173205" y="203877"/>
                  <a:pt x="162395" y="212050"/>
                  <a:pt x="152608" y="220136"/>
                </a:cubicBezTo>
                <a:cubicBezTo>
                  <a:pt x="142820" y="228221"/>
                  <a:pt x="132310" y="235965"/>
                  <a:pt x="121078" y="243362"/>
                </a:cubicBezTo>
                <a:lnTo>
                  <a:pt x="120417" y="244883"/>
                </a:lnTo>
                <a:lnTo>
                  <a:pt x="123857" y="244776"/>
                </a:lnTo>
                <a:lnTo>
                  <a:pt x="271027" y="189175"/>
                </a:lnTo>
                <a:cubicBezTo>
                  <a:pt x="278144" y="188074"/>
                  <a:pt x="284434" y="186115"/>
                  <a:pt x="289897" y="183302"/>
                </a:cubicBezTo>
                <a:cubicBezTo>
                  <a:pt x="295361" y="180487"/>
                  <a:pt x="301719" y="179270"/>
                  <a:pt x="308975" y="179649"/>
                </a:cubicBezTo>
                <a:cubicBezTo>
                  <a:pt x="311140" y="177174"/>
                  <a:pt x="313997" y="175102"/>
                  <a:pt x="317544" y="173431"/>
                </a:cubicBezTo>
                <a:cubicBezTo>
                  <a:pt x="321092" y="171762"/>
                  <a:pt x="324421" y="170765"/>
                  <a:pt x="327534" y="170443"/>
                </a:cubicBezTo>
                <a:lnTo>
                  <a:pt x="343408" y="164476"/>
                </a:lnTo>
                <a:cubicBezTo>
                  <a:pt x="346532" y="164277"/>
                  <a:pt x="349643" y="164919"/>
                  <a:pt x="352739" y="166404"/>
                </a:cubicBezTo>
                <a:cubicBezTo>
                  <a:pt x="355834" y="167888"/>
                  <a:pt x="357937" y="169745"/>
                  <a:pt x="359049" y="171975"/>
                </a:cubicBezTo>
                <a:cubicBezTo>
                  <a:pt x="356587" y="176594"/>
                  <a:pt x="346537" y="182949"/>
                  <a:pt x="328902" y="191042"/>
                </a:cubicBezTo>
                <a:cubicBezTo>
                  <a:pt x="311266" y="199135"/>
                  <a:pt x="298452" y="203881"/>
                  <a:pt x="290461" y="205283"/>
                </a:cubicBezTo>
                <a:lnTo>
                  <a:pt x="292080" y="206626"/>
                </a:lnTo>
                <a:cubicBezTo>
                  <a:pt x="292518" y="210973"/>
                  <a:pt x="292010" y="214195"/>
                  <a:pt x="290557" y="216292"/>
                </a:cubicBezTo>
                <a:cubicBezTo>
                  <a:pt x="289103" y="218388"/>
                  <a:pt x="286572" y="219932"/>
                  <a:pt x="282961" y="220923"/>
                </a:cubicBezTo>
                <a:cubicBezTo>
                  <a:pt x="270758" y="231527"/>
                  <a:pt x="256599" y="241192"/>
                  <a:pt x="240486" y="249920"/>
                </a:cubicBezTo>
                <a:cubicBezTo>
                  <a:pt x="224372" y="258649"/>
                  <a:pt x="209404" y="267643"/>
                  <a:pt x="195581" y="276904"/>
                </a:cubicBezTo>
                <a:cubicBezTo>
                  <a:pt x="195225" y="280423"/>
                  <a:pt x="194141" y="282143"/>
                  <a:pt x="192329" y="282063"/>
                </a:cubicBezTo>
                <a:cubicBezTo>
                  <a:pt x="190517" y="281984"/>
                  <a:pt x="187744" y="281621"/>
                  <a:pt x="184011" y="280975"/>
                </a:cubicBezTo>
                <a:cubicBezTo>
                  <a:pt x="182478" y="282550"/>
                  <a:pt x="181113" y="283922"/>
                  <a:pt x="179915" y="285093"/>
                </a:cubicBezTo>
                <a:cubicBezTo>
                  <a:pt x="178717" y="286263"/>
                  <a:pt x="178833" y="287497"/>
                  <a:pt x="180262" y="288795"/>
                </a:cubicBezTo>
                <a:cubicBezTo>
                  <a:pt x="176872" y="290481"/>
                  <a:pt x="172556" y="292255"/>
                  <a:pt x="167315" y="294114"/>
                </a:cubicBezTo>
                <a:cubicBezTo>
                  <a:pt x="162073" y="295974"/>
                  <a:pt x="159308" y="298349"/>
                  <a:pt x="159018" y="301240"/>
                </a:cubicBezTo>
                <a:lnTo>
                  <a:pt x="176789" y="299577"/>
                </a:lnTo>
                <a:cubicBezTo>
                  <a:pt x="179818" y="299355"/>
                  <a:pt x="182240" y="298631"/>
                  <a:pt x="184055" y="297403"/>
                </a:cubicBezTo>
                <a:cubicBezTo>
                  <a:pt x="185869" y="296174"/>
                  <a:pt x="186673" y="294108"/>
                  <a:pt x="186462" y="291203"/>
                </a:cubicBezTo>
                <a:cubicBezTo>
                  <a:pt x="189609" y="290908"/>
                  <a:pt x="193276" y="290191"/>
                  <a:pt x="197465" y="289052"/>
                </a:cubicBezTo>
                <a:cubicBezTo>
                  <a:pt x="201653" y="287913"/>
                  <a:pt x="205251" y="286455"/>
                  <a:pt x="208260" y="284681"/>
                </a:cubicBezTo>
                <a:lnTo>
                  <a:pt x="245376" y="266269"/>
                </a:lnTo>
                <a:lnTo>
                  <a:pt x="261805" y="266225"/>
                </a:lnTo>
                <a:cubicBezTo>
                  <a:pt x="264957" y="265992"/>
                  <a:pt x="267873" y="265221"/>
                  <a:pt x="270551" y="263913"/>
                </a:cubicBezTo>
                <a:cubicBezTo>
                  <a:pt x="273230" y="262604"/>
                  <a:pt x="274526" y="260491"/>
                  <a:pt x="274440" y="257574"/>
                </a:cubicBezTo>
                <a:lnTo>
                  <a:pt x="291656" y="249986"/>
                </a:lnTo>
                <a:cubicBezTo>
                  <a:pt x="295321" y="243918"/>
                  <a:pt x="300744" y="240671"/>
                  <a:pt x="307924" y="240248"/>
                </a:cubicBezTo>
                <a:cubicBezTo>
                  <a:pt x="315105" y="239826"/>
                  <a:pt x="320527" y="236579"/>
                  <a:pt x="324192" y="230510"/>
                </a:cubicBezTo>
                <a:lnTo>
                  <a:pt x="360011" y="230145"/>
                </a:lnTo>
                <a:cubicBezTo>
                  <a:pt x="360312" y="238022"/>
                  <a:pt x="359763" y="242804"/>
                  <a:pt x="358366" y="244492"/>
                </a:cubicBezTo>
                <a:cubicBezTo>
                  <a:pt x="356967" y="246177"/>
                  <a:pt x="353041" y="246794"/>
                  <a:pt x="346587" y="246340"/>
                </a:cubicBezTo>
                <a:cubicBezTo>
                  <a:pt x="345883" y="253440"/>
                  <a:pt x="342963" y="256825"/>
                  <a:pt x="337828" y="256496"/>
                </a:cubicBezTo>
                <a:cubicBezTo>
                  <a:pt x="332693" y="256168"/>
                  <a:pt x="329705" y="258813"/>
                  <a:pt x="328861" y="264432"/>
                </a:cubicBezTo>
                <a:cubicBezTo>
                  <a:pt x="322498" y="266272"/>
                  <a:pt x="313565" y="270593"/>
                  <a:pt x="302064" y="277396"/>
                </a:cubicBezTo>
                <a:lnTo>
                  <a:pt x="283102" y="293538"/>
                </a:lnTo>
                <a:lnTo>
                  <a:pt x="283102" y="293610"/>
                </a:lnTo>
                <a:lnTo>
                  <a:pt x="282815" y="293782"/>
                </a:lnTo>
                <a:lnTo>
                  <a:pt x="282348" y="294179"/>
                </a:lnTo>
                <a:lnTo>
                  <a:pt x="280827" y="294971"/>
                </a:lnTo>
                <a:lnTo>
                  <a:pt x="270479" y="301166"/>
                </a:lnTo>
                <a:lnTo>
                  <a:pt x="266397" y="302488"/>
                </a:lnTo>
                <a:lnTo>
                  <a:pt x="243888" y="314212"/>
                </a:lnTo>
                <a:cubicBezTo>
                  <a:pt x="243850" y="321124"/>
                  <a:pt x="242025" y="326897"/>
                  <a:pt x="238413" y="331530"/>
                </a:cubicBezTo>
                <a:cubicBezTo>
                  <a:pt x="234800" y="336162"/>
                  <a:pt x="228927" y="338579"/>
                  <a:pt x="220792" y="338780"/>
                </a:cubicBezTo>
                <a:cubicBezTo>
                  <a:pt x="213635" y="344119"/>
                  <a:pt x="205502" y="348988"/>
                  <a:pt x="196390" y="353388"/>
                </a:cubicBezTo>
                <a:lnTo>
                  <a:pt x="184509" y="356943"/>
                </a:lnTo>
                <a:lnTo>
                  <a:pt x="174159" y="362281"/>
                </a:lnTo>
                <a:cubicBezTo>
                  <a:pt x="174768" y="366546"/>
                  <a:pt x="174058" y="369256"/>
                  <a:pt x="172030" y="370406"/>
                </a:cubicBezTo>
                <a:lnTo>
                  <a:pt x="165742" y="371362"/>
                </a:lnTo>
                <a:lnTo>
                  <a:pt x="163263" y="378523"/>
                </a:lnTo>
                <a:lnTo>
                  <a:pt x="161177" y="378372"/>
                </a:lnTo>
                <a:lnTo>
                  <a:pt x="156846" y="385788"/>
                </a:lnTo>
                <a:lnTo>
                  <a:pt x="156718" y="388041"/>
                </a:lnTo>
                <a:lnTo>
                  <a:pt x="160386" y="385701"/>
                </a:lnTo>
                <a:cubicBezTo>
                  <a:pt x="162424" y="383861"/>
                  <a:pt x="163383" y="381468"/>
                  <a:pt x="163263" y="378523"/>
                </a:cubicBezTo>
                <a:cubicBezTo>
                  <a:pt x="171280" y="378053"/>
                  <a:pt x="178535" y="376440"/>
                  <a:pt x="185031" y="373685"/>
                </a:cubicBezTo>
                <a:cubicBezTo>
                  <a:pt x="191527" y="370929"/>
                  <a:pt x="198448" y="369722"/>
                  <a:pt x="205793" y="370061"/>
                </a:cubicBezTo>
                <a:cubicBezTo>
                  <a:pt x="204797" y="360413"/>
                  <a:pt x="206388" y="355472"/>
                  <a:pt x="210567" y="355236"/>
                </a:cubicBezTo>
                <a:cubicBezTo>
                  <a:pt x="214747" y="355000"/>
                  <a:pt x="221672" y="355162"/>
                  <a:pt x="231340" y="355720"/>
                </a:cubicBezTo>
                <a:cubicBezTo>
                  <a:pt x="238625" y="354416"/>
                  <a:pt x="247935" y="348813"/>
                  <a:pt x="259271" y="338914"/>
                </a:cubicBezTo>
                <a:cubicBezTo>
                  <a:pt x="270607" y="329015"/>
                  <a:pt x="280657" y="323344"/>
                  <a:pt x="289423" y="321901"/>
                </a:cubicBezTo>
                <a:cubicBezTo>
                  <a:pt x="291692" y="322529"/>
                  <a:pt x="293355" y="323680"/>
                  <a:pt x="294415" y="325355"/>
                </a:cubicBezTo>
                <a:cubicBezTo>
                  <a:pt x="295475" y="327030"/>
                  <a:pt x="296062" y="328655"/>
                  <a:pt x="296178" y="330232"/>
                </a:cubicBezTo>
                <a:cubicBezTo>
                  <a:pt x="296164" y="337734"/>
                  <a:pt x="292544" y="343612"/>
                  <a:pt x="285317" y="347868"/>
                </a:cubicBezTo>
                <a:cubicBezTo>
                  <a:pt x="278091" y="352122"/>
                  <a:pt x="271498" y="354171"/>
                  <a:pt x="265539" y="354013"/>
                </a:cubicBezTo>
                <a:cubicBezTo>
                  <a:pt x="253051" y="361250"/>
                  <a:pt x="241591" y="368485"/>
                  <a:pt x="231158" y="375718"/>
                </a:cubicBezTo>
                <a:cubicBezTo>
                  <a:pt x="220724" y="382948"/>
                  <a:pt x="209598" y="389779"/>
                  <a:pt x="197782" y="396206"/>
                </a:cubicBezTo>
                <a:cubicBezTo>
                  <a:pt x="197981" y="398989"/>
                  <a:pt x="197132" y="400562"/>
                  <a:pt x="195237" y="400926"/>
                </a:cubicBezTo>
                <a:cubicBezTo>
                  <a:pt x="193341" y="401291"/>
                  <a:pt x="190873" y="401521"/>
                  <a:pt x="187832" y="401619"/>
                </a:cubicBezTo>
                <a:cubicBezTo>
                  <a:pt x="184910" y="401986"/>
                  <a:pt x="183084" y="403090"/>
                  <a:pt x="182354" y="404933"/>
                </a:cubicBezTo>
                <a:cubicBezTo>
                  <a:pt x="181624" y="406775"/>
                  <a:pt x="181752" y="408817"/>
                  <a:pt x="182740" y="411059"/>
                </a:cubicBezTo>
                <a:cubicBezTo>
                  <a:pt x="178140" y="411458"/>
                  <a:pt x="173676" y="412312"/>
                  <a:pt x="169348" y="413619"/>
                </a:cubicBezTo>
                <a:cubicBezTo>
                  <a:pt x="165020" y="414926"/>
                  <a:pt x="161771" y="416787"/>
                  <a:pt x="159600" y="419200"/>
                </a:cubicBezTo>
                <a:lnTo>
                  <a:pt x="143726" y="425167"/>
                </a:lnTo>
                <a:lnTo>
                  <a:pt x="142134" y="428968"/>
                </a:lnTo>
                <a:lnTo>
                  <a:pt x="151639" y="438857"/>
                </a:lnTo>
                <a:cubicBezTo>
                  <a:pt x="147428" y="439770"/>
                  <a:pt x="143971" y="441210"/>
                  <a:pt x="141271" y="443174"/>
                </a:cubicBezTo>
                <a:lnTo>
                  <a:pt x="136596" y="445862"/>
                </a:lnTo>
                <a:lnTo>
                  <a:pt x="151351" y="456758"/>
                </a:lnTo>
                <a:cubicBezTo>
                  <a:pt x="160628" y="463763"/>
                  <a:pt x="165765" y="471436"/>
                  <a:pt x="166763" y="479778"/>
                </a:cubicBezTo>
                <a:cubicBezTo>
                  <a:pt x="166368" y="485198"/>
                  <a:pt x="164842" y="489511"/>
                  <a:pt x="162186" y="492717"/>
                </a:cubicBezTo>
                <a:cubicBezTo>
                  <a:pt x="159529" y="495922"/>
                  <a:pt x="156581" y="497008"/>
                  <a:pt x="153340" y="495972"/>
                </a:cubicBezTo>
                <a:cubicBezTo>
                  <a:pt x="152388" y="496777"/>
                  <a:pt x="150797" y="497735"/>
                  <a:pt x="148568" y="498846"/>
                </a:cubicBezTo>
                <a:cubicBezTo>
                  <a:pt x="146337" y="499957"/>
                  <a:pt x="145151" y="501251"/>
                  <a:pt x="145009" y="502727"/>
                </a:cubicBezTo>
                <a:lnTo>
                  <a:pt x="152553" y="503515"/>
                </a:lnTo>
                <a:lnTo>
                  <a:pt x="187028" y="504770"/>
                </a:lnTo>
                <a:lnTo>
                  <a:pt x="199664" y="496118"/>
                </a:lnTo>
                <a:cubicBezTo>
                  <a:pt x="200053" y="492627"/>
                  <a:pt x="201069" y="490852"/>
                  <a:pt x="202712" y="490792"/>
                </a:cubicBezTo>
                <a:cubicBezTo>
                  <a:pt x="204357" y="490731"/>
                  <a:pt x="206657" y="490702"/>
                  <a:pt x="209614" y="490706"/>
                </a:cubicBezTo>
                <a:cubicBezTo>
                  <a:pt x="211670" y="489735"/>
                  <a:pt x="212868" y="488565"/>
                  <a:pt x="213206" y="487195"/>
                </a:cubicBezTo>
                <a:cubicBezTo>
                  <a:pt x="213546" y="485825"/>
                  <a:pt x="213598" y="484388"/>
                  <a:pt x="213364" y="482886"/>
                </a:cubicBezTo>
                <a:cubicBezTo>
                  <a:pt x="222226" y="481808"/>
                  <a:pt x="231019" y="479988"/>
                  <a:pt x="239742" y="477429"/>
                </a:cubicBezTo>
                <a:cubicBezTo>
                  <a:pt x="248466" y="474870"/>
                  <a:pt x="257259" y="473052"/>
                  <a:pt x="266121" y="471974"/>
                </a:cubicBezTo>
                <a:cubicBezTo>
                  <a:pt x="273988" y="465915"/>
                  <a:pt x="282853" y="461537"/>
                  <a:pt x="292715" y="458841"/>
                </a:cubicBezTo>
                <a:cubicBezTo>
                  <a:pt x="302577" y="456143"/>
                  <a:pt x="312193" y="455804"/>
                  <a:pt x="321564" y="457821"/>
                </a:cubicBezTo>
                <a:lnTo>
                  <a:pt x="326655" y="448382"/>
                </a:lnTo>
                <a:cubicBezTo>
                  <a:pt x="327954" y="445303"/>
                  <a:pt x="330182" y="443166"/>
                  <a:pt x="333337" y="441968"/>
                </a:cubicBezTo>
                <a:cubicBezTo>
                  <a:pt x="336493" y="440770"/>
                  <a:pt x="340005" y="440379"/>
                  <a:pt x="343872" y="440795"/>
                </a:cubicBezTo>
                <a:cubicBezTo>
                  <a:pt x="352703" y="436732"/>
                  <a:pt x="356837" y="438337"/>
                  <a:pt x="356273" y="445610"/>
                </a:cubicBezTo>
                <a:cubicBezTo>
                  <a:pt x="357080" y="451572"/>
                  <a:pt x="356655" y="456342"/>
                  <a:pt x="354998" y="459921"/>
                </a:cubicBezTo>
                <a:cubicBezTo>
                  <a:pt x="353341" y="463499"/>
                  <a:pt x="348936" y="465655"/>
                  <a:pt x="341785" y="466386"/>
                </a:cubicBezTo>
                <a:cubicBezTo>
                  <a:pt x="336214" y="466721"/>
                  <a:pt x="328173" y="468593"/>
                  <a:pt x="317662" y="472005"/>
                </a:cubicBezTo>
                <a:cubicBezTo>
                  <a:pt x="307151" y="475416"/>
                  <a:pt x="300937" y="480852"/>
                  <a:pt x="299021" y="488314"/>
                </a:cubicBezTo>
                <a:cubicBezTo>
                  <a:pt x="294056" y="492451"/>
                  <a:pt x="285508" y="498230"/>
                  <a:pt x="273381" y="505653"/>
                </a:cubicBezTo>
                <a:cubicBezTo>
                  <a:pt x="261253" y="513074"/>
                  <a:pt x="250347" y="517580"/>
                  <a:pt x="240661" y="519171"/>
                </a:cubicBezTo>
                <a:cubicBezTo>
                  <a:pt x="240908" y="523474"/>
                  <a:pt x="239973" y="526113"/>
                  <a:pt x="237854" y="527090"/>
                </a:cubicBezTo>
                <a:cubicBezTo>
                  <a:pt x="235737" y="528066"/>
                  <a:pt x="233447" y="528218"/>
                  <a:pt x="230987" y="527545"/>
                </a:cubicBezTo>
                <a:cubicBezTo>
                  <a:pt x="225957" y="528328"/>
                  <a:pt x="222770" y="532858"/>
                  <a:pt x="221430" y="541138"/>
                </a:cubicBezTo>
                <a:cubicBezTo>
                  <a:pt x="220087" y="549417"/>
                  <a:pt x="219261" y="555222"/>
                  <a:pt x="218951" y="558549"/>
                </a:cubicBezTo>
                <a:cubicBezTo>
                  <a:pt x="211035" y="560753"/>
                  <a:pt x="196126" y="567065"/>
                  <a:pt x="174227" y="577486"/>
                </a:cubicBezTo>
                <a:cubicBezTo>
                  <a:pt x="152328" y="587908"/>
                  <a:pt x="140253" y="596569"/>
                  <a:pt x="138005" y="603471"/>
                </a:cubicBezTo>
                <a:lnTo>
                  <a:pt x="115654" y="604069"/>
                </a:lnTo>
                <a:cubicBezTo>
                  <a:pt x="109219" y="606819"/>
                  <a:pt x="103054" y="609449"/>
                  <a:pt x="97158" y="611962"/>
                </a:cubicBezTo>
                <a:cubicBezTo>
                  <a:pt x="91263" y="614474"/>
                  <a:pt x="85502" y="617441"/>
                  <a:pt x="79878" y="620862"/>
                </a:cubicBezTo>
                <a:lnTo>
                  <a:pt x="77471" y="627062"/>
                </a:lnTo>
                <a:cubicBezTo>
                  <a:pt x="83584" y="630193"/>
                  <a:pt x="91233" y="628793"/>
                  <a:pt x="100419" y="622861"/>
                </a:cubicBezTo>
                <a:cubicBezTo>
                  <a:pt x="109605" y="616928"/>
                  <a:pt x="117659" y="615862"/>
                  <a:pt x="124582" y="619665"/>
                </a:cubicBezTo>
                <a:cubicBezTo>
                  <a:pt x="127774" y="621856"/>
                  <a:pt x="132448" y="623909"/>
                  <a:pt x="138603" y="625823"/>
                </a:cubicBezTo>
                <a:lnTo>
                  <a:pt x="131294" y="611569"/>
                </a:lnTo>
                <a:lnTo>
                  <a:pt x="138836" y="612356"/>
                </a:lnTo>
                <a:cubicBezTo>
                  <a:pt x="142462" y="612857"/>
                  <a:pt x="144777" y="614321"/>
                  <a:pt x="145783" y="616748"/>
                </a:cubicBezTo>
                <a:cubicBezTo>
                  <a:pt x="146788" y="619175"/>
                  <a:pt x="147357" y="621922"/>
                  <a:pt x="147488" y="624991"/>
                </a:cubicBezTo>
                <a:cubicBezTo>
                  <a:pt x="151132" y="624028"/>
                  <a:pt x="154406" y="623099"/>
                  <a:pt x="157310" y="622204"/>
                </a:cubicBezTo>
                <a:cubicBezTo>
                  <a:pt x="160215" y="621310"/>
                  <a:pt x="162679" y="619710"/>
                  <a:pt x="164704" y="617404"/>
                </a:cubicBezTo>
                <a:cubicBezTo>
                  <a:pt x="167677" y="616909"/>
                  <a:pt x="170814" y="615184"/>
                  <a:pt x="174116" y="612229"/>
                </a:cubicBezTo>
                <a:cubicBezTo>
                  <a:pt x="177419" y="609274"/>
                  <a:pt x="180823" y="606404"/>
                  <a:pt x="184328" y="603617"/>
                </a:cubicBezTo>
                <a:cubicBezTo>
                  <a:pt x="179424" y="599097"/>
                  <a:pt x="177342" y="592818"/>
                  <a:pt x="178083" y="584782"/>
                </a:cubicBezTo>
                <a:cubicBezTo>
                  <a:pt x="185897" y="585793"/>
                  <a:pt x="192623" y="583173"/>
                  <a:pt x="198262" y="576918"/>
                </a:cubicBezTo>
                <a:lnTo>
                  <a:pt x="211772" y="593580"/>
                </a:lnTo>
                <a:cubicBezTo>
                  <a:pt x="207498" y="594135"/>
                  <a:pt x="203932" y="595278"/>
                  <a:pt x="201076" y="597009"/>
                </a:cubicBezTo>
                <a:cubicBezTo>
                  <a:pt x="198218" y="598738"/>
                  <a:pt x="195058" y="600216"/>
                  <a:pt x="191593" y="601444"/>
                </a:cubicBezTo>
                <a:lnTo>
                  <a:pt x="194045" y="611671"/>
                </a:lnTo>
                <a:cubicBezTo>
                  <a:pt x="197284" y="614356"/>
                  <a:pt x="197561" y="617317"/>
                  <a:pt x="194876" y="620556"/>
                </a:cubicBezTo>
                <a:lnTo>
                  <a:pt x="193136" y="621719"/>
                </a:lnTo>
                <a:lnTo>
                  <a:pt x="197453" y="624602"/>
                </a:lnTo>
                <a:cubicBezTo>
                  <a:pt x="196543" y="627056"/>
                  <a:pt x="193812" y="630195"/>
                  <a:pt x="189259" y="634017"/>
                </a:cubicBezTo>
                <a:lnTo>
                  <a:pt x="180424" y="640266"/>
                </a:lnTo>
                <a:lnTo>
                  <a:pt x="185246" y="645360"/>
                </a:lnTo>
                <a:cubicBezTo>
                  <a:pt x="184190" y="649037"/>
                  <a:pt x="180135" y="651595"/>
                  <a:pt x="173080" y="653033"/>
                </a:cubicBezTo>
                <a:lnTo>
                  <a:pt x="154874" y="655669"/>
                </a:lnTo>
                <a:lnTo>
                  <a:pt x="154787" y="655716"/>
                </a:lnTo>
                <a:lnTo>
                  <a:pt x="145434" y="662904"/>
                </a:lnTo>
                <a:lnTo>
                  <a:pt x="140901" y="663111"/>
                </a:lnTo>
                <a:lnTo>
                  <a:pt x="133954" y="666811"/>
                </a:lnTo>
                <a:lnTo>
                  <a:pt x="135738" y="667923"/>
                </a:lnTo>
                <a:lnTo>
                  <a:pt x="135611" y="673819"/>
                </a:lnTo>
                <a:lnTo>
                  <a:pt x="140411" y="673083"/>
                </a:lnTo>
                <a:cubicBezTo>
                  <a:pt x="142365" y="673336"/>
                  <a:pt x="143780" y="673827"/>
                  <a:pt x="144657" y="674554"/>
                </a:cubicBezTo>
                <a:cubicBezTo>
                  <a:pt x="143767" y="675352"/>
                  <a:pt x="142052" y="676322"/>
                  <a:pt x="139514" y="677462"/>
                </a:cubicBezTo>
                <a:cubicBezTo>
                  <a:pt x="136975" y="678602"/>
                  <a:pt x="134925" y="679977"/>
                  <a:pt x="133364" y="681585"/>
                </a:cubicBezTo>
                <a:lnTo>
                  <a:pt x="126241" y="685460"/>
                </a:lnTo>
                <a:lnTo>
                  <a:pt x="104148" y="705374"/>
                </a:lnTo>
                <a:lnTo>
                  <a:pt x="111376" y="718002"/>
                </a:lnTo>
                <a:lnTo>
                  <a:pt x="93372" y="733132"/>
                </a:lnTo>
                <a:lnTo>
                  <a:pt x="95778" y="734429"/>
                </a:lnTo>
                <a:lnTo>
                  <a:pt x="97457" y="733293"/>
                </a:lnTo>
                <a:lnTo>
                  <a:pt x="113733" y="731045"/>
                </a:lnTo>
                <a:cubicBezTo>
                  <a:pt x="116827" y="730393"/>
                  <a:pt x="119612" y="729237"/>
                  <a:pt x="122091" y="727580"/>
                </a:cubicBezTo>
                <a:cubicBezTo>
                  <a:pt x="124569" y="725925"/>
                  <a:pt x="125570" y="723657"/>
                  <a:pt x="125094" y="720776"/>
                </a:cubicBezTo>
                <a:lnTo>
                  <a:pt x="141137" y="710950"/>
                </a:lnTo>
                <a:cubicBezTo>
                  <a:pt x="143954" y="704443"/>
                  <a:pt x="148893" y="700499"/>
                  <a:pt x="155951" y="699116"/>
                </a:cubicBezTo>
                <a:cubicBezTo>
                  <a:pt x="163011" y="697735"/>
                  <a:pt x="167948" y="693789"/>
                  <a:pt x="170764" y="687285"/>
                </a:cubicBezTo>
                <a:lnTo>
                  <a:pt x="206212" y="682119"/>
                </a:lnTo>
                <a:cubicBezTo>
                  <a:pt x="207566" y="689883"/>
                  <a:pt x="207664" y="694695"/>
                  <a:pt x="206505" y="696554"/>
                </a:cubicBezTo>
                <a:cubicBezTo>
                  <a:pt x="205347" y="698415"/>
                  <a:pt x="201538" y="699552"/>
                  <a:pt x="195081" y="699967"/>
                </a:cubicBezTo>
                <a:cubicBezTo>
                  <a:pt x="195336" y="707097"/>
                  <a:pt x="192896" y="710843"/>
                  <a:pt x="187764" y="711206"/>
                </a:cubicBezTo>
                <a:cubicBezTo>
                  <a:pt x="182632" y="711569"/>
                  <a:pt x="180025" y="714592"/>
                  <a:pt x="179942" y="720274"/>
                </a:cubicBezTo>
                <a:cubicBezTo>
                  <a:pt x="173884" y="722950"/>
                  <a:pt x="165612" y="728430"/>
                  <a:pt x="155127" y="736716"/>
                </a:cubicBezTo>
                <a:cubicBezTo>
                  <a:pt x="144642" y="744999"/>
                  <a:pt x="138880" y="751425"/>
                  <a:pt x="137839" y="755992"/>
                </a:cubicBezTo>
                <a:lnTo>
                  <a:pt x="102415" y="781001"/>
                </a:lnTo>
                <a:cubicBezTo>
                  <a:pt x="103305" y="787857"/>
                  <a:pt x="102272" y="793822"/>
                  <a:pt x="99312" y="798897"/>
                </a:cubicBezTo>
                <a:cubicBezTo>
                  <a:pt x="96355" y="803973"/>
                  <a:pt x="90858" y="807157"/>
                  <a:pt x="82824" y="808447"/>
                </a:cubicBezTo>
                <a:cubicBezTo>
                  <a:pt x="76448" y="814697"/>
                  <a:pt x="69041" y="820613"/>
                  <a:pt x="60602" y="826197"/>
                </a:cubicBezTo>
                <a:cubicBezTo>
                  <a:pt x="52164" y="831779"/>
                  <a:pt x="43528" y="835691"/>
                  <a:pt x="34696" y="837930"/>
                </a:cubicBezTo>
                <a:lnTo>
                  <a:pt x="31146" y="855548"/>
                </a:lnTo>
                <a:lnTo>
                  <a:pt x="13087" y="856683"/>
                </a:lnTo>
                <a:lnTo>
                  <a:pt x="845" y="876317"/>
                </a:lnTo>
                <a:lnTo>
                  <a:pt x="0" y="876877"/>
                </a:lnTo>
                <a:lnTo>
                  <a:pt x="0" y="117053"/>
                </a:lnTo>
                <a:lnTo>
                  <a:pt x="16944" y="109433"/>
                </a:lnTo>
                <a:cubicBezTo>
                  <a:pt x="17044" y="104377"/>
                  <a:pt x="19002" y="101256"/>
                  <a:pt x="22818" y="100067"/>
                </a:cubicBezTo>
                <a:cubicBezTo>
                  <a:pt x="26634" y="98878"/>
                  <a:pt x="30582" y="98422"/>
                  <a:pt x="34662" y="98697"/>
                </a:cubicBezTo>
                <a:lnTo>
                  <a:pt x="176626" y="30900"/>
                </a:lnTo>
                <a:cubicBezTo>
                  <a:pt x="183625" y="29202"/>
                  <a:pt x="189729" y="26721"/>
                  <a:pt x="194934" y="23457"/>
                </a:cubicBezTo>
                <a:cubicBezTo>
                  <a:pt x="200141" y="20191"/>
                  <a:pt x="206376" y="18443"/>
                  <a:pt x="213638" y="18210"/>
                </a:cubicBezTo>
                <a:cubicBezTo>
                  <a:pt x="215587" y="15563"/>
                  <a:pt x="218257" y="13257"/>
                  <a:pt x="221651" y="11294"/>
                </a:cubicBezTo>
                <a:cubicBezTo>
                  <a:pt x="225046" y="9330"/>
                  <a:pt x="228280" y="8058"/>
                  <a:pt x="231355" y="7474"/>
                </a:cubicBezTo>
                <a:lnTo>
                  <a:pt x="246671" y="19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B55ED9-71AC-45E8-B593-CFBECAC670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0574" y="1122832"/>
            <a:ext cx="4054191" cy="4590686"/>
          </a:xfrm>
          <a:prstGeom prst="rect">
            <a:avLst/>
          </a:prstGeom>
        </p:spPr>
      </p:pic>
      <p:pic>
        <p:nvPicPr>
          <p:cNvPr id="8" name="Picture 7">
            <a:extLst>
              <a:ext uri="{FF2B5EF4-FFF2-40B4-BE49-F238E27FC236}">
                <a16:creationId xmlns:a16="http://schemas.microsoft.com/office/drawing/2014/main" id="{5DED341D-F500-41C2-85D3-CD1E8117FC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384" y="610494"/>
            <a:ext cx="3767655" cy="2176461"/>
          </a:xfrm>
          <a:prstGeom prst="rect">
            <a:avLst/>
          </a:prstGeom>
        </p:spPr>
      </p:pic>
      <p:pic>
        <p:nvPicPr>
          <p:cNvPr id="595" name="Picture 594">
            <a:extLst>
              <a:ext uri="{FF2B5EF4-FFF2-40B4-BE49-F238E27FC236}">
                <a16:creationId xmlns:a16="http://schemas.microsoft.com/office/drawing/2014/main" id="{9FC74BEF-D8F2-4B86-B75C-D3A98E483B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784" y="762894"/>
            <a:ext cx="3767655" cy="2176461"/>
          </a:xfrm>
          <a:prstGeom prst="rect">
            <a:avLst/>
          </a:prstGeom>
        </p:spPr>
      </p:pic>
      <p:pic>
        <p:nvPicPr>
          <p:cNvPr id="596" name="Picture 595">
            <a:extLst>
              <a:ext uri="{FF2B5EF4-FFF2-40B4-BE49-F238E27FC236}">
                <a16:creationId xmlns:a16="http://schemas.microsoft.com/office/drawing/2014/main" id="{6CC675F3-C2CB-4CFF-97D7-F0E8ECCB31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6839" y="712662"/>
            <a:ext cx="3767655" cy="2176461"/>
          </a:xfrm>
          <a:prstGeom prst="rect">
            <a:avLst/>
          </a:prstGeom>
        </p:spPr>
      </p:pic>
      <p:pic>
        <p:nvPicPr>
          <p:cNvPr id="597" name="Picture 596">
            <a:extLst>
              <a:ext uri="{FF2B5EF4-FFF2-40B4-BE49-F238E27FC236}">
                <a16:creationId xmlns:a16="http://schemas.microsoft.com/office/drawing/2014/main" id="{680E8B16-A869-4E26-AEB5-87056A6808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62" y="1439328"/>
            <a:ext cx="3767655" cy="2176461"/>
          </a:xfrm>
          <a:prstGeom prst="rect">
            <a:avLst/>
          </a:prstGeom>
        </p:spPr>
      </p:pic>
      <p:pic>
        <p:nvPicPr>
          <p:cNvPr id="598" name="Picture 597">
            <a:extLst>
              <a:ext uri="{FF2B5EF4-FFF2-40B4-BE49-F238E27FC236}">
                <a16:creationId xmlns:a16="http://schemas.microsoft.com/office/drawing/2014/main" id="{FDFC7580-3C71-4147-9EDA-E52D6EEBC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25" y="2010393"/>
            <a:ext cx="3767655" cy="2176461"/>
          </a:xfrm>
          <a:prstGeom prst="rect">
            <a:avLst/>
          </a:prstGeom>
        </p:spPr>
      </p:pic>
      <p:pic>
        <p:nvPicPr>
          <p:cNvPr id="599" name="Picture 598">
            <a:extLst>
              <a:ext uri="{FF2B5EF4-FFF2-40B4-BE49-F238E27FC236}">
                <a16:creationId xmlns:a16="http://schemas.microsoft.com/office/drawing/2014/main" id="{0AFE4E07-5818-450D-BF1E-BBF0B87AA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9083" y="1401541"/>
            <a:ext cx="3767655" cy="2176461"/>
          </a:xfrm>
          <a:prstGeom prst="rect">
            <a:avLst/>
          </a:prstGeom>
        </p:spPr>
      </p:pic>
      <p:pic>
        <p:nvPicPr>
          <p:cNvPr id="600" name="Picture 599">
            <a:extLst>
              <a:ext uri="{FF2B5EF4-FFF2-40B4-BE49-F238E27FC236}">
                <a16:creationId xmlns:a16="http://schemas.microsoft.com/office/drawing/2014/main" id="{630D752E-AD57-4A97-8D62-1F46876575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7934" y="2931774"/>
            <a:ext cx="3767655" cy="2176461"/>
          </a:xfrm>
          <a:prstGeom prst="rect">
            <a:avLst/>
          </a:prstGeom>
        </p:spPr>
      </p:pic>
      <p:pic>
        <p:nvPicPr>
          <p:cNvPr id="601" name="Picture 600">
            <a:extLst>
              <a:ext uri="{FF2B5EF4-FFF2-40B4-BE49-F238E27FC236}">
                <a16:creationId xmlns:a16="http://schemas.microsoft.com/office/drawing/2014/main" id="{D039EA21-3F49-46B6-BD0B-277692268E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784" y="2581458"/>
            <a:ext cx="3767655" cy="2176461"/>
          </a:xfrm>
          <a:prstGeom prst="rect">
            <a:avLst/>
          </a:prstGeom>
        </p:spPr>
      </p:pic>
      <p:pic>
        <p:nvPicPr>
          <p:cNvPr id="602" name="Picture 601">
            <a:extLst>
              <a:ext uri="{FF2B5EF4-FFF2-40B4-BE49-F238E27FC236}">
                <a16:creationId xmlns:a16="http://schemas.microsoft.com/office/drawing/2014/main" id="{85BFBE89-37C3-447B-9409-5A3EC0EA5B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379" y="2941050"/>
            <a:ext cx="3767655" cy="2176461"/>
          </a:xfrm>
          <a:prstGeom prst="rect">
            <a:avLst/>
          </a:prstGeom>
        </p:spPr>
      </p:pic>
      <p:pic>
        <p:nvPicPr>
          <p:cNvPr id="603" name="Picture 602">
            <a:extLst>
              <a:ext uri="{FF2B5EF4-FFF2-40B4-BE49-F238E27FC236}">
                <a16:creationId xmlns:a16="http://schemas.microsoft.com/office/drawing/2014/main" id="{311E5646-67FF-44F2-B4E4-4AA5446E63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2167" y="3947141"/>
            <a:ext cx="3767655" cy="2176461"/>
          </a:xfrm>
          <a:prstGeom prst="rect">
            <a:avLst/>
          </a:prstGeom>
        </p:spPr>
      </p:pic>
      <p:pic>
        <p:nvPicPr>
          <p:cNvPr id="605" name="Picture 604">
            <a:extLst>
              <a:ext uri="{FF2B5EF4-FFF2-40B4-BE49-F238E27FC236}">
                <a16:creationId xmlns:a16="http://schemas.microsoft.com/office/drawing/2014/main" id="{E8EA528A-BA25-43E7-8996-3C5E361AE2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91" y="3717957"/>
            <a:ext cx="3767655" cy="2176461"/>
          </a:xfrm>
          <a:prstGeom prst="rect">
            <a:avLst/>
          </a:prstGeom>
        </p:spPr>
      </p:pic>
      <p:pic>
        <p:nvPicPr>
          <p:cNvPr id="141" name="!!30">
            <a:extLst>
              <a:ext uri="{FF2B5EF4-FFF2-40B4-BE49-F238E27FC236}">
                <a16:creationId xmlns:a16="http://schemas.microsoft.com/office/drawing/2014/main" id="{74C63EC3-AC66-4471-ADA7-A328E90C7852}"/>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2240833" y="4236339"/>
            <a:ext cx="4323438" cy="4323438"/>
          </a:xfrm>
          <a:prstGeom prst="rect">
            <a:avLst/>
          </a:prstGeom>
        </p:spPr>
      </p:pic>
      <p:pic>
        <p:nvPicPr>
          <p:cNvPr id="606" name="Picture 605">
            <a:extLst>
              <a:ext uri="{FF2B5EF4-FFF2-40B4-BE49-F238E27FC236}">
                <a16:creationId xmlns:a16="http://schemas.microsoft.com/office/drawing/2014/main" id="{55481FEB-06B4-4B33-B61C-59240A729C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7609" y="2934565"/>
            <a:ext cx="3767655" cy="2176461"/>
          </a:xfrm>
          <a:prstGeom prst="rect">
            <a:avLst/>
          </a:prstGeom>
        </p:spPr>
      </p:pic>
      <p:pic>
        <p:nvPicPr>
          <p:cNvPr id="607" name="Picture 606">
            <a:extLst>
              <a:ext uri="{FF2B5EF4-FFF2-40B4-BE49-F238E27FC236}">
                <a16:creationId xmlns:a16="http://schemas.microsoft.com/office/drawing/2014/main" id="{C91FC873-3363-400C-9DA3-803E24E21F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4959" y="3759352"/>
            <a:ext cx="3767655" cy="2176461"/>
          </a:xfrm>
          <a:prstGeom prst="rect">
            <a:avLst/>
          </a:prstGeom>
        </p:spPr>
      </p:pic>
      <p:pic>
        <p:nvPicPr>
          <p:cNvPr id="608" name="Picture 607">
            <a:extLst>
              <a:ext uri="{FF2B5EF4-FFF2-40B4-BE49-F238E27FC236}">
                <a16:creationId xmlns:a16="http://schemas.microsoft.com/office/drawing/2014/main" id="{15481573-DFBC-4F8E-B43D-1C29A64E62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161" y="1371703"/>
            <a:ext cx="3767655" cy="2176461"/>
          </a:xfrm>
          <a:prstGeom prst="rect">
            <a:avLst/>
          </a:prstGeom>
        </p:spPr>
      </p:pic>
      <p:pic>
        <p:nvPicPr>
          <p:cNvPr id="56" name="Picture 55">
            <a:extLst>
              <a:ext uri="{FF2B5EF4-FFF2-40B4-BE49-F238E27FC236}">
                <a16:creationId xmlns:a16="http://schemas.microsoft.com/office/drawing/2014/main" id="{A1D7F19B-81BE-4A58-AFBE-982A39BF9E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6836" y="2191825"/>
            <a:ext cx="3767655" cy="2176461"/>
          </a:xfrm>
          <a:prstGeom prst="rect">
            <a:avLst/>
          </a:prstGeom>
        </p:spPr>
      </p:pic>
      <p:pic>
        <p:nvPicPr>
          <p:cNvPr id="146" name="Picture 145">
            <a:extLst>
              <a:ext uri="{FF2B5EF4-FFF2-40B4-BE49-F238E27FC236}">
                <a16:creationId xmlns:a16="http://schemas.microsoft.com/office/drawing/2014/main" id="{FDC8922B-CB3C-4460-A196-74DC8D9215CC}"/>
              </a:ext>
            </a:extLst>
          </p:cNvPr>
          <p:cNvPicPr>
            <a:picLocks noChangeAspect="1"/>
          </p:cNvPicPr>
          <p:nvPr/>
        </p:nvPicPr>
        <p:blipFill>
          <a:blip r:embed="rId11">
            <a:duotone>
              <a:prstClr val="black"/>
              <a:schemeClr val="accent6">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962478" y="-48227619"/>
            <a:ext cx="15599579" cy="38609528"/>
          </a:xfrm>
          <a:prstGeom prst="rect">
            <a:avLst/>
          </a:prstGeom>
          <a:effectLst>
            <a:softEdge rad="1270000"/>
          </a:effectLst>
        </p:spPr>
      </p:pic>
      <p:pic>
        <p:nvPicPr>
          <p:cNvPr id="147" name="Picture 146">
            <a:extLst>
              <a:ext uri="{FF2B5EF4-FFF2-40B4-BE49-F238E27FC236}">
                <a16:creationId xmlns:a16="http://schemas.microsoft.com/office/drawing/2014/main" id="{D62A2232-61DD-43DC-AC05-8D6F3346F7AF}"/>
              </a:ext>
            </a:extLst>
          </p:cNvPr>
          <p:cNvPicPr>
            <a:picLocks noChangeAspect="1"/>
          </p:cNvPicPr>
          <p:nvPr/>
        </p:nvPicPr>
        <p:blipFill>
          <a:blip r:embed="rId11">
            <a:duotone>
              <a:prstClr val="black"/>
              <a:schemeClr val="accent6">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8432" y="-42117788"/>
            <a:ext cx="15599579" cy="38609528"/>
          </a:xfrm>
          <a:prstGeom prst="rect">
            <a:avLst/>
          </a:prstGeom>
          <a:effectLst>
            <a:softEdge rad="1270000"/>
          </a:effectLst>
        </p:spPr>
      </p:pic>
      <p:grpSp>
        <p:nvGrpSpPr>
          <p:cNvPr id="144" name="Group 143">
            <a:extLst>
              <a:ext uri="{FF2B5EF4-FFF2-40B4-BE49-F238E27FC236}">
                <a16:creationId xmlns:a16="http://schemas.microsoft.com/office/drawing/2014/main" id="{C30BF7A8-39C3-4D0D-8C69-1D812A804EC8}"/>
              </a:ext>
            </a:extLst>
          </p:cNvPr>
          <p:cNvGrpSpPr/>
          <p:nvPr/>
        </p:nvGrpSpPr>
        <p:grpSpPr>
          <a:xfrm>
            <a:off x="21501289" y="5077370"/>
            <a:ext cx="4336515" cy="914703"/>
            <a:chOff x="7537267" y="713417"/>
            <a:chExt cx="4336515" cy="914703"/>
          </a:xfrm>
        </p:grpSpPr>
        <p:grpSp>
          <p:nvGrpSpPr>
            <p:cNvPr id="145" name="Group 144">
              <a:extLst>
                <a:ext uri="{FF2B5EF4-FFF2-40B4-BE49-F238E27FC236}">
                  <a16:creationId xmlns:a16="http://schemas.microsoft.com/office/drawing/2014/main" id="{417FDB1F-C96D-4CF7-BBEB-5AA4F03FDB4C}"/>
                </a:ext>
              </a:extLst>
            </p:cNvPr>
            <p:cNvGrpSpPr/>
            <p:nvPr/>
          </p:nvGrpSpPr>
          <p:grpSpPr>
            <a:xfrm>
              <a:off x="7537267" y="713417"/>
              <a:ext cx="4336515" cy="914703"/>
              <a:chOff x="7537267" y="713417"/>
              <a:chExt cx="4336515" cy="914703"/>
            </a:xfrm>
          </p:grpSpPr>
          <p:sp>
            <p:nvSpPr>
              <p:cNvPr id="149" name="Rectangle: Rounded Corners 148">
                <a:extLst>
                  <a:ext uri="{FF2B5EF4-FFF2-40B4-BE49-F238E27FC236}">
                    <a16:creationId xmlns:a16="http://schemas.microsoft.com/office/drawing/2014/main" id="{5DD805CD-9C6E-4A22-B3E4-29A5FBD24663}"/>
                  </a:ext>
                </a:extLst>
              </p:cNvPr>
              <p:cNvSpPr/>
              <p:nvPr/>
            </p:nvSpPr>
            <p:spPr>
              <a:xfrm>
                <a:off x="7537267" y="713417"/>
                <a:ext cx="4310207" cy="88846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Xứ</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Sở</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Hạnh</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Phúc</a:t>
                </a:r>
                <a:r>
                  <a:rPr lang="en-US" sz="2400" b="1" dirty="0">
                    <a:solidFill>
                      <a:srgbClr val="333333"/>
                    </a:solidFill>
                    <a:latin typeface="#9Slide03 Quicksand" panose="00000500000000000000" pitchFamily="2" charset="0"/>
                  </a:rPr>
                  <a:t>’’</a:t>
                </a:r>
              </a:p>
            </p:txBody>
          </p:sp>
          <p:sp>
            <p:nvSpPr>
              <p:cNvPr id="150" name="Rectangle: Rounded Corners 149">
                <a:extLst>
                  <a:ext uri="{FF2B5EF4-FFF2-40B4-BE49-F238E27FC236}">
                    <a16:creationId xmlns:a16="http://schemas.microsoft.com/office/drawing/2014/main" id="{95DD7B04-FEAB-4FBB-9A32-1CE411A4CE19}"/>
                  </a:ext>
                </a:extLst>
              </p:cNvPr>
              <p:cNvSpPr/>
              <p:nvPr/>
            </p:nvSpPr>
            <p:spPr>
              <a:xfrm>
                <a:off x="7563575" y="739655"/>
                <a:ext cx="4310207" cy="888465"/>
              </a:xfrm>
              <a:prstGeom prst="roundRect">
                <a:avLst>
                  <a:gd name="adj" fmla="val 50000"/>
                </a:avLst>
              </a:prstGeom>
              <a:no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48" name="Rectangle: Rounded Corners 147">
              <a:extLst>
                <a:ext uri="{FF2B5EF4-FFF2-40B4-BE49-F238E27FC236}">
                  <a16:creationId xmlns:a16="http://schemas.microsoft.com/office/drawing/2014/main" id="{B39EBB3E-13E3-418B-8A6D-BE5A507E878A}"/>
                </a:ext>
              </a:extLst>
            </p:cNvPr>
            <p:cNvSpPr/>
            <p:nvPr/>
          </p:nvSpPr>
          <p:spPr>
            <a:xfrm>
              <a:off x="7633230" y="790466"/>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51" name="Group 150">
            <a:extLst>
              <a:ext uri="{FF2B5EF4-FFF2-40B4-BE49-F238E27FC236}">
                <a16:creationId xmlns:a16="http://schemas.microsoft.com/office/drawing/2014/main" id="{F6BC5729-D7C5-4C7E-8193-15354697E4BF}"/>
              </a:ext>
            </a:extLst>
          </p:cNvPr>
          <p:cNvGrpSpPr/>
          <p:nvPr/>
        </p:nvGrpSpPr>
        <p:grpSpPr>
          <a:xfrm>
            <a:off x="13859395" y="1049084"/>
            <a:ext cx="4313450" cy="895917"/>
            <a:chOff x="6995708" y="633245"/>
            <a:chExt cx="4313450" cy="895917"/>
          </a:xfrm>
          <a:solidFill>
            <a:schemeClr val="bg1"/>
          </a:solidFill>
        </p:grpSpPr>
        <p:grpSp>
          <p:nvGrpSpPr>
            <p:cNvPr id="152" name="Group 151">
              <a:extLst>
                <a:ext uri="{FF2B5EF4-FFF2-40B4-BE49-F238E27FC236}">
                  <a16:creationId xmlns:a16="http://schemas.microsoft.com/office/drawing/2014/main" id="{C8E5C1D7-E2AD-478E-B467-5B40A80C82F6}"/>
                </a:ext>
              </a:extLst>
            </p:cNvPr>
            <p:cNvGrpSpPr/>
            <p:nvPr/>
          </p:nvGrpSpPr>
          <p:grpSpPr>
            <a:xfrm>
              <a:off x="6995708" y="633245"/>
              <a:ext cx="4313450" cy="895917"/>
              <a:chOff x="7566626" y="715785"/>
              <a:chExt cx="4313450" cy="895917"/>
            </a:xfrm>
            <a:grpFill/>
          </p:grpSpPr>
          <p:grpSp>
            <p:nvGrpSpPr>
              <p:cNvPr id="154" name="Group 153">
                <a:extLst>
                  <a:ext uri="{FF2B5EF4-FFF2-40B4-BE49-F238E27FC236}">
                    <a16:creationId xmlns:a16="http://schemas.microsoft.com/office/drawing/2014/main" id="{2CFA6F7B-5FC3-4850-96F7-D3B5BAE2833A}"/>
                  </a:ext>
                </a:extLst>
              </p:cNvPr>
              <p:cNvGrpSpPr/>
              <p:nvPr/>
            </p:nvGrpSpPr>
            <p:grpSpPr>
              <a:xfrm>
                <a:off x="7566626" y="715785"/>
                <a:ext cx="4313450" cy="895917"/>
                <a:chOff x="7566626" y="715785"/>
                <a:chExt cx="4313450" cy="895917"/>
              </a:xfrm>
              <a:grpFill/>
            </p:grpSpPr>
            <p:sp>
              <p:nvSpPr>
                <p:cNvPr id="156" name="Rectangle: Rounded Corners 155">
                  <a:extLst>
                    <a:ext uri="{FF2B5EF4-FFF2-40B4-BE49-F238E27FC236}">
                      <a16:creationId xmlns:a16="http://schemas.microsoft.com/office/drawing/2014/main" id="{C13865C0-25BD-47CD-8A7C-7E9CD007DDD4}"/>
                    </a:ext>
                  </a:extLst>
                </p:cNvPr>
                <p:cNvSpPr/>
                <p:nvPr/>
              </p:nvSpPr>
              <p:spPr>
                <a:xfrm>
                  <a:off x="7566626" y="715785"/>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0" dirty="0">
                      <a:solidFill>
                        <a:srgbClr val="333333"/>
                      </a:solidFill>
                      <a:effectLst/>
                      <a:latin typeface="#9Slide03 Quicksand" panose="00000500000000000000" pitchFamily="2" charset="0"/>
                    </a:rPr>
                    <a:t>98.128.921 </a:t>
                  </a:r>
                  <a:r>
                    <a:rPr lang="en-US" sz="2800" b="1" i="0" dirty="0" err="1">
                      <a:solidFill>
                        <a:srgbClr val="333333"/>
                      </a:solidFill>
                      <a:effectLst/>
                      <a:latin typeface="#9Slide03 Quicksand" panose="00000500000000000000" pitchFamily="2" charset="0"/>
                    </a:rPr>
                    <a:t>người</a:t>
                  </a:r>
                  <a:r>
                    <a:rPr lang="en-US" sz="2800" b="1" i="0" dirty="0">
                      <a:solidFill>
                        <a:srgbClr val="333333"/>
                      </a:solidFill>
                      <a:effectLst/>
                      <a:latin typeface="#9Slide03 Quicksand" panose="00000500000000000000" pitchFamily="2" charset="0"/>
                    </a:rPr>
                    <a:t> </a:t>
                  </a:r>
                  <a:endParaRPr lang="en-US" sz="2800" b="1" dirty="0">
                    <a:latin typeface="#9Slide03 Quicksand" panose="00000500000000000000" pitchFamily="2" charset="0"/>
                  </a:endParaRPr>
                </a:p>
              </p:txBody>
            </p:sp>
            <p:sp>
              <p:nvSpPr>
                <p:cNvPr id="157" name="Rectangle: Rounded Corners 156">
                  <a:extLst>
                    <a:ext uri="{FF2B5EF4-FFF2-40B4-BE49-F238E27FC236}">
                      <a16:creationId xmlns:a16="http://schemas.microsoft.com/office/drawing/2014/main" id="{2F23038F-5865-468A-B176-78387131986C}"/>
                    </a:ext>
                  </a:extLst>
                </p:cNvPr>
                <p:cNvSpPr/>
                <p:nvPr/>
              </p:nvSpPr>
              <p:spPr>
                <a:xfrm>
                  <a:off x="7569869" y="723237"/>
                  <a:ext cx="4310207" cy="888465"/>
                </a:xfrm>
                <a:prstGeom prst="roundRect">
                  <a:avLst>
                    <a:gd name="adj" fmla="val 50000"/>
                  </a:avLst>
                </a:prstGeom>
                <a:no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Rectangle: Rounded Corners 154">
                <a:extLst>
                  <a:ext uri="{FF2B5EF4-FFF2-40B4-BE49-F238E27FC236}">
                    <a16:creationId xmlns:a16="http://schemas.microsoft.com/office/drawing/2014/main" id="{F6903410-EA6B-4F74-A1A2-800382424A42}"/>
                  </a:ext>
                </a:extLst>
              </p:cNvPr>
              <p:cNvSpPr/>
              <p:nvPr/>
            </p:nvSpPr>
            <p:spPr>
              <a:xfrm>
                <a:off x="7633230" y="790466"/>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pic>
          <p:nvPicPr>
            <p:cNvPr id="153" name="Picture 2">
              <a:extLst>
                <a:ext uri="{FF2B5EF4-FFF2-40B4-BE49-F238E27FC236}">
                  <a16:creationId xmlns:a16="http://schemas.microsoft.com/office/drawing/2014/main" id="{73F40E0C-7D43-4D56-9C2F-22694894A9A7}"/>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7660279" y="930600"/>
              <a:ext cx="470976" cy="470976"/>
            </a:xfrm>
            <a:prstGeom prst="rect">
              <a:avLst/>
            </a:prstGeom>
            <a:grpFill/>
          </p:spPr>
        </p:pic>
      </p:grpSp>
      <p:grpSp>
        <p:nvGrpSpPr>
          <p:cNvPr id="158" name="Group 157">
            <a:extLst>
              <a:ext uri="{FF2B5EF4-FFF2-40B4-BE49-F238E27FC236}">
                <a16:creationId xmlns:a16="http://schemas.microsoft.com/office/drawing/2014/main" id="{8781EB70-26D3-4C6D-ACA0-ACC6066EF26E}"/>
              </a:ext>
            </a:extLst>
          </p:cNvPr>
          <p:cNvGrpSpPr/>
          <p:nvPr/>
        </p:nvGrpSpPr>
        <p:grpSpPr>
          <a:xfrm>
            <a:off x="15170020" y="2391341"/>
            <a:ext cx="5265408" cy="904883"/>
            <a:chOff x="2956927" y="1712091"/>
            <a:chExt cx="5265408" cy="904883"/>
          </a:xfrm>
          <a:noFill/>
        </p:grpSpPr>
        <p:grpSp>
          <p:nvGrpSpPr>
            <p:cNvPr id="159" name="Group 158">
              <a:extLst>
                <a:ext uri="{FF2B5EF4-FFF2-40B4-BE49-F238E27FC236}">
                  <a16:creationId xmlns:a16="http://schemas.microsoft.com/office/drawing/2014/main" id="{F68C0BE0-196F-4231-8913-BFDFA1932A19}"/>
                </a:ext>
              </a:extLst>
            </p:cNvPr>
            <p:cNvGrpSpPr/>
            <p:nvPr/>
          </p:nvGrpSpPr>
          <p:grpSpPr>
            <a:xfrm>
              <a:off x="2956927" y="1712091"/>
              <a:ext cx="5265408" cy="904883"/>
              <a:chOff x="3527845" y="314187"/>
              <a:chExt cx="5265408" cy="904883"/>
            </a:xfrm>
            <a:grpFill/>
          </p:grpSpPr>
          <p:grpSp>
            <p:nvGrpSpPr>
              <p:cNvPr id="161" name="Group 160">
                <a:extLst>
                  <a:ext uri="{FF2B5EF4-FFF2-40B4-BE49-F238E27FC236}">
                    <a16:creationId xmlns:a16="http://schemas.microsoft.com/office/drawing/2014/main" id="{8A7BEEFB-2235-4D90-9FD5-9831559C05D4}"/>
                  </a:ext>
                </a:extLst>
              </p:cNvPr>
              <p:cNvGrpSpPr/>
              <p:nvPr/>
            </p:nvGrpSpPr>
            <p:grpSpPr>
              <a:xfrm>
                <a:off x="3527845" y="314187"/>
                <a:ext cx="5265408" cy="904883"/>
                <a:chOff x="3527845" y="314187"/>
                <a:chExt cx="5265408" cy="904883"/>
              </a:xfrm>
              <a:grpFill/>
            </p:grpSpPr>
            <p:sp>
              <p:nvSpPr>
                <p:cNvPr id="163" name="Rectangle: Rounded Corners 162">
                  <a:extLst>
                    <a:ext uri="{FF2B5EF4-FFF2-40B4-BE49-F238E27FC236}">
                      <a16:creationId xmlns:a16="http://schemas.microsoft.com/office/drawing/2014/main" id="{99399CE4-6ED6-4014-94C8-7336558AC76D}"/>
                    </a:ext>
                  </a:extLst>
                </p:cNvPr>
                <p:cNvSpPr/>
                <p:nvPr/>
              </p:nvSpPr>
              <p:spPr>
                <a:xfrm>
                  <a:off x="4483046" y="330605"/>
                  <a:ext cx="4310207" cy="888465"/>
                </a:xfrm>
                <a:prstGeom prst="roundRect">
                  <a:avLst>
                    <a:gd name="adj" fmla="val 50000"/>
                  </a:avLst>
                </a:prstGeom>
                <a:solidFill>
                  <a:schemeClr val="bg1"/>
                </a:solid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Rounded Corners 163">
                  <a:extLst>
                    <a:ext uri="{FF2B5EF4-FFF2-40B4-BE49-F238E27FC236}">
                      <a16:creationId xmlns:a16="http://schemas.microsoft.com/office/drawing/2014/main" id="{B4DE5FCF-63E4-4F54-BADF-F0F3AA5ED46F}"/>
                    </a:ext>
                  </a:extLst>
                </p:cNvPr>
                <p:cNvSpPr/>
                <p:nvPr/>
              </p:nvSpPr>
              <p:spPr>
                <a:xfrm>
                  <a:off x="3527845" y="314187"/>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rgbClr val="333333"/>
                      </a:solidFill>
                      <a:latin typeface="#9Slide03 Quicksand" panose="00000500000000000000" pitchFamily="2" charset="0"/>
                    </a:rPr>
                    <a:t> 331.212 km²</a:t>
                  </a:r>
                </a:p>
              </p:txBody>
            </p:sp>
          </p:grpSp>
          <p:sp>
            <p:nvSpPr>
              <p:cNvPr id="162" name="Rectangle: Rounded Corners 161">
                <a:extLst>
                  <a:ext uri="{FF2B5EF4-FFF2-40B4-BE49-F238E27FC236}">
                    <a16:creationId xmlns:a16="http://schemas.microsoft.com/office/drawing/2014/main" id="{A38E00A7-61A3-4162-A8BF-3625E72EDB53}"/>
                  </a:ext>
                </a:extLst>
              </p:cNvPr>
              <p:cNvSpPr/>
              <p:nvPr/>
            </p:nvSpPr>
            <p:spPr>
              <a:xfrm>
                <a:off x="4550991" y="371565"/>
                <a:ext cx="4170897" cy="770531"/>
              </a:xfrm>
              <a:prstGeom prst="roundRect">
                <a:avLst>
                  <a:gd name="adj" fmla="val 50000"/>
                </a:avLst>
              </a:prstGeom>
              <a:grp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0" name="Picture 4">
              <a:extLst>
                <a:ext uri="{FF2B5EF4-FFF2-40B4-BE49-F238E27FC236}">
                  <a16:creationId xmlns:a16="http://schemas.microsoft.com/office/drawing/2014/main" id="{7ABA8194-DEE3-44EA-9251-49C8FE5903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9035" y="1885765"/>
              <a:ext cx="645329" cy="645329"/>
            </a:xfrm>
            <a:prstGeom prst="rect">
              <a:avLst/>
            </a:prstGeom>
            <a:grpFill/>
          </p:spPr>
        </p:pic>
      </p:grpSp>
      <p:grpSp>
        <p:nvGrpSpPr>
          <p:cNvPr id="165" name="Group 164">
            <a:extLst>
              <a:ext uri="{FF2B5EF4-FFF2-40B4-BE49-F238E27FC236}">
                <a16:creationId xmlns:a16="http://schemas.microsoft.com/office/drawing/2014/main" id="{91FFB600-B5DB-4F09-9132-24970B46B876}"/>
              </a:ext>
            </a:extLst>
          </p:cNvPr>
          <p:cNvGrpSpPr/>
          <p:nvPr/>
        </p:nvGrpSpPr>
        <p:grpSpPr>
          <a:xfrm>
            <a:off x="18529149" y="3742564"/>
            <a:ext cx="4310207" cy="888465"/>
            <a:chOff x="7328291" y="4409109"/>
            <a:chExt cx="4310207" cy="888465"/>
          </a:xfrm>
          <a:solidFill>
            <a:schemeClr val="bg1"/>
          </a:solidFill>
        </p:grpSpPr>
        <p:grpSp>
          <p:nvGrpSpPr>
            <p:cNvPr id="166" name="Group 165">
              <a:extLst>
                <a:ext uri="{FF2B5EF4-FFF2-40B4-BE49-F238E27FC236}">
                  <a16:creationId xmlns:a16="http://schemas.microsoft.com/office/drawing/2014/main" id="{6739B600-ACDB-43F0-8613-025DB79BE5AF}"/>
                </a:ext>
              </a:extLst>
            </p:cNvPr>
            <p:cNvGrpSpPr/>
            <p:nvPr/>
          </p:nvGrpSpPr>
          <p:grpSpPr>
            <a:xfrm>
              <a:off x="7328291" y="4409109"/>
              <a:ext cx="4310207" cy="888465"/>
              <a:chOff x="7899209" y="1530761"/>
              <a:chExt cx="4310207" cy="888465"/>
            </a:xfrm>
            <a:grpFill/>
          </p:grpSpPr>
          <p:grpSp>
            <p:nvGrpSpPr>
              <p:cNvPr id="168" name="Group 167">
                <a:extLst>
                  <a:ext uri="{FF2B5EF4-FFF2-40B4-BE49-F238E27FC236}">
                    <a16:creationId xmlns:a16="http://schemas.microsoft.com/office/drawing/2014/main" id="{E88BDF1C-359D-436C-A1C1-8744DE120FA0}"/>
                  </a:ext>
                </a:extLst>
              </p:cNvPr>
              <p:cNvGrpSpPr/>
              <p:nvPr/>
            </p:nvGrpSpPr>
            <p:grpSpPr>
              <a:xfrm>
                <a:off x="7899209" y="1530761"/>
                <a:ext cx="4310207" cy="888465"/>
                <a:chOff x="7899209" y="1530761"/>
                <a:chExt cx="4310207" cy="888465"/>
              </a:xfrm>
              <a:grpFill/>
            </p:grpSpPr>
            <p:sp>
              <p:nvSpPr>
                <p:cNvPr id="171" name="Rectangle: Rounded Corners 170">
                  <a:extLst>
                    <a:ext uri="{FF2B5EF4-FFF2-40B4-BE49-F238E27FC236}">
                      <a16:creationId xmlns:a16="http://schemas.microsoft.com/office/drawing/2014/main" id="{E45D89BB-370D-4312-8379-E7B9F37C7B87}"/>
                    </a:ext>
                  </a:extLst>
                </p:cNvPr>
                <p:cNvSpPr/>
                <p:nvPr/>
              </p:nvSpPr>
              <p:spPr>
                <a:xfrm>
                  <a:off x="7899209" y="1530761"/>
                  <a:ext cx="4310207" cy="888465"/>
                </a:xfrm>
                <a:prstGeom prst="roundRect">
                  <a:avLst>
                    <a:gd name="adj" fmla="val 50000"/>
                  </a:avLst>
                </a:prstGeom>
                <a:grp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2" name="Rectangle: Rounded Corners 171">
                  <a:extLst>
                    <a:ext uri="{FF2B5EF4-FFF2-40B4-BE49-F238E27FC236}">
                      <a16:creationId xmlns:a16="http://schemas.microsoft.com/office/drawing/2014/main" id="{38F06E1E-D80A-4299-8A62-EBD6CE2C7273}"/>
                    </a:ext>
                  </a:extLst>
                </p:cNvPr>
                <p:cNvSpPr/>
                <p:nvPr/>
              </p:nvSpPr>
              <p:spPr>
                <a:xfrm>
                  <a:off x="7899209" y="1530761"/>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333333"/>
                      </a:solidFill>
                      <a:latin typeface="#9Slide03 Quicksand" panose="00000500000000000000" pitchFamily="2" charset="0"/>
                    </a:rPr>
                    <a:t>1USD=23.239,00VND</a:t>
                  </a:r>
                </a:p>
              </p:txBody>
            </p:sp>
          </p:grpSp>
          <p:sp>
            <p:nvSpPr>
              <p:cNvPr id="169" name="Rectangle: Rounded Corners 168">
                <a:extLst>
                  <a:ext uri="{FF2B5EF4-FFF2-40B4-BE49-F238E27FC236}">
                    <a16:creationId xmlns:a16="http://schemas.microsoft.com/office/drawing/2014/main" id="{98AFF734-8BAA-4059-8089-6BBDC3360B3D}"/>
                  </a:ext>
                </a:extLst>
              </p:cNvPr>
              <p:cNvSpPr/>
              <p:nvPr/>
            </p:nvSpPr>
            <p:spPr>
              <a:xfrm>
                <a:off x="7944802" y="1586364"/>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67" name="TextBox 166">
              <a:extLst>
                <a:ext uri="{FF2B5EF4-FFF2-40B4-BE49-F238E27FC236}">
                  <a16:creationId xmlns:a16="http://schemas.microsoft.com/office/drawing/2014/main" id="{153E53CD-AAB6-40A3-95A5-A53A3B56C31C}"/>
                </a:ext>
              </a:extLst>
            </p:cNvPr>
            <p:cNvSpPr txBox="1"/>
            <p:nvPr/>
          </p:nvSpPr>
          <p:spPr>
            <a:xfrm>
              <a:off x="7741874" y="4526811"/>
              <a:ext cx="760503" cy="646331"/>
            </a:xfrm>
            <a:prstGeom prst="rect">
              <a:avLst/>
            </a:prstGeom>
            <a:grpFill/>
          </p:spPr>
          <p:txBody>
            <a:bodyPr wrap="square" rtlCol="0">
              <a:spAutoFit/>
            </a:bodyPr>
            <a:lstStyle/>
            <a:p>
              <a:r>
                <a:rPr lang="en-US" sz="3600" b="1" dirty="0"/>
                <a:t>$$</a:t>
              </a:r>
            </a:p>
          </p:txBody>
        </p:sp>
      </p:grpSp>
      <p:pic>
        <p:nvPicPr>
          <p:cNvPr id="173" name="Picture 172">
            <a:extLst>
              <a:ext uri="{FF2B5EF4-FFF2-40B4-BE49-F238E27FC236}">
                <a16:creationId xmlns:a16="http://schemas.microsoft.com/office/drawing/2014/main" id="{3266C00D-5257-483B-9332-441B7A504852}"/>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b="11927"/>
          <a:stretch/>
        </p:blipFill>
        <p:spPr>
          <a:xfrm>
            <a:off x="-610657" y="7081873"/>
            <a:ext cx="5376863" cy="5657850"/>
          </a:xfrm>
          <a:prstGeom prst="rect">
            <a:avLst/>
          </a:prstGeom>
        </p:spPr>
      </p:pic>
    </p:spTree>
    <p:extLst>
      <p:ext uri="{BB962C8B-B14F-4D97-AF65-F5344CB8AC3E}">
        <p14:creationId xmlns:p14="http://schemas.microsoft.com/office/powerpoint/2010/main" val="455605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2000" fill="hold"/>
                                        <p:tgtEl>
                                          <p:spTgt spid="140"/>
                                        </p:tgtEl>
                                        <p:attrNameLst>
                                          <p:attrName>ppt_x</p:attrName>
                                        </p:attrNameLst>
                                      </p:cBhvr>
                                      <p:tavLst>
                                        <p:tav tm="0">
                                          <p:val>
                                            <p:strVal val="1+#ppt_w/2"/>
                                          </p:val>
                                        </p:tav>
                                        <p:tav tm="100000">
                                          <p:val>
                                            <p:strVal val="#ppt_x"/>
                                          </p:val>
                                        </p:tav>
                                      </p:tavLst>
                                    </p:anim>
                                    <p:anim calcmode="lin" valueType="num">
                                      <p:cBhvr additive="base">
                                        <p:cTn id="8" dur="2000" fill="hold"/>
                                        <p:tgtEl>
                                          <p:spTgt spid="140"/>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anim calcmode="lin" valueType="num">
                                      <p:cBhvr additive="base">
                                        <p:cTn id="11" dur="2000" fill="hold"/>
                                        <p:tgtEl>
                                          <p:spTgt spid="141"/>
                                        </p:tgtEl>
                                        <p:attrNameLst>
                                          <p:attrName>ppt_x</p:attrName>
                                        </p:attrNameLst>
                                      </p:cBhvr>
                                      <p:tavLst>
                                        <p:tav tm="0">
                                          <p:val>
                                            <p:strVal val="0-#ppt_w/2"/>
                                          </p:val>
                                        </p:tav>
                                        <p:tav tm="100000">
                                          <p:val>
                                            <p:strVal val="#ppt_x"/>
                                          </p:val>
                                        </p:tav>
                                      </p:tavLst>
                                    </p:anim>
                                    <p:anim calcmode="lin" valueType="num">
                                      <p:cBhvr additive="base">
                                        <p:cTn id="12" dur="2000" fill="hold"/>
                                        <p:tgtEl>
                                          <p:spTgt spid="14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22" presetClass="exit" presetSubtype="8" fill="hold" nodeType="withEffect">
                                  <p:stCondLst>
                                    <p:cond delay="500"/>
                                  </p:stCondLst>
                                  <p:childTnLst>
                                    <p:animEffect transition="out" filter="wipe(lef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par>
                                <p:cTn id="19" presetID="22" presetClass="exit" presetSubtype="8" fill="hold" nodeType="withEffect">
                                  <p:stCondLst>
                                    <p:cond delay="1100"/>
                                  </p:stCondLst>
                                  <p:childTnLst>
                                    <p:animEffect transition="out" filter="wipe(left)">
                                      <p:cBhvr>
                                        <p:cTn id="20" dur="2000"/>
                                        <p:tgtEl>
                                          <p:spTgt spid="595"/>
                                        </p:tgtEl>
                                      </p:cBhvr>
                                    </p:animEffect>
                                    <p:set>
                                      <p:cBhvr>
                                        <p:cTn id="21" dur="1" fill="hold">
                                          <p:stCondLst>
                                            <p:cond delay="1999"/>
                                          </p:stCondLst>
                                        </p:cTn>
                                        <p:tgtEl>
                                          <p:spTgt spid="595"/>
                                        </p:tgtEl>
                                        <p:attrNameLst>
                                          <p:attrName>style.visibility</p:attrName>
                                        </p:attrNameLst>
                                      </p:cBhvr>
                                      <p:to>
                                        <p:strVal val="hidden"/>
                                      </p:to>
                                    </p:set>
                                  </p:childTnLst>
                                </p:cTn>
                              </p:par>
                              <p:par>
                                <p:cTn id="22" presetID="22" presetClass="exit" presetSubtype="2" fill="hold" nodeType="withEffect">
                                  <p:stCondLst>
                                    <p:cond delay="200"/>
                                  </p:stCondLst>
                                  <p:childTnLst>
                                    <p:animEffect transition="out" filter="wipe(right)">
                                      <p:cBhvr>
                                        <p:cTn id="23" dur="2000"/>
                                        <p:tgtEl>
                                          <p:spTgt spid="596"/>
                                        </p:tgtEl>
                                      </p:cBhvr>
                                    </p:animEffect>
                                    <p:set>
                                      <p:cBhvr>
                                        <p:cTn id="24" dur="1" fill="hold">
                                          <p:stCondLst>
                                            <p:cond delay="1999"/>
                                          </p:stCondLst>
                                        </p:cTn>
                                        <p:tgtEl>
                                          <p:spTgt spid="596"/>
                                        </p:tgtEl>
                                        <p:attrNameLst>
                                          <p:attrName>style.visibility</p:attrName>
                                        </p:attrNameLst>
                                      </p:cBhvr>
                                      <p:to>
                                        <p:strVal val="hidden"/>
                                      </p:to>
                                    </p:set>
                                  </p:childTnLst>
                                </p:cTn>
                              </p:par>
                              <p:par>
                                <p:cTn id="25" presetID="22" presetClass="exit" presetSubtype="2" fill="hold" nodeType="withEffect">
                                  <p:stCondLst>
                                    <p:cond delay="1100"/>
                                  </p:stCondLst>
                                  <p:childTnLst>
                                    <p:animEffect transition="out" filter="wipe(right)">
                                      <p:cBhvr>
                                        <p:cTn id="26" dur="2000"/>
                                        <p:tgtEl>
                                          <p:spTgt spid="597"/>
                                        </p:tgtEl>
                                      </p:cBhvr>
                                    </p:animEffect>
                                    <p:set>
                                      <p:cBhvr>
                                        <p:cTn id="27" dur="1" fill="hold">
                                          <p:stCondLst>
                                            <p:cond delay="1999"/>
                                          </p:stCondLst>
                                        </p:cTn>
                                        <p:tgtEl>
                                          <p:spTgt spid="597"/>
                                        </p:tgtEl>
                                        <p:attrNameLst>
                                          <p:attrName>style.visibility</p:attrName>
                                        </p:attrNameLst>
                                      </p:cBhvr>
                                      <p:to>
                                        <p:strVal val="hidden"/>
                                      </p:to>
                                    </p:set>
                                  </p:childTnLst>
                                </p:cTn>
                              </p:par>
                              <p:par>
                                <p:cTn id="28" presetID="22" presetClass="exit" presetSubtype="8" fill="hold" nodeType="withEffect">
                                  <p:stCondLst>
                                    <p:cond delay="500"/>
                                  </p:stCondLst>
                                  <p:childTnLst>
                                    <p:animEffect transition="out" filter="wipe(left)">
                                      <p:cBhvr>
                                        <p:cTn id="29" dur="2000"/>
                                        <p:tgtEl>
                                          <p:spTgt spid="598"/>
                                        </p:tgtEl>
                                      </p:cBhvr>
                                    </p:animEffect>
                                    <p:set>
                                      <p:cBhvr>
                                        <p:cTn id="30" dur="1" fill="hold">
                                          <p:stCondLst>
                                            <p:cond delay="1999"/>
                                          </p:stCondLst>
                                        </p:cTn>
                                        <p:tgtEl>
                                          <p:spTgt spid="598"/>
                                        </p:tgtEl>
                                        <p:attrNameLst>
                                          <p:attrName>style.visibility</p:attrName>
                                        </p:attrNameLst>
                                      </p:cBhvr>
                                      <p:to>
                                        <p:strVal val="hidden"/>
                                      </p:to>
                                    </p:set>
                                  </p:childTnLst>
                                </p:cTn>
                              </p:par>
                              <p:par>
                                <p:cTn id="31" presetID="22" presetClass="exit" presetSubtype="8" fill="hold" nodeType="withEffect">
                                  <p:stCondLst>
                                    <p:cond delay="1600"/>
                                  </p:stCondLst>
                                  <p:childTnLst>
                                    <p:animEffect transition="out" filter="wipe(left)">
                                      <p:cBhvr>
                                        <p:cTn id="32" dur="2000"/>
                                        <p:tgtEl>
                                          <p:spTgt spid="599"/>
                                        </p:tgtEl>
                                      </p:cBhvr>
                                    </p:animEffect>
                                    <p:set>
                                      <p:cBhvr>
                                        <p:cTn id="33" dur="1" fill="hold">
                                          <p:stCondLst>
                                            <p:cond delay="1999"/>
                                          </p:stCondLst>
                                        </p:cTn>
                                        <p:tgtEl>
                                          <p:spTgt spid="599"/>
                                        </p:tgtEl>
                                        <p:attrNameLst>
                                          <p:attrName>style.visibility</p:attrName>
                                        </p:attrNameLst>
                                      </p:cBhvr>
                                      <p:to>
                                        <p:strVal val="hidden"/>
                                      </p:to>
                                    </p:set>
                                  </p:childTnLst>
                                </p:cTn>
                              </p:par>
                              <p:par>
                                <p:cTn id="34" presetID="22" presetClass="exit" presetSubtype="2" fill="hold" nodeType="withEffect">
                                  <p:stCondLst>
                                    <p:cond delay="200"/>
                                  </p:stCondLst>
                                  <p:childTnLst>
                                    <p:animEffect transition="out" filter="wipe(right)">
                                      <p:cBhvr>
                                        <p:cTn id="35" dur="2000"/>
                                        <p:tgtEl>
                                          <p:spTgt spid="600"/>
                                        </p:tgtEl>
                                      </p:cBhvr>
                                    </p:animEffect>
                                    <p:set>
                                      <p:cBhvr>
                                        <p:cTn id="36" dur="1" fill="hold">
                                          <p:stCondLst>
                                            <p:cond delay="1999"/>
                                          </p:stCondLst>
                                        </p:cTn>
                                        <p:tgtEl>
                                          <p:spTgt spid="600"/>
                                        </p:tgtEl>
                                        <p:attrNameLst>
                                          <p:attrName>style.visibility</p:attrName>
                                        </p:attrNameLst>
                                      </p:cBhvr>
                                      <p:to>
                                        <p:strVal val="hidden"/>
                                      </p:to>
                                    </p:set>
                                  </p:childTnLst>
                                </p:cTn>
                              </p:par>
                              <p:par>
                                <p:cTn id="37" presetID="22" presetClass="exit" presetSubtype="2" fill="hold" nodeType="withEffect">
                                  <p:stCondLst>
                                    <p:cond delay="1300"/>
                                  </p:stCondLst>
                                  <p:childTnLst>
                                    <p:animEffect transition="out" filter="wipe(right)">
                                      <p:cBhvr>
                                        <p:cTn id="38" dur="2000"/>
                                        <p:tgtEl>
                                          <p:spTgt spid="601"/>
                                        </p:tgtEl>
                                      </p:cBhvr>
                                    </p:animEffect>
                                    <p:set>
                                      <p:cBhvr>
                                        <p:cTn id="39" dur="1" fill="hold">
                                          <p:stCondLst>
                                            <p:cond delay="1999"/>
                                          </p:stCondLst>
                                        </p:cTn>
                                        <p:tgtEl>
                                          <p:spTgt spid="601"/>
                                        </p:tgtEl>
                                        <p:attrNameLst>
                                          <p:attrName>style.visibility</p:attrName>
                                        </p:attrNameLst>
                                      </p:cBhvr>
                                      <p:to>
                                        <p:strVal val="hidden"/>
                                      </p:to>
                                    </p:set>
                                  </p:childTnLst>
                                </p:cTn>
                              </p:par>
                              <p:par>
                                <p:cTn id="40" presetID="22" presetClass="exit" presetSubtype="8" fill="hold" nodeType="withEffect">
                                  <p:stCondLst>
                                    <p:cond delay="400"/>
                                  </p:stCondLst>
                                  <p:childTnLst>
                                    <p:animEffect transition="out" filter="wipe(left)">
                                      <p:cBhvr>
                                        <p:cTn id="41" dur="2000"/>
                                        <p:tgtEl>
                                          <p:spTgt spid="602"/>
                                        </p:tgtEl>
                                      </p:cBhvr>
                                    </p:animEffect>
                                    <p:set>
                                      <p:cBhvr>
                                        <p:cTn id="42" dur="1" fill="hold">
                                          <p:stCondLst>
                                            <p:cond delay="1999"/>
                                          </p:stCondLst>
                                        </p:cTn>
                                        <p:tgtEl>
                                          <p:spTgt spid="602"/>
                                        </p:tgtEl>
                                        <p:attrNameLst>
                                          <p:attrName>style.visibility</p:attrName>
                                        </p:attrNameLst>
                                      </p:cBhvr>
                                      <p:to>
                                        <p:strVal val="hidden"/>
                                      </p:to>
                                    </p:set>
                                  </p:childTnLst>
                                </p:cTn>
                              </p:par>
                              <p:par>
                                <p:cTn id="43" presetID="22" presetClass="exit" presetSubtype="8" fill="hold" nodeType="withEffect">
                                  <p:stCondLst>
                                    <p:cond delay="1700"/>
                                  </p:stCondLst>
                                  <p:childTnLst>
                                    <p:animEffect transition="out" filter="wipe(left)">
                                      <p:cBhvr>
                                        <p:cTn id="44" dur="2000"/>
                                        <p:tgtEl>
                                          <p:spTgt spid="603"/>
                                        </p:tgtEl>
                                      </p:cBhvr>
                                    </p:animEffect>
                                    <p:set>
                                      <p:cBhvr>
                                        <p:cTn id="45" dur="1" fill="hold">
                                          <p:stCondLst>
                                            <p:cond delay="1999"/>
                                          </p:stCondLst>
                                        </p:cTn>
                                        <p:tgtEl>
                                          <p:spTgt spid="603"/>
                                        </p:tgtEl>
                                        <p:attrNameLst>
                                          <p:attrName>style.visibility</p:attrName>
                                        </p:attrNameLst>
                                      </p:cBhvr>
                                      <p:to>
                                        <p:strVal val="hidden"/>
                                      </p:to>
                                    </p:set>
                                  </p:childTnLst>
                                </p:cTn>
                              </p:par>
                              <p:par>
                                <p:cTn id="46" presetID="22" presetClass="exit" presetSubtype="2" fill="hold" nodeType="withEffect">
                                  <p:stCondLst>
                                    <p:cond delay="500"/>
                                  </p:stCondLst>
                                  <p:childTnLst>
                                    <p:animEffect transition="out" filter="wipe(right)">
                                      <p:cBhvr>
                                        <p:cTn id="47" dur="2000"/>
                                        <p:tgtEl>
                                          <p:spTgt spid="605"/>
                                        </p:tgtEl>
                                      </p:cBhvr>
                                    </p:animEffect>
                                    <p:set>
                                      <p:cBhvr>
                                        <p:cTn id="48" dur="1" fill="hold">
                                          <p:stCondLst>
                                            <p:cond delay="1999"/>
                                          </p:stCondLst>
                                        </p:cTn>
                                        <p:tgtEl>
                                          <p:spTgt spid="605"/>
                                        </p:tgtEl>
                                        <p:attrNameLst>
                                          <p:attrName>style.visibility</p:attrName>
                                        </p:attrNameLst>
                                      </p:cBhvr>
                                      <p:to>
                                        <p:strVal val="hidden"/>
                                      </p:to>
                                    </p:set>
                                  </p:childTnLst>
                                </p:cTn>
                              </p:par>
                              <p:par>
                                <p:cTn id="49" presetID="22" presetClass="exit" presetSubtype="2" fill="hold" nodeType="withEffect">
                                  <p:stCondLst>
                                    <p:cond delay="1000"/>
                                  </p:stCondLst>
                                  <p:childTnLst>
                                    <p:animEffect transition="out" filter="wipe(right)">
                                      <p:cBhvr>
                                        <p:cTn id="50" dur="2000"/>
                                        <p:tgtEl>
                                          <p:spTgt spid="606"/>
                                        </p:tgtEl>
                                      </p:cBhvr>
                                    </p:animEffect>
                                    <p:set>
                                      <p:cBhvr>
                                        <p:cTn id="51" dur="1" fill="hold">
                                          <p:stCondLst>
                                            <p:cond delay="1999"/>
                                          </p:stCondLst>
                                        </p:cTn>
                                        <p:tgtEl>
                                          <p:spTgt spid="606"/>
                                        </p:tgtEl>
                                        <p:attrNameLst>
                                          <p:attrName>style.visibility</p:attrName>
                                        </p:attrNameLst>
                                      </p:cBhvr>
                                      <p:to>
                                        <p:strVal val="hidden"/>
                                      </p:to>
                                    </p:set>
                                  </p:childTnLst>
                                </p:cTn>
                              </p:par>
                              <p:par>
                                <p:cTn id="52" presetID="22" presetClass="exit" presetSubtype="8" fill="hold" nodeType="withEffect">
                                  <p:stCondLst>
                                    <p:cond delay="1400"/>
                                  </p:stCondLst>
                                  <p:childTnLst>
                                    <p:animEffect transition="out" filter="wipe(left)">
                                      <p:cBhvr>
                                        <p:cTn id="53" dur="2000"/>
                                        <p:tgtEl>
                                          <p:spTgt spid="56"/>
                                        </p:tgtEl>
                                      </p:cBhvr>
                                    </p:animEffect>
                                    <p:set>
                                      <p:cBhvr>
                                        <p:cTn id="54" dur="1" fill="hold">
                                          <p:stCondLst>
                                            <p:cond delay="1999"/>
                                          </p:stCondLst>
                                        </p:cTn>
                                        <p:tgtEl>
                                          <p:spTgt spid="56"/>
                                        </p:tgtEl>
                                        <p:attrNameLst>
                                          <p:attrName>style.visibility</p:attrName>
                                        </p:attrNameLst>
                                      </p:cBhvr>
                                      <p:to>
                                        <p:strVal val="hidden"/>
                                      </p:to>
                                    </p:set>
                                  </p:childTnLst>
                                </p:cTn>
                              </p:par>
                              <p:par>
                                <p:cTn id="55" presetID="22" presetClass="exit" presetSubtype="8" fill="hold" nodeType="withEffect">
                                  <p:stCondLst>
                                    <p:cond delay="200"/>
                                  </p:stCondLst>
                                  <p:childTnLst>
                                    <p:animEffect transition="out" filter="wipe(left)">
                                      <p:cBhvr>
                                        <p:cTn id="56" dur="2000"/>
                                        <p:tgtEl>
                                          <p:spTgt spid="607"/>
                                        </p:tgtEl>
                                      </p:cBhvr>
                                    </p:animEffect>
                                    <p:set>
                                      <p:cBhvr>
                                        <p:cTn id="57" dur="1" fill="hold">
                                          <p:stCondLst>
                                            <p:cond delay="1999"/>
                                          </p:stCondLst>
                                        </p:cTn>
                                        <p:tgtEl>
                                          <p:spTgt spid="607"/>
                                        </p:tgtEl>
                                        <p:attrNameLst>
                                          <p:attrName>style.visibility</p:attrName>
                                        </p:attrNameLst>
                                      </p:cBhvr>
                                      <p:to>
                                        <p:strVal val="hidden"/>
                                      </p:to>
                                    </p:set>
                                  </p:childTnLst>
                                </p:cTn>
                              </p:par>
                              <p:par>
                                <p:cTn id="58" presetID="22" presetClass="exit" presetSubtype="8" fill="hold" nodeType="withEffect">
                                  <p:stCondLst>
                                    <p:cond delay="1100"/>
                                  </p:stCondLst>
                                  <p:childTnLst>
                                    <p:animEffect transition="out" filter="wipe(left)">
                                      <p:cBhvr>
                                        <p:cTn id="59" dur="2000"/>
                                        <p:tgtEl>
                                          <p:spTgt spid="608"/>
                                        </p:tgtEl>
                                      </p:cBhvr>
                                    </p:animEffect>
                                    <p:set>
                                      <p:cBhvr>
                                        <p:cTn id="60" dur="1" fill="hold">
                                          <p:stCondLst>
                                            <p:cond delay="1999"/>
                                          </p:stCondLst>
                                        </p:cTn>
                                        <p:tgtEl>
                                          <p:spTgt spid="608"/>
                                        </p:tgtEl>
                                        <p:attrNameLst>
                                          <p:attrName>style.visibility</p:attrName>
                                        </p:attrNameLst>
                                      </p:cBhvr>
                                      <p:to>
                                        <p:strVal val="hidden"/>
                                      </p:to>
                                    </p:set>
                                  </p:childTnLst>
                                </p:cTn>
                              </p:par>
                              <p:par>
                                <p:cTn id="61" presetID="6" presetClass="entr" presetSubtype="32"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out)">
                                      <p:cBhvr>
                                        <p:cTn id="63" dur="2000"/>
                                        <p:tgtEl>
                                          <p:spTgt spid="9"/>
                                        </p:tgtEl>
                                      </p:cBhvr>
                                    </p:animEffect>
                                  </p:childTnLst>
                                </p:cTn>
                              </p:par>
                              <p:par>
                                <p:cTn id="64" presetID="42"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2000"/>
                                        <p:tgtEl>
                                          <p:spTgt spid="9"/>
                                        </p:tgtEl>
                                      </p:cBhvr>
                                    </p:animEffect>
                                    <p:anim calcmode="lin" valueType="num">
                                      <p:cBhvr>
                                        <p:cTn id="67" dur="2000" fill="hold"/>
                                        <p:tgtEl>
                                          <p:spTgt spid="9"/>
                                        </p:tgtEl>
                                        <p:attrNameLst>
                                          <p:attrName>ppt_x</p:attrName>
                                        </p:attrNameLst>
                                      </p:cBhvr>
                                      <p:tavLst>
                                        <p:tav tm="0">
                                          <p:val>
                                            <p:strVal val="#ppt_x"/>
                                          </p:val>
                                        </p:tav>
                                        <p:tav tm="100000">
                                          <p:val>
                                            <p:strVal val="#ppt_x"/>
                                          </p:val>
                                        </p:tav>
                                      </p:tavLst>
                                    </p:anim>
                                    <p:anim calcmode="lin" valueType="num">
                                      <p:cBhvr>
                                        <p:cTn id="68" dur="2000" fill="hold"/>
                                        <p:tgtEl>
                                          <p:spTgt spid="9"/>
                                        </p:tgtEl>
                                        <p:attrNameLst>
                                          <p:attrName>ppt_y</p:attrName>
                                        </p:attrNameLst>
                                      </p:cBhvr>
                                      <p:tavLst>
                                        <p:tav tm="0">
                                          <p:val>
                                            <p:strVal val="#ppt_y+.1"/>
                                          </p:val>
                                        </p:tav>
                                        <p:tav tm="100000">
                                          <p:val>
                                            <p:strVal val="#ppt_y"/>
                                          </p:val>
                                        </p:tav>
                                      </p:tavLst>
                                    </p:anim>
                                  </p:childTnLst>
                                </p:cTn>
                              </p:par>
                              <p:par>
                                <p:cTn id="69" presetID="6" presetClass="entr" presetSubtype="16"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ircle(in)">
                                      <p:cBhvr>
                                        <p:cTn id="71" dur="2000"/>
                                        <p:tgtEl>
                                          <p:spTgt spid="10"/>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circle(in)">
                                      <p:cBhvr>
                                        <p:cTn id="74" dur="2000"/>
                                        <p:tgtEl>
                                          <p:spTgt spid="12"/>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ircle(in)">
                                      <p:cBhvr>
                                        <p:cTn id="77" dur="2000"/>
                                        <p:tgtEl>
                                          <p:spTgt spid="13"/>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circle(in)">
                                      <p:cBhvr>
                                        <p:cTn id="80" dur="2000"/>
                                        <p:tgtEl>
                                          <p:spTgt spid="11"/>
                                        </p:tgtEl>
                                      </p:cBhvr>
                                    </p:animEffect>
                                  </p:childTnLst>
                                </p:cTn>
                              </p:par>
                              <p:par>
                                <p:cTn id="81" presetID="42" presetClass="entr" presetSubtype="0" fill="hold" grpId="1"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par>
                                <p:cTn id="86" presetID="42" presetClass="entr"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par>
                                <p:cTn id="91" presetID="42" presetClass="entr" presetSubtype="0" fill="hold" grpId="1"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1000"/>
                                        <p:tgtEl>
                                          <p:spTgt spid="13"/>
                                        </p:tgtEl>
                                      </p:cBhvr>
                                    </p:animEffect>
                                    <p:anim calcmode="lin" valueType="num">
                                      <p:cBhvr>
                                        <p:cTn id="94" dur="1000" fill="hold"/>
                                        <p:tgtEl>
                                          <p:spTgt spid="13"/>
                                        </p:tgtEl>
                                        <p:attrNameLst>
                                          <p:attrName>ppt_x</p:attrName>
                                        </p:attrNameLst>
                                      </p:cBhvr>
                                      <p:tavLst>
                                        <p:tav tm="0">
                                          <p:val>
                                            <p:strVal val="#ppt_x"/>
                                          </p:val>
                                        </p:tav>
                                        <p:tav tm="100000">
                                          <p:val>
                                            <p:strVal val="#ppt_x"/>
                                          </p:val>
                                        </p:tav>
                                      </p:tavLst>
                                    </p:anim>
                                    <p:anim calcmode="lin" valueType="num">
                                      <p:cBhvr>
                                        <p:cTn id="95" dur="1000" fill="hold"/>
                                        <p:tgtEl>
                                          <p:spTgt spid="13"/>
                                        </p:tgtEl>
                                        <p:attrNameLst>
                                          <p:attrName>ppt_y</p:attrName>
                                        </p:attrNameLst>
                                      </p:cBhvr>
                                      <p:tavLst>
                                        <p:tav tm="0">
                                          <p:val>
                                            <p:strVal val="#ppt_y+.1"/>
                                          </p:val>
                                        </p:tav>
                                        <p:tav tm="100000">
                                          <p:val>
                                            <p:strVal val="#ppt_y"/>
                                          </p:val>
                                        </p:tav>
                                      </p:tavLst>
                                    </p:anim>
                                  </p:childTnLst>
                                </p:cTn>
                              </p:par>
                              <p:par>
                                <p:cTn id="96" presetID="42" presetClass="entr"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par>
                                <p:cTn id="101" presetID="6" presetClass="entr" presetSubtype="32"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circle(out)">
                                      <p:cBhvr>
                                        <p:cTn id="103" dur="2000"/>
                                        <p:tgtEl>
                                          <p:spTgt spid="14"/>
                                        </p:tgtEl>
                                      </p:cBhvr>
                                    </p:animEffect>
                                  </p:childTnLst>
                                </p:cTn>
                              </p:par>
                              <p:par>
                                <p:cTn id="104" presetID="42" presetClass="entr" presetSubtype="0" fill="hold"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2000"/>
                                        <p:tgtEl>
                                          <p:spTgt spid="14"/>
                                        </p:tgtEl>
                                      </p:cBhvr>
                                    </p:animEffect>
                                    <p:anim calcmode="lin" valueType="num">
                                      <p:cBhvr>
                                        <p:cTn id="107" dur="2000" fill="hold"/>
                                        <p:tgtEl>
                                          <p:spTgt spid="14"/>
                                        </p:tgtEl>
                                        <p:attrNameLst>
                                          <p:attrName>ppt_x</p:attrName>
                                        </p:attrNameLst>
                                      </p:cBhvr>
                                      <p:tavLst>
                                        <p:tav tm="0">
                                          <p:val>
                                            <p:strVal val="#ppt_x"/>
                                          </p:val>
                                        </p:tav>
                                        <p:tav tm="100000">
                                          <p:val>
                                            <p:strVal val="#ppt_x"/>
                                          </p:val>
                                        </p:tav>
                                      </p:tavLst>
                                    </p:anim>
                                    <p:anim calcmode="lin" valueType="num">
                                      <p:cBhvr>
                                        <p:cTn id="108" dur="2000" fill="hold"/>
                                        <p:tgtEl>
                                          <p:spTgt spid="14"/>
                                        </p:tgtEl>
                                        <p:attrNameLst>
                                          <p:attrName>ppt_y</p:attrName>
                                        </p:attrNameLst>
                                      </p:cBhvr>
                                      <p:tavLst>
                                        <p:tav tm="0">
                                          <p:val>
                                            <p:strVal val="#ppt_y+.1"/>
                                          </p:val>
                                        </p:tav>
                                        <p:tav tm="100000">
                                          <p:val>
                                            <p:strVal val="#ppt_y"/>
                                          </p:val>
                                        </p:tav>
                                      </p:tavLst>
                                    </p:anim>
                                  </p:childTnLst>
                                </p:cTn>
                              </p:par>
                              <p:par>
                                <p:cTn id="109" presetID="12" presetClass="entr" presetSubtype="8"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1500"/>
                                        <p:tgtEl>
                                          <p:spTgt spid="41"/>
                                        </p:tgtEl>
                                        <p:attrNameLst>
                                          <p:attrName>ppt_x</p:attrName>
                                        </p:attrNameLst>
                                      </p:cBhvr>
                                      <p:tavLst>
                                        <p:tav tm="0">
                                          <p:val>
                                            <p:strVal val="#ppt_x-#ppt_w*1.125000"/>
                                          </p:val>
                                        </p:tav>
                                        <p:tav tm="100000">
                                          <p:val>
                                            <p:strVal val="#ppt_x"/>
                                          </p:val>
                                        </p:tav>
                                      </p:tavLst>
                                    </p:anim>
                                    <p:animEffect transition="in" filter="wipe(right)">
                                      <p:cBhvr>
                                        <p:cTn id="112" dur="1500"/>
                                        <p:tgtEl>
                                          <p:spTgt spid="41"/>
                                        </p:tgtEl>
                                      </p:cBhvr>
                                    </p:animEffect>
                                  </p:childTnLst>
                                </p:cTn>
                              </p:par>
                              <p:par>
                                <p:cTn id="113" presetID="53" presetClass="entr" presetSubtype="16"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p:cTn id="115" dur="1500" fill="hold"/>
                                        <p:tgtEl>
                                          <p:spTgt spid="41"/>
                                        </p:tgtEl>
                                        <p:attrNameLst>
                                          <p:attrName>ppt_w</p:attrName>
                                        </p:attrNameLst>
                                      </p:cBhvr>
                                      <p:tavLst>
                                        <p:tav tm="0">
                                          <p:val>
                                            <p:fltVal val="0"/>
                                          </p:val>
                                        </p:tav>
                                        <p:tav tm="100000">
                                          <p:val>
                                            <p:strVal val="#ppt_w"/>
                                          </p:val>
                                        </p:tav>
                                      </p:tavLst>
                                    </p:anim>
                                    <p:anim calcmode="lin" valueType="num">
                                      <p:cBhvr>
                                        <p:cTn id="116" dur="1500" fill="hold"/>
                                        <p:tgtEl>
                                          <p:spTgt spid="41"/>
                                        </p:tgtEl>
                                        <p:attrNameLst>
                                          <p:attrName>ppt_h</p:attrName>
                                        </p:attrNameLst>
                                      </p:cBhvr>
                                      <p:tavLst>
                                        <p:tav tm="0">
                                          <p:val>
                                            <p:fltVal val="0"/>
                                          </p:val>
                                        </p:tav>
                                        <p:tav tm="100000">
                                          <p:val>
                                            <p:strVal val="#ppt_h"/>
                                          </p:val>
                                        </p:tav>
                                      </p:tavLst>
                                    </p:anim>
                                    <p:animEffect transition="in" filter="fade">
                                      <p:cBhvr>
                                        <p:cTn id="117" dur="1500"/>
                                        <p:tgtEl>
                                          <p:spTgt spid="41"/>
                                        </p:tgtEl>
                                      </p:cBhvr>
                                    </p:animEffect>
                                  </p:childTnLst>
                                </p:cTn>
                              </p:par>
                              <p:par>
                                <p:cTn id="118" presetID="42" presetClass="path" presetSubtype="0" accel="50000" decel="50000" fill="hold" nodeType="withEffect">
                                  <p:stCondLst>
                                    <p:cond delay="1500"/>
                                  </p:stCondLst>
                                  <p:childTnLst>
                                    <p:animMotion origin="layout" path="M 4.58333E-6 3.7037E-7 L 0.08112 3.7037E-7 " pathEditMode="relative" rAng="0" ptsTypes="AA">
                                      <p:cBhvr>
                                        <p:cTn id="119" dur="9500" fill="hold"/>
                                        <p:tgtEl>
                                          <p:spTgt spid="41"/>
                                        </p:tgtEl>
                                        <p:attrNameLst>
                                          <p:attrName>ppt_x</p:attrName>
                                          <p:attrName>ppt_y</p:attrName>
                                        </p:attrNameLst>
                                      </p:cBhvr>
                                      <p:rCtr x="4049" y="0"/>
                                    </p:animMotion>
                                  </p:childTnLst>
                                </p:cTn>
                              </p:par>
                              <p:par>
                                <p:cTn id="120" presetID="12" presetClass="entr" presetSubtype="8" fill="hold" nodeType="withEffect">
                                  <p:stCondLst>
                                    <p:cond delay="0"/>
                                  </p:stCondLst>
                                  <p:childTnLst>
                                    <p:set>
                                      <p:cBhvr>
                                        <p:cTn id="121" dur="1" fill="hold">
                                          <p:stCondLst>
                                            <p:cond delay="0"/>
                                          </p:stCondLst>
                                        </p:cTn>
                                        <p:tgtEl>
                                          <p:spTgt spid="46"/>
                                        </p:tgtEl>
                                        <p:attrNameLst>
                                          <p:attrName>style.visibility</p:attrName>
                                        </p:attrNameLst>
                                      </p:cBhvr>
                                      <p:to>
                                        <p:strVal val="visible"/>
                                      </p:to>
                                    </p:set>
                                    <p:anim calcmode="lin" valueType="num">
                                      <p:cBhvr additive="base">
                                        <p:cTn id="122" dur="1500"/>
                                        <p:tgtEl>
                                          <p:spTgt spid="46"/>
                                        </p:tgtEl>
                                        <p:attrNameLst>
                                          <p:attrName>ppt_x</p:attrName>
                                        </p:attrNameLst>
                                      </p:cBhvr>
                                      <p:tavLst>
                                        <p:tav tm="0">
                                          <p:val>
                                            <p:strVal val="#ppt_x-#ppt_w*1.125000"/>
                                          </p:val>
                                        </p:tav>
                                        <p:tav tm="100000">
                                          <p:val>
                                            <p:strVal val="#ppt_x"/>
                                          </p:val>
                                        </p:tav>
                                      </p:tavLst>
                                    </p:anim>
                                    <p:animEffect transition="in" filter="wipe(right)">
                                      <p:cBhvr>
                                        <p:cTn id="123" dur="1500"/>
                                        <p:tgtEl>
                                          <p:spTgt spid="46"/>
                                        </p:tgtEl>
                                      </p:cBhvr>
                                    </p:animEffect>
                                  </p:childTnLst>
                                </p:cTn>
                              </p:par>
                              <p:par>
                                <p:cTn id="124" presetID="53" presetClass="entr" presetSubtype="16" fill="hold" nodeType="with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1500" fill="hold"/>
                                        <p:tgtEl>
                                          <p:spTgt spid="46"/>
                                        </p:tgtEl>
                                        <p:attrNameLst>
                                          <p:attrName>ppt_w</p:attrName>
                                        </p:attrNameLst>
                                      </p:cBhvr>
                                      <p:tavLst>
                                        <p:tav tm="0">
                                          <p:val>
                                            <p:fltVal val="0"/>
                                          </p:val>
                                        </p:tav>
                                        <p:tav tm="100000">
                                          <p:val>
                                            <p:strVal val="#ppt_w"/>
                                          </p:val>
                                        </p:tav>
                                      </p:tavLst>
                                    </p:anim>
                                    <p:anim calcmode="lin" valueType="num">
                                      <p:cBhvr>
                                        <p:cTn id="127" dur="1500" fill="hold"/>
                                        <p:tgtEl>
                                          <p:spTgt spid="46"/>
                                        </p:tgtEl>
                                        <p:attrNameLst>
                                          <p:attrName>ppt_h</p:attrName>
                                        </p:attrNameLst>
                                      </p:cBhvr>
                                      <p:tavLst>
                                        <p:tav tm="0">
                                          <p:val>
                                            <p:fltVal val="0"/>
                                          </p:val>
                                        </p:tav>
                                        <p:tav tm="100000">
                                          <p:val>
                                            <p:strVal val="#ppt_h"/>
                                          </p:val>
                                        </p:tav>
                                      </p:tavLst>
                                    </p:anim>
                                    <p:animEffect transition="in" filter="fade">
                                      <p:cBhvr>
                                        <p:cTn id="128" dur="1500"/>
                                        <p:tgtEl>
                                          <p:spTgt spid="46"/>
                                        </p:tgtEl>
                                      </p:cBhvr>
                                    </p:animEffect>
                                  </p:childTnLst>
                                </p:cTn>
                              </p:par>
                              <p:par>
                                <p:cTn id="129" presetID="42" presetClass="path" presetSubtype="0" accel="50000" decel="50000" fill="hold" nodeType="withEffect">
                                  <p:stCondLst>
                                    <p:cond delay="1500"/>
                                  </p:stCondLst>
                                  <p:childTnLst>
                                    <p:animMotion origin="layout" path="M 4.16667E-7 -3.7037E-7 L 0.09128 -0.00185 " pathEditMode="relative" rAng="0" ptsTypes="AA">
                                      <p:cBhvr>
                                        <p:cTn id="130" dur="6500" fill="hold"/>
                                        <p:tgtEl>
                                          <p:spTgt spid="46"/>
                                        </p:tgtEl>
                                        <p:attrNameLst>
                                          <p:attrName>ppt_x</p:attrName>
                                          <p:attrName>ppt_y</p:attrName>
                                        </p:attrNameLst>
                                      </p:cBhvr>
                                      <p:rCtr x="4557" y="-93"/>
                                    </p:animMotion>
                                  </p:childTnLst>
                                </p:cTn>
                              </p:par>
                              <p:par>
                                <p:cTn id="131" presetID="12" presetClass="entr" presetSubtype="2" fill="hold" nodeType="with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additive="base">
                                        <p:cTn id="133" dur="1500"/>
                                        <p:tgtEl>
                                          <p:spTgt spid="51"/>
                                        </p:tgtEl>
                                        <p:attrNameLst>
                                          <p:attrName>ppt_x</p:attrName>
                                        </p:attrNameLst>
                                      </p:cBhvr>
                                      <p:tavLst>
                                        <p:tav tm="0">
                                          <p:val>
                                            <p:strVal val="#ppt_x+#ppt_w*1.125000"/>
                                          </p:val>
                                        </p:tav>
                                        <p:tav tm="100000">
                                          <p:val>
                                            <p:strVal val="#ppt_x"/>
                                          </p:val>
                                        </p:tav>
                                      </p:tavLst>
                                    </p:anim>
                                    <p:animEffect transition="in" filter="wipe(left)">
                                      <p:cBhvr>
                                        <p:cTn id="134" dur="1500"/>
                                        <p:tgtEl>
                                          <p:spTgt spid="5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1"/>
                                        </p:tgtEl>
                                        <p:attrNameLst>
                                          <p:attrName>style.visibility</p:attrName>
                                        </p:attrNameLst>
                                      </p:cBhvr>
                                      <p:to>
                                        <p:strVal val="visible"/>
                                      </p:to>
                                    </p:set>
                                    <p:anim calcmode="lin" valueType="num">
                                      <p:cBhvr>
                                        <p:cTn id="137" dur="1500" fill="hold"/>
                                        <p:tgtEl>
                                          <p:spTgt spid="51"/>
                                        </p:tgtEl>
                                        <p:attrNameLst>
                                          <p:attrName>ppt_w</p:attrName>
                                        </p:attrNameLst>
                                      </p:cBhvr>
                                      <p:tavLst>
                                        <p:tav tm="0">
                                          <p:val>
                                            <p:fltVal val="0"/>
                                          </p:val>
                                        </p:tav>
                                        <p:tav tm="100000">
                                          <p:val>
                                            <p:strVal val="#ppt_w"/>
                                          </p:val>
                                        </p:tav>
                                      </p:tavLst>
                                    </p:anim>
                                    <p:anim calcmode="lin" valueType="num">
                                      <p:cBhvr>
                                        <p:cTn id="138" dur="1500" fill="hold"/>
                                        <p:tgtEl>
                                          <p:spTgt spid="51"/>
                                        </p:tgtEl>
                                        <p:attrNameLst>
                                          <p:attrName>ppt_h</p:attrName>
                                        </p:attrNameLst>
                                      </p:cBhvr>
                                      <p:tavLst>
                                        <p:tav tm="0">
                                          <p:val>
                                            <p:fltVal val="0"/>
                                          </p:val>
                                        </p:tav>
                                        <p:tav tm="100000">
                                          <p:val>
                                            <p:strVal val="#ppt_h"/>
                                          </p:val>
                                        </p:tav>
                                      </p:tavLst>
                                    </p:anim>
                                    <p:animEffect transition="in" filter="fade">
                                      <p:cBhvr>
                                        <p:cTn id="139" dur="1500"/>
                                        <p:tgtEl>
                                          <p:spTgt spid="51"/>
                                        </p:tgtEl>
                                      </p:cBhvr>
                                    </p:animEffect>
                                  </p:childTnLst>
                                </p:cTn>
                              </p:par>
                              <p:par>
                                <p:cTn id="140" presetID="42" presetClass="path" presetSubtype="0" accel="50000" decel="50000" fill="hold" nodeType="withEffect">
                                  <p:stCondLst>
                                    <p:cond delay="1500"/>
                                  </p:stCondLst>
                                  <p:childTnLst>
                                    <p:animMotion origin="layout" path="M 4.375E-6 1.85185E-6 L -0.06849 1.85185E-6 " pathEditMode="relative" rAng="0" ptsTypes="AA">
                                      <p:cBhvr>
                                        <p:cTn id="141" dur="9000" fill="hold"/>
                                        <p:tgtEl>
                                          <p:spTgt spid="51"/>
                                        </p:tgtEl>
                                        <p:attrNameLst>
                                          <p:attrName>ppt_x</p:attrName>
                                          <p:attrName>ppt_y</p:attrName>
                                        </p:attrNameLst>
                                      </p:cBhvr>
                                      <p:rCtr x="-3424" y="0"/>
                                    </p:animMotion>
                                  </p:childTnLst>
                                </p:cTn>
                              </p:par>
                              <p:par>
                                <p:cTn id="142" presetID="12" presetClass="entr" presetSubtype="2" fill="hold" nodeType="withEffect">
                                  <p:stCondLst>
                                    <p:cond delay="0"/>
                                  </p:stCondLst>
                                  <p:childTnLst>
                                    <p:set>
                                      <p:cBhvr>
                                        <p:cTn id="143" dur="1" fill="hold">
                                          <p:stCondLst>
                                            <p:cond delay="0"/>
                                          </p:stCondLst>
                                        </p:cTn>
                                        <p:tgtEl>
                                          <p:spTgt spid="59"/>
                                        </p:tgtEl>
                                        <p:attrNameLst>
                                          <p:attrName>style.visibility</p:attrName>
                                        </p:attrNameLst>
                                      </p:cBhvr>
                                      <p:to>
                                        <p:strVal val="visible"/>
                                      </p:to>
                                    </p:set>
                                    <p:anim calcmode="lin" valueType="num">
                                      <p:cBhvr additive="base">
                                        <p:cTn id="144" dur="1500"/>
                                        <p:tgtEl>
                                          <p:spTgt spid="59"/>
                                        </p:tgtEl>
                                        <p:attrNameLst>
                                          <p:attrName>ppt_x</p:attrName>
                                        </p:attrNameLst>
                                      </p:cBhvr>
                                      <p:tavLst>
                                        <p:tav tm="0">
                                          <p:val>
                                            <p:strVal val="#ppt_x+#ppt_w*1.125000"/>
                                          </p:val>
                                        </p:tav>
                                        <p:tav tm="100000">
                                          <p:val>
                                            <p:strVal val="#ppt_x"/>
                                          </p:val>
                                        </p:tav>
                                      </p:tavLst>
                                    </p:anim>
                                    <p:animEffect transition="in" filter="wipe(left)">
                                      <p:cBhvr>
                                        <p:cTn id="145" dur="1500"/>
                                        <p:tgtEl>
                                          <p:spTgt spid="59"/>
                                        </p:tgtEl>
                                      </p:cBhvr>
                                    </p:animEffect>
                                  </p:childTnLst>
                                </p:cTn>
                              </p:par>
                              <p:par>
                                <p:cTn id="146" presetID="53" presetClass="entr" presetSubtype="16" fill="hold" nodeType="withEffect">
                                  <p:stCondLst>
                                    <p:cond delay="0"/>
                                  </p:stCondLst>
                                  <p:childTnLst>
                                    <p:set>
                                      <p:cBhvr>
                                        <p:cTn id="147" dur="1" fill="hold">
                                          <p:stCondLst>
                                            <p:cond delay="0"/>
                                          </p:stCondLst>
                                        </p:cTn>
                                        <p:tgtEl>
                                          <p:spTgt spid="59"/>
                                        </p:tgtEl>
                                        <p:attrNameLst>
                                          <p:attrName>style.visibility</p:attrName>
                                        </p:attrNameLst>
                                      </p:cBhvr>
                                      <p:to>
                                        <p:strVal val="visible"/>
                                      </p:to>
                                    </p:set>
                                    <p:anim calcmode="lin" valueType="num">
                                      <p:cBhvr>
                                        <p:cTn id="148" dur="1500" fill="hold"/>
                                        <p:tgtEl>
                                          <p:spTgt spid="59"/>
                                        </p:tgtEl>
                                        <p:attrNameLst>
                                          <p:attrName>ppt_w</p:attrName>
                                        </p:attrNameLst>
                                      </p:cBhvr>
                                      <p:tavLst>
                                        <p:tav tm="0">
                                          <p:val>
                                            <p:fltVal val="0"/>
                                          </p:val>
                                        </p:tav>
                                        <p:tav tm="100000">
                                          <p:val>
                                            <p:strVal val="#ppt_w"/>
                                          </p:val>
                                        </p:tav>
                                      </p:tavLst>
                                    </p:anim>
                                    <p:anim calcmode="lin" valueType="num">
                                      <p:cBhvr>
                                        <p:cTn id="149" dur="1500" fill="hold"/>
                                        <p:tgtEl>
                                          <p:spTgt spid="59"/>
                                        </p:tgtEl>
                                        <p:attrNameLst>
                                          <p:attrName>ppt_h</p:attrName>
                                        </p:attrNameLst>
                                      </p:cBhvr>
                                      <p:tavLst>
                                        <p:tav tm="0">
                                          <p:val>
                                            <p:fltVal val="0"/>
                                          </p:val>
                                        </p:tav>
                                        <p:tav tm="100000">
                                          <p:val>
                                            <p:strVal val="#ppt_h"/>
                                          </p:val>
                                        </p:tav>
                                      </p:tavLst>
                                    </p:anim>
                                    <p:animEffect transition="in" filter="fade">
                                      <p:cBhvr>
                                        <p:cTn id="150" dur="1500"/>
                                        <p:tgtEl>
                                          <p:spTgt spid="59"/>
                                        </p:tgtEl>
                                      </p:cBhvr>
                                    </p:animEffect>
                                  </p:childTnLst>
                                </p:cTn>
                              </p:par>
                              <p:par>
                                <p:cTn id="151" presetID="42" presetClass="path" presetSubtype="0" accel="50000" decel="50000" fill="hold" nodeType="withEffect">
                                  <p:stCondLst>
                                    <p:cond delay="1500"/>
                                  </p:stCondLst>
                                  <p:childTnLst>
                                    <p:animMotion origin="layout" path="M 1.25E-6 0 L -0.06849 0 " pathEditMode="relative" rAng="0" ptsTypes="AA">
                                      <p:cBhvr>
                                        <p:cTn id="152" dur="9000" fill="hold"/>
                                        <p:tgtEl>
                                          <p:spTgt spid="59"/>
                                        </p:tgtEl>
                                        <p:attrNameLst>
                                          <p:attrName>ppt_x</p:attrName>
                                          <p:attrName>ppt_y</p:attrName>
                                        </p:attrNameLst>
                                      </p:cBhvr>
                                      <p:rCtr x="-3424" y="0"/>
                                    </p:animMotion>
                                  </p:childTnLst>
                                </p:cTn>
                              </p:par>
                              <p:par>
                                <p:cTn id="153" presetID="6" presetClass="entr" presetSubtype="32" fill="hold" grpId="0" nodeType="withEffect">
                                  <p:stCondLst>
                                    <p:cond delay="1000"/>
                                  </p:stCondLst>
                                  <p:childTnLst>
                                    <p:set>
                                      <p:cBhvr>
                                        <p:cTn id="154" dur="1" fill="hold">
                                          <p:stCondLst>
                                            <p:cond delay="0"/>
                                          </p:stCondLst>
                                        </p:cTn>
                                        <p:tgtEl>
                                          <p:spTgt spid="132"/>
                                        </p:tgtEl>
                                        <p:attrNameLst>
                                          <p:attrName>style.visibility</p:attrName>
                                        </p:attrNameLst>
                                      </p:cBhvr>
                                      <p:to>
                                        <p:strVal val="visible"/>
                                      </p:to>
                                    </p:set>
                                    <p:animEffect transition="in" filter="circle(out)">
                                      <p:cBhvr>
                                        <p:cTn id="155" dur="2000"/>
                                        <p:tgtEl>
                                          <p:spTgt spid="132"/>
                                        </p:tgtEl>
                                      </p:cBhvr>
                                    </p:animEffect>
                                  </p:childTnLst>
                                </p:cTn>
                              </p:par>
                              <p:par>
                                <p:cTn id="156" presetID="6" presetClass="entr" presetSubtype="32" fill="hold" grpId="0" nodeType="withEffect">
                                  <p:stCondLst>
                                    <p:cond delay="1000"/>
                                  </p:stCondLst>
                                  <p:childTnLst>
                                    <p:set>
                                      <p:cBhvr>
                                        <p:cTn id="157" dur="1" fill="hold">
                                          <p:stCondLst>
                                            <p:cond delay="0"/>
                                          </p:stCondLst>
                                        </p:cTn>
                                        <p:tgtEl>
                                          <p:spTgt spid="131"/>
                                        </p:tgtEl>
                                        <p:attrNameLst>
                                          <p:attrName>style.visibility</p:attrName>
                                        </p:attrNameLst>
                                      </p:cBhvr>
                                      <p:to>
                                        <p:strVal val="visible"/>
                                      </p:to>
                                    </p:set>
                                    <p:animEffect transition="in" filter="circle(out)">
                                      <p:cBhvr>
                                        <p:cTn id="158" dur="2000"/>
                                        <p:tgtEl>
                                          <p:spTgt spid="131"/>
                                        </p:tgtEl>
                                      </p:cBhvr>
                                    </p:animEffect>
                                  </p:childTnLst>
                                </p:cTn>
                              </p:par>
                              <p:par>
                                <p:cTn id="159" presetID="6" presetClass="entr" presetSubtype="32" fill="hold" grpId="0" nodeType="withEffect">
                                  <p:stCondLst>
                                    <p:cond delay="1000"/>
                                  </p:stCondLst>
                                  <p:childTnLst>
                                    <p:set>
                                      <p:cBhvr>
                                        <p:cTn id="160" dur="1" fill="hold">
                                          <p:stCondLst>
                                            <p:cond delay="0"/>
                                          </p:stCondLst>
                                        </p:cTn>
                                        <p:tgtEl>
                                          <p:spTgt spid="133"/>
                                        </p:tgtEl>
                                        <p:attrNameLst>
                                          <p:attrName>style.visibility</p:attrName>
                                        </p:attrNameLst>
                                      </p:cBhvr>
                                      <p:to>
                                        <p:strVal val="visible"/>
                                      </p:to>
                                    </p:set>
                                    <p:animEffect transition="in" filter="circle(out)">
                                      <p:cBhvr>
                                        <p:cTn id="161" dur="2000"/>
                                        <p:tgtEl>
                                          <p:spTgt spid="133"/>
                                        </p:tgtEl>
                                      </p:cBhvr>
                                    </p:animEffect>
                                  </p:childTnLst>
                                </p:cTn>
                              </p:par>
                              <p:par>
                                <p:cTn id="162" presetID="50" presetClass="entr" presetSubtype="0" decel="100000" fill="hold" grpId="1" nodeType="withEffect">
                                  <p:stCondLst>
                                    <p:cond delay="1000"/>
                                  </p:stCondLst>
                                  <p:childTnLst>
                                    <p:set>
                                      <p:cBhvr>
                                        <p:cTn id="163" dur="1" fill="hold">
                                          <p:stCondLst>
                                            <p:cond delay="0"/>
                                          </p:stCondLst>
                                        </p:cTn>
                                        <p:tgtEl>
                                          <p:spTgt spid="132"/>
                                        </p:tgtEl>
                                        <p:attrNameLst>
                                          <p:attrName>style.visibility</p:attrName>
                                        </p:attrNameLst>
                                      </p:cBhvr>
                                      <p:to>
                                        <p:strVal val="visible"/>
                                      </p:to>
                                    </p:set>
                                    <p:anim calcmode="lin" valueType="num">
                                      <p:cBhvr>
                                        <p:cTn id="164" dur="2000" fill="hold"/>
                                        <p:tgtEl>
                                          <p:spTgt spid="132"/>
                                        </p:tgtEl>
                                        <p:attrNameLst>
                                          <p:attrName>ppt_w</p:attrName>
                                        </p:attrNameLst>
                                      </p:cBhvr>
                                      <p:tavLst>
                                        <p:tav tm="0">
                                          <p:val>
                                            <p:strVal val="#ppt_w+.3"/>
                                          </p:val>
                                        </p:tav>
                                        <p:tav tm="100000">
                                          <p:val>
                                            <p:strVal val="#ppt_w"/>
                                          </p:val>
                                        </p:tav>
                                      </p:tavLst>
                                    </p:anim>
                                    <p:anim calcmode="lin" valueType="num">
                                      <p:cBhvr>
                                        <p:cTn id="165" dur="2000" fill="hold"/>
                                        <p:tgtEl>
                                          <p:spTgt spid="132"/>
                                        </p:tgtEl>
                                        <p:attrNameLst>
                                          <p:attrName>ppt_h</p:attrName>
                                        </p:attrNameLst>
                                      </p:cBhvr>
                                      <p:tavLst>
                                        <p:tav tm="0">
                                          <p:val>
                                            <p:strVal val="#ppt_h"/>
                                          </p:val>
                                        </p:tav>
                                        <p:tav tm="100000">
                                          <p:val>
                                            <p:strVal val="#ppt_h"/>
                                          </p:val>
                                        </p:tav>
                                      </p:tavLst>
                                    </p:anim>
                                    <p:animEffect transition="in" filter="fade">
                                      <p:cBhvr>
                                        <p:cTn id="166" dur="2000"/>
                                        <p:tgtEl>
                                          <p:spTgt spid="132"/>
                                        </p:tgtEl>
                                      </p:cBhvr>
                                    </p:animEffect>
                                  </p:childTnLst>
                                </p:cTn>
                              </p:par>
                              <p:par>
                                <p:cTn id="167" presetID="50" presetClass="entr" presetSubtype="0" decel="100000" fill="hold" grpId="1" nodeType="withEffect">
                                  <p:stCondLst>
                                    <p:cond delay="1000"/>
                                  </p:stCondLst>
                                  <p:childTnLst>
                                    <p:set>
                                      <p:cBhvr>
                                        <p:cTn id="168" dur="1" fill="hold">
                                          <p:stCondLst>
                                            <p:cond delay="0"/>
                                          </p:stCondLst>
                                        </p:cTn>
                                        <p:tgtEl>
                                          <p:spTgt spid="131"/>
                                        </p:tgtEl>
                                        <p:attrNameLst>
                                          <p:attrName>style.visibility</p:attrName>
                                        </p:attrNameLst>
                                      </p:cBhvr>
                                      <p:to>
                                        <p:strVal val="visible"/>
                                      </p:to>
                                    </p:set>
                                    <p:anim calcmode="lin" valueType="num">
                                      <p:cBhvr>
                                        <p:cTn id="169" dur="2000" fill="hold"/>
                                        <p:tgtEl>
                                          <p:spTgt spid="131"/>
                                        </p:tgtEl>
                                        <p:attrNameLst>
                                          <p:attrName>ppt_w</p:attrName>
                                        </p:attrNameLst>
                                      </p:cBhvr>
                                      <p:tavLst>
                                        <p:tav tm="0">
                                          <p:val>
                                            <p:strVal val="#ppt_w+.3"/>
                                          </p:val>
                                        </p:tav>
                                        <p:tav tm="100000">
                                          <p:val>
                                            <p:strVal val="#ppt_w"/>
                                          </p:val>
                                        </p:tav>
                                      </p:tavLst>
                                    </p:anim>
                                    <p:anim calcmode="lin" valueType="num">
                                      <p:cBhvr>
                                        <p:cTn id="170" dur="2000" fill="hold"/>
                                        <p:tgtEl>
                                          <p:spTgt spid="131"/>
                                        </p:tgtEl>
                                        <p:attrNameLst>
                                          <p:attrName>ppt_h</p:attrName>
                                        </p:attrNameLst>
                                      </p:cBhvr>
                                      <p:tavLst>
                                        <p:tav tm="0">
                                          <p:val>
                                            <p:strVal val="#ppt_h"/>
                                          </p:val>
                                        </p:tav>
                                        <p:tav tm="100000">
                                          <p:val>
                                            <p:strVal val="#ppt_h"/>
                                          </p:val>
                                        </p:tav>
                                      </p:tavLst>
                                    </p:anim>
                                    <p:animEffect transition="in" filter="fade">
                                      <p:cBhvr>
                                        <p:cTn id="171" dur="2000"/>
                                        <p:tgtEl>
                                          <p:spTgt spid="131"/>
                                        </p:tgtEl>
                                      </p:cBhvr>
                                    </p:animEffect>
                                  </p:childTnLst>
                                </p:cTn>
                              </p:par>
                              <p:par>
                                <p:cTn id="172" presetID="50" presetClass="entr" presetSubtype="0" decel="100000" fill="hold" grpId="1" nodeType="withEffect">
                                  <p:stCondLst>
                                    <p:cond delay="1000"/>
                                  </p:stCondLst>
                                  <p:childTnLst>
                                    <p:set>
                                      <p:cBhvr>
                                        <p:cTn id="173" dur="1" fill="hold">
                                          <p:stCondLst>
                                            <p:cond delay="0"/>
                                          </p:stCondLst>
                                        </p:cTn>
                                        <p:tgtEl>
                                          <p:spTgt spid="133"/>
                                        </p:tgtEl>
                                        <p:attrNameLst>
                                          <p:attrName>style.visibility</p:attrName>
                                        </p:attrNameLst>
                                      </p:cBhvr>
                                      <p:to>
                                        <p:strVal val="visible"/>
                                      </p:to>
                                    </p:set>
                                    <p:anim calcmode="lin" valueType="num">
                                      <p:cBhvr>
                                        <p:cTn id="174" dur="2000" fill="hold"/>
                                        <p:tgtEl>
                                          <p:spTgt spid="133"/>
                                        </p:tgtEl>
                                        <p:attrNameLst>
                                          <p:attrName>ppt_w</p:attrName>
                                        </p:attrNameLst>
                                      </p:cBhvr>
                                      <p:tavLst>
                                        <p:tav tm="0">
                                          <p:val>
                                            <p:strVal val="#ppt_w+.3"/>
                                          </p:val>
                                        </p:tav>
                                        <p:tav tm="100000">
                                          <p:val>
                                            <p:strVal val="#ppt_w"/>
                                          </p:val>
                                        </p:tav>
                                      </p:tavLst>
                                    </p:anim>
                                    <p:anim calcmode="lin" valueType="num">
                                      <p:cBhvr>
                                        <p:cTn id="175" dur="2000" fill="hold"/>
                                        <p:tgtEl>
                                          <p:spTgt spid="133"/>
                                        </p:tgtEl>
                                        <p:attrNameLst>
                                          <p:attrName>ppt_h</p:attrName>
                                        </p:attrNameLst>
                                      </p:cBhvr>
                                      <p:tavLst>
                                        <p:tav tm="0">
                                          <p:val>
                                            <p:strVal val="#ppt_h"/>
                                          </p:val>
                                        </p:tav>
                                        <p:tav tm="100000">
                                          <p:val>
                                            <p:strVal val="#ppt_h"/>
                                          </p:val>
                                        </p:tav>
                                      </p:tavLst>
                                    </p:anim>
                                    <p:animEffect transition="in" filter="fade">
                                      <p:cBhvr>
                                        <p:cTn id="176" dur="2000"/>
                                        <p:tgtEl>
                                          <p:spTgt spid="133"/>
                                        </p:tgtEl>
                                      </p:cBhvr>
                                    </p:animEffect>
                                  </p:childTnLst>
                                </p:cTn>
                              </p:par>
                              <p:par>
                                <p:cTn id="177" presetID="6" presetClass="entr" presetSubtype="32" fill="hold" grpId="0" nodeType="withEffect">
                                  <p:stCondLst>
                                    <p:cond delay="1750"/>
                                  </p:stCondLst>
                                  <p:childTnLst>
                                    <p:set>
                                      <p:cBhvr>
                                        <p:cTn id="178" dur="1" fill="hold">
                                          <p:stCondLst>
                                            <p:cond delay="0"/>
                                          </p:stCondLst>
                                        </p:cTn>
                                        <p:tgtEl>
                                          <p:spTgt spid="134"/>
                                        </p:tgtEl>
                                        <p:attrNameLst>
                                          <p:attrName>style.visibility</p:attrName>
                                        </p:attrNameLst>
                                      </p:cBhvr>
                                      <p:to>
                                        <p:strVal val="visible"/>
                                      </p:to>
                                    </p:set>
                                    <p:animEffect transition="in" filter="circle(out)">
                                      <p:cBhvr>
                                        <p:cTn id="179" dur="2000"/>
                                        <p:tgtEl>
                                          <p:spTgt spid="134"/>
                                        </p:tgtEl>
                                      </p:cBhvr>
                                    </p:animEffect>
                                  </p:childTnLst>
                                </p:cTn>
                              </p:par>
                              <p:par>
                                <p:cTn id="180" presetID="50" presetClass="entr" presetSubtype="0" decel="100000" fill="hold" grpId="1" nodeType="withEffect">
                                  <p:stCondLst>
                                    <p:cond delay="1800"/>
                                  </p:stCondLst>
                                  <p:childTnLst>
                                    <p:set>
                                      <p:cBhvr>
                                        <p:cTn id="181" dur="1" fill="hold">
                                          <p:stCondLst>
                                            <p:cond delay="0"/>
                                          </p:stCondLst>
                                        </p:cTn>
                                        <p:tgtEl>
                                          <p:spTgt spid="134"/>
                                        </p:tgtEl>
                                        <p:attrNameLst>
                                          <p:attrName>style.visibility</p:attrName>
                                        </p:attrNameLst>
                                      </p:cBhvr>
                                      <p:to>
                                        <p:strVal val="visible"/>
                                      </p:to>
                                    </p:set>
                                    <p:anim calcmode="lin" valueType="num">
                                      <p:cBhvr>
                                        <p:cTn id="182" dur="2000" fill="hold"/>
                                        <p:tgtEl>
                                          <p:spTgt spid="134"/>
                                        </p:tgtEl>
                                        <p:attrNameLst>
                                          <p:attrName>ppt_w</p:attrName>
                                        </p:attrNameLst>
                                      </p:cBhvr>
                                      <p:tavLst>
                                        <p:tav tm="0">
                                          <p:val>
                                            <p:strVal val="#ppt_w+.3"/>
                                          </p:val>
                                        </p:tav>
                                        <p:tav tm="100000">
                                          <p:val>
                                            <p:strVal val="#ppt_w"/>
                                          </p:val>
                                        </p:tav>
                                      </p:tavLst>
                                    </p:anim>
                                    <p:anim calcmode="lin" valueType="num">
                                      <p:cBhvr>
                                        <p:cTn id="183" dur="2000" fill="hold"/>
                                        <p:tgtEl>
                                          <p:spTgt spid="134"/>
                                        </p:tgtEl>
                                        <p:attrNameLst>
                                          <p:attrName>ppt_h</p:attrName>
                                        </p:attrNameLst>
                                      </p:cBhvr>
                                      <p:tavLst>
                                        <p:tav tm="0">
                                          <p:val>
                                            <p:strVal val="#ppt_h"/>
                                          </p:val>
                                        </p:tav>
                                        <p:tav tm="100000">
                                          <p:val>
                                            <p:strVal val="#ppt_h"/>
                                          </p:val>
                                        </p:tav>
                                      </p:tavLst>
                                    </p:anim>
                                    <p:animEffect transition="in" filter="fade">
                                      <p:cBhvr>
                                        <p:cTn id="184" dur="2000"/>
                                        <p:tgtEl>
                                          <p:spTgt spid="134"/>
                                        </p:tgtEl>
                                      </p:cBhvr>
                                    </p:animEffect>
                                  </p:childTnLst>
                                </p:cTn>
                              </p:par>
                              <p:par>
                                <p:cTn id="185" presetID="12" presetClass="entr" presetSubtype="2" fill="hold" grpId="0" nodeType="withEffect">
                                  <p:stCondLst>
                                    <p:cond delay="2500"/>
                                  </p:stCondLst>
                                  <p:childTnLst>
                                    <p:set>
                                      <p:cBhvr>
                                        <p:cTn id="186" dur="1" fill="hold">
                                          <p:stCondLst>
                                            <p:cond delay="0"/>
                                          </p:stCondLst>
                                        </p:cTn>
                                        <p:tgtEl>
                                          <p:spTgt spid="135"/>
                                        </p:tgtEl>
                                        <p:attrNameLst>
                                          <p:attrName>style.visibility</p:attrName>
                                        </p:attrNameLst>
                                      </p:cBhvr>
                                      <p:to>
                                        <p:strVal val="visible"/>
                                      </p:to>
                                    </p:set>
                                    <p:anim calcmode="lin" valueType="num">
                                      <p:cBhvr additive="base">
                                        <p:cTn id="187" dur="1000"/>
                                        <p:tgtEl>
                                          <p:spTgt spid="135"/>
                                        </p:tgtEl>
                                        <p:attrNameLst>
                                          <p:attrName>ppt_x</p:attrName>
                                        </p:attrNameLst>
                                      </p:cBhvr>
                                      <p:tavLst>
                                        <p:tav tm="0">
                                          <p:val>
                                            <p:strVal val="#ppt_x+#ppt_w*1.125000"/>
                                          </p:val>
                                        </p:tav>
                                        <p:tav tm="100000">
                                          <p:val>
                                            <p:strVal val="#ppt_x"/>
                                          </p:val>
                                        </p:tav>
                                      </p:tavLst>
                                    </p:anim>
                                    <p:animEffect transition="in" filter="wipe(left)">
                                      <p:cBhvr>
                                        <p:cTn id="188" dur="1000"/>
                                        <p:tgtEl>
                                          <p:spTgt spid="135"/>
                                        </p:tgtEl>
                                      </p:cBhvr>
                                    </p:animEffect>
                                  </p:childTnLst>
                                </p:cTn>
                              </p:par>
                              <p:par>
                                <p:cTn id="189" presetID="12" presetClass="entr" presetSubtype="8" fill="hold" grpId="0" nodeType="withEffect">
                                  <p:stCondLst>
                                    <p:cond delay="2500"/>
                                  </p:stCondLst>
                                  <p:childTnLst>
                                    <p:set>
                                      <p:cBhvr>
                                        <p:cTn id="190" dur="1" fill="hold">
                                          <p:stCondLst>
                                            <p:cond delay="0"/>
                                          </p:stCondLst>
                                        </p:cTn>
                                        <p:tgtEl>
                                          <p:spTgt spid="136"/>
                                        </p:tgtEl>
                                        <p:attrNameLst>
                                          <p:attrName>style.visibility</p:attrName>
                                        </p:attrNameLst>
                                      </p:cBhvr>
                                      <p:to>
                                        <p:strVal val="visible"/>
                                      </p:to>
                                    </p:set>
                                    <p:anim calcmode="lin" valueType="num">
                                      <p:cBhvr additive="base">
                                        <p:cTn id="191" dur="1000"/>
                                        <p:tgtEl>
                                          <p:spTgt spid="136"/>
                                        </p:tgtEl>
                                        <p:attrNameLst>
                                          <p:attrName>ppt_x</p:attrName>
                                        </p:attrNameLst>
                                      </p:cBhvr>
                                      <p:tavLst>
                                        <p:tav tm="0">
                                          <p:val>
                                            <p:strVal val="#ppt_x-#ppt_w*1.125000"/>
                                          </p:val>
                                        </p:tav>
                                        <p:tav tm="100000">
                                          <p:val>
                                            <p:strVal val="#ppt_x"/>
                                          </p:val>
                                        </p:tav>
                                      </p:tavLst>
                                    </p:anim>
                                    <p:animEffect transition="in" filter="wipe(right)">
                                      <p:cBhvr>
                                        <p:cTn id="192"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P spid="131" grpId="0" animBg="1"/>
      <p:bldP spid="131" grpId="1" animBg="1"/>
      <p:bldP spid="132" grpId="0" animBg="1"/>
      <p:bldP spid="132" grpId="1" animBg="1"/>
      <p:bldP spid="133" grpId="0" animBg="1"/>
      <p:bldP spid="133" grpId="1" animBg="1"/>
      <p:bldP spid="134" grpId="0"/>
      <p:bldP spid="134" grpId="1"/>
      <p:bldP spid="135" grpId="0" animBg="1"/>
      <p:bldP spid="1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3A1BDB11-837A-48CD-978D-B832DDD303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58" name="Picture 57">
            <a:extLst>
              <a:ext uri="{FF2B5EF4-FFF2-40B4-BE49-F238E27FC236}">
                <a16:creationId xmlns:a16="http://schemas.microsoft.com/office/drawing/2014/main" id="{B0156410-1EC1-4568-9100-1583B24AB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603219" y="-1694393"/>
            <a:ext cx="4528375" cy="4528377"/>
          </a:xfrm>
          <a:prstGeom prst="rect">
            <a:avLst/>
          </a:prstGeom>
        </p:spPr>
      </p:pic>
      <p:pic>
        <p:nvPicPr>
          <p:cNvPr id="9"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36F71C74-F0B2-4D55-93C9-7196A8F6151B}"/>
              </a:ext>
            </a:extLst>
          </p:cNvPr>
          <p:cNvPicPr>
            <a:picLocks noChangeAspect="1" noChangeArrowheads="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a:off x="10426346" y="5322968"/>
            <a:ext cx="1700421" cy="1612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D16931-BC60-43E3-AEEE-259C8B624B1F}"/>
              </a:ext>
            </a:extLst>
          </p:cNvPr>
          <p:cNvSpPr txBox="1"/>
          <p:nvPr/>
        </p:nvSpPr>
        <p:spPr>
          <a:xfrm>
            <a:off x="173286" y="1351757"/>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11" name="TextBox 10">
            <a:extLst>
              <a:ext uri="{FF2B5EF4-FFF2-40B4-BE49-F238E27FC236}">
                <a16:creationId xmlns:a16="http://schemas.microsoft.com/office/drawing/2014/main" id="{F1CF8E5E-AA2F-48A3-A3F9-185F7B5C5909}"/>
              </a:ext>
            </a:extLst>
          </p:cNvPr>
          <p:cNvSpPr txBox="1"/>
          <p:nvPr/>
        </p:nvSpPr>
        <p:spPr>
          <a:xfrm>
            <a:off x="11633853" y="3359338"/>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12" name="TextBox 11">
            <a:extLst>
              <a:ext uri="{FF2B5EF4-FFF2-40B4-BE49-F238E27FC236}">
                <a16:creationId xmlns:a16="http://schemas.microsoft.com/office/drawing/2014/main" id="{56FC4B1F-2EA6-423E-ACFB-E50D08045187}"/>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13" name="TextBox 12">
            <a:extLst>
              <a:ext uri="{FF2B5EF4-FFF2-40B4-BE49-F238E27FC236}">
                <a16:creationId xmlns:a16="http://schemas.microsoft.com/office/drawing/2014/main" id="{CAF6CFB5-B835-47FA-9688-BAC3247814CD}"/>
              </a:ext>
            </a:extLst>
          </p:cNvPr>
          <p:cNvSpPr txBox="1"/>
          <p:nvPr/>
        </p:nvSpPr>
        <p:spPr>
          <a:xfrm>
            <a:off x="9321487" y="6315670"/>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pic>
        <p:nvPicPr>
          <p:cNvPr id="14"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A16CFE0F-4858-4B5D-A30E-71E8706E42BD}"/>
              </a:ext>
            </a:extLst>
          </p:cNvPr>
          <p:cNvPicPr>
            <a:picLocks noChangeAspect="1" noChangeArrowheads="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DC501EA-779B-40D8-BC19-337637FB5D2E}"/>
              </a:ext>
            </a:extLst>
          </p:cNvPr>
          <p:cNvGrpSpPr/>
          <p:nvPr/>
        </p:nvGrpSpPr>
        <p:grpSpPr>
          <a:xfrm>
            <a:off x="6976582" y="5077370"/>
            <a:ext cx="4336515" cy="914703"/>
            <a:chOff x="7537267" y="713417"/>
            <a:chExt cx="4336515" cy="914703"/>
          </a:xfrm>
        </p:grpSpPr>
        <p:grpSp>
          <p:nvGrpSpPr>
            <p:cNvPr id="16" name="Group 15">
              <a:extLst>
                <a:ext uri="{FF2B5EF4-FFF2-40B4-BE49-F238E27FC236}">
                  <a16:creationId xmlns:a16="http://schemas.microsoft.com/office/drawing/2014/main" id="{A322B06E-2C30-4CE5-858D-934FEEDAB07E}"/>
                </a:ext>
              </a:extLst>
            </p:cNvPr>
            <p:cNvGrpSpPr/>
            <p:nvPr/>
          </p:nvGrpSpPr>
          <p:grpSpPr>
            <a:xfrm>
              <a:off x="7537267" y="713417"/>
              <a:ext cx="4336515" cy="914703"/>
              <a:chOff x="7537267" y="713417"/>
              <a:chExt cx="4336515" cy="914703"/>
            </a:xfrm>
          </p:grpSpPr>
          <p:sp>
            <p:nvSpPr>
              <p:cNvPr id="18" name="Rectangle: Rounded Corners 17">
                <a:extLst>
                  <a:ext uri="{FF2B5EF4-FFF2-40B4-BE49-F238E27FC236}">
                    <a16:creationId xmlns:a16="http://schemas.microsoft.com/office/drawing/2014/main" id="{3E58E03F-1F4E-43A5-8C33-F48D3728BCB6}"/>
                  </a:ext>
                </a:extLst>
              </p:cNvPr>
              <p:cNvSpPr/>
              <p:nvPr/>
            </p:nvSpPr>
            <p:spPr>
              <a:xfrm>
                <a:off x="7537267" y="713417"/>
                <a:ext cx="4310207" cy="88846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Xứ</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Sở</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Hạnh</a:t>
                </a:r>
                <a:r>
                  <a:rPr lang="en-US" sz="2400" b="1" dirty="0">
                    <a:solidFill>
                      <a:srgbClr val="333333"/>
                    </a:solidFill>
                    <a:latin typeface="#9Slide03 Quicksand" panose="00000500000000000000" pitchFamily="2" charset="0"/>
                  </a:rPr>
                  <a:t> </a:t>
                </a:r>
                <a:r>
                  <a:rPr lang="en-US" sz="2400" b="1" dirty="0" err="1">
                    <a:solidFill>
                      <a:srgbClr val="333333"/>
                    </a:solidFill>
                    <a:latin typeface="#9Slide03 Quicksand" panose="00000500000000000000" pitchFamily="2" charset="0"/>
                  </a:rPr>
                  <a:t>Phúc</a:t>
                </a:r>
                <a:r>
                  <a:rPr lang="en-US" sz="2400" b="1" dirty="0">
                    <a:solidFill>
                      <a:srgbClr val="333333"/>
                    </a:solidFill>
                    <a:latin typeface="#9Slide03 Quicksand" panose="00000500000000000000" pitchFamily="2" charset="0"/>
                  </a:rPr>
                  <a:t>’’</a:t>
                </a:r>
              </a:p>
            </p:txBody>
          </p:sp>
          <p:sp>
            <p:nvSpPr>
              <p:cNvPr id="19" name="Rectangle: Rounded Corners 18">
                <a:extLst>
                  <a:ext uri="{FF2B5EF4-FFF2-40B4-BE49-F238E27FC236}">
                    <a16:creationId xmlns:a16="http://schemas.microsoft.com/office/drawing/2014/main" id="{E2393C38-9A16-4CDA-84E8-1C4994AA3E55}"/>
                  </a:ext>
                </a:extLst>
              </p:cNvPr>
              <p:cNvSpPr/>
              <p:nvPr/>
            </p:nvSpPr>
            <p:spPr>
              <a:xfrm>
                <a:off x="7563575" y="739655"/>
                <a:ext cx="4310207" cy="888465"/>
              </a:xfrm>
              <a:prstGeom prst="roundRect">
                <a:avLst>
                  <a:gd name="adj" fmla="val 50000"/>
                </a:avLst>
              </a:prstGeom>
              <a:no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7" name="Rectangle: Rounded Corners 16">
              <a:extLst>
                <a:ext uri="{FF2B5EF4-FFF2-40B4-BE49-F238E27FC236}">
                  <a16:creationId xmlns:a16="http://schemas.microsoft.com/office/drawing/2014/main" id="{A834F9A0-17CA-4875-A8ED-83A67DBCC5EC}"/>
                </a:ext>
              </a:extLst>
            </p:cNvPr>
            <p:cNvSpPr/>
            <p:nvPr/>
          </p:nvSpPr>
          <p:spPr>
            <a:xfrm>
              <a:off x="7633230" y="790466"/>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20" name="Group 19">
            <a:extLst>
              <a:ext uri="{FF2B5EF4-FFF2-40B4-BE49-F238E27FC236}">
                <a16:creationId xmlns:a16="http://schemas.microsoft.com/office/drawing/2014/main" id="{0B00D909-D050-4AD4-92F7-8B9FF3718529}"/>
              </a:ext>
            </a:extLst>
          </p:cNvPr>
          <p:cNvGrpSpPr/>
          <p:nvPr/>
        </p:nvGrpSpPr>
        <p:grpSpPr>
          <a:xfrm>
            <a:off x="6992788" y="1049084"/>
            <a:ext cx="4313450" cy="895917"/>
            <a:chOff x="6995708" y="633245"/>
            <a:chExt cx="4313450" cy="895917"/>
          </a:xfrm>
          <a:solidFill>
            <a:schemeClr val="bg1"/>
          </a:solidFill>
        </p:grpSpPr>
        <p:grpSp>
          <p:nvGrpSpPr>
            <p:cNvPr id="21" name="Group 20">
              <a:extLst>
                <a:ext uri="{FF2B5EF4-FFF2-40B4-BE49-F238E27FC236}">
                  <a16:creationId xmlns:a16="http://schemas.microsoft.com/office/drawing/2014/main" id="{5583A334-6DAA-4A9C-B5BB-4BA3C3A5A088}"/>
                </a:ext>
              </a:extLst>
            </p:cNvPr>
            <p:cNvGrpSpPr/>
            <p:nvPr/>
          </p:nvGrpSpPr>
          <p:grpSpPr>
            <a:xfrm>
              <a:off x="6995708" y="633245"/>
              <a:ext cx="4313450" cy="895917"/>
              <a:chOff x="7566626" y="715785"/>
              <a:chExt cx="4313450" cy="895917"/>
            </a:xfrm>
            <a:grpFill/>
          </p:grpSpPr>
          <p:grpSp>
            <p:nvGrpSpPr>
              <p:cNvPr id="23" name="Group 22">
                <a:extLst>
                  <a:ext uri="{FF2B5EF4-FFF2-40B4-BE49-F238E27FC236}">
                    <a16:creationId xmlns:a16="http://schemas.microsoft.com/office/drawing/2014/main" id="{75A6F2DA-9AD5-4695-86BC-C3F20DA3FD21}"/>
                  </a:ext>
                </a:extLst>
              </p:cNvPr>
              <p:cNvGrpSpPr/>
              <p:nvPr/>
            </p:nvGrpSpPr>
            <p:grpSpPr>
              <a:xfrm>
                <a:off x="7566626" y="715785"/>
                <a:ext cx="4313450" cy="895917"/>
                <a:chOff x="7566626" y="715785"/>
                <a:chExt cx="4313450" cy="895917"/>
              </a:xfrm>
              <a:grpFill/>
            </p:grpSpPr>
            <p:sp>
              <p:nvSpPr>
                <p:cNvPr id="25" name="Rectangle: Rounded Corners 24">
                  <a:extLst>
                    <a:ext uri="{FF2B5EF4-FFF2-40B4-BE49-F238E27FC236}">
                      <a16:creationId xmlns:a16="http://schemas.microsoft.com/office/drawing/2014/main" id="{6A0E275E-313A-4EC1-8D66-39B0A67929D4}"/>
                    </a:ext>
                  </a:extLst>
                </p:cNvPr>
                <p:cNvSpPr/>
                <p:nvPr/>
              </p:nvSpPr>
              <p:spPr>
                <a:xfrm>
                  <a:off x="7566626" y="715785"/>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0" dirty="0">
                      <a:solidFill>
                        <a:srgbClr val="333333"/>
                      </a:solidFill>
                      <a:effectLst/>
                      <a:latin typeface="#9Slide03 Quicksand" panose="00000500000000000000" pitchFamily="2" charset="0"/>
                    </a:rPr>
                    <a:t>98.128.921 </a:t>
                  </a:r>
                  <a:r>
                    <a:rPr lang="en-US" sz="2800" b="1" i="0" dirty="0" err="1">
                      <a:solidFill>
                        <a:srgbClr val="333333"/>
                      </a:solidFill>
                      <a:effectLst/>
                      <a:latin typeface="#9Slide03 Quicksand" panose="00000500000000000000" pitchFamily="2" charset="0"/>
                    </a:rPr>
                    <a:t>người</a:t>
                  </a:r>
                  <a:r>
                    <a:rPr lang="en-US" sz="2800" b="1" i="0" dirty="0">
                      <a:solidFill>
                        <a:srgbClr val="333333"/>
                      </a:solidFill>
                      <a:effectLst/>
                      <a:latin typeface="#9Slide03 Quicksand" panose="00000500000000000000" pitchFamily="2" charset="0"/>
                    </a:rPr>
                    <a:t> </a:t>
                  </a:r>
                  <a:endParaRPr lang="en-US" sz="2800" b="1" dirty="0">
                    <a:latin typeface="#9Slide03 Quicksand" panose="00000500000000000000" pitchFamily="2" charset="0"/>
                  </a:endParaRPr>
                </a:p>
              </p:txBody>
            </p:sp>
            <p:sp>
              <p:nvSpPr>
                <p:cNvPr id="26" name="Rectangle: Rounded Corners 25">
                  <a:extLst>
                    <a:ext uri="{FF2B5EF4-FFF2-40B4-BE49-F238E27FC236}">
                      <a16:creationId xmlns:a16="http://schemas.microsoft.com/office/drawing/2014/main" id="{C712BA78-10BB-44B2-BF61-48D10F29C5EE}"/>
                    </a:ext>
                  </a:extLst>
                </p:cNvPr>
                <p:cNvSpPr/>
                <p:nvPr/>
              </p:nvSpPr>
              <p:spPr>
                <a:xfrm>
                  <a:off x="7569869" y="723237"/>
                  <a:ext cx="4310207" cy="888465"/>
                </a:xfrm>
                <a:prstGeom prst="roundRect">
                  <a:avLst>
                    <a:gd name="adj" fmla="val 50000"/>
                  </a:avLst>
                </a:prstGeom>
                <a:no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Rounded Corners 23">
                <a:extLst>
                  <a:ext uri="{FF2B5EF4-FFF2-40B4-BE49-F238E27FC236}">
                    <a16:creationId xmlns:a16="http://schemas.microsoft.com/office/drawing/2014/main" id="{14D1B6C8-D25E-442A-9718-0BB3B77C5EFF}"/>
                  </a:ext>
                </a:extLst>
              </p:cNvPr>
              <p:cNvSpPr/>
              <p:nvPr/>
            </p:nvSpPr>
            <p:spPr>
              <a:xfrm>
                <a:off x="7633230" y="790466"/>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pic>
          <p:nvPicPr>
            <p:cNvPr id="22" name="Picture 2">
              <a:extLst>
                <a:ext uri="{FF2B5EF4-FFF2-40B4-BE49-F238E27FC236}">
                  <a16:creationId xmlns:a16="http://schemas.microsoft.com/office/drawing/2014/main" id="{85D39B18-C00E-4B71-A0D9-928D569380CA}"/>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7660279" y="930600"/>
              <a:ext cx="470976" cy="470976"/>
            </a:xfrm>
            <a:prstGeom prst="rect">
              <a:avLst/>
            </a:prstGeom>
            <a:grpFill/>
          </p:spPr>
        </p:pic>
      </p:grpSp>
      <p:grpSp>
        <p:nvGrpSpPr>
          <p:cNvPr id="27" name="Group 26">
            <a:extLst>
              <a:ext uri="{FF2B5EF4-FFF2-40B4-BE49-F238E27FC236}">
                <a16:creationId xmlns:a16="http://schemas.microsoft.com/office/drawing/2014/main" id="{B7AFE5E8-5426-45DB-9645-9B06A379EEBF}"/>
              </a:ext>
            </a:extLst>
          </p:cNvPr>
          <p:cNvGrpSpPr/>
          <p:nvPr/>
        </p:nvGrpSpPr>
        <p:grpSpPr>
          <a:xfrm>
            <a:off x="6054725" y="2391341"/>
            <a:ext cx="5265408" cy="904883"/>
            <a:chOff x="2956927" y="1712091"/>
            <a:chExt cx="5265408" cy="904883"/>
          </a:xfrm>
          <a:noFill/>
        </p:grpSpPr>
        <p:grpSp>
          <p:nvGrpSpPr>
            <p:cNvPr id="28" name="Group 27">
              <a:extLst>
                <a:ext uri="{FF2B5EF4-FFF2-40B4-BE49-F238E27FC236}">
                  <a16:creationId xmlns:a16="http://schemas.microsoft.com/office/drawing/2014/main" id="{6C5B181E-E7C8-4210-A603-716A552CAB16}"/>
                </a:ext>
              </a:extLst>
            </p:cNvPr>
            <p:cNvGrpSpPr/>
            <p:nvPr/>
          </p:nvGrpSpPr>
          <p:grpSpPr>
            <a:xfrm>
              <a:off x="2956927" y="1712091"/>
              <a:ext cx="5265408" cy="904883"/>
              <a:chOff x="3527845" y="314187"/>
              <a:chExt cx="5265408" cy="904883"/>
            </a:xfrm>
            <a:grpFill/>
          </p:grpSpPr>
          <p:grpSp>
            <p:nvGrpSpPr>
              <p:cNvPr id="30" name="Group 29">
                <a:extLst>
                  <a:ext uri="{FF2B5EF4-FFF2-40B4-BE49-F238E27FC236}">
                    <a16:creationId xmlns:a16="http://schemas.microsoft.com/office/drawing/2014/main" id="{CE47F426-2170-4488-AB41-8FDA249CBACF}"/>
                  </a:ext>
                </a:extLst>
              </p:cNvPr>
              <p:cNvGrpSpPr/>
              <p:nvPr/>
            </p:nvGrpSpPr>
            <p:grpSpPr>
              <a:xfrm>
                <a:off x="3527845" y="314187"/>
                <a:ext cx="5265408" cy="904883"/>
                <a:chOff x="3527845" y="314187"/>
                <a:chExt cx="5265408" cy="904883"/>
              </a:xfrm>
              <a:grpFill/>
            </p:grpSpPr>
            <p:sp>
              <p:nvSpPr>
                <p:cNvPr id="33" name="Rectangle: Rounded Corners 32">
                  <a:extLst>
                    <a:ext uri="{FF2B5EF4-FFF2-40B4-BE49-F238E27FC236}">
                      <a16:creationId xmlns:a16="http://schemas.microsoft.com/office/drawing/2014/main" id="{0BA8434D-C8FC-4832-80C2-16F3B485FE5A}"/>
                    </a:ext>
                  </a:extLst>
                </p:cNvPr>
                <p:cNvSpPr/>
                <p:nvPr/>
              </p:nvSpPr>
              <p:spPr>
                <a:xfrm>
                  <a:off x="4483046" y="330605"/>
                  <a:ext cx="4310207" cy="888465"/>
                </a:xfrm>
                <a:prstGeom prst="roundRect">
                  <a:avLst>
                    <a:gd name="adj" fmla="val 50000"/>
                  </a:avLst>
                </a:prstGeom>
                <a:solidFill>
                  <a:schemeClr val="bg1"/>
                </a:solid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837C2F8-F237-4332-8B86-58734E913739}"/>
                    </a:ext>
                  </a:extLst>
                </p:cNvPr>
                <p:cNvSpPr/>
                <p:nvPr/>
              </p:nvSpPr>
              <p:spPr>
                <a:xfrm>
                  <a:off x="3527845" y="314187"/>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rgbClr val="333333"/>
                      </a:solidFill>
                      <a:latin typeface="#9Slide03 Quicksand" panose="00000500000000000000" pitchFamily="2" charset="0"/>
                    </a:rPr>
                    <a:t> 331.212 km²</a:t>
                  </a:r>
                </a:p>
              </p:txBody>
            </p:sp>
          </p:grpSp>
          <p:sp>
            <p:nvSpPr>
              <p:cNvPr id="31" name="Rectangle: Rounded Corners 30">
                <a:extLst>
                  <a:ext uri="{FF2B5EF4-FFF2-40B4-BE49-F238E27FC236}">
                    <a16:creationId xmlns:a16="http://schemas.microsoft.com/office/drawing/2014/main" id="{D8406393-4F7E-45F7-B0E5-DBFCD0E49655}"/>
                  </a:ext>
                </a:extLst>
              </p:cNvPr>
              <p:cNvSpPr/>
              <p:nvPr/>
            </p:nvSpPr>
            <p:spPr>
              <a:xfrm>
                <a:off x="4550991" y="371565"/>
                <a:ext cx="4170897" cy="770531"/>
              </a:xfrm>
              <a:prstGeom prst="roundRect">
                <a:avLst>
                  <a:gd name="adj" fmla="val 50000"/>
                </a:avLst>
              </a:prstGeom>
              <a:grp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4">
              <a:extLst>
                <a:ext uri="{FF2B5EF4-FFF2-40B4-BE49-F238E27FC236}">
                  <a16:creationId xmlns:a16="http://schemas.microsoft.com/office/drawing/2014/main" id="{AE9645ED-8B80-43E1-8273-1E76E05BFD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9035" y="1885765"/>
              <a:ext cx="645329" cy="645329"/>
            </a:xfrm>
            <a:prstGeom prst="rect">
              <a:avLst/>
            </a:prstGeom>
            <a:grpFill/>
          </p:spPr>
        </p:pic>
      </p:grpSp>
      <p:grpSp>
        <p:nvGrpSpPr>
          <p:cNvPr id="34" name="Group 33">
            <a:extLst>
              <a:ext uri="{FF2B5EF4-FFF2-40B4-BE49-F238E27FC236}">
                <a16:creationId xmlns:a16="http://schemas.microsoft.com/office/drawing/2014/main" id="{6A97FDBD-5D07-4F15-A411-B73A6B22F3F0}"/>
              </a:ext>
            </a:extLst>
          </p:cNvPr>
          <p:cNvGrpSpPr/>
          <p:nvPr/>
        </p:nvGrpSpPr>
        <p:grpSpPr>
          <a:xfrm>
            <a:off x="7014341" y="3742564"/>
            <a:ext cx="4310207" cy="888465"/>
            <a:chOff x="7328291" y="4409109"/>
            <a:chExt cx="4310207" cy="888465"/>
          </a:xfrm>
          <a:solidFill>
            <a:schemeClr val="bg1"/>
          </a:solidFill>
        </p:grpSpPr>
        <p:grpSp>
          <p:nvGrpSpPr>
            <p:cNvPr id="35" name="Group 34">
              <a:extLst>
                <a:ext uri="{FF2B5EF4-FFF2-40B4-BE49-F238E27FC236}">
                  <a16:creationId xmlns:a16="http://schemas.microsoft.com/office/drawing/2014/main" id="{812C68C6-55E8-41D5-AFD7-339F515C9788}"/>
                </a:ext>
              </a:extLst>
            </p:cNvPr>
            <p:cNvGrpSpPr/>
            <p:nvPr/>
          </p:nvGrpSpPr>
          <p:grpSpPr>
            <a:xfrm>
              <a:off x="7328291" y="4409109"/>
              <a:ext cx="4310207" cy="888465"/>
              <a:chOff x="7899209" y="1530761"/>
              <a:chExt cx="4310207" cy="888465"/>
            </a:xfrm>
            <a:grpFill/>
          </p:grpSpPr>
          <p:grpSp>
            <p:nvGrpSpPr>
              <p:cNvPr id="37" name="Group 36">
                <a:extLst>
                  <a:ext uri="{FF2B5EF4-FFF2-40B4-BE49-F238E27FC236}">
                    <a16:creationId xmlns:a16="http://schemas.microsoft.com/office/drawing/2014/main" id="{13D9FC46-695F-4278-ACC5-2F9C7503167D}"/>
                  </a:ext>
                </a:extLst>
              </p:cNvPr>
              <p:cNvGrpSpPr/>
              <p:nvPr/>
            </p:nvGrpSpPr>
            <p:grpSpPr>
              <a:xfrm>
                <a:off x="7899209" y="1530761"/>
                <a:ext cx="4310207" cy="888465"/>
                <a:chOff x="7899209" y="1530761"/>
                <a:chExt cx="4310207" cy="888465"/>
              </a:xfrm>
              <a:grpFill/>
            </p:grpSpPr>
            <p:sp>
              <p:nvSpPr>
                <p:cNvPr id="40" name="Rectangle: Rounded Corners 39">
                  <a:extLst>
                    <a:ext uri="{FF2B5EF4-FFF2-40B4-BE49-F238E27FC236}">
                      <a16:creationId xmlns:a16="http://schemas.microsoft.com/office/drawing/2014/main" id="{FBDAA27B-5879-410A-B2E8-EE45323CB266}"/>
                    </a:ext>
                  </a:extLst>
                </p:cNvPr>
                <p:cNvSpPr/>
                <p:nvPr/>
              </p:nvSpPr>
              <p:spPr>
                <a:xfrm>
                  <a:off x="7899209" y="1530761"/>
                  <a:ext cx="4310207" cy="888465"/>
                </a:xfrm>
                <a:prstGeom prst="roundRect">
                  <a:avLst>
                    <a:gd name="adj" fmla="val 50000"/>
                  </a:avLst>
                </a:prstGeom>
                <a:grpFill/>
                <a:ln w="5715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Rectangle: Rounded Corners 38">
                  <a:extLst>
                    <a:ext uri="{FF2B5EF4-FFF2-40B4-BE49-F238E27FC236}">
                      <a16:creationId xmlns:a16="http://schemas.microsoft.com/office/drawing/2014/main" id="{DA920B75-43C2-48A9-B4CE-5FB00D6E1C75}"/>
                    </a:ext>
                  </a:extLst>
                </p:cNvPr>
                <p:cNvSpPr/>
                <p:nvPr/>
              </p:nvSpPr>
              <p:spPr>
                <a:xfrm>
                  <a:off x="7899209" y="1530761"/>
                  <a:ext cx="4310207" cy="88846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333333"/>
                      </a:solidFill>
                      <a:latin typeface="#9Slide03 Quicksand" panose="00000500000000000000" pitchFamily="2" charset="0"/>
                    </a:rPr>
                    <a:t>1USD=23.239,00VND</a:t>
                  </a:r>
                </a:p>
              </p:txBody>
            </p:sp>
          </p:grpSp>
          <p:sp>
            <p:nvSpPr>
              <p:cNvPr id="38" name="Rectangle: Rounded Corners 37">
                <a:extLst>
                  <a:ext uri="{FF2B5EF4-FFF2-40B4-BE49-F238E27FC236}">
                    <a16:creationId xmlns:a16="http://schemas.microsoft.com/office/drawing/2014/main" id="{391AFAFC-B362-4B08-A79C-B7C9844A8B1B}"/>
                  </a:ext>
                </a:extLst>
              </p:cNvPr>
              <p:cNvSpPr/>
              <p:nvPr/>
            </p:nvSpPr>
            <p:spPr>
              <a:xfrm>
                <a:off x="7944802" y="1586364"/>
                <a:ext cx="4170897" cy="770531"/>
              </a:xfrm>
              <a:prstGeom prst="roundRect">
                <a:avLst>
                  <a:gd name="adj" fmla="val 50000"/>
                </a:avLst>
              </a:prstGeom>
              <a:noFill/>
              <a:ln w="12700">
                <a:solidFill>
                  <a:srgbClr val="E33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6" name="TextBox 35">
              <a:extLst>
                <a:ext uri="{FF2B5EF4-FFF2-40B4-BE49-F238E27FC236}">
                  <a16:creationId xmlns:a16="http://schemas.microsoft.com/office/drawing/2014/main" id="{1E475C0D-8F8F-42D8-97A9-C1B011E320EB}"/>
                </a:ext>
              </a:extLst>
            </p:cNvPr>
            <p:cNvSpPr txBox="1"/>
            <p:nvPr/>
          </p:nvSpPr>
          <p:spPr>
            <a:xfrm>
              <a:off x="7741874" y="4526811"/>
              <a:ext cx="760503" cy="646331"/>
            </a:xfrm>
            <a:prstGeom prst="rect">
              <a:avLst/>
            </a:prstGeom>
            <a:grpFill/>
          </p:spPr>
          <p:txBody>
            <a:bodyPr wrap="square" rtlCol="0">
              <a:spAutoFit/>
            </a:bodyPr>
            <a:lstStyle/>
            <a:p>
              <a:r>
                <a:rPr lang="en-US" sz="3600" b="1" dirty="0"/>
                <a:t>$$</a:t>
              </a:r>
            </a:p>
          </p:txBody>
        </p:sp>
      </p:grpSp>
      <p:grpSp>
        <p:nvGrpSpPr>
          <p:cNvPr id="41" name="Group 40">
            <a:extLst>
              <a:ext uri="{FF2B5EF4-FFF2-40B4-BE49-F238E27FC236}">
                <a16:creationId xmlns:a16="http://schemas.microsoft.com/office/drawing/2014/main" id="{C6E212D2-85BE-4DCF-BA05-1FBF6D478142}"/>
              </a:ext>
            </a:extLst>
          </p:cNvPr>
          <p:cNvGrpSpPr/>
          <p:nvPr/>
        </p:nvGrpSpPr>
        <p:grpSpPr>
          <a:xfrm>
            <a:off x="1099851" y="1226224"/>
            <a:ext cx="959644" cy="465282"/>
            <a:chOff x="2700337" y="1743074"/>
            <a:chExt cx="1414463" cy="685801"/>
          </a:xfrm>
        </p:grpSpPr>
        <p:sp>
          <p:nvSpPr>
            <p:cNvPr id="42" name="Freeform: Shape 41">
              <a:extLst>
                <a:ext uri="{FF2B5EF4-FFF2-40B4-BE49-F238E27FC236}">
                  <a16:creationId xmlns:a16="http://schemas.microsoft.com/office/drawing/2014/main" id="{B295811F-6E7C-4D92-B9EF-347E4E9618CD}"/>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3" name="Straight Connector 42">
              <a:extLst>
                <a:ext uri="{FF2B5EF4-FFF2-40B4-BE49-F238E27FC236}">
                  <a16:creationId xmlns:a16="http://schemas.microsoft.com/office/drawing/2014/main" id="{F5E63F8E-0791-4623-9564-61041DE72AFF}"/>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950BB5E-8B93-4E41-8A25-0342F004E696}"/>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6778DB-7D92-4819-97C0-0BFA42E90D84}"/>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4AA2511-6285-4F89-8EF8-96D10E41AD98}"/>
              </a:ext>
            </a:extLst>
          </p:cNvPr>
          <p:cNvGrpSpPr/>
          <p:nvPr/>
        </p:nvGrpSpPr>
        <p:grpSpPr>
          <a:xfrm>
            <a:off x="3495189" y="334082"/>
            <a:ext cx="756084" cy="366586"/>
            <a:chOff x="2700337" y="1743074"/>
            <a:chExt cx="1414463" cy="685801"/>
          </a:xfrm>
        </p:grpSpPr>
        <p:sp>
          <p:nvSpPr>
            <p:cNvPr id="47" name="Freeform: Shape 46">
              <a:extLst>
                <a:ext uri="{FF2B5EF4-FFF2-40B4-BE49-F238E27FC236}">
                  <a16:creationId xmlns:a16="http://schemas.microsoft.com/office/drawing/2014/main" id="{46C84300-FF66-4CD0-B6CE-3A33BD4AEFFE}"/>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8" name="Straight Connector 47">
              <a:extLst>
                <a:ext uri="{FF2B5EF4-FFF2-40B4-BE49-F238E27FC236}">
                  <a16:creationId xmlns:a16="http://schemas.microsoft.com/office/drawing/2014/main" id="{A36F37AE-3C26-4102-B51B-3616EF4F4515}"/>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6B6EFE-7924-4EEB-B332-A21F6815251D}"/>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7A3DD06-4DCF-4A44-954F-3AD2BFE25C50}"/>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5F9D519-63F7-4E47-8194-1B469C56972C}"/>
              </a:ext>
            </a:extLst>
          </p:cNvPr>
          <p:cNvGrpSpPr/>
          <p:nvPr/>
        </p:nvGrpSpPr>
        <p:grpSpPr>
          <a:xfrm>
            <a:off x="5934531" y="1592289"/>
            <a:ext cx="771142" cy="373887"/>
            <a:chOff x="2700337" y="1743074"/>
            <a:chExt cx="1414463" cy="685801"/>
          </a:xfrm>
        </p:grpSpPr>
        <p:sp>
          <p:nvSpPr>
            <p:cNvPr id="52" name="Freeform: Shape 51">
              <a:extLst>
                <a:ext uri="{FF2B5EF4-FFF2-40B4-BE49-F238E27FC236}">
                  <a16:creationId xmlns:a16="http://schemas.microsoft.com/office/drawing/2014/main" id="{96E9F186-84B4-464B-A635-93579012B267}"/>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DAC88F3D-C096-4CE0-9634-EE3492887F12}"/>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FCFDA0-B84B-4208-A741-9F638B8C3A05}"/>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AF3FF4-DE09-497F-BB91-0394D6CB4C7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066F931D-B591-49C5-875C-A61F8D4F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663" y="4007231"/>
            <a:ext cx="4323438" cy="4323438"/>
          </a:xfrm>
          <a:prstGeom prst="rect">
            <a:avLst/>
          </a:prstGeom>
        </p:spPr>
      </p:pic>
      <p:grpSp>
        <p:nvGrpSpPr>
          <p:cNvPr id="59" name="Group 58">
            <a:extLst>
              <a:ext uri="{FF2B5EF4-FFF2-40B4-BE49-F238E27FC236}">
                <a16:creationId xmlns:a16="http://schemas.microsoft.com/office/drawing/2014/main" id="{C3B2751D-A52E-4A65-B9E8-1BF90AC4976E}"/>
              </a:ext>
            </a:extLst>
          </p:cNvPr>
          <p:cNvGrpSpPr/>
          <p:nvPr/>
        </p:nvGrpSpPr>
        <p:grpSpPr>
          <a:xfrm>
            <a:off x="5319309" y="5792866"/>
            <a:ext cx="997294" cy="483537"/>
            <a:chOff x="2700337" y="1743074"/>
            <a:chExt cx="1414463" cy="685801"/>
          </a:xfrm>
        </p:grpSpPr>
        <p:sp>
          <p:nvSpPr>
            <p:cNvPr id="60" name="Freeform: Shape 59">
              <a:extLst>
                <a:ext uri="{FF2B5EF4-FFF2-40B4-BE49-F238E27FC236}">
                  <a16:creationId xmlns:a16="http://schemas.microsoft.com/office/drawing/2014/main" id="{48A35088-28C6-47F9-AE73-F44E7AE9C403}"/>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1" name="Straight Connector 60">
              <a:extLst>
                <a:ext uri="{FF2B5EF4-FFF2-40B4-BE49-F238E27FC236}">
                  <a16:creationId xmlns:a16="http://schemas.microsoft.com/office/drawing/2014/main" id="{9D0E9F7A-8D06-46AF-9C67-5A378B1784D8}"/>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7F4F74-D410-4854-9B63-534E85E2A169}"/>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C67FBF-0110-40F7-83A1-F6E6F05CC1B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301C65EE-C9A4-4F4C-89D7-1F6AD2ACD2B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b="11927"/>
          <a:stretch/>
        </p:blipFill>
        <p:spPr>
          <a:xfrm>
            <a:off x="357106" y="414201"/>
            <a:ext cx="5376863" cy="5657850"/>
          </a:xfrm>
          <a:prstGeom prst="rect">
            <a:avLst/>
          </a:prstGeom>
        </p:spPr>
      </p:pic>
      <p:pic>
        <p:nvPicPr>
          <p:cNvPr id="99" name="Picture 98" descr="Chơi gì ở Landmark 81?">
            <a:extLst>
              <a:ext uri="{FF2B5EF4-FFF2-40B4-BE49-F238E27FC236}">
                <a16:creationId xmlns:a16="http://schemas.microsoft.com/office/drawing/2014/main" id="{D431B906-D6C8-4325-833D-2D106D45D4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0000" t="15115" r="-9221" b="66904"/>
          <a:stretch>
            <a:fillRect/>
          </a:stretch>
        </p:blipFill>
        <p:spPr bwMode="auto">
          <a:xfrm>
            <a:off x="4706228" y="1144482"/>
            <a:ext cx="570467" cy="876877"/>
          </a:xfrm>
          <a:custGeom>
            <a:avLst/>
            <a:gdLst>
              <a:gd name="connsiteX0" fmla="*/ 246671 w 360090"/>
              <a:gd name="connsiteY0" fmla="*/ 190 h 876877"/>
              <a:gd name="connsiteX1" fmla="*/ 256130 w 360090"/>
              <a:gd name="connsiteY1" fmla="*/ 1326 h 876877"/>
              <a:gd name="connsiteX2" fmla="*/ 262886 w 360090"/>
              <a:gd name="connsiteY2" fmla="*/ 6347 h 876877"/>
              <a:gd name="connsiteX3" fmla="*/ 234453 w 360090"/>
              <a:gd name="connsiteY3" fmla="*/ 27885 h 876877"/>
              <a:gd name="connsiteX4" fmla="*/ 197347 w 360090"/>
              <a:gd name="connsiteY4" fmla="*/ 45313 h 876877"/>
              <a:gd name="connsiteX5" fmla="*/ 199074 w 360090"/>
              <a:gd name="connsiteY5" fmla="*/ 46515 h 876877"/>
              <a:gd name="connsiteX6" fmla="*/ 198371 w 360090"/>
              <a:gd name="connsiteY6" fmla="*/ 56273 h 876877"/>
              <a:gd name="connsiteX7" fmla="*/ 191193 w 360090"/>
              <a:gd name="connsiteY7" fmla="*/ 61528 h 876877"/>
              <a:gd name="connsiteX8" fmla="*/ 151309 w 360090"/>
              <a:gd name="connsiteY8" fmla="*/ 94001 h 876877"/>
              <a:gd name="connsiteX9" fmla="*/ 108837 w 360090"/>
              <a:gd name="connsiteY9" fmla="*/ 124671 h 876877"/>
              <a:gd name="connsiteX10" fmla="*/ 106031 w 360090"/>
              <a:gd name="connsiteY10" fmla="*/ 130086 h 876877"/>
              <a:gd name="connsiteX11" fmla="*/ 97650 w 360090"/>
              <a:gd name="connsiteY11" fmla="*/ 129700 h 876877"/>
              <a:gd name="connsiteX12" fmla="*/ 93916 w 360090"/>
              <a:gd name="connsiteY12" fmla="*/ 134150 h 876877"/>
              <a:gd name="connsiteX13" fmla="*/ 94573 w 360090"/>
              <a:gd name="connsiteY13" fmla="*/ 137809 h 876877"/>
              <a:gd name="connsiteX14" fmla="*/ 82121 w 360090"/>
              <a:gd name="connsiteY14" fmla="*/ 144200 h 876877"/>
              <a:gd name="connsiteX15" fmla="*/ 74454 w 360090"/>
              <a:gd name="connsiteY15" fmla="*/ 151999 h 876877"/>
              <a:gd name="connsiteX16" fmla="*/ 92020 w 360090"/>
              <a:gd name="connsiteY16" fmla="*/ 148844 h 876877"/>
              <a:gd name="connsiteX17" fmla="*/ 99078 w 360090"/>
              <a:gd name="connsiteY17" fmla="*/ 146067 h 876877"/>
              <a:gd name="connsiteX18" fmla="*/ 100953 w 360090"/>
              <a:gd name="connsiteY18" fmla="*/ 139686 h 876877"/>
              <a:gd name="connsiteX19" fmla="*/ 111736 w 360090"/>
              <a:gd name="connsiteY19" fmla="*/ 136618 h 876877"/>
              <a:gd name="connsiteX20" fmla="*/ 122124 w 360090"/>
              <a:gd name="connsiteY20" fmla="*/ 131352 h 876877"/>
              <a:gd name="connsiteX21" fmla="*/ 157559 w 360090"/>
              <a:gd name="connsiteY21" fmla="*/ 109879 h 876877"/>
              <a:gd name="connsiteX22" fmla="*/ 173926 w 360090"/>
              <a:gd name="connsiteY22" fmla="*/ 108452 h 876877"/>
              <a:gd name="connsiteX23" fmla="*/ 182446 w 360090"/>
              <a:gd name="connsiteY23" fmla="*/ 105411 h 876877"/>
              <a:gd name="connsiteX24" fmla="*/ 185787 w 360090"/>
              <a:gd name="connsiteY24" fmla="*/ 98766 h 876877"/>
              <a:gd name="connsiteX25" fmla="*/ 202302 w 360090"/>
              <a:gd name="connsiteY25" fmla="*/ 89757 h 876877"/>
              <a:gd name="connsiteX26" fmla="*/ 217693 w 360090"/>
              <a:gd name="connsiteY26" fmla="*/ 78684 h 876877"/>
              <a:gd name="connsiteX27" fmla="*/ 233084 w 360090"/>
              <a:gd name="connsiteY27" fmla="*/ 67609 h 876877"/>
              <a:gd name="connsiteX28" fmla="*/ 268744 w 360090"/>
              <a:gd name="connsiteY28" fmla="*/ 64230 h 876877"/>
              <a:gd name="connsiteX29" fmla="*/ 268313 w 360090"/>
              <a:gd name="connsiteY29" fmla="*/ 78662 h 876877"/>
              <a:gd name="connsiteX30" fmla="*/ 256732 w 360090"/>
              <a:gd name="connsiteY30" fmla="*/ 81497 h 876877"/>
              <a:gd name="connsiteX31" fmla="*/ 248859 w 360090"/>
              <a:gd name="connsiteY31" fmla="*/ 92355 h 876877"/>
              <a:gd name="connsiteX32" fmla="*/ 240592 w 360090"/>
              <a:gd name="connsiteY32" fmla="*/ 101017 h 876877"/>
              <a:gd name="connsiteX33" fmla="*/ 214983 w 360090"/>
              <a:gd name="connsiteY33" fmla="*/ 116193 h 876877"/>
              <a:gd name="connsiteX34" fmla="*/ 196749 w 360090"/>
              <a:gd name="connsiteY34" fmla="*/ 134578 h 876877"/>
              <a:gd name="connsiteX35" fmla="*/ 160113 w 360090"/>
              <a:gd name="connsiteY35" fmla="*/ 157776 h 876877"/>
              <a:gd name="connsiteX36" fmla="*/ 156116 w 360090"/>
              <a:gd name="connsiteY36" fmla="*/ 175494 h 876877"/>
              <a:gd name="connsiteX37" fmla="*/ 139170 w 360090"/>
              <a:gd name="connsiteY37" fmla="*/ 184203 h 876877"/>
              <a:gd name="connsiteX38" fmla="*/ 116085 w 360090"/>
              <a:gd name="connsiteY38" fmla="*/ 200814 h 876877"/>
              <a:gd name="connsiteX39" fmla="*/ 89620 w 360090"/>
              <a:gd name="connsiteY39" fmla="*/ 211231 h 876877"/>
              <a:gd name="connsiteX40" fmla="*/ 85191 w 360090"/>
              <a:gd name="connsiteY40" fmla="*/ 228648 h 876877"/>
              <a:gd name="connsiteX41" fmla="*/ 67099 w 360090"/>
              <a:gd name="connsiteY41" fmla="*/ 228875 h 876877"/>
              <a:gd name="connsiteX42" fmla="*/ 53886 w 360090"/>
              <a:gd name="connsiteY42" fmla="*/ 247869 h 876877"/>
              <a:gd name="connsiteX43" fmla="*/ 42446 w 360090"/>
              <a:gd name="connsiteY43" fmla="*/ 254645 h 876877"/>
              <a:gd name="connsiteX44" fmla="*/ 31514 w 360090"/>
              <a:gd name="connsiteY44" fmla="*/ 257930 h 876877"/>
              <a:gd name="connsiteX45" fmla="*/ 25827 w 360090"/>
              <a:gd name="connsiteY45" fmla="*/ 265185 h 876877"/>
              <a:gd name="connsiteX46" fmla="*/ 23633 w 360090"/>
              <a:gd name="connsiteY46" fmla="*/ 272946 h 876877"/>
              <a:gd name="connsiteX47" fmla="*/ 25518 w 360090"/>
              <a:gd name="connsiteY47" fmla="*/ 277141 h 876877"/>
              <a:gd name="connsiteX48" fmla="*/ 28813 w 360090"/>
              <a:gd name="connsiteY48" fmla="*/ 276551 h 876877"/>
              <a:gd name="connsiteX49" fmla="*/ 39548 w 360090"/>
              <a:gd name="connsiteY49" fmla="*/ 264798 h 876877"/>
              <a:gd name="connsiteX50" fmla="*/ 57038 w 360090"/>
              <a:gd name="connsiteY50" fmla="*/ 265437 h 876877"/>
              <a:gd name="connsiteX51" fmla="*/ 75056 w 360090"/>
              <a:gd name="connsiteY51" fmla="*/ 239536 h 876877"/>
              <a:gd name="connsiteX52" fmla="*/ 76784 w 360090"/>
              <a:gd name="connsiteY52" fmla="*/ 240737 h 876877"/>
              <a:gd name="connsiteX53" fmla="*/ 82930 w 360090"/>
              <a:gd name="connsiteY53" fmla="*/ 236044 h 876877"/>
              <a:gd name="connsiteX54" fmla="*/ 85191 w 360090"/>
              <a:gd name="connsiteY54" fmla="*/ 228648 h 876877"/>
              <a:gd name="connsiteX55" fmla="*/ 106474 w 360090"/>
              <a:gd name="connsiteY55" fmla="*/ 221995 h 876877"/>
              <a:gd name="connsiteX56" fmla="*/ 126858 w 360090"/>
              <a:gd name="connsiteY56" fmla="*/ 216635 h 876877"/>
              <a:gd name="connsiteX57" fmla="*/ 130367 w 360090"/>
              <a:gd name="connsiteY57" fmla="*/ 201462 h 876877"/>
              <a:gd name="connsiteX58" fmla="*/ 151106 w 360090"/>
              <a:gd name="connsiteY58" fmla="*/ 200194 h 876877"/>
              <a:gd name="connsiteX59" fmla="*/ 177523 w 360090"/>
              <a:gd name="connsiteY59" fmla="*/ 181096 h 876877"/>
              <a:gd name="connsiteX60" fmla="*/ 206135 w 360090"/>
              <a:gd name="connsiteY60" fmla="*/ 161605 h 876877"/>
              <a:gd name="connsiteX61" fmla="*/ 211399 w 360090"/>
              <a:gd name="connsiteY61" fmla="*/ 164626 h 876877"/>
              <a:gd name="connsiteX62" fmla="*/ 213567 w 360090"/>
              <a:gd name="connsiteY62" fmla="*/ 169336 h 876877"/>
              <a:gd name="connsiteX63" fmla="*/ 204230 w 360090"/>
              <a:gd name="connsiteY63" fmla="*/ 187824 h 876877"/>
              <a:gd name="connsiteX64" fmla="*/ 185040 w 360090"/>
              <a:gd name="connsiteY64" fmla="*/ 195614 h 876877"/>
              <a:gd name="connsiteX65" fmla="*/ 152608 w 360090"/>
              <a:gd name="connsiteY65" fmla="*/ 220136 h 876877"/>
              <a:gd name="connsiteX66" fmla="*/ 121078 w 360090"/>
              <a:gd name="connsiteY66" fmla="*/ 243362 h 876877"/>
              <a:gd name="connsiteX67" fmla="*/ 120417 w 360090"/>
              <a:gd name="connsiteY67" fmla="*/ 244883 h 876877"/>
              <a:gd name="connsiteX68" fmla="*/ 123857 w 360090"/>
              <a:gd name="connsiteY68" fmla="*/ 244776 h 876877"/>
              <a:gd name="connsiteX69" fmla="*/ 271027 w 360090"/>
              <a:gd name="connsiteY69" fmla="*/ 189175 h 876877"/>
              <a:gd name="connsiteX70" fmla="*/ 289897 w 360090"/>
              <a:gd name="connsiteY70" fmla="*/ 183302 h 876877"/>
              <a:gd name="connsiteX71" fmla="*/ 308975 w 360090"/>
              <a:gd name="connsiteY71" fmla="*/ 179649 h 876877"/>
              <a:gd name="connsiteX72" fmla="*/ 317544 w 360090"/>
              <a:gd name="connsiteY72" fmla="*/ 173431 h 876877"/>
              <a:gd name="connsiteX73" fmla="*/ 327534 w 360090"/>
              <a:gd name="connsiteY73" fmla="*/ 170443 h 876877"/>
              <a:gd name="connsiteX74" fmla="*/ 343408 w 360090"/>
              <a:gd name="connsiteY74" fmla="*/ 164476 h 876877"/>
              <a:gd name="connsiteX75" fmla="*/ 352739 w 360090"/>
              <a:gd name="connsiteY75" fmla="*/ 166404 h 876877"/>
              <a:gd name="connsiteX76" fmla="*/ 359049 w 360090"/>
              <a:gd name="connsiteY76" fmla="*/ 171975 h 876877"/>
              <a:gd name="connsiteX77" fmla="*/ 328902 w 360090"/>
              <a:gd name="connsiteY77" fmla="*/ 191042 h 876877"/>
              <a:gd name="connsiteX78" fmla="*/ 290461 w 360090"/>
              <a:gd name="connsiteY78" fmla="*/ 205283 h 876877"/>
              <a:gd name="connsiteX79" fmla="*/ 292080 w 360090"/>
              <a:gd name="connsiteY79" fmla="*/ 206626 h 876877"/>
              <a:gd name="connsiteX80" fmla="*/ 290557 w 360090"/>
              <a:gd name="connsiteY80" fmla="*/ 216292 h 876877"/>
              <a:gd name="connsiteX81" fmla="*/ 282961 w 360090"/>
              <a:gd name="connsiteY81" fmla="*/ 220923 h 876877"/>
              <a:gd name="connsiteX82" fmla="*/ 240486 w 360090"/>
              <a:gd name="connsiteY82" fmla="*/ 249920 h 876877"/>
              <a:gd name="connsiteX83" fmla="*/ 195581 w 360090"/>
              <a:gd name="connsiteY83" fmla="*/ 276904 h 876877"/>
              <a:gd name="connsiteX84" fmla="*/ 192329 w 360090"/>
              <a:gd name="connsiteY84" fmla="*/ 282063 h 876877"/>
              <a:gd name="connsiteX85" fmla="*/ 184011 w 360090"/>
              <a:gd name="connsiteY85" fmla="*/ 280975 h 876877"/>
              <a:gd name="connsiteX86" fmla="*/ 179915 w 360090"/>
              <a:gd name="connsiteY86" fmla="*/ 285093 h 876877"/>
              <a:gd name="connsiteX87" fmla="*/ 180262 w 360090"/>
              <a:gd name="connsiteY87" fmla="*/ 288795 h 876877"/>
              <a:gd name="connsiteX88" fmla="*/ 167315 w 360090"/>
              <a:gd name="connsiteY88" fmla="*/ 294114 h 876877"/>
              <a:gd name="connsiteX89" fmla="*/ 159018 w 360090"/>
              <a:gd name="connsiteY89" fmla="*/ 301240 h 876877"/>
              <a:gd name="connsiteX90" fmla="*/ 176789 w 360090"/>
              <a:gd name="connsiteY90" fmla="*/ 299577 h 876877"/>
              <a:gd name="connsiteX91" fmla="*/ 184055 w 360090"/>
              <a:gd name="connsiteY91" fmla="*/ 297403 h 876877"/>
              <a:gd name="connsiteX92" fmla="*/ 186462 w 360090"/>
              <a:gd name="connsiteY92" fmla="*/ 291203 h 876877"/>
              <a:gd name="connsiteX93" fmla="*/ 197465 w 360090"/>
              <a:gd name="connsiteY93" fmla="*/ 289052 h 876877"/>
              <a:gd name="connsiteX94" fmla="*/ 208260 w 360090"/>
              <a:gd name="connsiteY94" fmla="*/ 284681 h 876877"/>
              <a:gd name="connsiteX95" fmla="*/ 245376 w 360090"/>
              <a:gd name="connsiteY95" fmla="*/ 266269 h 876877"/>
              <a:gd name="connsiteX96" fmla="*/ 261805 w 360090"/>
              <a:gd name="connsiteY96" fmla="*/ 266225 h 876877"/>
              <a:gd name="connsiteX97" fmla="*/ 270551 w 360090"/>
              <a:gd name="connsiteY97" fmla="*/ 263913 h 876877"/>
              <a:gd name="connsiteX98" fmla="*/ 274440 w 360090"/>
              <a:gd name="connsiteY98" fmla="*/ 257574 h 876877"/>
              <a:gd name="connsiteX99" fmla="*/ 291656 w 360090"/>
              <a:gd name="connsiteY99" fmla="*/ 249986 h 876877"/>
              <a:gd name="connsiteX100" fmla="*/ 307924 w 360090"/>
              <a:gd name="connsiteY100" fmla="*/ 240248 h 876877"/>
              <a:gd name="connsiteX101" fmla="*/ 324192 w 360090"/>
              <a:gd name="connsiteY101" fmla="*/ 230510 h 876877"/>
              <a:gd name="connsiteX102" fmla="*/ 360011 w 360090"/>
              <a:gd name="connsiteY102" fmla="*/ 230145 h 876877"/>
              <a:gd name="connsiteX103" fmla="*/ 358366 w 360090"/>
              <a:gd name="connsiteY103" fmla="*/ 244492 h 876877"/>
              <a:gd name="connsiteX104" fmla="*/ 346587 w 360090"/>
              <a:gd name="connsiteY104" fmla="*/ 246340 h 876877"/>
              <a:gd name="connsiteX105" fmla="*/ 337828 w 360090"/>
              <a:gd name="connsiteY105" fmla="*/ 256496 h 876877"/>
              <a:gd name="connsiteX106" fmla="*/ 328861 w 360090"/>
              <a:gd name="connsiteY106" fmla="*/ 264432 h 876877"/>
              <a:gd name="connsiteX107" fmla="*/ 302064 w 360090"/>
              <a:gd name="connsiteY107" fmla="*/ 277396 h 876877"/>
              <a:gd name="connsiteX108" fmla="*/ 283102 w 360090"/>
              <a:gd name="connsiteY108" fmla="*/ 293538 h 876877"/>
              <a:gd name="connsiteX109" fmla="*/ 283102 w 360090"/>
              <a:gd name="connsiteY109" fmla="*/ 293610 h 876877"/>
              <a:gd name="connsiteX110" fmla="*/ 282815 w 360090"/>
              <a:gd name="connsiteY110" fmla="*/ 293782 h 876877"/>
              <a:gd name="connsiteX111" fmla="*/ 282348 w 360090"/>
              <a:gd name="connsiteY111" fmla="*/ 294179 h 876877"/>
              <a:gd name="connsiteX112" fmla="*/ 280827 w 360090"/>
              <a:gd name="connsiteY112" fmla="*/ 294971 h 876877"/>
              <a:gd name="connsiteX113" fmla="*/ 270479 w 360090"/>
              <a:gd name="connsiteY113" fmla="*/ 301166 h 876877"/>
              <a:gd name="connsiteX114" fmla="*/ 266397 w 360090"/>
              <a:gd name="connsiteY114" fmla="*/ 302488 h 876877"/>
              <a:gd name="connsiteX115" fmla="*/ 243888 w 360090"/>
              <a:gd name="connsiteY115" fmla="*/ 314212 h 876877"/>
              <a:gd name="connsiteX116" fmla="*/ 238413 w 360090"/>
              <a:gd name="connsiteY116" fmla="*/ 331530 h 876877"/>
              <a:gd name="connsiteX117" fmla="*/ 220792 w 360090"/>
              <a:gd name="connsiteY117" fmla="*/ 338780 h 876877"/>
              <a:gd name="connsiteX118" fmla="*/ 196390 w 360090"/>
              <a:gd name="connsiteY118" fmla="*/ 353388 h 876877"/>
              <a:gd name="connsiteX119" fmla="*/ 184509 w 360090"/>
              <a:gd name="connsiteY119" fmla="*/ 356943 h 876877"/>
              <a:gd name="connsiteX120" fmla="*/ 174159 w 360090"/>
              <a:gd name="connsiteY120" fmla="*/ 362281 h 876877"/>
              <a:gd name="connsiteX121" fmla="*/ 172030 w 360090"/>
              <a:gd name="connsiteY121" fmla="*/ 370406 h 876877"/>
              <a:gd name="connsiteX122" fmla="*/ 165742 w 360090"/>
              <a:gd name="connsiteY122" fmla="*/ 371362 h 876877"/>
              <a:gd name="connsiteX123" fmla="*/ 163263 w 360090"/>
              <a:gd name="connsiteY123" fmla="*/ 378523 h 876877"/>
              <a:gd name="connsiteX124" fmla="*/ 161177 w 360090"/>
              <a:gd name="connsiteY124" fmla="*/ 378372 h 876877"/>
              <a:gd name="connsiteX125" fmla="*/ 156846 w 360090"/>
              <a:gd name="connsiteY125" fmla="*/ 385788 h 876877"/>
              <a:gd name="connsiteX126" fmla="*/ 156718 w 360090"/>
              <a:gd name="connsiteY126" fmla="*/ 388041 h 876877"/>
              <a:gd name="connsiteX127" fmla="*/ 160386 w 360090"/>
              <a:gd name="connsiteY127" fmla="*/ 385701 h 876877"/>
              <a:gd name="connsiteX128" fmla="*/ 163263 w 360090"/>
              <a:gd name="connsiteY128" fmla="*/ 378523 h 876877"/>
              <a:gd name="connsiteX129" fmla="*/ 185031 w 360090"/>
              <a:gd name="connsiteY129" fmla="*/ 373685 h 876877"/>
              <a:gd name="connsiteX130" fmla="*/ 205793 w 360090"/>
              <a:gd name="connsiteY130" fmla="*/ 370061 h 876877"/>
              <a:gd name="connsiteX131" fmla="*/ 210567 w 360090"/>
              <a:gd name="connsiteY131" fmla="*/ 355236 h 876877"/>
              <a:gd name="connsiteX132" fmla="*/ 231340 w 360090"/>
              <a:gd name="connsiteY132" fmla="*/ 355720 h 876877"/>
              <a:gd name="connsiteX133" fmla="*/ 259271 w 360090"/>
              <a:gd name="connsiteY133" fmla="*/ 338914 h 876877"/>
              <a:gd name="connsiteX134" fmla="*/ 289423 w 360090"/>
              <a:gd name="connsiteY134" fmla="*/ 321901 h 876877"/>
              <a:gd name="connsiteX135" fmla="*/ 294415 w 360090"/>
              <a:gd name="connsiteY135" fmla="*/ 325355 h 876877"/>
              <a:gd name="connsiteX136" fmla="*/ 296178 w 360090"/>
              <a:gd name="connsiteY136" fmla="*/ 330232 h 876877"/>
              <a:gd name="connsiteX137" fmla="*/ 285317 w 360090"/>
              <a:gd name="connsiteY137" fmla="*/ 347868 h 876877"/>
              <a:gd name="connsiteX138" fmla="*/ 265539 w 360090"/>
              <a:gd name="connsiteY138" fmla="*/ 354013 h 876877"/>
              <a:gd name="connsiteX139" fmla="*/ 231158 w 360090"/>
              <a:gd name="connsiteY139" fmla="*/ 375718 h 876877"/>
              <a:gd name="connsiteX140" fmla="*/ 197782 w 360090"/>
              <a:gd name="connsiteY140" fmla="*/ 396206 h 876877"/>
              <a:gd name="connsiteX141" fmla="*/ 195237 w 360090"/>
              <a:gd name="connsiteY141" fmla="*/ 400926 h 876877"/>
              <a:gd name="connsiteX142" fmla="*/ 187832 w 360090"/>
              <a:gd name="connsiteY142" fmla="*/ 401619 h 876877"/>
              <a:gd name="connsiteX143" fmla="*/ 182354 w 360090"/>
              <a:gd name="connsiteY143" fmla="*/ 404933 h 876877"/>
              <a:gd name="connsiteX144" fmla="*/ 182740 w 360090"/>
              <a:gd name="connsiteY144" fmla="*/ 411059 h 876877"/>
              <a:gd name="connsiteX145" fmla="*/ 169348 w 360090"/>
              <a:gd name="connsiteY145" fmla="*/ 413619 h 876877"/>
              <a:gd name="connsiteX146" fmla="*/ 159600 w 360090"/>
              <a:gd name="connsiteY146" fmla="*/ 419200 h 876877"/>
              <a:gd name="connsiteX147" fmla="*/ 143726 w 360090"/>
              <a:gd name="connsiteY147" fmla="*/ 425167 h 876877"/>
              <a:gd name="connsiteX148" fmla="*/ 142134 w 360090"/>
              <a:gd name="connsiteY148" fmla="*/ 428968 h 876877"/>
              <a:gd name="connsiteX149" fmla="*/ 151639 w 360090"/>
              <a:gd name="connsiteY149" fmla="*/ 438857 h 876877"/>
              <a:gd name="connsiteX150" fmla="*/ 141271 w 360090"/>
              <a:gd name="connsiteY150" fmla="*/ 443174 h 876877"/>
              <a:gd name="connsiteX151" fmla="*/ 136596 w 360090"/>
              <a:gd name="connsiteY151" fmla="*/ 445862 h 876877"/>
              <a:gd name="connsiteX152" fmla="*/ 151351 w 360090"/>
              <a:gd name="connsiteY152" fmla="*/ 456758 h 876877"/>
              <a:gd name="connsiteX153" fmla="*/ 166763 w 360090"/>
              <a:gd name="connsiteY153" fmla="*/ 479778 h 876877"/>
              <a:gd name="connsiteX154" fmla="*/ 162186 w 360090"/>
              <a:gd name="connsiteY154" fmla="*/ 492717 h 876877"/>
              <a:gd name="connsiteX155" fmla="*/ 153340 w 360090"/>
              <a:gd name="connsiteY155" fmla="*/ 495972 h 876877"/>
              <a:gd name="connsiteX156" fmla="*/ 148568 w 360090"/>
              <a:gd name="connsiteY156" fmla="*/ 498846 h 876877"/>
              <a:gd name="connsiteX157" fmla="*/ 145009 w 360090"/>
              <a:gd name="connsiteY157" fmla="*/ 502727 h 876877"/>
              <a:gd name="connsiteX158" fmla="*/ 152553 w 360090"/>
              <a:gd name="connsiteY158" fmla="*/ 503515 h 876877"/>
              <a:gd name="connsiteX159" fmla="*/ 187028 w 360090"/>
              <a:gd name="connsiteY159" fmla="*/ 504770 h 876877"/>
              <a:gd name="connsiteX160" fmla="*/ 199664 w 360090"/>
              <a:gd name="connsiteY160" fmla="*/ 496118 h 876877"/>
              <a:gd name="connsiteX161" fmla="*/ 202712 w 360090"/>
              <a:gd name="connsiteY161" fmla="*/ 490792 h 876877"/>
              <a:gd name="connsiteX162" fmla="*/ 209614 w 360090"/>
              <a:gd name="connsiteY162" fmla="*/ 490706 h 876877"/>
              <a:gd name="connsiteX163" fmla="*/ 213206 w 360090"/>
              <a:gd name="connsiteY163" fmla="*/ 487195 h 876877"/>
              <a:gd name="connsiteX164" fmla="*/ 213364 w 360090"/>
              <a:gd name="connsiteY164" fmla="*/ 482886 h 876877"/>
              <a:gd name="connsiteX165" fmla="*/ 239742 w 360090"/>
              <a:gd name="connsiteY165" fmla="*/ 477429 h 876877"/>
              <a:gd name="connsiteX166" fmla="*/ 266121 w 360090"/>
              <a:gd name="connsiteY166" fmla="*/ 471974 h 876877"/>
              <a:gd name="connsiteX167" fmla="*/ 292715 w 360090"/>
              <a:gd name="connsiteY167" fmla="*/ 458841 h 876877"/>
              <a:gd name="connsiteX168" fmla="*/ 321564 w 360090"/>
              <a:gd name="connsiteY168" fmla="*/ 457821 h 876877"/>
              <a:gd name="connsiteX169" fmla="*/ 326655 w 360090"/>
              <a:gd name="connsiteY169" fmla="*/ 448382 h 876877"/>
              <a:gd name="connsiteX170" fmla="*/ 333337 w 360090"/>
              <a:gd name="connsiteY170" fmla="*/ 441968 h 876877"/>
              <a:gd name="connsiteX171" fmla="*/ 343872 w 360090"/>
              <a:gd name="connsiteY171" fmla="*/ 440795 h 876877"/>
              <a:gd name="connsiteX172" fmla="*/ 356273 w 360090"/>
              <a:gd name="connsiteY172" fmla="*/ 445610 h 876877"/>
              <a:gd name="connsiteX173" fmla="*/ 354998 w 360090"/>
              <a:gd name="connsiteY173" fmla="*/ 459921 h 876877"/>
              <a:gd name="connsiteX174" fmla="*/ 341785 w 360090"/>
              <a:gd name="connsiteY174" fmla="*/ 466386 h 876877"/>
              <a:gd name="connsiteX175" fmla="*/ 317662 w 360090"/>
              <a:gd name="connsiteY175" fmla="*/ 472005 h 876877"/>
              <a:gd name="connsiteX176" fmla="*/ 299021 w 360090"/>
              <a:gd name="connsiteY176" fmla="*/ 488314 h 876877"/>
              <a:gd name="connsiteX177" fmla="*/ 273381 w 360090"/>
              <a:gd name="connsiteY177" fmla="*/ 505653 h 876877"/>
              <a:gd name="connsiteX178" fmla="*/ 240661 w 360090"/>
              <a:gd name="connsiteY178" fmla="*/ 519171 h 876877"/>
              <a:gd name="connsiteX179" fmla="*/ 237854 w 360090"/>
              <a:gd name="connsiteY179" fmla="*/ 527090 h 876877"/>
              <a:gd name="connsiteX180" fmla="*/ 230987 w 360090"/>
              <a:gd name="connsiteY180" fmla="*/ 527545 h 876877"/>
              <a:gd name="connsiteX181" fmla="*/ 221430 w 360090"/>
              <a:gd name="connsiteY181" fmla="*/ 541138 h 876877"/>
              <a:gd name="connsiteX182" fmla="*/ 218951 w 360090"/>
              <a:gd name="connsiteY182" fmla="*/ 558549 h 876877"/>
              <a:gd name="connsiteX183" fmla="*/ 174227 w 360090"/>
              <a:gd name="connsiteY183" fmla="*/ 577486 h 876877"/>
              <a:gd name="connsiteX184" fmla="*/ 138005 w 360090"/>
              <a:gd name="connsiteY184" fmla="*/ 603471 h 876877"/>
              <a:gd name="connsiteX185" fmla="*/ 115654 w 360090"/>
              <a:gd name="connsiteY185" fmla="*/ 604069 h 876877"/>
              <a:gd name="connsiteX186" fmla="*/ 97158 w 360090"/>
              <a:gd name="connsiteY186" fmla="*/ 611962 h 876877"/>
              <a:gd name="connsiteX187" fmla="*/ 79878 w 360090"/>
              <a:gd name="connsiteY187" fmla="*/ 620862 h 876877"/>
              <a:gd name="connsiteX188" fmla="*/ 77471 w 360090"/>
              <a:gd name="connsiteY188" fmla="*/ 627062 h 876877"/>
              <a:gd name="connsiteX189" fmla="*/ 100419 w 360090"/>
              <a:gd name="connsiteY189" fmla="*/ 622861 h 876877"/>
              <a:gd name="connsiteX190" fmla="*/ 124582 w 360090"/>
              <a:gd name="connsiteY190" fmla="*/ 619665 h 876877"/>
              <a:gd name="connsiteX191" fmla="*/ 138603 w 360090"/>
              <a:gd name="connsiteY191" fmla="*/ 625823 h 876877"/>
              <a:gd name="connsiteX192" fmla="*/ 131294 w 360090"/>
              <a:gd name="connsiteY192" fmla="*/ 611569 h 876877"/>
              <a:gd name="connsiteX193" fmla="*/ 138836 w 360090"/>
              <a:gd name="connsiteY193" fmla="*/ 612356 h 876877"/>
              <a:gd name="connsiteX194" fmla="*/ 145783 w 360090"/>
              <a:gd name="connsiteY194" fmla="*/ 616748 h 876877"/>
              <a:gd name="connsiteX195" fmla="*/ 147488 w 360090"/>
              <a:gd name="connsiteY195" fmla="*/ 624991 h 876877"/>
              <a:gd name="connsiteX196" fmla="*/ 157310 w 360090"/>
              <a:gd name="connsiteY196" fmla="*/ 622204 h 876877"/>
              <a:gd name="connsiteX197" fmla="*/ 164704 w 360090"/>
              <a:gd name="connsiteY197" fmla="*/ 617404 h 876877"/>
              <a:gd name="connsiteX198" fmla="*/ 174116 w 360090"/>
              <a:gd name="connsiteY198" fmla="*/ 612229 h 876877"/>
              <a:gd name="connsiteX199" fmla="*/ 184328 w 360090"/>
              <a:gd name="connsiteY199" fmla="*/ 603617 h 876877"/>
              <a:gd name="connsiteX200" fmla="*/ 178083 w 360090"/>
              <a:gd name="connsiteY200" fmla="*/ 584782 h 876877"/>
              <a:gd name="connsiteX201" fmla="*/ 198262 w 360090"/>
              <a:gd name="connsiteY201" fmla="*/ 576918 h 876877"/>
              <a:gd name="connsiteX202" fmla="*/ 211772 w 360090"/>
              <a:gd name="connsiteY202" fmla="*/ 593580 h 876877"/>
              <a:gd name="connsiteX203" fmla="*/ 201076 w 360090"/>
              <a:gd name="connsiteY203" fmla="*/ 597009 h 876877"/>
              <a:gd name="connsiteX204" fmla="*/ 191593 w 360090"/>
              <a:gd name="connsiteY204" fmla="*/ 601444 h 876877"/>
              <a:gd name="connsiteX205" fmla="*/ 194045 w 360090"/>
              <a:gd name="connsiteY205" fmla="*/ 611671 h 876877"/>
              <a:gd name="connsiteX206" fmla="*/ 194876 w 360090"/>
              <a:gd name="connsiteY206" fmla="*/ 620556 h 876877"/>
              <a:gd name="connsiteX207" fmla="*/ 193136 w 360090"/>
              <a:gd name="connsiteY207" fmla="*/ 621719 h 876877"/>
              <a:gd name="connsiteX208" fmla="*/ 197453 w 360090"/>
              <a:gd name="connsiteY208" fmla="*/ 624602 h 876877"/>
              <a:gd name="connsiteX209" fmla="*/ 189259 w 360090"/>
              <a:gd name="connsiteY209" fmla="*/ 634017 h 876877"/>
              <a:gd name="connsiteX210" fmla="*/ 180424 w 360090"/>
              <a:gd name="connsiteY210" fmla="*/ 640266 h 876877"/>
              <a:gd name="connsiteX211" fmla="*/ 185246 w 360090"/>
              <a:gd name="connsiteY211" fmla="*/ 645360 h 876877"/>
              <a:gd name="connsiteX212" fmla="*/ 173080 w 360090"/>
              <a:gd name="connsiteY212" fmla="*/ 653033 h 876877"/>
              <a:gd name="connsiteX213" fmla="*/ 154874 w 360090"/>
              <a:gd name="connsiteY213" fmla="*/ 655669 h 876877"/>
              <a:gd name="connsiteX214" fmla="*/ 154787 w 360090"/>
              <a:gd name="connsiteY214" fmla="*/ 655716 h 876877"/>
              <a:gd name="connsiteX215" fmla="*/ 145434 w 360090"/>
              <a:gd name="connsiteY215" fmla="*/ 662904 h 876877"/>
              <a:gd name="connsiteX216" fmla="*/ 140901 w 360090"/>
              <a:gd name="connsiteY216" fmla="*/ 663111 h 876877"/>
              <a:gd name="connsiteX217" fmla="*/ 133954 w 360090"/>
              <a:gd name="connsiteY217" fmla="*/ 666811 h 876877"/>
              <a:gd name="connsiteX218" fmla="*/ 135738 w 360090"/>
              <a:gd name="connsiteY218" fmla="*/ 667923 h 876877"/>
              <a:gd name="connsiteX219" fmla="*/ 135611 w 360090"/>
              <a:gd name="connsiteY219" fmla="*/ 673819 h 876877"/>
              <a:gd name="connsiteX220" fmla="*/ 140411 w 360090"/>
              <a:gd name="connsiteY220" fmla="*/ 673083 h 876877"/>
              <a:gd name="connsiteX221" fmla="*/ 144657 w 360090"/>
              <a:gd name="connsiteY221" fmla="*/ 674554 h 876877"/>
              <a:gd name="connsiteX222" fmla="*/ 139514 w 360090"/>
              <a:gd name="connsiteY222" fmla="*/ 677462 h 876877"/>
              <a:gd name="connsiteX223" fmla="*/ 133364 w 360090"/>
              <a:gd name="connsiteY223" fmla="*/ 681585 h 876877"/>
              <a:gd name="connsiteX224" fmla="*/ 126241 w 360090"/>
              <a:gd name="connsiteY224" fmla="*/ 685460 h 876877"/>
              <a:gd name="connsiteX225" fmla="*/ 104148 w 360090"/>
              <a:gd name="connsiteY225" fmla="*/ 705374 h 876877"/>
              <a:gd name="connsiteX226" fmla="*/ 111376 w 360090"/>
              <a:gd name="connsiteY226" fmla="*/ 718002 h 876877"/>
              <a:gd name="connsiteX227" fmla="*/ 93372 w 360090"/>
              <a:gd name="connsiteY227" fmla="*/ 733132 h 876877"/>
              <a:gd name="connsiteX228" fmla="*/ 95778 w 360090"/>
              <a:gd name="connsiteY228" fmla="*/ 734429 h 876877"/>
              <a:gd name="connsiteX229" fmla="*/ 97457 w 360090"/>
              <a:gd name="connsiteY229" fmla="*/ 733293 h 876877"/>
              <a:gd name="connsiteX230" fmla="*/ 113733 w 360090"/>
              <a:gd name="connsiteY230" fmla="*/ 731045 h 876877"/>
              <a:gd name="connsiteX231" fmla="*/ 122091 w 360090"/>
              <a:gd name="connsiteY231" fmla="*/ 727580 h 876877"/>
              <a:gd name="connsiteX232" fmla="*/ 125094 w 360090"/>
              <a:gd name="connsiteY232" fmla="*/ 720776 h 876877"/>
              <a:gd name="connsiteX233" fmla="*/ 141137 w 360090"/>
              <a:gd name="connsiteY233" fmla="*/ 710950 h 876877"/>
              <a:gd name="connsiteX234" fmla="*/ 155951 w 360090"/>
              <a:gd name="connsiteY234" fmla="*/ 699116 h 876877"/>
              <a:gd name="connsiteX235" fmla="*/ 170764 w 360090"/>
              <a:gd name="connsiteY235" fmla="*/ 687285 h 876877"/>
              <a:gd name="connsiteX236" fmla="*/ 206212 w 360090"/>
              <a:gd name="connsiteY236" fmla="*/ 682119 h 876877"/>
              <a:gd name="connsiteX237" fmla="*/ 206505 w 360090"/>
              <a:gd name="connsiteY237" fmla="*/ 696554 h 876877"/>
              <a:gd name="connsiteX238" fmla="*/ 195081 w 360090"/>
              <a:gd name="connsiteY238" fmla="*/ 699967 h 876877"/>
              <a:gd name="connsiteX239" fmla="*/ 187764 w 360090"/>
              <a:gd name="connsiteY239" fmla="*/ 711206 h 876877"/>
              <a:gd name="connsiteX240" fmla="*/ 179942 w 360090"/>
              <a:gd name="connsiteY240" fmla="*/ 720274 h 876877"/>
              <a:gd name="connsiteX241" fmla="*/ 155127 w 360090"/>
              <a:gd name="connsiteY241" fmla="*/ 736716 h 876877"/>
              <a:gd name="connsiteX242" fmla="*/ 137839 w 360090"/>
              <a:gd name="connsiteY242" fmla="*/ 755992 h 876877"/>
              <a:gd name="connsiteX243" fmla="*/ 102415 w 360090"/>
              <a:gd name="connsiteY243" fmla="*/ 781001 h 876877"/>
              <a:gd name="connsiteX244" fmla="*/ 99312 w 360090"/>
              <a:gd name="connsiteY244" fmla="*/ 798897 h 876877"/>
              <a:gd name="connsiteX245" fmla="*/ 82824 w 360090"/>
              <a:gd name="connsiteY245" fmla="*/ 808447 h 876877"/>
              <a:gd name="connsiteX246" fmla="*/ 60602 w 360090"/>
              <a:gd name="connsiteY246" fmla="*/ 826197 h 876877"/>
              <a:gd name="connsiteX247" fmla="*/ 34696 w 360090"/>
              <a:gd name="connsiteY247" fmla="*/ 837930 h 876877"/>
              <a:gd name="connsiteX248" fmla="*/ 31146 w 360090"/>
              <a:gd name="connsiteY248" fmla="*/ 855548 h 876877"/>
              <a:gd name="connsiteX249" fmla="*/ 13087 w 360090"/>
              <a:gd name="connsiteY249" fmla="*/ 856683 h 876877"/>
              <a:gd name="connsiteX250" fmla="*/ 845 w 360090"/>
              <a:gd name="connsiteY250" fmla="*/ 876317 h 876877"/>
              <a:gd name="connsiteX251" fmla="*/ 0 w 360090"/>
              <a:gd name="connsiteY251" fmla="*/ 876877 h 876877"/>
              <a:gd name="connsiteX252" fmla="*/ 0 w 360090"/>
              <a:gd name="connsiteY252" fmla="*/ 117053 h 876877"/>
              <a:gd name="connsiteX253" fmla="*/ 16944 w 360090"/>
              <a:gd name="connsiteY253" fmla="*/ 109433 h 876877"/>
              <a:gd name="connsiteX254" fmla="*/ 22818 w 360090"/>
              <a:gd name="connsiteY254" fmla="*/ 100067 h 876877"/>
              <a:gd name="connsiteX255" fmla="*/ 34662 w 360090"/>
              <a:gd name="connsiteY255" fmla="*/ 98697 h 876877"/>
              <a:gd name="connsiteX256" fmla="*/ 176626 w 360090"/>
              <a:gd name="connsiteY256" fmla="*/ 30900 h 876877"/>
              <a:gd name="connsiteX257" fmla="*/ 194934 w 360090"/>
              <a:gd name="connsiteY257" fmla="*/ 23457 h 876877"/>
              <a:gd name="connsiteX258" fmla="*/ 213638 w 360090"/>
              <a:gd name="connsiteY258" fmla="*/ 18210 h 876877"/>
              <a:gd name="connsiteX259" fmla="*/ 221651 w 360090"/>
              <a:gd name="connsiteY259" fmla="*/ 11294 h 876877"/>
              <a:gd name="connsiteX260" fmla="*/ 231355 w 360090"/>
              <a:gd name="connsiteY260" fmla="*/ 7474 h 876877"/>
              <a:gd name="connsiteX261" fmla="*/ 246671 w 360090"/>
              <a:gd name="connsiteY261" fmla="*/ 190 h 8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60090" h="876877">
                <a:moveTo>
                  <a:pt x="246671" y="190"/>
                </a:moveTo>
                <a:cubicBezTo>
                  <a:pt x="249767" y="-270"/>
                  <a:pt x="252919" y="108"/>
                  <a:pt x="256130" y="1326"/>
                </a:cubicBezTo>
                <a:cubicBezTo>
                  <a:pt x="259339" y="2544"/>
                  <a:pt x="261591" y="4218"/>
                  <a:pt x="262886" y="6347"/>
                </a:cubicBezTo>
                <a:cubicBezTo>
                  <a:pt x="260822" y="11157"/>
                  <a:pt x="251345" y="18336"/>
                  <a:pt x="234453" y="27885"/>
                </a:cubicBezTo>
                <a:cubicBezTo>
                  <a:pt x="217561" y="37435"/>
                  <a:pt x="205192" y="43244"/>
                  <a:pt x="197347" y="45313"/>
                </a:cubicBezTo>
                <a:lnTo>
                  <a:pt x="199074" y="46515"/>
                </a:lnTo>
                <a:cubicBezTo>
                  <a:pt x="199877" y="50809"/>
                  <a:pt x="199641" y="54062"/>
                  <a:pt x="198371" y="56273"/>
                </a:cubicBezTo>
                <a:cubicBezTo>
                  <a:pt x="197099" y="58487"/>
                  <a:pt x="194707" y="60238"/>
                  <a:pt x="191193" y="61528"/>
                </a:cubicBezTo>
                <a:cubicBezTo>
                  <a:pt x="179925" y="73122"/>
                  <a:pt x="166630" y="83945"/>
                  <a:pt x="151309" y="94001"/>
                </a:cubicBezTo>
                <a:cubicBezTo>
                  <a:pt x="135989" y="104055"/>
                  <a:pt x="121830" y="114278"/>
                  <a:pt x="108837" y="124671"/>
                </a:cubicBezTo>
                <a:cubicBezTo>
                  <a:pt x="108779" y="128206"/>
                  <a:pt x="107842" y="130012"/>
                  <a:pt x="106031" y="130086"/>
                </a:cubicBezTo>
                <a:cubicBezTo>
                  <a:pt x="104217" y="130158"/>
                  <a:pt x="101425" y="130031"/>
                  <a:pt x="97650" y="129700"/>
                </a:cubicBezTo>
                <a:cubicBezTo>
                  <a:pt x="96256" y="131399"/>
                  <a:pt x="95010" y="132882"/>
                  <a:pt x="93916" y="134150"/>
                </a:cubicBezTo>
                <a:cubicBezTo>
                  <a:pt x="92821" y="135416"/>
                  <a:pt x="93040" y="136636"/>
                  <a:pt x="94573" y="137809"/>
                </a:cubicBezTo>
                <a:cubicBezTo>
                  <a:pt x="91336" y="139774"/>
                  <a:pt x="87186" y="141906"/>
                  <a:pt x="82121" y="144200"/>
                </a:cubicBezTo>
                <a:cubicBezTo>
                  <a:pt x="77055" y="146495"/>
                  <a:pt x="74499" y="149093"/>
                  <a:pt x="74454" y="151999"/>
                </a:cubicBezTo>
                <a:lnTo>
                  <a:pt x="92020" y="148844"/>
                </a:lnTo>
                <a:cubicBezTo>
                  <a:pt x="95022" y="148369"/>
                  <a:pt x="97372" y="147443"/>
                  <a:pt x="99078" y="146067"/>
                </a:cubicBezTo>
                <a:cubicBezTo>
                  <a:pt x="100782" y="144690"/>
                  <a:pt x="101407" y="142564"/>
                  <a:pt x="100953" y="139686"/>
                </a:cubicBezTo>
                <a:cubicBezTo>
                  <a:pt x="104066" y="139127"/>
                  <a:pt x="107659" y="138104"/>
                  <a:pt x="111736" y="136618"/>
                </a:cubicBezTo>
                <a:cubicBezTo>
                  <a:pt x="115815" y="135128"/>
                  <a:pt x="119277" y="133374"/>
                  <a:pt x="122124" y="131352"/>
                </a:cubicBezTo>
                <a:lnTo>
                  <a:pt x="157559" y="109879"/>
                </a:lnTo>
                <a:lnTo>
                  <a:pt x="173926" y="108452"/>
                </a:lnTo>
                <a:cubicBezTo>
                  <a:pt x="177048" y="107953"/>
                  <a:pt x="179889" y="106940"/>
                  <a:pt x="182446" y="105411"/>
                </a:cubicBezTo>
                <a:cubicBezTo>
                  <a:pt x="185006" y="103880"/>
                  <a:pt x="186120" y="101666"/>
                  <a:pt x="185787" y="98766"/>
                </a:cubicBezTo>
                <a:lnTo>
                  <a:pt x="202302" y="89757"/>
                </a:lnTo>
                <a:cubicBezTo>
                  <a:pt x="205445" y="83401"/>
                  <a:pt x="210574" y="79710"/>
                  <a:pt x="217693" y="78684"/>
                </a:cubicBezTo>
                <a:cubicBezTo>
                  <a:pt x="224813" y="77657"/>
                  <a:pt x="229943" y="73966"/>
                  <a:pt x="233084" y="67609"/>
                </a:cubicBezTo>
                <a:lnTo>
                  <a:pt x="268744" y="64230"/>
                </a:lnTo>
                <a:cubicBezTo>
                  <a:pt x="269707" y="72053"/>
                  <a:pt x="269564" y="76864"/>
                  <a:pt x="268313" y="78662"/>
                </a:cubicBezTo>
                <a:cubicBezTo>
                  <a:pt x="267061" y="80460"/>
                  <a:pt x="263202" y="81406"/>
                  <a:pt x="256732" y="81497"/>
                </a:cubicBezTo>
                <a:cubicBezTo>
                  <a:pt x="256628" y="88631"/>
                  <a:pt x="254003" y="92250"/>
                  <a:pt x="248859" y="92355"/>
                </a:cubicBezTo>
                <a:cubicBezTo>
                  <a:pt x="243715" y="92459"/>
                  <a:pt x="240959" y="95347"/>
                  <a:pt x="240592" y="101017"/>
                </a:cubicBezTo>
                <a:cubicBezTo>
                  <a:pt x="234406" y="103387"/>
                  <a:pt x="225870" y="108446"/>
                  <a:pt x="214983" y="116193"/>
                </a:cubicBezTo>
                <a:cubicBezTo>
                  <a:pt x="204096" y="123940"/>
                  <a:pt x="198018" y="130068"/>
                  <a:pt x="196749" y="134578"/>
                </a:cubicBezTo>
                <a:lnTo>
                  <a:pt x="160113" y="157776"/>
                </a:lnTo>
                <a:cubicBezTo>
                  <a:pt x="160659" y="164668"/>
                  <a:pt x="159326" y="170573"/>
                  <a:pt x="156116" y="175494"/>
                </a:cubicBezTo>
                <a:cubicBezTo>
                  <a:pt x="152908" y="180415"/>
                  <a:pt x="147258" y="183317"/>
                  <a:pt x="139170" y="184203"/>
                </a:cubicBezTo>
                <a:cubicBezTo>
                  <a:pt x="132487" y="190126"/>
                  <a:pt x="124792" y="195661"/>
                  <a:pt x="116085" y="200814"/>
                </a:cubicBezTo>
                <a:cubicBezTo>
                  <a:pt x="107375" y="205967"/>
                  <a:pt x="98554" y="209440"/>
                  <a:pt x="89620" y="211231"/>
                </a:cubicBezTo>
                <a:lnTo>
                  <a:pt x="85191" y="228648"/>
                </a:lnTo>
                <a:lnTo>
                  <a:pt x="67099" y="228875"/>
                </a:lnTo>
                <a:lnTo>
                  <a:pt x="53886" y="247869"/>
                </a:lnTo>
                <a:cubicBezTo>
                  <a:pt x="49167" y="249818"/>
                  <a:pt x="45354" y="252078"/>
                  <a:pt x="42446" y="254645"/>
                </a:cubicBezTo>
                <a:cubicBezTo>
                  <a:pt x="39539" y="257214"/>
                  <a:pt x="35895" y="258309"/>
                  <a:pt x="31514" y="257930"/>
                </a:cubicBezTo>
                <a:cubicBezTo>
                  <a:pt x="29346" y="259359"/>
                  <a:pt x="27451" y="261777"/>
                  <a:pt x="25827" y="265185"/>
                </a:cubicBezTo>
                <a:cubicBezTo>
                  <a:pt x="24203" y="268594"/>
                  <a:pt x="23472" y="271180"/>
                  <a:pt x="23633" y="272946"/>
                </a:cubicBezTo>
                <a:cubicBezTo>
                  <a:pt x="23477" y="275241"/>
                  <a:pt x="24104" y="276639"/>
                  <a:pt x="25518" y="277141"/>
                </a:cubicBezTo>
                <a:cubicBezTo>
                  <a:pt x="26931" y="277642"/>
                  <a:pt x="28029" y="277446"/>
                  <a:pt x="28813" y="276551"/>
                </a:cubicBezTo>
                <a:cubicBezTo>
                  <a:pt x="28889" y="268917"/>
                  <a:pt x="32469" y="265001"/>
                  <a:pt x="39548" y="264798"/>
                </a:cubicBezTo>
                <a:cubicBezTo>
                  <a:pt x="46626" y="264600"/>
                  <a:pt x="52456" y="264812"/>
                  <a:pt x="57038" y="265437"/>
                </a:cubicBezTo>
                <a:lnTo>
                  <a:pt x="75056" y="239536"/>
                </a:lnTo>
                <a:lnTo>
                  <a:pt x="76784" y="240737"/>
                </a:lnTo>
                <a:cubicBezTo>
                  <a:pt x="79006" y="239613"/>
                  <a:pt x="81055" y="238050"/>
                  <a:pt x="82930" y="236044"/>
                </a:cubicBezTo>
                <a:cubicBezTo>
                  <a:pt x="84806" y="234038"/>
                  <a:pt x="85560" y="231575"/>
                  <a:pt x="85191" y="228648"/>
                </a:cubicBezTo>
                <a:cubicBezTo>
                  <a:pt x="93138" y="227507"/>
                  <a:pt x="100234" y="225288"/>
                  <a:pt x="106474" y="221995"/>
                </a:cubicBezTo>
                <a:cubicBezTo>
                  <a:pt x="112715" y="218702"/>
                  <a:pt x="119509" y="216916"/>
                  <a:pt x="126858" y="216635"/>
                </a:cubicBezTo>
                <a:cubicBezTo>
                  <a:pt x="125052" y="207107"/>
                  <a:pt x="126221" y="202049"/>
                  <a:pt x="130367" y="201462"/>
                </a:cubicBezTo>
                <a:cubicBezTo>
                  <a:pt x="134512" y="200875"/>
                  <a:pt x="141424" y="200452"/>
                  <a:pt x="151106" y="200194"/>
                </a:cubicBezTo>
                <a:cubicBezTo>
                  <a:pt x="158255" y="198281"/>
                  <a:pt x="167062" y="191913"/>
                  <a:pt x="177523" y="181096"/>
                </a:cubicBezTo>
                <a:cubicBezTo>
                  <a:pt x="187983" y="170277"/>
                  <a:pt x="197521" y="163780"/>
                  <a:pt x="206135" y="161605"/>
                </a:cubicBezTo>
                <a:cubicBezTo>
                  <a:pt x="208448" y="162038"/>
                  <a:pt x="210203" y="163046"/>
                  <a:pt x="211399" y="164626"/>
                </a:cubicBezTo>
                <a:cubicBezTo>
                  <a:pt x="212596" y="166204"/>
                  <a:pt x="213319" y="167773"/>
                  <a:pt x="213567" y="169336"/>
                </a:cubicBezTo>
                <a:cubicBezTo>
                  <a:pt x="214185" y="176812"/>
                  <a:pt x="211073" y="182976"/>
                  <a:pt x="204230" y="187824"/>
                </a:cubicBezTo>
                <a:cubicBezTo>
                  <a:pt x="197387" y="192673"/>
                  <a:pt x="190990" y="195269"/>
                  <a:pt x="185040" y="195614"/>
                </a:cubicBezTo>
                <a:cubicBezTo>
                  <a:pt x="173205" y="203877"/>
                  <a:pt x="162395" y="212050"/>
                  <a:pt x="152608" y="220136"/>
                </a:cubicBezTo>
                <a:cubicBezTo>
                  <a:pt x="142820" y="228221"/>
                  <a:pt x="132310" y="235965"/>
                  <a:pt x="121078" y="243362"/>
                </a:cubicBezTo>
                <a:lnTo>
                  <a:pt x="120417" y="244883"/>
                </a:lnTo>
                <a:lnTo>
                  <a:pt x="123857" y="244776"/>
                </a:lnTo>
                <a:lnTo>
                  <a:pt x="271027" y="189175"/>
                </a:lnTo>
                <a:cubicBezTo>
                  <a:pt x="278144" y="188074"/>
                  <a:pt x="284434" y="186115"/>
                  <a:pt x="289897" y="183302"/>
                </a:cubicBezTo>
                <a:cubicBezTo>
                  <a:pt x="295361" y="180487"/>
                  <a:pt x="301719" y="179270"/>
                  <a:pt x="308975" y="179649"/>
                </a:cubicBezTo>
                <a:cubicBezTo>
                  <a:pt x="311140" y="177174"/>
                  <a:pt x="313997" y="175102"/>
                  <a:pt x="317544" y="173431"/>
                </a:cubicBezTo>
                <a:cubicBezTo>
                  <a:pt x="321092" y="171762"/>
                  <a:pt x="324421" y="170765"/>
                  <a:pt x="327534" y="170443"/>
                </a:cubicBezTo>
                <a:lnTo>
                  <a:pt x="343408" y="164476"/>
                </a:lnTo>
                <a:cubicBezTo>
                  <a:pt x="346532" y="164277"/>
                  <a:pt x="349643" y="164919"/>
                  <a:pt x="352739" y="166404"/>
                </a:cubicBezTo>
                <a:cubicBezTo>
                  <a:pt x="355834" y="167888"/>
                  <a:pt x="357937" y="169745"/>
                  <a:pt x="359049" y="171975"/>
                </a:cubicBezTo>
                <a:cubicBezTo>
                  <a:pt x="356587" y="176594"/>
                  <a:pt x="346537" y="182949"/>
                  <a:pt x="328902" y="191042"/>
                </a:cubicBezTo>
                <a:cubicBezTo>
                  <a:pt x="311266" y="199135"/>
                  <a:pt x="298452" y="203881"/>
                  <a:pt x="290461" y="205283"/>
                </a:cubicBezTo>
                <a:lnTo>
                  <a:pt x="292080" y="206626"/>
                </a:lnTo>
                <a:cubicBezTo>
                  <a:pt x="292518" y="210973"/>
                  <a:pt x="292010" y="214195"/>
                  <a:pt x="290557" y="216292"/>
                </a:cubicBezTo>
                <a:cubicBezTo>
                  <a:pt x="289103" y="218388"/>
                  <a:pt x="286572" y="219932"/>
                  <a:pt x="282961" y="220923"/>
                </a:cubicBezTo>
                <a:cubicBezTo>
                  <a:pt x="270758" y="231527"/>
                  <a:pt x="256599" y="241192"/>
                  <a:pt x="240486" y="249920"/>
                </a:cubicBezTo>
                <a:cubicBezTo>
                  <a:pt x="224372" y="258649"/>
                  <a:pt x="209404" y="267643"/>
                  <a:pt x="195581" y="276904"/>
                </a:cubicBezTo>
                <a:cubicBezTo>
                  <a:pt x="195225" y="280423"/>
                  <a:pt x="194141" y="282143"/>
                  <a:pt x="192329" y="282063"/>
                </a:cubicBezTo>
                <a:cubicBezTo>
                  <a:pt x="190517" y="281984"/>
                  <a:pt x="187744" y="281621"/>
                  <a:pt x="184011" y="280975"/>
                </a:cubicBezTo>
                <a:cubicBezTo>
                  <a:pt x="182478" y="282550"/>
                  <a:pt x="181113" y="283922"/>
                  <a:pt x="179915" y="285093"/>
                </a:cubicBezTo>
                <a:cubicBezTo>
                  <a:pt x="178717" y="286263"/>
                  <a:pt x="178833" y="287497"/>
                  <a:pt x="180262" y="288795"/>
                </a:cubicBezTo>
                <a:cubicBezTo>
                  <a:pt x="176872" y="290481"/>
                  <a:pt x="172556" y="292255"/>
                  <a:pt x="167315" y="294114"/>
                </a:cubicBezTo>
                <a:cubicBezTo>
                  <a:pt x="162073" y="295974"/>
                  <a:pt x="159308" y="298349"/>
                  <a:pt x="159018" y="301240"/>
                </a:cubicBezTo>
                <a:lnTo>
                  <a:pt x="176789" y="299577"/>
                </a:lnTo>
                <a:cubicBezTo>
                  <a:pt x="179818" y="299355"/>
                  <a:pt x="182240" y="298631"/>
                  <a:pt x="184055" y="297403"/>
                </a:cubicBezTo>
                <a:cubicBezTo>
                  <a:pt x="185869" y="296174"/>
                  <a:pt x="186673" y="294108"/>
                  <a:pt x="186462" y="291203"/>
                </a:cubicBezTo>
                <a:cubicBezTo>
                  <a:pt x="189609" y="290908"/>
                  <a:pt x="193276" y="290191"/>
                  <a:pt x="197465" y="289052"/>
                </a:cubicBezTo>
                <a:cubicBezTo>
                  <a:pt x="201653" y="287913"/>
                  <a:pt x="205251" y="286455"/>
                  <a:pt x="208260" y="284681"/>
                </a:cubicBezTo>
                <a:lnTo>
                  <a:pt x="245376" y="266269"/>
                </a:lnTo>
                <a:lnTo>
                  <a:pt x="261805" y="266225"/>
                </a:lnTo>
                <a:cubicBezTo>
                  <a:pt x="264957" y="265992"/>
                  <a:pt x="267873" y="265221"/>
                  <a:pt x="270551" y="263913"/>
                </a:cubicBezTo>
                <a:cubicBezTo>
                  <a:pt x="273230" y="262604"/>
                  <a:pt x="274526" y="260491"/>
                  <a:pt x="274440" y="257574"/>
                </a:cubicBezTo>
                <a:lnTo>
                  <a:pt x="291656" y="249986"/>
                </a:lnTo>
                <a:cubicBezTo>
                  <a:pt x="295321" y="243918"/>
                  <a:pt x="300744" y="240671"/>
                  <a:pt x="307924" y="240248"/>
                </a:cubicBezTo>
                <a:cubicBezTo>
                  <a:pt x="315105" y="239826"/>
                  <a:pt x="320527" y="236579"/>
                  <a:pt x="324192" y="230510"/>
                </a:cubicBezTo>
                <a:lnTo>
                  <a:pt x="360011" y="230145"/>
                </a:lnTo>
                <a:cubicBezTo>
                  <a:pt x="360312" y="238022"/>
                  <a:pt x="359763" y="242804"/>
                  <a:pt x="358366" y="244492"/>
                </a:cubicBezTo>
                <a:cubicBezTo>
                  <a:pt x="356967" y="246177"/>
                  <a:pt x="353041" y="246794"/>
                  <a:pt x="346587" y="246340"/>
                </a:cubicBezTo>
                <a:cubicBezTo>
                  <a:pt x="345883" y="253440"/>
                  <a:pt x="342963" y="256825"/>
                  <a:pt x="337828" y="256496"/>
                </a:cubicBezTo>
                <a:cubicBezTo>
                  <a:pt x="332693" y="256168"/>
                  <a:pt x="329705" y="258813"/>
                  <a:pt x="328861" y="264432"/>
                </a:cubicBezTo>
                <a:cubicBezTo>
                  <a:pt x="322498" y="266272"/>
                  <a:pt x="313565" y="270593"/>
                  <a:pt x="302064" y="277396"/>
                </a:cubicBezTo>
                <a:lnTo>
                  <a:pt x="283102" y="293538"/>
                </a:lnTo>
                <a:lnTo>
                  <a:pt x="283102" y="293610"/>
                </a:lnTo>
                <a:lnTo>
                  <a:pt x="282815" y="293782"/>
                </a:lnTo>
                <a:lnTo>
                  <a:pt x="282348" y="294179"/>
                </a:lnTo>
                <a:lnTo>
                  <a:pt x="280827" y="294971"/>
                </a:lnTo>
                <a:lnTo>
                  <a:pt x="270479" y="301166"/>
                </a:lnTo>
                <a:lnTo>
                  <a:pt x="266397" y="302488"/>
                </a:lnTo>
                <a:lnTo>
                  <a:pt x="243888" y="314212"/>
                </a:lnTo>
                <a:cubicBezTo>
                  <a:pt x="243850" y="321124"/>
                  <a:pt x="242025" y="326897"/>
                  <a:pt x="238413" y="331530"/>
                </a:cubicBezTo>
                <a:cubicBezTo>
                  <a:pt x="234800" y="336162"/>
                  <a:pt x="228927" y="338579"/>
                  <a:pt x="220792" y="338780"/>
                </a:cubicBezTo>
                <a:cubicBezTo>
                  <a:pt x="213635" y="344119"/>
                  <a:pt x="205502" y="348988"/>
                  <a:pt x="196390" y="353388"/>
                </a:cubicBezTo>
                <a:lnTo>
                  <a:pt x="184509" y="356943"/>
                </a:lnTo>
                <a:lnTo>
                  <a:pt x="174159" y="362281"/>
                </a:lnTo>
                <a:cubicBezTo>
                  <a:pt x="174768" y="366546"/>
                  <a:pt x="174058" y="369256"/>
                  <a:pt x="172030" y="370406"/>
                </a:cubicBezTo>
                <a:lnTo>
                  <a:pt x="165742" y="371362"/>
                </a:lnTo>
                <a:lnTo>
                  <a:pt x="163263" y="378523"/>
                </a:lnTo>
                <a:lnTo>
                  <a:pt x="161177" y="378372"/>
                </a:lnTo>
                <a:lnTo>
                  <a:pt x="156846" y="385788"/>
                </a:lnTo>
                <a:lnTo>
                  <a:pt x="156718" y="388041"/>
                </a:lnTo>
                <a:lnTo>
                  <a:pt x="160386" y="385701"/>
                </a:lnTo>
                <a:cubicBezTo>
                  <a:pt x="162424" y="383861"/>
                  <a:pt x="163383" y="381468"/>
                  <a:pt x="163263" y="378523"/>
                </a:cubicBezTo>
                <a:cubicBezTo>
                  <a:pt x="171280" y="378053"/>
                  <a:pt x="178535" y="376440"/>
                  <a:pt x="185031" y="373685"/>
                </a:cubicBezTo>
                <a:cubicBezTo>
                  <a:pt x="191527" y="370929"/>
                  <a:pt x="198448" y="369722"/>
                  <a:pt x="205793" y="370061"/>
                </a:cubicBezTo>
                <a:cubicBezTo>
                  <a:pt x="204797" y="360413"/>
                  <a:pt x="206388" y="355472"/>
                  <a:pt x="210567" y="355236"/>
                </a:cubicBezTo>
                <a:cubicBezTo>
                  <a:pt x="214747" y="355000"/>
                  <a:pt x="221672" y="355162"/>
                  <a:pt x="231340" y="355720"/>
                </a:cubicBezTo>
                <a:cubicBezTo>
                  <a:pt x="238625" y="354416"/>
                  <a:pt x="247935" y="348813"/>
                  <a:pt x="259271" y="338914"/>
                </a:cubicBezTo>
                <a:cubicBezTo>
                  <a:pt x="270607" y="329015"/>
                  <a:pt x="280657" y="323344"/>
                  <a:pt x="289423" y="321901"/>
                </a:cubicBezTo>
                <a:cubicBezTo>
                  <a:pt x="291692" y="322529"/>
                  <a:pt x="293355" y="323680"/>
                  <a:pt x="294415" y="325355"/>
                </a:cubicBezTo>
                <a:cubicBezTo>
                  <a:pt x="295475" y="327030"/>
                  <a:pt x="296062" y="328655"/>
                  <a:pt x="296178" y="330232"/>
                </a:cubicBezTo>
                <a:cubicBezTo>
                  <a:pt x="296164" y="337734"/>
                  <a:pt x="292544" y="343612"/>
                  <a:pt x="285317" y="347868"/>
                </a:cubicBezTo>
                <a:cubicBezTo>
                  <a:pt x="278091" y="352122"/>
                  <a:pt x="271498" y="354171"/>
                  <a:pt x="265539" y="354013"/>
                </a:cubicBezTo>
                <a:cubicBezTo>
                  <a:pt x="253051" y="361250"/>
                  <a:pt x="241591" y="368485"/>
                  <a:pt x="231158" y="375718"/>
                </a:cubicBezTo>
                <a:cubicBezTo>
                  <a:pt x="220724" y="382948"/>
                  <a:pt x="209598" y="389779"/>
                  <a:pt x="197782" y="396206"/>
                </a:cubicBezTo>
                <a:cubicBezTo>
                  <a:pt x="197981" y="398989"/>
                  <a:pt x="197132" y="400562"/>
                  <a:pt x="195237" y="400926"/>
                </a:cubicBezTo>
                <a:cubicBezTo>
                  <a:pt x="193341" y="401291"/>
                  <a:pt x="190873" y="401521"/>
                  <a:pt x="187832" y="401619"/>
                </a:cubicBezTo>
                <a:cubicBezTo>
                  <a:pt x="184910" y="401986"/>
                  <a:pt x="183084" y="403090"/>
                  <a:pt x="182354" y="404933"/>
                </a:cubicBezTo>
                <a:cubicBezTo>
                  <a:pt x="181624" y="406775"/>
                  <a:pt x="181752" y="408817"/>
                  <a:pt x="182740" y="411059"/>
                </a:cubicBezTo>
                <a:cubicBezTo>
                  <a:pt x="178140" y="411458"/>
                  <a:pt x="173676" y="412312"/>
                  <a:pt x="169348" y="413619"/>
                </a:cubicBezTo>
                <a:cubicBezTo>
                  <a:pt x="165020" y="414926"/>
                  <a:pt x="161771" y="416787"/>
                  <a:pt x="159600" y="419200"/>
                </a:cubicBezTo>
                <a:lnTo>
                  <a:pt x="143726" y="425167"/>
                </a:lnTo>
                <a:lnTo>
                  <a:pt x="142134" y="428968"/>
                </a:lnTo>
                <a:lnTo>
                  <a:pt x="151639" y="438857"/>
                </a:lnTo>
                <a:cubicBezTo>
                  <a:pt x="147428" y="439770"/>
                  <a:pt x="143971" y="441210"/>
                  <a:pt x="141271" y="443174"/>
                </a:cubicBezTo>
                <a:lnTo>
                  <a:pt x="136596" y="445862"/>
                </a:lnTo>
                <a:lnTo>
                  <a:pt x="151351" y="456758"/>
                </a:lnTo>
                <a:cubicBezTo>
                  <a:pt x="160628" y="463763"/>
                  <a:pt x="165765" y="471436"/>
                  <a:pt x="166763" y="479778"/>
                </a:cubicBezTo>
                <a:cubicBezTo>
                  <a:pt x="166368" y="485198"/>
                  <a:pt x="164842" y="489511"/>
                  <a:pt x="162186" y="492717"/>
                </a:cubicBezTo>
                <a:cubicBezTo>
                  <a:pt x="159529" y="495922"/>
                  <a:pt x="156581" y="497008"/>
                  <a:pt x="153340" y="495972"/>
                </a:cubicBezTo>
                <a:cubicBezTo>
                  <a:pt x="152388" y="496777"/>
                  <a:pt x="150797" y="497735"/>
                  <a:pt x="148568" y="498846"/>
                </a:cubicBezTo>
                <a:cubicBezTo>
                  <a:pt x="146337" y="499957"/>
                  <a:pt x="145151" y="501251"/>
                  <a:pt x="145009" y="502727"/>
                </a:cubicBezTo>
                <a:lnTo>
                  <a:pt x="152553" y="503515"/>
                </a:lnTo>
                <a:lnTo>
                  <a:pt x="187028" y="504770"/>
                </a:lnTo>
                <a:lnTo>
                  <a:pt x="199664" y="496118"/>
                </a:lnTo>
                <a:cubicBezTo>
                  <a:pt x="200053" y="492627"/>
                  <a:pt x="201069" y="490852"/>
                  <a:pt x="202712" y="490792"/>
                </a:cubicBezTo>
                <a:cubicBezTo>
                  <a:pt x="204357" y="490731"/>
                  <a:pt x="206657" y="490702"/>
                  <a:pt x="209614" y="490706"/>
                </a:cubicBezTo>
                <a:cubicBezTo>
                  <a:pt x="211670" y="489735"/>
                  <a:pt x="212868" y="488565"/>
                  <a:pt x="213206" y="487195"/>
                </a:cubicBezTo>
                <a:cubicBezTo>
                  <a:pt x="213546" y="485825"/>
                  <a:pt x="213598" y="484388"/>
                  <a:pt x="213364" y="482886"/>
                </a:cubicBezTo>
                <a:cubicBezTo>
                  <a:pt x="222226" y="481808"/>
                  <a:pt x="231019" y="479988"/>
                  <a:pt x="239742" y="477429"/>
                </a:cubicBezTo>
                <a:cubicBezTo>
                  <a:pt x="248466" y="474870"/>
                  <a:pt x="257259" y="473052"/>
                  <a:pt x="266121" y="471974"/>
                </a:cubicBezTo>
                <a:cubicBezTo>
                  <a:pt x="273988" y="465915"/>
                  <a:pt x="282853" y="461537"/>
                  <a:pt x="292715" y="458841"/>
                </a:cubicBezTo>
                <a:cubicBezTo>
                  <a:pt x="302577" y="456143"/>
                  <a:pt x="312193" y="455804"/>
                  <a:pt x="321564" y="457821"/>
                </a:cubicBezTo>
                <a:lnTo>
                  <a:pt x="326655" y="448382"/>
                </a:lnTo>
                <a:cubicBezTo>
                  <a:pt x="327954" y="445303"/>
                  <a:pt x="330182" y="443166"/>
                  <a:pt x="333337" y="441968"/>
                </a:cubicBezTo>
                <a:cubicBezTo>
                  <a:pt x="336493" y="440770"/>
                  <a:pt x="340005" y="440379"/>
                  <a:pt x="343872" y="440795"/>
                </a:cubicBezTo>
                <a:cubicBezTo>
                  <a:pt x="352703" y="436732"/>
                  <a:pt x="356837" y="438337"/>
                  <a:pt x="356273" y="445610"/>
                </a:cubicBezTo>
                <a:cubicBezTo>
                  <a:pt x="357080" y="451572"/>
                  <a:pt x="356655" y="456342"/>
                  <a:pt x="354998" y="459921"/>
                </a:cubicBezTo>
                <a:cubicBezTo>
                  <a:pt x="353341" y="463499"/>
                  <a:pt x="348936" y="465655"/>
                  <a:pt x="341785" y="466386"/>
                </a:cubicBezTo>
                <a:cubicBezTo>
                  <a:pt x="336214" y="466721"/>
                  <a:pt x="328173" y="468593"/>
                  <a:pt x="317662" y="472005"/>
                </a:cubicBezTo>
                <a:cubicBezTo>
                  <a:pt x="307151" y="475416"/>
                  <a:pt x="300937" y="480852"/>
                  <a:pt x="299021" y="488314"/>
                </a:cubicBezTo>
                <a:cubicBezTo>
                  <a:pt x="294056" y="492451"/>
                  <a:pt x="285508" y="498230"/>
                  <a:pt x="273381" y="505653"/>
                </a:cubicBezTo>
                <a:cubicBezTo>
                  <a:pt x="261253" y="513074"/>
                  <a:pt x="250347" y="517580"/>
                  <a:pt x="240661" y="519171"/>
                </a:cubicBezTo>
                <a:cubicBezTo>
                  <a:pt x="240908" y="523474"/>
                  <a:pt x="239973" y="526113"/>
                  <a:pt x="237854" y="527090"/>
                </a:cubicBezTo>
                <a:cubicBezTo>
                  <a:pt x="235737" y="528066"/>
                  <a:pt x="233447" y="528218"/>
                  <a:pt x="230987" y="527545"/>
                </a:cubicBezTo>
                <a:cubicBezTo>
                  <a:pt x="225957" y="528328"/>
                  <a:pt x="222770" y="532858"/>
                  <a:pt x="221430" y="541138"/>
                </a:cubicBezTo>
                <a:cubicBezTo>
                  <a:pt x="220087" y="549417"/>
                  <a:pt x="219261" y="555222"/>
                  <a:pt x="218951" y="558549"/>
                </a:cubicBezTo>
                <a:cubicBezTo>
                  <a:pt x="211035" y="560753"/>
                  <a:pt x="196126" y="567065"/>
                  <a:pt x="174227" y="577486"/>
                </a:cubicBezTo>
                <a:cubicBezTo>
                  <a:pt x="152328" y="587908"/>
                  <a:pt x="140253" y="596569"/>
                  <a:pt x="138005" y="603471"/>
                </a:cubicBezTo>
                <a:lnTo>
                  <a:pt x="115654" y="604069"/>
                </a:lnTo>
                <a:cubicBezTo>
                  <a:pt x="109219" y="606819"/>
                  <a:pt x="103054" y="609449"/>
                  <a:pt x="97158" y="611962"/>
                </a:cubicBezTo>
                <a:cubicBezTo>
                  <a:pt x="91263" y="614474"/>
                  <a:pt x="85502" y="617441"/>
                  <a:pt x="79878" y="620862"/>
                </a:cubicBezTo>
                <a:lnTo>
                  <a:pt x="77471" y="627062"/>
                </a:lnTo>
                <a:cubicBezTo>
                  <a:pt x="83584" y="630193"/>
                  <a:pt x="91233" y="628793"/>
                  <a:pt x="100419" y="622861"/>
                </a:cubicBezTo>
                <a:cubicBezTo>
                  <a:pt x="109605" y="616928"/>
                  <a:pt x="117659" y="615862"/>
                  <a:pt x="124582" y="619665"/>
                </a:cubicBezTo>
                <a:cubicBezTo>
                  <a:pt x="127774" y="621856"/>
                  <a:pt x="132448" y="623909"/>
                  <a:pt x="138603" y="625823"/>
                </a:cubicBezTo>
                <a:lnTo>
                  <a:pt x="131294" y="611569"/>
                </a:lnTo>
                <a:lnTo>
                  <a:pt x="138836" y="612356"/>
                </a:lnTo>
                <a:cubicBezTo>
                  <a:pt x="142462" y="612857"/>
                  <a:pt x="144777" y="614321"/>
                  <a:pt x="145783" y="616748"/>
                </a:cubicBezTo>
                <a:cubicBezTo>
                  <a:pt x="146788" y="619175"/>
                  <a:pt x="147357" y="621922"/>
                  <a:pt x="147488" y="624991"/>
                </a:cubicBezTo>
                <a:cubicBezTo>
                  <a:pt x="151132" y="624028"/>
                  <a:pt x="154406" y="623099"/>
                  <a:pt x="157310" y="622204"/>
                </a:cubicBezTo>
                <a:cubicBezTo>
                  <a:pt x="160215" y="621310"/>
                  <a:pt x="162679" y="619710"/>
                  <a:pt x="164704" y="617404"/>
                </a:cubicBezTo>
                <a:cubicBezTo>
                  <a:pt x="167677" y="616909"/>
                  <a:pt x="170814" y="615184"/>
                  <a:pt x="174116" y="612229"/>
                </a:cubicBezTo>
                <a:cubicBezTo>
                  <a:pt x="177419" y="609274"/>
                  <a:pt x="180823" y="606404"/>
                  <a:pt x="184328" y="603617"/>
                </a:cubicBezTo>
                <a:cubicBezTo>
                  <a:pt x="179424" y="599097"/>
                  <a:pt x="177342" y="592818"/>
                  <a:pt x="178083" y="584782"/>
                </a:cubicBezTo>
                <a:cubicBezTo>
                  <a:pt x="185897" y="585793"/>
                  <a:pt x="192623" y="583173"/>
                  <a:pt x="198262" y="576918"/>
                </a:cubicBezTo>
                <a:lnTo>
                  <a:pt x="211772" y="593580"/>
                </a:lnTo>
                <a:cubicBezTo>
                  <a:pt x="207498" y="594135"/>
                  <a:pt x="203932" y="595278"/>
                  <a:pt x="201076" y="597009"/>
                </a:cubicBezTo>
                <a:cubicBezTo>
                  <a:pt x="198218" y="598738"/>
                  <a:pt x="195058" y="600216"/>
                  <a:pt x="191593" y="601444"/>
                </a:cubicBezTo>
                <a:lnTo>
                  <a:pt x="194045" y="611671"/>
                </a:lnTo>
                <a:cubicBezTo>
                  <a:pt x="197284" y="614356"/>
                  <a:pt x="197561" y="617317"/>
                  <a:pt x="194876" y="620556"/>
                </a:cubicBezTo>
                <a:lnTo>
                  <a:pt x="193136" y="621719"/>
                </a:lnTo>
                <a:lnTo>
                  <a:pt x="197453" y="624602"/>
                </a:lnTo>
                <a:cubicBezTo>
                  <a:pt x="196543" y="627056"/>
                  <a:pt x="193812" y="630195"/>
                  <a:pt x="189259" y="634017"/>
                </a:cubicBezTo>
                <a:lnTo>
                  <a:pt x="180424" y="640266"/>
                </a:lnTo>
                <a:lnTo>
                  <a:pt x="185246" y="645360"/>
                </a:lnTo>
                <a:cubicBezTo>
                  <a:pt x="184190" y="649037"/>
                  <a:pt x="180135" y="651595"/>
                  <a:pt x="173080" y="653033"/>
                </a:cubicBezTo>
                <a:lnTo>
                  <a:pt x="154874" y="655669"/>
                </a:lnTo>
                <a:lnTo>
                  <a:pt x="154787" y="655716"/>
                </a:lnTo>
                <a:lnTo>
                  <a:pt x="145434" y="662904"/>
                </a:lnTo>
                <a:lnTo>
                  <a:pt x="140901" y="663111"/>
                </a:lnTo>
                <a:lnTo>
                  <a:pt x="133954" y="666811"/>
                </a:lnTo>
                <a:lnTo>
                  <a:pt x="135738" y="667923"/>
                </a:lnTo>
                <a:lnTo>
                  <a:pt x="135611" y="673819"/>
                </a:lnTo>
                <a:lnTo>
                  <a:pt x="140411" y="673083"/>
                </a:lnTo>
                <a:cubicBezTo>
                  <a:pt x="142365" y="673336"/>
                  <a:pt x="143780" y="673827"/>
                  <a:pt x="144657" y="674554"/>
                </a:cubicBezTo>
                <a:cubicBezTo>
                  <a:pt x="143767" y="675352"/>
                  <a:pt x="142052" y="676322"/>
                  <a:pt x="139514" y="677462"/>
                </a:cubicBezTo>
                <a:cubicBezTo>
                  <a:pt x="136975" y="678602"/>
                  <a:pt x="134925" y="679977"/>
                  <a:pt x="133364" y="681585"/>
                </a:cubicBezTo>
                <a:lnTo>
                  <a:pt x="126241" y="685460"/>
                </a:lnTo>
                <a:lnTo>
                  <a:pt x="104148" y="705374"/>
                </a:lnTo>
                <a:lnTo>
                  <a:pt x="111376" y="718002"/>
                </a:lnTo>
                <a:lnTo>
                  <a:pt x="93372" y="733132"/>
                </a:lnTo>
                <a:lnTo>
                  <a:pt x="95778" y="734429"/>
                </a:lnTo>
                <a:lnTo>
                  <a:pt x="97457" y="733293"/>
                </a:lnTo>
                <a:lnTo>
                  <a:pt x="113733" y="731045"/>
                </a:lnTo>
                <a:cubicBezTo>
                  <a:pt x="116827" y="730393"/>
                  <a:pt x="119612" y="729237"/>
                  <a:pt x="122091" y="727580"/>
                </a:cubicBezTo>
                <a:cubicBezTo>
                  <a:pt x="124569" y="725925"/>
                  <a:pt x="125570" y="723657"/>
                  <a:pt x="125094" y="720776"/>
                </a:cubicBezTo>
                <a:lnTo>
                  <a:pt x="141137" y="710950"/>
                </a:lnTo>
                <a:cubicBezTo>
                  <a:pt x="143954" y="704443"/>
                  <a:pt x="148893" y="700499"/>
                  <a:pt x="155951" y="699116"/>
                </a:cubicBezTo>
                <a:cubicBezTo>
                  <a:pt x="163011" y="697735"/>
                  <a:pt x="167948" y="693789"/>
                  <a:pt x="170764" y="687285"/>
                </a:cubicBezTo>
                <a:lnTo>
                  <a:pt x="206212" y="682119"/>
                </a:lnTo>
                <a:cubicBezTo>
                  <a:pt x="207566" y="689883"/>
                  <a:pt x="207664" y="694695"/>
                  <a:pt x="206505" y="696554"/>
                </a:cubicBezTo>
                <a:cubicBezTo>
                  <a:pt x="205347" y="698415"/>
                  <a:pt x="201538" y="699552"/>
                  <a:pt x="195081" y="699967"/>
                </a:cubicBezTo>
                <a:cubicBezTo>
                  <a:pt x="195336" y="707097"/>
                  <a:pt x="192896" y="710843"/>
                  <a:pt x="187764" y="711206"/>
                </a:cubicBezTo>
                <a:cubicBezTo>
                  <a:pt x="182632" y="711569"/>
                  <a:pt x="180025" y="714592"/>
                  <a:pt x="179942" y="720274"/>
                </a:cubicBezTo>
                <a:cubicBezTo>
                  <a:pt x="173884" y="722950"/>
                  <a:pt x="165612" y="728430"/>
                  <a:pt x="155127" y="736716"/>
                </a:cubicBezTo>
                <a:cubicBezTo>
                  <a:pt x="144642" y="744999"/>
                  <a:pt x="138880" y="751425"/>
                  <a:pt x="137839" y="755992"/>
                </a:cubicBezTo>
                <a:lnTo>
                  <a:pt x="102415" y="781001"/>
                </a:lnTo>
                <a:cubicBezTo>
                  <a:pt x="103305" y="787857"/>
                  <a:pt x="102272" y="793822"/>
                  <a:pt x="99312" y="798897"/>
                </a:cubicBezTo>
                <a:cubicBezTo>
                  <a:pt x="96355" y="803973"/>
                  <a:pt x="90858" y="807157"/>
                  <a:pt x="82824" y="808447"/>
                </a:cubicBezTo>
                <a:cubicBezTo>
                  <a:pt x="76448" y="814697"/>
                  <a:pt x="69041" y="820613"/>
                  <a:pt x="60602" y="826197"/>
                </a:cubicBezTo>
                <a:cubicBezTo>
                  <a:pt x="52164" y="831779"/>
                  <a:pt x="43528" y="835691"/>
                  <a:pt x="34696" y="837930"/>
                </a:cubicBezTo>
                <a:lnTo>
                  <a:pt x="31146" y="855548"/>
                </a:lnTo>
                <a:lnTo>
                  <a:pt x="13087" y="856683"/>
                </a:lnTo>
                <a:lnTo>
                  <a:pt x="845" y="876317"/>
                </a:lnTo>
                <a:lnTo>
                  <a:pt x="0" y="876877"/>
                </a:lnTo>
                <a:lnTo>
                  <a:pt x="0" y="117053"/>
                </a:lnTo>
                <a:lnTo>
                  <a:pt x="16944" y="109433"/>
                </a:lnTo>
                <a:cubicBezTo>
                  <a:pt x="17044" y="104377"/>
                  <a:pt x="19002" y="101256"/>
                  <a:pt x="22818" y="100067"/>
                </a:cubicBezTo>
                <a:cubicBezTo>
                  <a:pt x="26634" y="98878"/>
                  <a:pt x="30582" y="98422"/>
                  <a:pt x="34662" y="98697"/>
                </a:cubicBezTo>
                <a:lnTo>
                  <a:pt x="176626" y="30900"/>
                </a:lnTo>
                <a:cubicBezTo>
                  <a:pt x="183625" y="29202"/>
                  <a:pt x="189729" y="26721"/>
                  <a:pt x="194934" y="23457"/>
                </a:cubicBezTo>
                <a:cubicBezTo>
                  <a:pt x="200141" y="20191"/>
                  <a:pt x="206376" y="18443"/>
                  <a:pt x="213638" y="18210"/>
                </a:cubicBezTo>
                <a:cubicBezTo>
                  <a:pt x="215587" y="15563"/>
                  <a:pt x="218257" y="13257"/>
                  <a:pt x="221651" y="11294"/>
                </a:cubicBezTo>
                <a:cubicBezTo>
                  <a:pt x="225046" y="9330"/>
                  <a:pt x="228280" y="8058"/>
                  <a:pt x="231355" y="7474"/>
                </a:cubicBezTo>
                <a:lnTo>
                  <a:pt x="246671" y="190"/>
                </a:lnTo>
                <a:close/>
              </a:path>
            </a:pathLst>
          </a:cu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8DC04CC6-28C0-4484-A000-33729850000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 t="26622" r="14" b="425"/>
          <a:stretch/>
        </p:blipFill>
        <p:spPr bwMode="auto">
          <a:xfrm>
            <a:off x="0" y="-5677076"/>
            <a:ext cx="12190622" cy="5009956"/>
          </a:xfrm>
          <a:custGeom>
            <a:avLst/>
            <a:gdLst>
              <a:gd name="connsiteX0" fmla="*/ 0 w 12134487"/>
              <a:gd name="connsiteY0" fmla="*/ 0 h 5009956"/>
              <a:gd name="connsiteX1" fmla="*/ 12134487 w 12134487"/>
              <a:gd name="connsiteY1" fmla="*/ 0 h 5009956"/>
              <a:gd name="connsiteX2" fmla="*/ 12134487 w 12134487"/>
              <a:gd name="connsiteY2" fmla="*/ 3007766 h 5009956"/>
              <a:gd name="connsiteX3" fmla="*/ 6067244 w 12134487"/>
              <a:gd name="connsiteY3" fmla="*/ 5009956 h 5009956"/>
              <a:gd name="connsiteX4" fmla="*/ 0 w 12134487"/>
              <a:gd name="connsiteY4" fmla="*/ 3007766 h 5009956"/>
              <a:gd name="connsiteX5" fmla="*/ 0 w 12134487"/>
              <a:gd name="connsiteY5" fmla="*/ 0 h 500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4487" h="5009956">
                <a:moveTo>
                  <a:pt x="0" y="0"/>
                </a:moveTo>
                <a:lnTo>
                  <a:pt x="12134487" y="0"/>
                </a:lnTo>
                <a:lnTo>
                  <a:pt x="12134487" y="3007766"/>
                </a:lnTo>
                <a:lnTo>
                  <a:pt x="6067244" y="5009956"/>
                </a:lnTo>
                <a:lnTo>
                  <a:pt x="0" y="3007766"/>
                </a:lnTo>
                <a:lnTo>
                  <a:pt x="0" y="0"/>
                </a:lnTo>
                <a:close/>
              </a:path>
            </a:pathLst>
          </a:cu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C17349B0-DBC6-4B19-87D0-B5751B29E821}"/>
              </a:ext>
            </a:extLst>
          </p:cNvPr>
          <p:cNvPicPr>
            <a:picLocks noChangeAspect="1"/>
          </p:cNvPicPr>
          <p:nvPr/>
        </p:nvPicPr>
        <p:blipFill rotWithShape="1">
          <a:blip r:embed="rId13">
            <a:duotone>
              <a:prstClr val="black"/>
              <a:schemeClr val="accent4">
                <a:tint val="45000"/>
                <a:satMod val="400000"/>
              </a:schemeClr>
            </a:duotone>
            <a:extLst>
              <a:ext uri="{BEBA8EAE-BF5A-486C-A8C5-ECC9F3942E4B}">
                <a14:imgProps xmlns:a14="http://schemas.microsoft.com/office/drawing/2010/main">
                  <a14:imgLayer r:embed="rId14">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rot="1241698">
            <a:off x="8623391" y="7369159"/>
            <a:ext cx="2575545" cy="1309005"/>
          </a:xfrm>
          <a:prstGeom prst="rect">
            <a:avLst/>
          </a:prstGeom>
        </p:spPr>
      </p:pic>
      <p:pic>
        <p:nvPicPr>
          <p:cNvPr id="108" name="Picture 107">
            <a:extLst>
              <a:ext uri="{FF2B5EF4-FFF2-40B4-BE49-F238E27FC236}">
                <a16:creationId xmlns:a16="http://schemas.microsoft.com/office/drawing/2014/main" id="{18DADA3F-0AEE-416D-AB0E-E5359C49F5D4}"/>
              </a:ext>
            </a:extLst>
          </p:cNvPr>
          <p:cNvPicPr>
            <a:picLocks noChangeAspect="1"/>
          </p:cNvPicPr>
          <p:nvPr/>
        </p:nvPicPr>
        <p:blipFill rotWithShape="1">
          <a:blip r:embed="rId13">
            <a:duotone>
              <a:prstClr val="black"/>
              <a:schemeClr val="accent4">
                <a:tint val="45000"/>
                <a:satMod val="400000"/>
              </a:schemeClr>
            </a:duotone>
            <a:extLst>
              <a:ext uri="{BEBA8EAE-BF5A-486C-A8C5-ECC9F3942E4B}">
                <a14:imgProps xmlns:a14="http://schemas.microsoft.com/office/drawing/2010/main">
                  <a14:imgLayer r:embed="rId14">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rot="20824995" flipH="1">
            <a:off x="1305185" y="7369159"/>
            <a:ext cx="2575545" cy="1309005"/>
          </a:xfrm>
          <a:prstGeom prst="rect">
            <a:avLst/>
          </a:prstGeom>
        </p:spPr>
      </p:pic>
    </p:spTree>
    <p:extLst>
      <p:ext uri="{BB962C8B-B14F-4D97-AF65-F5344CB8AC3E}">
        <p14:creationId xmlns:p14="http://schemas.microsoft.com/office/powerpoint/2010/main" val="1236924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2000" fill="hold"/>
                                        <p:tgtEl>
                                          <p:spTgt spid="57"/>
                                        </p:tgtEl>
                                        <p:attrNameLst>
                                          <p:attrName>ppt_x</p:attrName>
                                        </p:attrNameLst>
                                      </p:cBhvr>
                                      <p:tavLst>
                                        <p:tav tm="0">
                                          <p:val>
                                            <p:strVal val="0-#ppt_w/2"/>
                                          </p:val>
                                        </p:tav>
                                        <p:tav tm="100000">
                                          <p:val>
                                            <p:strVal val="#ppt_x"/>
                                          </p:val>
                                        </p:tav>
                                      </p:tavLst>
                                    </p:anim>
                                    <p:anim calcmode="lin" valueType="num">
                                      <p:cBhvr additive="base">
                                        <p:cTn id="8" dur="20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2000" fill="hold"/>
                                        <p:tgtEl>
                                          <p:spTgt spid="58"/>
                                        </p:tgtEl>
                                        <p:attrNameLst>
                                          <p:attrName>ppt_x</p:attrName>
                                        </p:attrNameLst>
                                      </p:cBhvr>
                                      <p:tavLst>
                                        <p:tav tm="0">
                                          <p:val>
                                            <p:strVal val="1+#ppt_w/2"/>
                                          </p:val>
                                        </p:tav>
                                        <p:tav tm="100000">
                                          <p:val>
                                            <p:strVal val="#ppt_x"/>
                                          </p:val>
                                        </p:tav>
                                      </p:tavLst>
                                    </p:anim>
                                    <p:anim calcmode="lin" valueType="num">
                                      <p:cBhvr additive="base">
                                        <p:cTn id="12" dur="2000" fill="hold"/>
                                        <p:tgtEl>
                                          <p:spTgt spid="58"/>
                                        </p:tgtEl>
                                        <p:attrNameLst>
                                          <p:attrName>ppt_y</p:attrName>
                                        </p:attrNameLst>
                                      </p:cBhvr>
                                      <p:tavLst>
                                        <p:tav tm="0">
                                          <p:val>
                                            <p:strVal val="0-#ppt_h/2"/>
                                          </p:val>
                                        </p:tav>
                                        <p:tav tm="100000">
                                          <p:val>
                                            <p:strVal val="#ppt_y"/>
                                          </p:val>
                                        </p:tav>
                                      </p:tavLst>
                                    </p:anim>
                                  </p:childTnLst>
                                </p:cTn>
                              </p:par>
                              <p:par>
                                <p:cTn id="13" presetID="1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500"/>
                                        <p:tgtEl>
                                          <p:spTgt spid="41"/>
                                        </p:tgtEl>
                                        <p:attrNameLst>
                                          <p:attrName>ppt_x</p:attrName>
                                        </p:attrNameLst>
                                      </p:cBhvr>
                                      <p:tavLst>
                                        <p:tav tm="0">
                                          <p:val>
                                            <p:strVal val="#ppt_x-#ppt_w*1.125000"/>
                                          </p:val>
                                        </p:tav>
                                        <p:tav tm="100000">
                                          <p:val>
                                            <p:strVal val="#ppt_x"/>
                                          </p:val>
                                        </p:tav>
                                      </p:tavLst>
                                    </p:anim>
                                    <p:animEffect transition="in" filter="wipe(right)">
                                      <p:cBhvr>
                                        <p:cTn id="16" dur="1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500" fill="hold"/>
                                        <p:tgtEl>
                                          <p:spTgt spid="41"/>
                                        </p:tgtEl>
                                        <p:attrNameLst>
                                          <p:attrName>ppt_w</p:attrName>
                                        </p:attrNameLst>
                                      </p:cBhvr>
                                      <p:tavLst>
                                        <p:tav tm="0">
                                          <p:val>
                                            <p:fltVal val="0"/>
                                          </p:val>
                                        </p:tav>
                                        <p:tav tm="100000">
                                          <p:val>
                                            <p:strVal val="#ppt_w"/>
                                          </p:val>
                                        </p:tav>
                                      </p:tavLst>
                                    </p:anim>
                                    <p:anim calcmode="lin" valueType="num">
                                      <p:cBhvr>
                                        <p:cTn id="20" dur="1500" fill="hold"/>
                                        <p:tgtEl>
                                          <p:spTgt spid="41"/>
                                        </p:tgtEl>
                                        <p:attrNameLst>
                                          <p:attrName>ppt_h</p:attrName>
                                        </p:attrNameLst>
                                      </p:cBhvr>
                                      <p:tavLst>
                                        <p:tav tm="0">
                                          <p:val>
                                            <p:fltVal val="0"/>
                                          </p:val>
                                        </p:tav>
                                        <p:tav tm="100000">
                                          <p:val>
                                            <p:strVal val="#ppt_h"/>
                                          </p:val>
                                        </p:tav>
                                      </p:tavLst>
                                    </p:anim>
                                    <p:animEffect transition="in" filter="fade">
                                      <p:cBhvr>
                                        <p:cTn id="21" dur="1500"/>
                                        <p:tgtEl>
                                          <p:spTgt spid="41"/>
                                        </p:tgtEl>
                                      </p:cBhvr>
                                    </p:animEffect>
                                  </p:childTnLst>
                                </p:cTn>
                              </p:par>
                              <p:par>
                                <p:cTn id="22" presetID="42" presetClass="path" presetSubtype="0" accel="50000" decel="50000" fill="hold" nodeType="withEffect">
                                  <p:stCondLst>
                                    <p:cond delay="1500"/>
                                  </p:stCondLst>
                                  <p:childTnLst>
                                    <p:animMotion origin="layout" path="M 2.70833E-6 -1.48148E-6 L 0.08112 -1.48148E-6 " pathEditMode="relative" rAng="0" ptsTypes="AA">
                                      <p:cBhvr>
                                        <p:cTn id="23" dur="9500" fill="hold"/>
                                        <p:tgtEl>
                                          <p:spTgt spid="41"/>
                                        </p:tgtEl>
                                        <p:attrNameLst>
                                          <p:attrName>ppt_x</p:attrName>
                                          <p:attrName>ppt_y</p:attrName>
                                        </p:attrNameLst>
                                      </p:cBhvr>
                                      <p:rCtr x="4049" y="0"/>
                                    </p:animMotion>
                                  </p:childTnLst>
                                </p:cTn>
                              </p:par>
                              <p:par>
                                <p:cTn id="24" presetID="12" presetClass="entr" presetSubtype="8"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1500"/>
                                        <p:tgtEl>
                                          <p:spTgt spid="46"/>
                                        </p:tgtEl>
                                        <p:attrNameLst>
                                          <p:attrName>ppt_x</p:attrName>
                                        </p:attrNameLst>
                                      </p:cBhvr>
                                      <p:tavLst>
                                        <p:tav tm="0">
                                          <p:val>
                                            <p:strVal val="#ppt_x-#ppt_w*1.125000"/>
                                          </p:val>
                                        </p:tav>
                                        <p:tav tm="100000">
                                          <p:val>
                                            <p:strVal val="#ppt_x"/>
                                          </p:val>
                                        </p:tav>
                                      </p:tavLst>
                                    </p:anim>
                                    <p:animEffect transition="in" filter="wipe(right)">
                                      <p:cBhvr>
                                        <p:cTn id="27" dur="1500"/>
                                        <p:tgtEl>
                                          <p:spTgt spid="46"/>
                                        </p:tgtEl>
                                      </p:cBhvr>
                                    </p:animEffect>
                                  </p:childTnLst>
                                </p:cTn>
                              </p:par>
                              <p:par>
                                <p:cTn id="28" presetID="53" presetClass="entr" presetSubtype="16"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1500" fill="hold"/>
                                        <p:tgtEl>
                                          <p:spTgt spid="46"/>
                                        </p:tgtEl>
                                        <p:attrNameLst>
                                          <p:attrName>ppt_w</p:attrName>
                                        </p:attrNameLst>
                                      </p:cBhvr>
                                      <p:tavLst>
                                        <p:tav tm="0">
                                          <p:val>
                                            <p:fltVal val="0"/>
                                          </p:val>
                                        </p:tav>
                                        <p:tav tm="100000">
                                          <p:val>
                                            <p:strVal val="#ppt_w"/>
                                          </p:val>
                                        </p:tav>
                                      </p:tavLst>
                                    </p:anim>
                                    <p:anim calcmode="lin" valueType="num">
                                      <p:cBhvr>
                                        <p:cTn id="31" dur="1500" fill="hold"/>
                                        <p:tgtEl>
                                          <p:spTgt spid="46"/>
                                        </p:tgtEl>
                                        <p:attrNameLst>
                                          <p:attrName>ppt_h</p:attrName>
                                        </p:attrNameLst>
                                      </p:cBhvr>
                                      <p:tavLst>
                                        <p:tav tm="0">
                                          <p:val>
                                            <p:fltVal val="0"/>
                                          </p:val>
                                        </p:tav>
                                        <p:tav tm="100000">
                                          <p:val>
                                            <p:strVal val="#ppt_h"/>
                                          </p:val>
                                        </p:tav>
                                      </p:tavLst>
                                    </p:anim>
                                    <p:animEffect transition="in" filter="fade">
                                      <p:cBhvr>
                                        <p:cTn id="32" dur="1500"/>
                                        <p:tgtEl>
                                          <p:spTgt spid="46"/>
                                        </p:tgtEl>
                                      </p:cBhvr>
                                    </p:animEffect>
                                  </p:childTnLst>
                                </p:cTn>
                              </p:par>
                              <p:par>
                                <p:cTn id="33" presetID="42" presetClass="path" presetSubtype="0" accel="50000" decel="50000" fill="hold" nodeType="withEffect">
                                  <p:stCondLst>
                                    <p:cond delay="1500"/>
                                  </p:stCondLst>
                                  <p:childTnLst>
                                    <p:animMotion origin="layout" path="M 1.66667E-6 -1.48148E-6 L 0.09127 -0.00185 " pathEditMode="relative" rAng="0" ptsTypes="AA">
                                      <p:cBhvr>
                                        <p:cTn id="34" dur="6500" fill="hold"/>
                                        <p:tgtEl>
                                          <p:spTgt spid="46"/>
                                        </p:tgtEl>
                                        <p:attrNameLst>
                                          <p:attrName>ppt_x</p:attrName>
                                          <p:attrName>ppt_y</p:attrName>
                                        </p:attrNameLst>
                                      </p:cBhvr>
                                      <p:rCtr x="4557" y="-93"/>
                                    </p:animMotion>
                                  </p:childTnLst>
                                </p:cTn>
                              </p:par>
                              <p:par>
                                <p:cTn id="35" presetID="1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500"/>
                                        <p:tgtEl>
                                          <p:spTgt spid="51"/>
                                        </p:tgtEl>
                                        <p:attrNameLst>
                                          <p:attrName>ppt_x</p:attrName>
                                        </p:attrNameLst>
                                      </p:cBhvr>
                                      <p:tavLst>
                                        <p:tav tm="0">
                                          <p:val>
                                            <p:strVal val="#ppt_x+#ppt_w*1.125000"/>
                                          </p:val>
                                        </p:tav>
                                        <p:tav tm="100000">
                                          <p:val>
                                            <p:strVal val="#ppt_x"/>
                                          </p:val>
                                        </p:tav>
                                      </p:tavLst>
                                    </p:anim>
                                    <p:animEffect transition="in" filter="wipe(left)">
                                      <p:cBhvr>
                                        <p:cTn id="38" dur="1500"/>
                                        <p:tgtEl>
                                          <p:spTgt spid="51"/>
                                        </p:tgtEl>
                                      </p:cBhvr>
                                    </p:animEffect>
                                  </p:childTnLst>
                                </p:cTn>
                              </p:par>
                              <p:par>
                                <p:cTn id="39" presetID="53" presetClass="entr" presetSubtype="16"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1500" fill="hold"/>
                                        <p:tgtEl>
                                          <p:spTgt spid="51"/>
                                        </p:tgtEl>
                                        <p:attrNameLst>
                                          <p:attrName>ppt_w</p:attrName>
                                        </p:attrNameLst>
                                      </p:cBhvr>
                                      <p:tavLst>
                                        <p:tav tm="0">
                                          <p:val>
                                            <p:fltVal val="0"/>
                                          </p:val>
                                        </p:tav>
                                        <p:tav tm="100000">
                                          <p:val>
                                            <p:strVal val="#ppt_w"/>
                                          </p:val>
                                        </p:tav>
                                      </p:tavLst>
                                    </p:anim>
                                    <p:anim calcmode="lin" valueType="num">
                                      <p:cBhvr>
                                        <p:cTn id="42" dur="1500" fill="hold"/>
                                        <p:tgtEl>
                                          <p:spTgt spid="51"/>
                                        </p:tgtEl>
                                        <p:attrNameLst>
                                          <p:attrName>ppt_h</p:attrName>
                                        </p:attrNameLst>
                                      </p:cBhvr>
                                      <p:tavLst>
                                        <p:tav tm="0">
                                          <p:val>
                                            <p:fltVal val="0"/>
                                          </p:val>
                                        </p:tav>
                                        <p:tav tm="100000">
                                          <p:val>
                                            <p:strVal val="#ppt_h"/>
                                          </p:val>
                                        </p:tav>
                                      </p:tavLst>
                                    </p:anim>
                                    <p:animEffect transition="in" filter="fade">
                                      <p:cBhvr>
                                        <p:cTn id="43" dur="1500"/>
                                        <p:tgtEl>
                                          <p:spTgt spid="51"/>
                                        </p:tgtEl>
                                      </p:cBhvr>
                                    </p:animEffect>
                                  </p:childTnLst>
                                </p:cTn>
                              </p:par>
                              <p:par>
                                <p:cTn id="44" presetID="42" presetClass="path" presetSubtype="0" accel="50000" decel="50000" fill="hold" nodeType="withEffect">
                                  <p:stCondLst>
                                    <p:cond delay="1500"/>
                                  </p:stCondLst>
                                  <p:childTnLst>
                                    <p:animMotion origin="layout" path="M 6.25E-7 -7.40741E-7 L -0.06849 -7.40741E-7 " pathEditMode="relative" rAng="0" ptsTypes="AA">
                                      <p:cBhvr>
                                        <p:cTn id="45" dur="9000" fill="hold"/>
                                        <p:tgtEl>
                                          <p:spTgt spid="51"/>
                                        </p:tgtEl>
                                        <p:attrNameLst>
                                          <p:attrName>ppt_x</p:attrName>
                                          <p:attrName>ppt_y</p:attrName>
                                        </p:attrNameLst>
                                      </p:cBhvr>
                                      <p:rCtr x="-3424" y="0"/>
                                    </p:animMotion>
                                  </p:childTnLst>
                                </p:cTn>
                              </p:par>
                              <p:par>
                                <p:cTn id="46" presetID="12" presetClass="entr" presetSubtype="2" fill="hold" nodeType="with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1500"/>
                                        <p:tgtEl>
                                          <p:spTgt spid="59"/>
                                        </p:tgtEl>
                                        <p:attrNameLst>
                                          <p:attrName>ppt_x</p:attrName>
                                        </p:attrNameLst>
                                      </p:cBhvr>
                                      <p:tavLst>
                                        <p:tav tm="0">
                                          <p:val>
                                            <p:strVal val="#ppt_x+#ppt_w*1.125000"/>
                                          </p:val>
                                        </p:tav>
                                        <p:tav tm="100000">
                                          <p:val>
                                            <p:strVal val="#ppt_x"/>
                                          </p:val>
                                        </p:tav>
                                      </p:tavLst>
                                    </p:anim>
                                    <p:animEffect transition="in" filter="wipe(left)">
                                      <p:cBhvr>
                                        <p:cTn id="49" dur="1500"/>
                                        <p:tgtEl>
                                          <p:spTgt spid="59"/>
                                        </p:tgtEl>
                                      </p:cBhvr>
                                    </p:animEffect>
                                  </p:childTnLst>
                                </p:cTn>
                              </p:par>
                              <p:par>
                                <p:cTn id="50" presetID="53" presetClass="entr" presetSubtype="16"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1500" fill="hold"/>
                                        <p:tgtEl>
                                          <p:spTgt spid="59"/>
                                        </p:tgtEl>
                                        <p:attrNameLst>
                                          <p:attrName>ppt_w</p:attrName>
                                        </p:attrNameLst>
                                      </p:cBhvr>
                                      <p:tavLst>
                                        <p:tav tm="0">
                                          <p:val>
                                            <p:fltVal val="0"/>
                                          </p:val>
                                        </p:tav>
                                        <p:tav tm="100000">
                                          <p:val>
                                            <p:strVal val="#ppt_w"/>
                                          </p:val>
                                        </p:tav>
                                      </p:tavLst>
                                    </p:anim>
                                    <p:anim calcmode="lin" valueType="num">
                                      <p:cBhvr>
                                        <p:cTn id="53" dur="1500" fill="hold"/>
                                        <p:tgtEl>
                                          <p:spTgt spid="59"/>
                                        </p:tgtEl>
                                        <p:attrNameLst>
                                          <p:attrName>ppt_h</p:attrName>
                                        </p:attrNameLst>
                                      </p:cBhvr>
                                      <p:tavLst>
                                        <p:tav tm="0">
                                          <p:val>
                                            <p:fltVal val="0"/>
                                          </p:val>
                                        </p:tav>
                                        <p:tav tm="100000">
                                          <p:val>
                                            <p:strVal val="#ppt_h"/>
                                          </p:val>
                                        </p:tav>
                                      </p:tavLst>
                                    </p:anim>
                                    <p:animEffect transition="in" filter="fade">
                                      <p:cBhvr>
                                        <p:cTn id="54" dur="1500"/>
                                        <p:tgtEl>
                                          <p:spTgt spid="59"/>
                                        </p:tgtEl>
                                      </p:cBhvr>
                                    </p:animEffect>
                                  </p:childTnLst>
                                </p:cTn>
                              </p:par>
                              <p:par>
                                <p:cTn id="55" presetID="42" presetClass="path" presetSubtype="0" accel="50000" decel="50000" fill="hold" nodeType="withEffect">
                                  <p:stCondLst>
                                    <p:cond delay="1500"/>
                                  </p:stCondLst>
                                  <p:childTnLst>
                                    <p:animMotion origin="layout" path="M 6.25E-7 -7.40741E-7 L -0.06849 -7.40741E-7 " pathEditMode="relative" rAng="0" ptsTypes="AA">
                                      <p:cBhvr>
                                        <p:cTn id="56" dur="9000" fill="hold"/>
                                        <p:tgtEl>
                                          <p:spTgt spid="59"/>
                                        </p:tgtEl>
                                        <p:attrNameLst>
                                          <p:attrName>ppt_x</p:attrName>
                                          <p:attrName>ppt_y</p:attrName>
                                        </p:attrNameLst>
                                      </p:cBhvr>
                                      <p:rCtr x="-34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6">
            <a:extLst>
              <a:ext uri="{FF2B5EF4-FFF2-40B4-BE49-F238E27FC236}">
                <a16:creationId xmlns:a16="http://schemas.microsoft.com/office/drawing/2014/main" id="{5D3E82CA-89E2-4D69-AEB0-12389223C7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77E86043-254E-467B-933C-99489C34E7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 t="26622" r="14" b="425"/>
          <a:stretch/>
        </p:blipFill>
        <p:spPr bwMode="auto">
          <a:xfrm>
            <a:off x="0" y="0"/>
            <a:ext cx="12190622" cy="5009956"/>
          </a:xfrm>
          <a:custGeom>
            <a:avLst/>
            <a:gdLst>
              <a:gd name="connsiteX0" fmla="*/ 0 w 12134487"/>
              <a:gd name="connsiteY0" fmla="*/ 0 h 5009956"/>
              <a:gd name="connsiteX1" fmla="*/ 12134487 w 12134487"/>
              <a:gd name="connsiteY1" fmla="*/ 0 h 5009956"/>
              <a:gd name="connsiteX2" fmla="*/ 12134487 w 12134487"/>
              <a:gd name="connsiteY2" fmla="*/ 3007766 h 5009956"/>
              <a:gd name="connsiteX3" fmla="*/ 6067244 w 12134487"/>
              <a:gd name="connsiteY3" fmla="*/ 5009956 h 5009956"/>
              <a:gd name="connsiteX4" fmla="*/ 0 w 12134487"/>
              <a:gd name="connsiteY4" fmla="*/ 3007766 h 5009956"/>
              <a:gd name="connsiteX5" fmla="*/ 0 w 12134487"/>
              <a:gd name="connsiteY5" fmla="*/ 0 h 500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4487" h="5009956">
                <a:moveTo>
                  <a:pt x="0" y="0"/>
                </a:moveTo>
                <a:lnTo>
                  <a:pt x="12134487" y="0"/>
                </a:lnTo>
                <a:lnTo>
                  <a:pt x="12134487" y="3007766"/>
                </a:lnTo>
                <a:lnTo>
                  <a:pt x="6067244" y="5009956"/>
                </a:lnTo>
                <a:lnTo>
                  <a:pt x="0" y="3007766"/>
                </a:lnTo>
                <a:lnTo>
                  <a:pt x="0" y="0"/>
                </a:lnTo>
                <a:close/>
              </a:path>
            </a:pathLst>
          </a:cu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0519CFE-9BF1-4FB4-A67A-203237E16F88}"/>
              </a:ext>
            </a:extLst>
          </p:cNvPr>
          <p:cNvGrpSpPr/>
          <p:nvPr/>
        </p:nvGrpSpPr>
        <p:grpSpPr>
          <a:xfrm>
            <a:off x="-879603" y="145507"/>
            <a:ext cx="13951207" cy="4847407"/>
            <a:chOff x="-819541" y="130993"/>
            <a:chExt cx="13951207" cy="4847407"/>
          </a:xfrm>
          <a:noFill/>
        </p:grpSpPr>
        <p:sp>
          <p:nvSpPr>
            <p:cNvPr id="4" name="Freeform: Shape 3">
              <a:extLst>
                <a:ext uri="{FF2B5EF4-FFF2-40B4-BE49-F238E27FC236}">
                  <a16:creationId xmlns:a16="http://schemas.microsoft.com/office/drawing/2014/main" id="{A3E1F7DD-55AB-4AF4-A362-29F6F807BB3C}"/>
                </a:ext>
              </a:extLst>
            </p:cNvPr>
            <p:cNvSpPr/>
            <p:nvPr/>
          </p:nvSpPr>
          <p:spPr>
            <a:xfrm>
              <a:off x="6139543" y="159566"/>
              <a:ext cx="6992123" cy="4818834"/>
            </a:xfrm>
            <a:custGeom>
              <a:avLst/>
              <a:gdLst>
                <a:gd name="connsiteX0" fmla="*/ 0 w 6992123"/>
                <a:gd name="connsiteY0" fmla="*/ 4818834 h 4818834"/>
                <a:gd name="connsiteX1" fmla="*/ 1872343 w 6992123"/>
                <a:gd name="connsiteY1" fmla="*/ 3730263 h 4818834"/>
                <a:gd name="connsiteX2" fmla="*/ 4717143 w 6992123"/>
                <a:gd name="connsiteY2" fmla="*/ 3686720 h 4818834"/>
                <a:gd name="connsiteX3" fmla="*/ 6415314 w 6992123"/>
                <a:gd name="connsiteY3" fmla="*/ 2249805 h 4818834"/>
                <a:gd name="connsiteX4" fmla="*/ 6952343 w 6992123"/>
                <a:gd name="connsiteY4" fmla="*/ 159748 h 4818834"/>
                <a:gd name="connsiteX5" fmla="*/ 6952343 w 6992123"/>
                <a:gd name="connsiteY5" fmla="*/ 145234 h 48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123" h="4818834">
                  <a:moveTo>
                    <a:pt x="0" y="4818834"/>
                  </a:moveTo>
                  <a:cubicBezTo>
                    <a:pt x="543076" y="4368891"/>
                    <a:pt x="1086153" y="3918949"/>
                    <a:pt x="1872343" y="3730263"/>
                  </a:cubicBezTo>
                  <a:cubicBezTo>
                    <a:pt x="2658533" y="3541577"/>
                    <a:pt x="3959981" y="3933463"/>
                    <a:pt x="4717143" y="3686720"/>
                  </a:cubicBezTo>
                  <a:cubicBezTo>
                    <a:pt x="5474305" y="3439977"/>
                    <a:pt x="6042781" y="2837634"/>
                    <a:pt x="6415314" y="2249805"/>
                  </a:cubicBezTo>
                  <a:cubicBezTo>
                    <a:pt x="6787847" y="1661976"/>
                    <a:pt x="6862838" y="510510"/>
                    <a:pt x="6952343" y="159748"/>
                  </a:cubicBezTo>
                  <a:cubicBezTo>
                    <a:pt x="7041848" y="-191014"/>
                    <a:pt x="6952343" y="145234"/>
                    <a:pt x="6952343" y="145234"/>
                  </a:cubicBezTo>
                </a:path>
              </a:pathLst>
            </a:custGeom>
            <a:grpFill/>
            <a:ln w="76200">
              <a:gradFill>
                <a:gsLst>
                  <a:gs pos="0">
                    <a:srgbClr val="FFFF00"/>
                  </a:gs>
                  <a:gs pos="43000">
                    <a:srgbClr val="FF0000"/>
                  </a:gs>
                  <a:gs pos="76000">
                    <a:srgbClr val="FFC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DD30DB64-63D1-40A4-9356-3C94D38DFC8A}"/>
                </a:ext>
              </a:extLst>
            </p:cNvPr>
            <p:cNvSpPr/>
            <p:nvPr/>
          </p:nvSpPr>
          <p:spPr>
            <a:xfrm flipH="1">
              <a:off x="-819541" y="130993"/>
              <a:ext cx="6995160" cy="4818888"/>
            </a:xfrm>
            <a:custGeom>
              <a:avLst/>
              <a:gdLst>
                <a:gd name="connsiteX0" fmla="*/ 0 w 6992123"/>
                <a:gd name="connsiteY0" fmla="*/ 4818834 h 4818834"/>
                <a:gd name="connsiteX1" fmla="*/ 1872343 w 6992123"/>
                <a:gd name="connsiteY1" fmla="*/ 3730263 h 4818834"/>
                <a:gd name="connsiteX2" fmla="*/ 4717143 w 6992123"/>
                <a:gd name="connsiteY2" fmla="*/ 3686720 h 4818834"/>
                <a:gd name="connsiteX3" fmla="*/ 6415314 w 6992123"/>
                <a:gd name="connsiteY3" fmla="*/ 2249805 h 4818834"/>
                <a:gd name="connsiteX4" fmla="*/ 6952343 w 6992123"/>
                <a:gd name="connsiteY4" fmla="*/ 159748 h 4818834"/>
                <a:gd name="connsiteX5" fmla="*/ 6952343 w 6992123"/>
                <a:gd name="connsiteY5" fmla="*/ 145234 h 48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123" h="4818834">
                  <a:moveTo>
                    <a:pt x="0" y="4818834"/>
                  </a:moveTo>
                  <a:cubicBezTo>
                    <a:pt x="543076" y="4368891"/>
                    <a:pt x="1086153" y="3918949"/>
                    <a:pt x="1872343" y="3730263"/>
                  </a:cubicBezTo>
                  <a:cubicBezTo>
                    <a:pt x="2658533" y="3541577"/>
                    <a:pt x="3959981" y="3933463"/>
                    <a:pt x="4717143" y="3686720"/>
                  </a:cubicBezTo>
                  <a:cubicBezTo>
                    <a:pt x="5474305" y="3439977"/>
                    <a:pt x="6042781" y="2837634"/>
                    <a:pt x="6415314" y="2249805"/>
                  </a:cubicBezTo>
                  <a:cubicBezTo>
                    <a:pt x="6787847" y="1661976"/>
                    <a:pt x="6862838" y="510510"/>
                    <a:pt x="6952343" y="159748"/>
                  </a:cubicBezTo>
                  <a:cubicBezTo>
                    <a:pt x="7041848" y="-191014"/>
                    <a:pt x="6952343" y="145234"/>
                    <a:pt x="6952343" y="145234"/>
                  </a:cubicBezTo>
                </a:path>
              </a:pathLst>
            </a:custGeom>
            <a:grpFill/>
            <a:ln w="76200">
              <a:gradFill>
                <a:gsLst>
                  <a:gs pos="0">
                    <a:srgbClr val="FFFF00"/>
                  </a:gs>
                  <a:gs pos="43000">
                    <a:srgbClr val="FF0000"/>
                  </a:gs>
                  <a:gs pos="76000">
                    <a:srgbClr val="FFC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9770A56-B4D8-45CF-9568-0BB77AC1E5E3}"/>
              </a:ext>
            </a:extLst>
          </p:cNvPr>
          <p:cNvSpPr txBox="1"/>
          <p:nvPr/>
        </p:nvSpPr>
        <p:spPr>
          <a:xfrm>
            <a:off x="5031286" y="6030787"/>
            <a:ext cx="2129429" cy="523220"/>
          </a:xfrm>
          <a:prstGeom prst="rect">
            <a:avLst/>
          </a:prstGeom>
          <a:noFill/>
          <a:ln>
            <a:solidFill>
              <a:schemeClr val="accent2"/>
            </a:solidFill>
          </a:ln>
        </p:spPr>
        <p:txBody>
          <a:bodyPr wrap="square" rtlCol="0">
            <a:spAutoFit/>
          </a:bodyPr>
          <a:lstStyle/>
          <a:p>
            <a:pPr algn="ctr"/>
            <a:r>
              <a:rPr lang="en-US" sz="2800" b="1" spc="300" dirty="0">
                <a:ln>
                  <a:solidFill>
                    <a:srgbClr val="FFC000"/>
                  </a:solidFill>
                </a:ln>
                <a:solidFill>
                  <a:srgbClr val="FFC000"/>
                </a:solidFill>
                <a:latin typeface="#9Slide03 Quicksand" panose="00000500000000000000" pitchFamily="2" charset="0"/>
              </a:rPr>
              <a:t>VIET NAM</a:t>
            </a:r>
          </a:p>
        </p:txBody>
      </p:sp>
      <p:sp>
        <p:nvSpPr>
          <p:cNvPr id="7" name="Freeform: Shape 6">
            <a:extLst>
              <a:ext uri="{FF2B5EF4-FFF2-40B4-BE49-F238E27FC236}">
                <a16:creationId xmlns:a16="http://schemas.microsoft.com/office/drawing/2014/main" id="{7EB8CCB0-C3C9-41D1-BB23-B1274869171E}"/>
              </a:ext>
            </a:extLst>
          </p:cNvPr>
          <p:cNvSpPr/>
          <p:nvPr/>
        </p:nvSpPr>
        <p:spPr>
          <a:xfrm>
            <a:off x="4176374" y="6173253"/>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solidFill>
                <a:srgbClr val="FFC000"/>
              </a:solidFill>
            </a:endParaRPr>
          </a:p>
        </p:txBody>
      </p:sp>
      <p:sp>
        <p:nvSpPr>
          <p:cNvPr id="8" name="Freeform: Shape 7">
            <a:extLst>
              <a:ext uri="{FF2B5EF4-FFF2-40B4-BE49-F238E27FC236}">
                <a16:creationId xmlns:a16="http://schemas.microsoft.com/office/drawing/2014/main" id="{E3F7D791-1A9C-4034-9AEA-581EF4539798}"/>
              </a:ext>
            </a:extLst>
          </p:cNvPr>
          <p:cNvSpPr/>
          <p:nvPr/>
        </p:nvSpPr>
        <p:spPr>
          <a:xfrm flipH="1">
            <a:off x="7148994" y="6168963"/>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solidFill>
                  <a:srgbClr val="FFC000"/>
                </a:solidFill>
              </a:ln>
              <a:solidFill>
                <a:srgbClr val="FFC000"/>
              </a:solidFill>
            </a:endParaRPr>
          </a:p>
        </p:txBody>
      </p:sp>
      <p:sp>
        <p:nvSpPr>
          <p:cNvPr id="9" name="Freeform: Shape 8">
            <a:extLst>
              <a:ext uri="{FF2B5EF4-FFF2-40B4-BE49-F238E27FC236}">
                <a16:creationId xmlns:a16="http://schemas.microsoft.com/office/drawing/2014/main" id="{1A653A2F-124B-4328-838C-091D4784FF4F}"/>
              </a:ext>
            </a:extLst>
          </p:cNvPr>
          <p:cNvSpPr/>
          <p:nvPr/>
        </p:nvSpPr>
        <p:spPr>
          <a:xfrm>
            <a:off x="7514539" y="5218977"/>
            <a:ext cx="162483" cy="135880"/>
          </a:xfrm>
          <a:custGeom>
            <a:avLst/>
            <a:gdLst/>
            <a:ahLst/>
            <a:cxnLst/>
            <a:rect l="l" t="t" r="r" b="b"/>
            <a:pathLst>
              <a:path w="162483" h="135880">
                <a:moveTo>
                  <a:pt x="125648" y="0"/>
                </a:moveTo>
                <a:cubicBezTo>
                  <a:pt x="127831" y="0"/>
                  <a:pt x="131037" y="273"/>
                  <a:pt x="135266" y="818"/>
                </a:cubicBezTo>
                <a:cubicBezTo>
                  <a:pt x="139495" y="1364"/>
                  <a:pt x="145089" y="5252"/>
                  <a:pt x="152046" y="12483"/>
                </a:cubicBezTo>
                <a:cubicBezTo>
                  <a:pt x="159004" y="19713"/>
                  <a:pt x="162483" y="25648"/>
                  <a:pt x="162483" y="30286"/>
                </a:cubicBezTo>
                <a:lnTo>
                  <a:pt x="162483" y="40927"/>
                </a:lnTo>
                <a:cubicBezTo>
                  <a:pt x="162483" y="49932"/>
                  <a:pt x="158868" y="57503"/>
                  <a:pt x="151637" y="63642"/>
                </a:cubicBezTo>
                <a:cubicBezTo>
                  <a:pt x="144406" y="69781"/>
                  <a:pt x="135198" y="73124"/>
                  <a:pt x="124011" y="73670"/>
                </a:cubicBezTo>
                <a:cubicBezTo>
                  <a:pt x="111732" y="77490"/>
                  <a:pt x="102865" y="81446"/>
                  <a:pt x="97408" y="85539"/>
                </a:cubicBezTo>
                <a:cubicBezTo>
                  <a:pt x="67121" y="99454"/>
                  <a:pt x="45020" y="110641"/>
                  <a:pt x="31105" y="119099"/>
                </a:cubicBezTo>
                <a:cubicBezTo>
                  <a:pt x="32196" y="120737"/>
                  <a:pt x="30423" y="122647"/>
                  <a:pt x="25784" y="124829"/>
                </a:cubicBezTo>
                <a:cubicBezTo>
                  <a:pt x="23056" y="125921"/>
                  <a:pt x="20327" y="127012"/>
                  <a:pt x="17599" y="128104"/>
                </a:cubicBezTo>
                <a:cubicBezTo>
                  <a:pt x="8595" y="132196"/>
                  <a:pt x="3274" y="134788"/>
                  <a:pt x="1637" y="135880"/>
                </a:cubicBezTo>
                <a:cubicBezTo>
                  <a:pt x="545" y="135880"/>
                  <a:pt x="0" y="135061"/>
                  <a:pt x="0" y="133424"/>
                </a:cubicBezTo>
                <a:cubicBezTo>
                  <a:pt x="0" y="127149"/>
                  <a:pt x="4775" y="119782"/>
                  <a:pt x="14324" y="111323"/>
                </a:cubicBezTo>
                <a:cubicBezTo>
                  <a:pt x="20873" y="104229"/>
                  <a:pt x="25443" y="99249"/>
                  <a:pt x="28035" y="96385"/>
                </a:cubicBezTo>
                <a:cubicBezTo>
                  <a:pt x="30627" y="93520"/>
                  <a:pt x="42292" y="80627"/>
                  <a:pt x="63028" y="57708"/>
                </a:cubicBezTo>
                <a:cubicBezTo>
                  <a:pt x="76944" y="42701"/>
                  <a:pt x="87517" y="29331"/>
                  <a:pt x="94747" y="17599"/>
                </a:cubicBezTo>
                <a:cubicBezTo>
                  <a:pt x="101978" y="5866"/>
                  <a:pt x="112278" y="0"/>
                  <a:pt x="125648"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0000"/>
              </a:solidFill>
            </a:endParaRPr>
          </a:p>
        </p:txBody>
      </p:sp>
      <p:sp>
        <p:nvSpPr>
          <p:cNvPr id="10" name="Freeform: Shape 9">
            <a:extLst>
              <a:ext uri="{FF2B5EF4-FFF2-40B4-BE49-F238E27FC236}">
                <a16:creationId xmlns:a16="http://schemas.microsoft.com/office/drawing/2014/main" id="{E7B63C24-339F-4A06-BB20-5E8A8A446485}"/>
              </a:ext>
            </a:extLst>
          </p:cNvPr>
          <p:cNvSpPr/>
          <p:nvPr/>
        </p:nvSpPr>
        <p:spPr>
          <a:xfrm>
            <a:off x="6001924" y="5231255"/>
            <a:ext cx="162483" cy="135880"/>
          </a:xfrm>
          <a:custGeom>
            <a:avLst/>
            <a:gdLst/>
            <a:ahLst/>
            <a:cxnLst/>
            <a:rect l="l" t="t" r="r" b="b"/>
            <a:pathLst>
              <a:path w="162483" h="135880">
                <a:moveTo>
                  <a:pt x="36835" y="0"/>
                </a:moveTo>
                <a:cubicBezTo>
                  <a:pt x="50205" y="0"/>
                  <a:pt x="60573" y="5866"/>
                  <a:pt x="67940" y="17599"/>
                </a:cubicBezTo>
                <a:cubicBezTo>
                  <a:pt x="75307" y="29332"/>
                  <a:pt x="85948" y="42701"/>
                  <a:pt x="99864" y="57708"/>
                </a:cubicBezTo>
                <a:cubicBezTo>
                  <a:pt x="120601" y="80628"/>
                  <a:pt x="132197" y="93520"/>
                  <a:pt x="134652" y="96385"/>
                </a:cubicBezTo>
                <a:cubicBezTo>
                  <a:pt x="137108" y="99250"/>
                  <a:pt x="141746" y="104229"/>
                  <a:pt x="148568" y="111323"/>
                </a:cubicBezTo>
                <a:cubicBezTo>
                  <a:pt x="157845" y="119782"/>
                  <a:pt x="162483" y="127149"/>
                  <a:pt x="162483" y="133424"/>
                </a:cubicBezTo>
                <a:cubicBezTo>
                  <a:pt x="162483" y="135062"/>
                  <a:pt x="161938" y="135880"/>
                  <a:pt x="160846" y="135880"/>
                </a:cubicBezTo>
                <a:cubicBezTo>
                  <a:pt x="159209" y="134789"/>
                  <a:pt x="153888" y="132197"/>
                  <a:pt x="144884" y="128104"/>
                </a:cubicBezTo>
                <a:cubicBezTo>
                  <a:pt x="142156" y="127012"/>
                  <a:pt x="139427" y="125921"/>
                  <a:pt x="136699" y="124830"/>
                </a:cubicBezTo>
                <a:cubicBezTo>
                  <a:pt x="132060" y="122647"/>
                  <a:pt x="130423" y="120737"/>
                  <a:pt x="131787" y="119100"/>
                </a:cubicBezTo>
                <a:cubicBezTo>
                  <a:pt x="117599" y="110641"/>
                  <a:pt x="95498" y="99454"/>
                  <a:pt x="65484" y="85539"/>
                </a:cubicBezTo>
                <a:cubicBezTo>
                  <a:pt x="59755" y="81446"/>
                  <a:pt x="50750" y="77490"/>
                  <a:pt x="38472" y="73670"/>
                </a:cubicBezTo>
                <a:cubicBezTo>
                  <a:pt x="27285" y="73124"/>
                  <a:pt x="18077" y="69782"/>
                  <a:pt x="10846" y="63643"/>
                </a:cubicBezTo>
                <a:cubicBezTo>
                  <a:pt x="3615" y="57503"/>
                  <a:pt x="0" y="49932"/>
                  <a:pt x="0" y="40928"/>
                </a:cubicBezTo>
                <a:lnTo>
                  <a:pt x="0" y="30287"/>
                </a:lnTo>
                <a:cubicBezTo>
                  <a:pt x="0" y="25648"/>
                  <a:pt x="3479" y="19714"/>
                  <a:pt x="10437" y="12483"/>
                </a:cubicBezTo>
                <a:cubicBezTo>
                  <a:pt x="17394" y="5252"/>
                  <a:pt x="22988" y="1364"/>
                  <a:pt x="27217" y="819"/>
                </a:cubicBezTo>
                <a:cubicBezTo>
                  <a:pt x="31446" y="273"/>
                  <a:pt x="34652" y="0"/>
                  <a:pt x="36835"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1" name="Freeform: Shape 10">
            <a:extLst>
              <a:ext uri="{FF2B5EF4-FFF2-40B4-BE49-F238E27FC236}">
                <a16:creationId xmlns:a16="http://schemas.microsoft.com/office/drawing/2014/main" id="{17F60DE0-A050-4FA7-A8B9-AEE2FB388DF9}"/>
              </a:ext>
            </a:extLst>
          </p:cNvPr>
          <p:cNvSpPr/>
          <p:nvPr/>
        </p:nvSpPr>
        <p:spPr>
          <a:xfrm>
            <a:off x="4605016" y="5243124"/>
            <a:ext cx="557480" cy="519782"/>
          </a:xfrm>
          <a:custGeom>
            <a:avLst/>
            <a:gdLst/>
            <a:ahLst/>
            <a:cxnLst/>
            <a:rect l="l" t="t" r="r" b="b"/>
            <a:pathLst>
              <a:path w="557480" h="519782">
                <a:moveTo>
                  <a:pt x="279172" y="0"/>
                </a:moveTo>
                <a:cubicBezTo>
                  <a:pt x="281355" y="1364"/>
                  <a:pt x="286129" y="2319"/>
                  <a:pt x="293496" y="2865"/>
                </a:cubicBezTo>
                <a:cubicBezTo>
                  <a:pt x="297862" y="3411"/>
                  <a:pt x="303728" y="6685"/>
                  <a:pt x="311095" y="12688"/>
                </a:cubicBezTo>
                <a:lnTo>
                  <a:pt x="332787" y="11869"/>
                </a:lnTo>
                <a:cubicBezTo>
                  <a:pt x="354615" y="10778"/>
                  <a:pt x="385311" y="13916"/>
                  <a:pt x="424874" y="21282"/>
                </a:cubicBezTo>
                <a:cubicBezTo>
                  <a:pt x="460072" y="27831"/>
                  <a:pt x="489131" y="34789"/>
                  <a:pt x="512051" y="42156"/>
                </a:cubicBezTo>
                <a:cubicBezTo>
                  <a:pt x="519418" y="43793"/>
                  <a:pt x="523374" y="44338"/>
                  <a:pt x="523920" y="43793"/>
                </a:cubicBezTo>
                <a:cubicBezTo>
                  <a:pt x="529649" y="44338"/>
                  <a:pt x="535516" y="47067"/>
                  <a:pt x="541519" y="51978"/>
                </a:cubicBezTo>
                <a:cubicBezTo>
                  <a:pt x="551614" y="60437"/>
                  <a:pt x="556935" y="64939"/>
                  <a:pt x="557480" y="65484"/>
                </a:cubicBezTo>
                <a:lnTo>
                  <a:pt x="556662" y="71624"/>
                </a:lnTo>
                <a:cubicBezTo>
                  <a:pt x="542201" y="66985"/>
                  <a:pt x="519554" y="61937"/>
                  <a:pt x="488722" y="56480"/>
                </a:cubicBezTo>
                <a:cubicBezTo>
                  <a:pt x="486539" y="58663"/>
                  <a:pt x="482310" y="58663"/>
                  <a:pt x="476034" y="56480"/>
                </a:cubicBezTo>
                <a:cubicBezTo>
                  <a:pt x="476034" y="56480"/>
                  <a:pt x="432241" y="55662"/>
                  <a:pt x="344656" y="54025"/>
                </a:cubicBezTo>
                <a:cubicBezTo>
                  <a:pt x="341928" y="55116"/>
                  <a:pt x="336334" y="56208"/>
                  <a:pt x="327876" y="57299"/>
                </a:cubicBezTo>
                <a:cubicBezTo>
                  <a:pt x="327876" y="74489"/>
                  <a:pt x="328421" y="84720"/>
                  <a:pt x="329513" y="87995"/>
                </a:cubicBezTo>
                <a:cubicBezTo>
                  <a:pt x="326784" y="102729"/>
                  <a:pt x="326239" y="112006"/>
                  <a:pt x="327876" y="115826"/>
                </a:cubicBezTo>
                <a:cubicBezTo>
                  <a:pt x="327876" y="140382"/>
                  <a:pt x="326511" y="154707"/>
                  <a:pt x="323783" y="158800"/>
                </a:cubicBezTo>
                <a:cubicBezTo>
                  <a:pt x="322419" y="172169"/>
                  <a:pt x="321191" y="186085"/>
                  <a:pt x="320099" y="200546"/>
                </a:cubicBezTo>
                <a:cubicBezTo>
                  <a:pt x="318462" y="207094"/>
                  <a:pt x="317098" y="217463"/>
                  <a:pt x="316007" y="231651"/>
                </a:cubicBezTo>
                <a:cubicBezTo>
                  <a:pt x="314370" y="233834"/>
                  <a:pt x="313551" y="240519"/>
                  <a:pt x="313551" y="251706"/>
                </a:cubicBezTo>
                <a:cubicBezTo>
                  <a:pt x="314642" y="253343"/>
                  <a:pt x="315188" y="256071"/>
                  <a:pt x="315188" y="259891"/>
                </a:cubicBezTo>
                <a:cubicBezTo>
                  <a:pt x="315188" y="267258"/>
                  <a:pt x="314370" y="274898"/>
                  <a:pt x="312732" y="282811"/>
                </a:cubicBezTo>
                <a:cubicBezTo>
                  <a:pt x="313278" y="284994"/>
                  <a:pt x="313005" y="288268"/>
                  <a:pt x="311914" y="292633"/>
                </a:cubicBezTo>
                <a:cubicBezTo>
                  <a:pt x="311914" y="292633"/>
                  <a:pt x="311914" y="302456"/>
                  <a:pt x="311914" y="322101"/>
                </a:cubicBezTo>
                <a:cubicBezTo>
                  <a:pt x="311914" y="324830"/>
                  <a:pt x="311095" y="330150"/>
                  <a:pt x="309458" y="338063"/>
                </a:cubicBezTo>
                <a:cubicBezTo>
                  <a:pt x="310004" y="340246"/>
                  <a:pt x="309458" y="361665"/>
                  <a:pt x="307821" y="402320"/>
                </a:cubicBezTo>
                <a:cubicBezTo>
                  <a:pt x="306184" y="405321"/>
                  <a:pt x="305911" y="408186"/>
                  <a:pt x="307003" y="410915"/>
                </a:cubicBezTo>
                <a:cubicBezTo>
                  <a:pt x="306457" y="423193"/>
                  <a:pt x="303592" y="439155"/>
                  <a:pt x="298408" y="458800"/>
                </a:cubicBezTo>
                <a:cubicBezTo>
                  <a:pt x="298953" y="459346"/>
                  <a:pt x="299226" y="460164"/>
                  <a:pt x="299226" y="461256"/>
                </a:cubicBezTo>
                <a:cubicBezTo>
                  <a:pt x="299226" y="467804"/>
                  <a:pt x="299226" y="471078"/>
                  <a:pt x="299226" y="471078"/>
                </a:cubicBezTo>
                <a:cubicBezTo>
                  <a:pt x="296498" y="480628"/>
                  <a:pt x="293496" y="490178"/>
                  <a:pt x="290222" y="499728"/>
                </a:cubicBezTo>
                <a:cubicBezTo>
                  <a:pt x="285038" y="513097"/>
                  <a:pt x="279445" y="519782"/>
                  <a:pt x="273442" y="519782"/>
                </a:cubicBezTo>
                <a:cubicBezTo>
                  <a:pt x="269895" y="519782"/>
                  <a:pt x="265938" y="517395"/>
                  <a:pt x="261573" y="512620"/>
                </a:cubicBezTo>
                <a:cubicBezTo>
                  <a:pt x="257207" y="507845"/>
                  <a:pt x="255024" y="503821"/>
                  <a:pt x="255024" y="500546"/>
                </a:cubicBezTo>
                <a:cubicBezTo>
                  <a:pt x="255024" y="496726"/>
                  <a:pt x="255570" y="484175"/>
                  <a:pt x="256661" y="462893"/>
                </a:cubicBezTo>
                <a:cubicBezTo>
                  <a:pt x="257753" y="444885"/>
                  <a:pt x="258299" y="432333"/>
                  <a:pt x="258299" y="425239"/>
                </a:cubicBezTo>
                <a:lnTo>
                  <a:pt x="258299" y="398227"/>
                </a:lnTo>
                <a:cubicBezTo>
                  <a:pt x="256661" y="360301"/>
                  <a:pt x="254342" y="316781"/>
                  <a:pt x="251341" y="267667"/>
                </a:cubicBezTo>
                <a:cubicBezTo>
                  <a:pt x="251887" y="267122"/>
                  <a:pt x="252569" y="266030"/>
                  <a:pt x="253387" y="264393"/>
                </a:cubicBezTo>
                <a:cubicBezTo>
                  <a:pt x="252569" y="263848"/>
                  <a:pt x="251887" y="262620"/>
                  <a:pt x="251341" y="260710"/>
                </a:cubicBezTo>
                <a:cubicBezTo>
                  <a:pt x="249704" y="250887"/>
                  <a:pt x="249431" y="238609"/>
                  <a:pt x="250522" y="223875"/>
                </a:cubicBezTo>
                <a:cubicBezTo>
                  <a:pt x="249431" y="220601"/>
                  <a:pt x="248339" y="214189"/>
                  <a:pt x="247248" y="204639"/>
                </a:cubicBezTo>
                <a:cubicBezTo>
                  <a:pt x="246702" y="194543"/>
                  <a:pt x="246702" y="188404"/>
                  <a:pt x="247248" y="186221"/>
                </a:cubicBezTo>
                <a:cubicBezTo>
                  <a:pt x="247794" y="179673"/>
                  <a:pt x="246975" y="169304"/>
                  <a:pt x="244792" y="155116"/>
                </a:cubicBezTo>
                <a:cubicBezTo>
                  <a:pt x="246429" y="147476"/>
                  <a:pt x="246157" y="138336"/>
                  <a:pt x="243974" y="127695"/>
                </a:cubicBezTo>
                <a:cubicBezTo>
                  <a:pt x="243974" y="127149"/>
                  <a:pt x="244383" y="125580"/>
                  <a:pt x="245202" y="122988"/>
                </a:cubicBezTo>
                <a:cubicBezTo>
                  <a:pt x="246020" y="120396"/>
                  <a:pt x="246429" y="118554"/>
                  <a:pt x="246429" y="117463"/>
                </a:cubicBezTo>
                <a:cubicBezTo>
                  <a:pt x="246429" y="103547"/>
                  <a:pt x="244247" y="82674"/>
                  <a:pt x="239881" y="54843"/>
                </a:cubicBezTo>
                <a:cubicBezTo>
                  <a:pt x="204683" y="55935"/>
                  <a:pt x="181491" y="56753"/>
                  <a:pt x="170304" y="57299"/>
                </a:cubicBezTo>
                <a:cubicBezTo>
                  <a:pt x="138380" y="59482"/>
                  <a:pt x="116552" y="63302"/>
                  <a:pt x="104820" y="68759"/>
                </a:cubicBezTo>
                <a:cubicBezTo>
                  <a:pt x="98817" y="73943"/>
                  <a:pt x="89267" y="81310"/>
                  <a:pt x="76170" y="90860"/>
                </a:cubicBezTo>
                <a:cubicBezTo>
                  <a:pt x="67439" y="96317"/>
                  <a:pt x="55706" y="99045"/>
                  <a:pt x="40972" y="99045"/>
                </a:cubicBezTo>
                <a:cubicBezTo>
                  <a:pt x="32241" y="99045"/>
                  <a:pt x="23101" y="94134"/>
                  <a:pt x="13551" y="84311"/>
                </a:cubicBezTo>
                <a:cubicBezTo>
                  <a:pt x="4001" y="74489"/>
                  <a:pt x="-501" y="64939"/>
                  <a:pt x="45" y="55662"/>
                </a:cubicBezTo>
                <a:cubicBezTo>
                  <a:pt x="1682" y="52115"/>
                  <a:pt x="2500" y="48295"/>
                  <a:pt x="2500" y="44202"/>
                </a:cubicBezTo>
                <a:cubicBezTo>
                  <a:pt x="2500" y="40109"/>
                  <a:pt x="6729" y="33561"/>
                  <a:pt x="15188" y="24557"/>
                </a:cubicBezTo>
                <a:cubicBezTo>
                  <a:pt x="23101" y="21282"/>
                  <a:pt x="34833" y="17872"/>
                  <a:pt x="50386" y="14325"/>
                </a:cubicBezTo>
                <a:cubicBezTo>
                  <a:pt x="52023" y="15416"/>
                  <a:pt x="55706" y="15416"/>
                  <a:pt x="61436" y="14325"/>
                </a:cubicBezTo>
                <a:cubicBezTo>
                  <a:pt x="69076" y="14870"/>
                  <a:pt x="78217" y="16917"/>
                  <a:pt x="88858" y="20464"/>
                </a:cubicBezTo>
                <a:cubicBezTo>
                  <a:pt x="91041" y="20464"/>
                  <a:pt x="94724" y="20464"/>
                  <a:pt x="99908" y="20464"/>
                </a:cubicBezTo>
                <a:cubicBezTo>
                  <a:pt x="104274" y="21010"/>
                  <a:pt x="107548" y="21282"/>
                  <a:pt x="109731" y="21282"/>
                </a:cubicBezTo>
                <a:cubicBezTo>
                  <a:pt x="113278" y="21282"/>
                  <a:pt x="118667" y="20259"/>
                  <a:pt x="125897" y="18213"/>
                </a:cubicBezTo>
                <a:cubicBezTo>
                  <a:pt x="133128" y="16167"/>
                  <a:pt x="138653" y="15143"/>
                  <a:pt x="142473" y="15143"/>
                </a:cubicBezTo>
                <a:cubicBezTo>
                  <a:pt x="152023" y="15143"/>
                  <a:pt x="166279" y="14734"/>
                  <a:pt x="185243" y="13916"/>
                </a:cubicBezTo>
                <a:cubicBezTo>
                  <a:pt x="204206" y="13097"/>
                  <a:pt x="218735" y="12688"/>
                  <a:pt x="228831" y="12688"/>
                </a:cubicBezTo>
                <a:cubicBezTo>
                  <a:pt x="236198" y="12688"/>
                  <a:pt x="241245" y="11869"/>
                  <a:pt x="243974" y="10232"/>
                </a:cubicBezTo>
                <a:cubicBezTo>
                  <a:pt x="245065" y="10778"/>
                  <a:pt x="246429" y="11051"/>
                  <a:pt x="248067" y="11051"/>
                </a:cubicBezTo>
                <a:cubicBezTo>
                  <a:pt x="252159" y="11051"/>
                  <a:pt x="262528" y="7367"/>
                  <a:pt x="279172"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2" name="Freeform: Shape 11">
            <a:extLst>
              <a:ext uri="{FF2B5EF4-FFF2-40B4-BE49-F238E27FC236}">
                <a16:creationId xmlns:a16="http://schemas.microsoft.com/office/drawing/2014/main" id="{11A81108-8909-465A-908D-CA432B39F778}"/>
              </a:ext>
            </a:extLst>
          </p:cNvPr>
          <p:cNvSpPr/>
          <p:nvPr/>
        </p:nvSpPr>
        <p:spPr>
          <a:xfrm>
            <a:off x="6586216" y="5243124"/>
            <a:ext cx="998309" cy="519782"/>
          </a:xfrm>
          <a:custGeom>
            <a:avLst/>
            <a:gdLst/>
            <a:ahLst/>
            <a:cxnLst/>
            <a:rect l="l" t="t" r="r" b="b"/>
            <a:pathLst>
              <a:path w="998309" h="519782">
                <a:moveTo>
                  <a:pt x="279172" y="0"/>
                </a:moveTo>
                <a:cubicBezTo>
                  <a:pt x="281354" y="1364"/>
                  <a:pt x="286129" y="2319"/>
                  <a:pt x="293496" y="2865"/>
                </a:cubicBezTo>
                <a:cubicBezTo>
                  <a:pt x="297862" y="3411"/>
                  <a:pt x="303728" y="6685"/>
                  <a:pt x="311095" y="12688"/>
                </a:cubicBezTo>
                <a:lnTo>
                  <a:pt x="332787" y="11869"/>
                </a:lnTo>
                <a:cubicBezTo>
                  <a:pt x="354615" y="10778"/>
                  <a:pt x="385311" y="13916"/>
                  <a:pt x="424874" y="21282"/>
                </a:cubicBezTo>
                <a:cubicBezTo>
                  <a:pt x="460072" y="27831"/>
                  <a:pt x="489131" y="34789"/>
                  <a:pt x="512050" y="42156"/>
                </a:cubicBezTo>
                <a:cubicBezTo>
                  <a:pt x="519417" y="43793"/>
                  <a:pt x="523374" y="44338"/>
                  <a:pt x="523920" y="43793"/>
                </a:cubicBezTo>
                <a:cubicBezTo>
                  <a:pt x="526784" y="44066"/>
                  <a:pt x="529683" y="44884"/>
                  <a:pt x="532617" y="46248"/>
                </a:cubicBezTo>
                <a:lnTo>
                  <a:pt x="537241" y="49225"/>
                </a:lnTo>
                <a:lnTo>
                  <a:pt x="538133" y="41337"/>
                </a:lnTo>
                <a:cubicBezTo>
                  <a:pt x="538133" y="40246"/>
                  <a:pt x="537860" y="39154"/>
                  <a:pt x="537314" y="38063"/>
                </a:cubicBezTo>
                <a:cubicBezTo>
                  <a:pt x="540315" y="20055"/>
                  <a:pt x="550957" y="9959"/>
                  <a:pt x="569238" y="7776"/>
                </a:cubicBezTo>
                <a:cubicBezTo>
                  <a:pt x="579333" y="6685"/>
                  <a:pt x="587996" y="9618"/>
                  <a:pt x="595227" y="16576"/>
                </a:cubicBezTo>
                <a:cubicBezTo>
                  <a:pt x="602457" y="23534"/>
                  <a:pt x="606618" y="31242"/>
                  <a:pt x="607710" y="39700"/>
                </a:cubicBezTo>
                <a:cubicBezTo>
                  <a:pt x="607710" y="41337"/>
                  <a:pt x="608665" y="42974"/>
                  <a:pt x="610575" y="44611"/>
                </a:cubicBezTo>
                <a:cubicBezTo>
                  <a:pt x="610575" y="50068"/>
                  <a:pt x="610848" y="59618"/>
                  <a:pt x="611393" y="73261"/>
                </a:cubicBezTo>
                <a:cubicBezTo>
                  <a:pt x="611939" y="78172"/>
                  <a:pt x="610711" y="82810"/>
                  <a:pt x="607710" y="87176"/>
                </a:cubicBezTo>
                <a:cubicBezTo>
                  <a:pt x="603890" y="98363"/>
                  <a:pt x="597478" y="115689"/>
                  <a:pt x="588474" y="139154"/>
                </a:cubicBezTo>
                <a:cubicBezTo>
                  <a:pt x="587382" y="145430"/>
                  <a:pt x="585472" y="154298"/>
                  <a:pt x="582744" y="165757"/>
                </a:cubicBezTo>
                <a:cubicBezTo>
                  <a:pt x="580015" y="177217"/>
                  <a:pt x="578378" y="187722"/>
                  <a:pt x="577833" y="197272"/>
                </a:cubicBezTo>
                <a:cubicBezTo>
                  <a:pt x="577833" y="200546"/>
                  <a:pt x="576741" y="208049"/>
                  <a:pt x="574558" y="219782"/>
                </a:cubicBezTo>
                <a:cubicBezTo>
                  <a:pt x="572648" y="228786"/>
                  <a:pt x="572239" y="237108"/>
                  <a:pt x="573330" y="244748"/>
                </a:cubicBezTo>
                <a:cubicBezTo>
                  <a:pt x="571693" y="254843"/>
                  <a:pt x="570602" y="270532"/>
                  <a:pt x="570056" y="291815"/>
                </a:cubicBezTo>
                <a:cubicBezTo>
                  <a:pt x="569510" y="297545"/>
                  <a:pt x="569238" y="306003"/>
                  <a:pt x="569238" y="317190"/>
                </a:cubicBezTo>
                <a:cubicBezTo>
                  <a:pt x="569783" y="322101"/>
                  <a:pt x="570056" y="342156"/>
                  <a:pt x="570056" y="377354"/>
                </a:cubicBezTo>
                <a:cubicBezTo>
                  <a:pt x="570056" y="386358"/>
                  <a:pt x="570602" y="398636"/>
                  <a:pt x="571693" y="414189"/>
                </a:cubicBezTo>
                <a:cubicBezTo>
                  <a:pt x="575241" y="439837"/>
                  <a:pt x="577287" y="452934"/>
                  <a:pt x="577833" y="453479"/>
                </a:cubicBezTo>
                <a:cubicBezTo>
                  <a:pt x="581652" y="452934"/>
                  <a:pt x="589702" y="441201"/>
                  <a:pt x="601980" y="418282"/>
                </a:cubicBezTo>
                <a:cubicBezTo>
                  <a:pt x="614258" y="395362"/>
                  <a:pt x="620124" y="383084"/>
                  <a:pt x="619579" y="381447"/>
                </a:cubicBezTo>
                <a:cubicBezTo>
                  <a:pt x="619579" y="380355"/>
                  <a:pt x="618215" y="374216"/>
                  <a:pt x="615486" y="363029"/>
                </a:cubicBezTo>
                <a:cubicBezTo>
                  <a:pt x="615486" y="361392"/>
                  <a:pt x="617259" y="358050"/>
                  <a:pt x="620807" y="353002"/>
                </a:cubicBezTo>
                <a:cubicBezTo>
                  <a:pt x="624354" y="347954"/>
                  <a:pt x="626127" y="344884"/>
                  <a:pt x="626127" y="343793"/>
                </a:cubicBezTo>
                <a:cubicBezTo>
                  <a:pt x="631857" y="338336"/>
                  <a:pt x="637928" y="332538"/>
                  <a:pt x="644340" y="326399"/>
                </a:cubicBezTo>
                <a:cubicBezTo>
                  <a:pt x="650752" y="320260"/>
                  <a:pt x="657642" y="316508"/>
                  <a:pt x="665009" y="315144"/>
                </a:cubicBezTo>
                <a:lnTo>
                  <a:pt x="674831" y="313507"/>
                </a:lnTo>
                <a:cubicBezTo>
                  <a:pt x="682198" y="312415"/>
                  <a:pt x="688406" y="315075"/>
                  <a:pt x="693453" y="321487"/>
                </a:cubicBezTo>
                <a:cubicBezTo>
                  <a:pt x="698501" y="327899"/>
                  <a:pt x="701298" y="334516"/>
                  <a:pt x="701844" y="341337"/>
                </a:cubicBezTo>
                <a:cubicBezTo>
                  <a:pt x="702389" y="347613"/>
                  <a:pt x="701093" y="356617"/>
                  <a:pt x="697955" y="368350"/>
                </a:cubicBezTo>
                <a:cubicBezTo>
                  <a:pt x="694818" y="380082"/>
                  <a:pt x="693522" y="388677"/>
                  <a:pt x="694067" y="394134"/>
                </a:cubicBezTo>
                <a:cubicBezTo>
                  <a:pt x="694067" y="393588"/>
                  <a:pt x="694340" y="395498"/>
                  <a:pt x="694886" y="399864"/>
                </a:cubicBezTo>
                <a:cubicBezTo>
                  <a:pt x="696250" y="409960"/>
                  <a:pt x="699661" y="421692"/>
                  <a:pt x="705118" y="435062"/>
                </a:cubicBezTo>
                <a:cubicBezTo>
                  <a:pt x="713576" y="454707"/>
                  <a:pt x="723399" y="465348"/>
                  <a:pt x="734586" y="466986"/>
                </a:cubicBezTo>
                <a:cubicBezTo>
                  <a:pt x="736768" y="467531"/>
                  <a:pt x="743044" y="465280"/>
                  <a:pt x="753412" y="460232"/>
                </a:cubicBezTo>
                <a:cubicBezTo>
                  <a:pt x="763781" y="455185"/>
                  <a:pt x="772239" y="448568"/>
                  <a:pt x="778788" y="440383"/>
                </a:cubicBezTo>
                <a:lnTo>
                  <a:pt x="780339" y="438364"/>
                </a:lnTo>
                <a:lnTo>
                  <a:pt x="772797" y="430969"/>
                </a:lnTo>
                <a:cubicBezTo>
                  <a:pt x="768432" y="415962"/>
                  <a:pt x="762565" y="398363"/>
                  <a:pt x="755198" y="378172"/>
                </a:cubicBezTo>
                <a:cubicBezTo>
                  <a:pt x="755744" y="375444"/>
                  <a:pt x="755198" y="371760"/>
                  <a:pt x="753561" y="367122"/>
                </a:cubicBezTo>
                <a:cubicBezTo>
                  <a:pt x="754653" y="352115"/>
                  <a:pt x="758609" y="336290"/>
                  <a:pt x="765430" y="319646"/>
                </a:cubicBezTo>
                <a:cubicBezTo>
                  <a:pt x="770342" y="305730"/>
                  <a:pt x="772524" y="296726"/>
                  <a:pt x="771979" y="292633"/>
                </a:cubicBezTo>
                <a:cubicBezTo>
                  <a:pt x="771979" y="292088"/>
                  <a:pt x="772661" y="290587"/>
                  <a:pt x="774025" y="288131"/>
                </a:cubicBezTo>
                <a:cubicBezTo>
                  <a:pt x="775389" y="285676"/>
                  <a:pt x="776072" y="283902"/>
                  <a:pt x="776072" y="282811"/>
                </a:cubicBezTo>
                <a:cubicBezTo>
                  <a:pt x="779619" y="256890"/>
                  <a:pt x="797218" y="239018"/>
                  <a:pt x="828868" y="229195"/>
                </a:cubicBezTo>
                <a:cubicBezTo>
                  <a:pt x="831324" y="228650"/>
                  <a:pt x="833370" y="227490"/>
                  <a:pt x="835008" y="225717"/>
                </a:cubicBezTo>
                <a:cubicBezTo>
                  <a:pt x="836645" y="223943"/>
                  <a:pt x="841965" y="223056"/>
                  <a:pt x="850969" y="223056"/>
                </a:cubicBezTo>
                <a:cubicBezTo>
                  <a:pt x="851515" y="222511"/>
                  <a:pt x="855335" y="222238"/>
                  <a:pt x="862429" y="222238"/>
                </a:cubicBezTo>
                <a:cubicBezTo>
                  <a:pt x="868159" y="222238"/>
                  <a:pt x="873070" y="225444"/>
                  <a:pt x="877163" y="231856"/>
                </a:cubicBezTo>
                <a:cubicBezTo>
                  <a:pt x="881256" y="238268"/>
                  <a:pt x="883302" y="243793"/>
                  <a:pt x="883302" y="248431"/>
                </a:cubicBezTo>
                <a:cubicBezTo>
                  <a:pt x="883302" y="252251"/>
                  <a:pt x="881665" y="258800"/>
                  <a:pt x="878391" y="268077"/>
                </a:cubicBezTo>
                <a:cubicBezTo>
                  <a:pt x="875117" y="277354"/>
                  <a:pt x="873480" y="282811"/>
                  <a:pt x="873480" y="284448"/>
                </a:cubicBezTo>
                <a:lnTo>
                  <a:pt x="873480" y="294271"/>
                </a:lnTo>
                <a:cubicBezTo>
                  <a:pt x="876208" y="295362"/>
                  <a:pt x="877299" y="295908"/>
                  <a:pt x="876754" y="295908"/>
                </a:cubicBezTo>
                <a:cubicBezTo>
                  <a:pt x="877845" y="295908"/>
                  <a:pt x="880028" y="295908"/>
                  <a:pt x="883302" y="295908"/>
                </a:cubicBezTo>
                <a:cubicBezTo>
                  <a:pt x="886849" y="296453"/>
                  <a:pt x="889441" y="296726"/>
                  <a:pt x="891079" y="296726"/>
                </a:cubicBezTo>
                <a:cubicBezTo>
                  <a:pt x="893261" y="296726"/>
                  <a:pt x="898309" y="295908"/>
                  <a:pt x="906222" y="294271"/>
                </a:cubicBezTo>
                <a:cubicBezTo>
                  <a:pt x="912770" y="293179"/>
                  <a:pt x="919182" y="293179"/>
                  <a:pt x="925458" y="294271"/>
                </a:cubicBezTo>
                <a:cubicBezTo>
                  <a:pt x="939373" y="296453"/>
                  <a:pt x="955881" y="300955"/>
                  <a:pt x="974980" y="307777"/>
                </a:cubicBezTo>
                <a:lnTo>
                  <a:pt x="988896" y="322920"/>
                </a:lnTo>
                <a:cubicBezTo>
                  <a:pt x="994080" y="322920"/>
                  <a:pt x="997218" y="333015"/>
                  <a:pt x="998309" y="353206"/>
                </a:cubicBezTo>
                <a:cubicBezTo>
                  <a:pt x="990942" y="381583"/>
                  <a:pt x="974707" y="409141"/>
                  <a:pt x="949605" y="435880"/>
                </a:cubicBezTo>
                <a:cubicBezTo>
                  <a:pt x="942511" y="443793"/>
                  <a:pt x="930778" y="455799"/>
                  <a:pt x="914407" y="471897"/>
                </a:cubicBezTo>
                <a:cubicBezTo>
                  <a:pt x="897218" y="481992"/>
                  <a:pt x="882757" y="487040"/>
                  <a:pt x="871024" y="487040"/>
                </a:cubicBezTo>
                <a:cubicBezTo>
                  <a:pt x="847081" y="487040"/>
                  <a:pt x="822678" y="476527"/>
                  <a:pt x="797814" y="455500"/>
                </a:cubicBezTo>
                <a:lnTo>
                  <a:pt x="789659" y="447503"/>
                </a:lnTo>
                <a:lnTo>
                  <a:pt x="784825" y="452559"/>
                </a:lnTo>
                <a:cubicBezTo>
                  <a:pt x="779982" y="457538"/>
                  <a:pt x="772921" y="464666"/>
                  <a:pt x="763644" y="473943"/>
                </a:cubicBezTo>
                <a:cubicBezTo>
                  <a:pt x="757642" y="479946"/>
                  <a:pt x="747137" y="486631"/>
                  <a:pt x="732130" y="493998"/>
                </a:cubicBezTo>
                <a:cubicBezTo>
                  <a:pt x="732130" y="493998"/>
                  <a:pt x="730902" y="493998"/>
                  <a:pt x="728447" y="493998"/>
                </a:cubicBezTo>
                <a:cubicBezTo>
                  <a:pt x="725718" y="494544"/>
                  <a:pt x="722171" y="494816"/>
                  <a:pt x="717805" y="494816"/>
                </a:cubicBezTo>
                <a:cubicBezTo>
                  <a:pt x="704981" y="495362"/>
                  <a:pt x="689020" y="485812"/>
                  <a:pt x="669920" y="466167"/>
                </a:cubicBezTo>
                <a:cubicBezTo>
                  <a:pt x="650820" y="446522"/>
                  <a:pt x="638269" y="426467"/>
                  <a:pt x="632266" y="406003"/>
                </a:cubicBezTo>
                <a:cubicBezTo>
                  <a:pt x="623808" y="422101"/>
                  <a:pt x="616305" y="439155"/>
                  <a:pt x="609756" y="457163"/>
                </a:cubicBezTo>
                <a:cubicBezTo>
                  <a:pt x="604026" y="459891"/>
                  <a:pt x="601161" y="466031"/>
                  <a:pt x="601161" y="475580"/>
                </a:cubicBezTo>
                <a:cubicBezTo>
                  <a:pt x="598433" y="484312"/>
                  <a:pt x="597069" y="488677"/>
                  <a:pt x="597069" y="488677"/>
                </a:cubicBezTo>
                <a:cubicBezTo>
                  <a:pt x="595431" y="491679"/>
                  <a:pt x="593044" y="493725"/>
                  <a:pt x="589906" y="494816"/>
                </a:cubicBezTo>
                <a:cubicBezTo>
                  <a:pt x="586768" y="495908"/>
                  <a:pt x="583017" y="498091"/>
                  <a:pt x="578651" y="501365"/>
                </a:cubicBezTo>
                <a:cubicBezTo>
                  <a:pt x="571284" y="500273"/>
                  <a:pt x="561461" y="499182"/>
                  <a:pt x="549183" y="498091"/>
                </a:cubicBezTo>
                <a:cubicBezTo>
                  <a:pt x="540179" y="499182"/>
                  <a:pt x="530220" y="493043"/>
                  <a:pt x="519306" y="479673"/>
                </a:cubicBezTo>
                <a:cubicBezTo>
                  <a:pt x="508392" y="466303"/>
                  <a:pt x="502389" y="454571"/>
                  <a:pt x="501298" y="444475"/>
                </a:cubicBezTo>
                <a:cubicBezTo>
                  <a:pt x="501298" y="440655"/>
                  <a:pt x="500479" y="431651"/>
                  <a:pt x="498842" y="417463"/>
                </a:cubicBezTo>
                <a:cubicBezTo>
                  <a:pt x="496659" y="399182"/>
                  <a:pt x="498023" y="374352"/>
                  <a:pt x="502935" y="342974"/>
                </a:cubicBezTo>
                <a:cubicBezTo>
                  <a:pt x="506482" y="316235"/>
                  <a:pt x="511530" y="276535"/>
                  <a:pt x="518078" y="223875"/>
                </a:cubicBezTo>
                <a:cubicBezTo>
                  <a:pt x="524354" y="178581"/>
                  <a:pt x="528310" y="141474"/>
                  <a:pt x="529947" y="112551"/>
                </a:cubicBezTo>
                <a:cubicBezTo>
                  <a:pt x="529947" y="111460"/>
                  <a:pt x="530629" y="108254"/>
                  <a:pt x="531993" y="102933"/>
                </a:cubicBezTo>
                <a:cubicBezTo>
                  <a:pt x="533358" y="97613"/>
                  <a:pt x="534040" y="94680"/>
                  <a:pt x="534040" y="94134"/>
                </a:cubicBezTo>
                <a:lnTo>
                  <a:pt x="532403" y="85539"/>
                </a:lnTo>
                <a:lnTo>
                  <a:pt x="535298" y="66047"/>
                </a:lnTo>
                <a:lnTo>
                  <a:pt x="528831" y="64359"/>
                </a:lnTo>
                <a:cubicBezTo>
                  <a:pt x="517507" y="61835"/>
                  <a:pt x="504138" y="59209"/>
                  <a:pt x="488722" y="56480"/>
                </a:cubicBezTo>
                <a:cubicBezTo>
                  <a:pt x="486539" y="58663"/>
                  <a:pt x="482310" y="58663"/>
                  <a:pt x="476034" y="56480"/>
                </a:cubicBezTo>
                <a:cubicBezTo>
                  <a:pt x="476034" y="56480"/>
                  <a:pt x="432241" y="55662"/>
                  <a:pt x="344656" y="54025"/>
                </a:cubicBezTo>
                <a:cubicBezTo>
                  <a:pt x="341927" y="55116"/>
                  <a:pt x="336334" y="56208"/>
                  <a:pt x="327876" y="57299"/>
                </a:cubicBezTo>
                <a:cubicBezTo>
                  <a:pt x="327876" y="74489"/>
                  <a:pt x="328421" y="84720"/>
                  <a:pt x="329513" y="87995"/>
                </a:cubicBezTo>
                <a:cubicBezTo>
                  <a:pt x="326784" y="102729"/>
                  <a:pt x="326239" y="112006"/>
                  <a:pt x="327876" y="115826"/>
                </a:cubicBezTo>
                <a:cubicBezTo>
                  <a:pt x="327876" y="140382"/>
                  <a:pt x="326512" y="154707"/>
                  <a:pt x="323783" y="158800"/>
                </a:cubicBezTo>
                <a:cubicBezTo>
                  <a:pt x="322419" y="172169"/>
                  <a:pt x="321191" y="186085"/>
                  <a:pt x="320099" y="200546"/>
                </a:cubicBezTo>
                <a:cubicBezTo>
                  <a:pt x="318462" y="207094"/>
                  <a:pt x="317098" y="217463"/>
                  <a:pt x="316007" y="231651"/>
                </a:cubicBezTo>
                <a:cubicBezTo>
                  <a:pt x="314370" y="233834"/>
                  <a:pt x="313551" y="240519"/>
                  <a:pt x="313551" y="251706"/>
                </a:cubicBezTo>
                <a:cubicBezTo>
                  <a:pt x="314642" y="253343"/>
                  <a:pt x="315188" y="256071"/>
                  <a:pt x="315188" y="259891"/>
                </a:cubicBezTo>
                <a:cubicBezTo>
                  <a:pt x="315188" y="267258"/>
                  <a:pt x="314370" y="274898"/>
                  <a:pt x="312732" y="282811"/>
                </a:cubicBezTo>
                <a:cubicBezTo>
                  <a:pt x="313278" y="284994"/>
                  <a:pt x="313005" y="288268"/>
                  <a:pt x="311914" y="292633"/>
                </a:cubicBezTo>
                <a:cubicBezTo>
                  <a:pt x="311914" y="292633"/>
                  <a:pt x="311914" y="302456"/>
                  <a:pt x="311914" y="322101"/>
                </a:cubicBezTo>
                <a:cubicBezTo>
                  <a:pt x="311914" y="324830"/>
                  <a:pt x="311095" y="330150"/>
                  <a:pt x="309458" y="338063"/>
                </a:cubicBezTo>
                <a:cubicBezTo>
                  <a:pt x="310004" y="340246"/>
                  <a:pt x="309458" y="361665"/>
                  <a:pt x="307821" y="402320"/>
                </a:cubicBezTo>
                <a:cubicBezTo>
                  <a:pt x="306184" y="405321"/>
                  <a:pt x="305911" y="408186"/>
                  <a:pt x="307003" y="410915"/>
                </a:cubicBezTo>
                <a:cubicBezTo>
                  <a:pt x="306457" y="423193"/>
                  <a:pt x="303592" y="439155"/>
                  <a:pt x="298408" y="458800"/>
                </a:cubicBezTo>
                <a:cubicBezTo>
                  <a:pt x="298953" y="459346"/>
                  <a:pt x="299226" y="460164"/>
                  <a:pt x="299226" y="461256"/>
                </a:cubicBezTo>
                <a:cubicBezTo>
                  <a:pt x="299226" y="467804"/>
                  <a:pt x="299226" y="471078"/>
                  <a:pt x="299226" y="471078"/>
                </a:cubicBezTo>
                <a:cubicBezTo>
                  <a:pt x="296498" y="480628"/>
                  <a:pt x="293496" y="490178"/>
                  <a:pt x="290222" y="499728"/>
                </a:cubicBezTo>
                <a:cubicBezTo>
                  <a:pt x="285038" y="513097"/>
                  <a:pt x="279445" y="519782"/>
                  <a:pt x="273442" y="519782"/>
                </a:cubicBezTo>
                <a:cubicBezTo>
                  <a:pt x="269895" y="519782"/>
                  <a:pt x="265938" y="517395"/>
                  <a:pt x="261573" y="512620"/>
                </a:cubicBezTo>
                <a:cubicBezTo>
                  <a:pt x="257207" y="507845"/>
                  <a:pt x="255024" y="503821"/>
                  <a:pt x="255024" y="500546"/>
                </a:cubicBezTo>
                <a:cubicBezTo>
                  <a:pt x="255024" y="496726"/>
                  <a:pt x="255570" y="484175"/>
                  <a:pt x="256661" y="462893"/>
                </a:cubicBezTo>
                <a:cubicBezTo>
                  <a:pt x="257753" y="444885"/>
                  <a:pt x="258299" y="432333"/>
                  <a:pt x="258299" y="425239"/>
                </a:cubicBezTo>
                <a:lnTo>
                  <a:pt x="258299" y="398227"/>
                </a:lnTo>
                <a:cubicBezTo>
                  <a:pt x="256661" y="360301"/>
                  <a:pt x="254342" y="316781"/>
                  <a:pt x="251341" y="267667"/>
                </a:cubicBezTo>
                <a:cubicBezTo>
                  <a:pt x="251886" y="267122"/>
                  <a:pt x="252569" y="266030"/>
                  <a:pt x="253387" y="264393"/>
                </a:cubicBezTo>
                <a:cubicBezTo>
                  <a:pt x="252569" y="263848"/>
                  <a:pt x="251886" y="262620"/>
                  <a:pt x="251341" y="260710"/>
                </a:cubicBezTo>
                <a:cubicBezTo>
                  <a:pt x="249704" y="250887"/>
                  <a:pt x="249431" y="238609"/>
                  <a:pt x="250522" y="223875"/>
                </a:cubicBezTo>
                <a:cubicBezTo>
                  <a:pt x="249431" y="220601"/>
                  <a:pt x="248339" y="214189"/>
                  <a:pt x="247248" y="204639"/>
                </a:cubicBezTo>
                <a:cubicBezTo>
                  <a:pt x="246702" y="194543"/>
                  <a:pt x="246702" y="188404"/>
                  <a:pt x="247248" y="186221"/>
                </a:cubicBezTo>
                <a:cubicBezTo>
                  <a:pt x="247794" y="179673"/>
                  <a:pt x="246975" y="169304"/>
                  <a:pt x="244792" y="155116"/>
                </a:cubicBezTo>
                <a:cubicBezTo>
                  <a:pt x="246429" y="147476"/>
                  <a:pt x="246157" y="138336"/>
                  <a:pt x="243974" y="127695"/>
                </a:cubicBezTo>
                <a:cubicBezTo>
                  <a:pt x="243974" y="127149"/>
                  <a:pt x="244383" y="125580"/>
                  <a:pt x="245202" y="122988"/>
                </a:cubicBezTo>
                <a:cubicBezTo>
                  <a:pt x="246020" y="120396"/>
                  <a:pt x="246429" y="118554"/>
                  <a:pt x="246429" y="117463"/>
                </a:cubicBezTo>
                <a:cubicBezTo>
                  <a:pt x="246429" y="103547"/>
                  <a:pt x="244246" y="82674"/>
                  <a:pt x="239881" y="54843"/>
                </a:cubicBezTo>
                <a:cubicBezTo>
                  <a:pt x="204683" y="55935"/>
                  <a:pt x="181491" y="56753"/>
                  <a:pt x="170304" y="57299"/>
                </a:cubicBezTo>
                <a:cubicBezTo>
                  <a:pt x="138380" y="59482"/>
                  <a:pt x="116552" y="63302"/>
                  <a:pt x="104820" y="68759"/>
                </a:cubicBezTo>
                <a:cubicBezTo>
                  <a:pt x="98817" y="73943"/>
                  <a:pt x="89267" y="81310"/>
                  <a:pt x="76170" y="90860"/>
                </a:cubicBezTo>
                <a:cubicBezTo>
                  <a:pt x="67439" y="96317"/>
                  <a:pt x="55706" y="99045"/>
                  <a:pt x="40972" y="99045"/>
                </a:cubicBezTo>
                <a:cubicBezTo>
                  <a:pt x="32241" y="99045"/>
                  <a:pt x="23100" y="94134"/>
                  <a:pt x="13551" y="84311"/>
                </a:cubicBezTo>
                <a:cubicBezTo>
                  <a:pt x="4001" y="74489"/>
                  <a:pt x="-501" y="64939"/>
                  <a:pt x="45" y="55662"/>
                </a:cubicBezTo>
                <a:cubicBezTo>
                  <a:pt x="1682" y="52115"/>
                  <a:pt x="2500" y="48295"/>
                  <a:pt x="2500" y="44202"/>
                </a:cubicBezTo>
                <a:cubicBezTo>
                  <a:pt x="2500" y="40109"/>
                  <a:pt x="6729" y="33561"/>
                  <a:pt x="15188" y="24557"/>
                </a:cubicBezTo>
                <a:cubicBezTo>
                  <a:pt x="23100" y="21282"/>
                  <a:pt x="34833" y="17872"/>
                  <a:pt x="50386" y="14325"/>
                </a:cubicBezTo>
                <a:cubicBezTo>
                  <a:pt x="52023" y="15416"/>
                  <a:pt x="55706" y="15416"/>
                  <a:pt x="61436" y="14325"/>
                </a:cubicBezTo>
                <a:cubicBezTo>
                  <a:pt x="69076" y="14870"/>
                  <a:pt x="78217" y="16917"/>
                  <a:pt x="88858" y="20464"/>
                </a:cubicBezTo>
                <a:cubicBezTo>
                  <a:pt x="91040" y="20464"/>
                  <a:pt x="94724" y="20464"/>
                  <a:pt x="99908" y="20464"/>
                </a:cubicBezTo>
                <a:cubicBezTo>
                  <a:pt x="104274" y="21010"/>
                  <a:pt x="107548" y="21282"/>
                  <a:pt x="109731" y="21282"/>
                </a:cubicBezTo>
                <a:cubicBezTo>
                  <a:pt x="113278" y="21282"/>
                  <a:pt x="118667" y="20259"/>
                  <a:pt x="125897" y="18213"/>
                </a:cubicBezTo>
                <a:cubicBezTo>
                  <a:pt x="133128" y="16167"/>
                  <a:pt x="138653" y="15143"/>
                  <a:pt x="142473" y="15143"/>
                </a:cubicBezTo>
                <a:cubicBezTo>
                  <a:pt x="152023" y="15143"/>
                  <a:pt x="166279" y="14734"/>
                  <a:pt x="185243" y="13916"/>
                </a:cubicBezTo>
                <a:cubicBezTo>
                  <a:pt x="204206" y="13097"/>
                  <a:pt x="218735" y="12688"/>
                  <a:pt x="228831" y="12688"/>
                </a:cubicBezTo>
                <a:cubicBezTo>
                  <a:pt x="236198" y="12688"/>
                  <a:pt x="241245" y="11869"/>
                  <a:pt x="243974" y="10232"/>
                </a:cubicBezTo>
                <a:cubicBezTo>
                  <a:pt x="245065" y="10778"/>
                  <a:pt x="246429" y="11051"/>
                  <a:pt x="248067" y="11051"/>
                </a:cubicBezTo>
                <a:cubicBezTo>
                  <a:pt x="252159" y="11051"/>
                  <a:pt x="262528" y="7367"/>
                  <a:pt x="279172" y="0"/>
                </a:cubicBezTo>
                <a:close/>
                <a:moveTo>
                  <a:pt x="855881" y="325376"/>
                </a:moveTo>
                <a:cubicBezTo>
                  <a:pt x="850151" y="329195"/>
                  <a:pt x="841692" y="333698"/>
                  <a:pt x="830505" y="338882"/>
                </a:cubicBezTo>
                <a:cubicBezTo>
                  <a:pt x="829414" y="344884"/>
                  <a:pt x="827231" y="350819"/>
                  <a:pt x="823957" y="356685"/>
                </a:cubicBezTo>
                <a:cubicBezTo>
                  <a:pt x="820683" y="362552"/>
                  <a:pt x="819046" y="367599"/>
                  <a:pt x="819046" y="371829"/>
                </a:cubicBezTo>
                <a:cubicBezTo>
                  <a:pt x="819046" y="376058"/>
                  <a:pt x="818773" y="378854"/>
                  <a:pt x="818227" y="380219"/>
                </a:cubicBezTo>
                <a:cubicBezTo>
                  <a:pt x="817682" y="381583"/>
                  <a:pt x="817409" y="382538"/>
                  <a:pt x="817409" y="383084"/>
                </a:cubicBezTo>
                <a:cubicBezTo>
                  <a:pt x="817409" y="385539"/>
                  <a:pt x="817954" y="389223"/>
                  <a:pt x="819046" y="394134"/>
                </a:cubicBezTo>
                <a:cubicBezTo>
                  <a:pt x="820137" y="399046"/>
                  <a:pt x="820683" y="403343"/>
                  <a:pt x="820683" y="407026"/>
                </a:cubicBezTo>
                <a:cubicBezTo>
                  <a:pt x="820683" y="410710"/>
                  <a:pt x="821638" y="415212"/>
                  <a:pt x="823548" y="420533"/>
                </a:cubicBezTo>
                <a:cubicBezTo>
                  <a:pt x="825458" y="425853"/>
                  <a:pt x="826413" y="429605"/>
                  <a:pt x="826413" y="431788"/>
                </a:cubicBezTo>
                <a:cubicBezTo>
                  <a:pt x="828595" y="438609"/>
                  <a:pt x="834325" y="445226"/>
                  <a:pt x="843602" y="451638"/>
                </a:cubicBezTo>
                <a:cubicBezTo>
                  <a:pt x="852879" y="458050"/>
                  <a:pt x="861201" y="461256"/>
                  <a:pt x="868568" y="461256"/>
                </a:cubicBezTo>
                <a:cubicBezTo>
                  <a:pt x="880301" y="461256"/>
                  <a:pt x="894216" y="453070"/>
                  <a:pt x="910315" y="436699"/>
                </a:cubicBezTo>
                <a:cubicBezTo>
                  <a:pt x="924776" y="421692"/>
                  <a:pt x="933370" y="408868"/>
                  <a:pt x="936099" y="398227"/>
                </a:cubicBezTo>
                <a:cubicBezTo>
                  <a:pt x="941829" y="388131"/>
                  <a:pt x="944694" y="381992"/>
                  <a:pt x="944694" y="379809"/>
                </a:cubicBezTo>
                <a:lnTo>
                  <a:pt x="944694" y="373261"/>
                </a:lnTo>
                <a:cubicBezTo>
                  <a:pt x="944694" y="364257"/>
                  <a:pt x="933780" y="354025"/>
                  <a:pt x="911952" y="342565"/>
                </a:cubicBezTo>
                <a:cubicBezTo>
                  <a:pt x="890124" y="331105"/>
                  <a:pt x="873343" y="325376"/>
                  <a:pt x="861611" y="325376"/>
                </a:cubicBezTo>
                <a:lnTo>
                  <a:pt x="855881" y="325376"/>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3" name="Freeform: Shape 12">
            <a:extLst>
              <a:ext uri="{FF2B5EF4-FFF2-40B4-BE49-F238E27FC236}">
                <a16:creationId xmlns:a16="http://schemas.microsoft.com/office/drawing/2014/main" id="{4A11955B-5CC7-43D0-B907-D2AF9819C5AE}"/>
              </a:ext>
            </a:extLst>
          </p:cNvPr>
          <p:cNvSpPr/>
          <p:nvPr/>
        </p:nvSpPr>
        <p:spPr>
          <a:xfrm>
            <a:off x="3902368" y="5284461"/>
            <a:ext cx="441611" cy="479264"/>
          </a:xfrm>
          <a:custGeom>
            <a:avLst/>
            <a:gdLst/>
            <a:ahLst/>
            <a:cxnLst/>
            <a:rect l="l" t="t" r="r" b="b"/>
            <a:pathLst>
              <a:path w="441611" h="479264">
                <a:moveTo>
                  <a:pt x="256617" y="0"/>
                </a:moveTo>
                <a:cubicBezTo>
                  <a:pt x="314189" y="0"/>
                  <a:pt x="342975" y="20873"/>
                  <a:pt x="342975" y="62620"/>
                </a:cubicBezTo>
                <a:cubicBezTo>
                  <a:pt x="342975" y="86085"/>
                  <a:pt x="336563" y="111324"/>
                  <a:pt x="323739" y="138336"/>
                </a:cubicBezTo>
                <a:cubicBezTo>
                  <a:pt x="314735" y="157163"/>
                  <a:pt x="305458" y="175853"/>
                  <a:pt x="295908" y="194407"/>
                </a:cubicBezTo>
                <a:cubicBezTo>
                  <a:pt x="289632" y="204502"/>
                  <a:pt x="283493" y="214325"/>
                  <a:pt x="277491" y="223875"/>
                </a:cubicBezTo>
                <a:cubicBezTo>
                  <a:pt x="267395" y="238336"/>
                  <a:pt x="259892" y="245839"/>
                  <a:pt x="254980" y="246385"/>
                </a:cubicBezTo>
                <a:cubicBezTo>
                  <a:pt x="257709" y="248022"/>
                  <a:pt x="259073" y="250205"/>
                  <a:pt x="259073" y="252933"/>
                </a:cubicBezTo>
                <a:cubicBezTo>
                  <a:pt x="252797" y="259755"/>
                  <a:pt x="245294" y="270396"/>
                  <a:pt x="236563" y="284857"/>
                </a:cubicBezTo>
                <a:cubicBezTo>
                  <a:pt x="227013" y="301228"/>
                  <a:pt x="216372" y="316099"/>
                  <a:pt x="204639" y="329468"/>
                </a:cubicBezTo>
                <a:lnTo>
                  <a:pt x="207095" y="331924"/>
                </a:lnTo>
                <a:cubicBezTo>
                  <a:pt x="267395" y="331924"/>
                  <a:pt x="321010" y="345021"/>
                  <a:pt x="367941" y="371215"/>
                </a:cubicBezTo>
                <a:cubicBezTo>
                  <a:pt x="409414" y="388677"/>
                  <a:pt x="433971" y="406276"/>
                  <a:pt x="441611" y="424011"/>
                </a:cubicBezTo>
                <a:cubicBezTo>
                  <a:pt x="438337" y="437927"/>
                  <a:pt x="428105" y="444612"/>
                  <a:pt x="410915" y="444066"/>
                </a:cubicBezTo>
                <a:cubicBezTo>
                  <a:pt x="396181" y="441883"/>
                  <a:pt x="377354" y="433970"/>
                  <a:pt x="354435" y="420328"/>
                </a:cubicBezTo>
                <a:cubicBezTo>
                  <a:pt x="331515" y="406685"/>
                  <a:pt x="313916" y="398090"/>
                  <a:pt x="301638" y="394543"/>
                </a:cubicBezTo>
                <a:cubicBezTo>
                  <a:pt x="266986" y="385812"/>
                  <a:pt x="235199" y="381447"/>
                  <a:pt x="206276" y="381447"/>
                </a:cubicBezTo>
                <a:lnTo>
                  <a:pt x="183766" y="381447"/>
                </a:lnTo>
                <a:cubicBezTo>
                  <a:pt x="172033" y="381447"/>
                  <a:pt x="151160" y="397749"/>
                  <a:pt x="121147" y="430355"/>
                </a:cubicBezTo>
                <a:cubicBezTo>
                  <a:pt x="91133" y="462961"/>
                  <a:pt x="68077" y="479264"/>
                  <a:pt x="51979" y="479264"/>
                </a:cubicBezTo>
                <a:cubicBezTo>
                  <a:pt x="38063" y="479264"/>
                  <a:pt x="27149" y="474284"/>
                  <a:pt x="19237" y="464325"/>
                </a:cubicBezTo>
                <a:cubicBezTo>
                  <a:pt x="11324" y="454366"/>
                  <a:pt x="7367" y="442292"/>
                  <a:pt x="7367" y="428104"/>
                </a:cubicBezTo>
                <a:cubicBezTo>
                  <a:pt x="14189" y="388541"/>
                  <a:pt x="27422" y="360983"/>
                  <a:pt x="47067" y="345430"/>
                </a:cubicBezTo>
                <a:cubicBezTo>
                  <a:pt x="63711" y="331242"/>
                  <a:pt x="87177" y="325103"/>
                  <a:pt x="117463" y="327013"/>
                </a:cubicBezTo>
                <a:cubicBezTo>
                  <a:pt x="119100" y="327013"/>
                  <a:pt x="122920" y="323875"/>
                  <a:pt x="128923" y="317599"/>
                </a:cubicBezTo>
                <a:cubicBezTo>
                  <a:pt x="193862" y="249386"/>
                  <a:pt x="234380" y="190450"/>
                  <a:pt x="250478" y="140791"/>
                </a:cubicBezTo>
                <a:cubicBezTo>
                  <a:pt x="267395" y="105594"/>
                  <a:pt x="275853" y="77899"/>
                  <a:pt x="275853" y="57708"/>
                </a:cubicBezTo>
                <a:cubicBezTo>
                  <a:pt x="275853" y="42156"/>
                  <a:pt x="270806" y="34379"/>
                  <a:pt x="260710" y="34379"/>
                </a:cubicBezTo>
                <a:cubicBezTo>
                  <a:pt x="251706" y="34379"/>
                  <a:pt x="240110" y="36903"/>
                  <a:pt x="225922" y="41951"/>
                </a:cubicBezTo>
                <a:cubicBezTo>
                  <a:pt x="211733" y="46999"/>
                  <a:pt x="197272" y="52251"/>
                  <a:pt x="182538" y="57708"/>
                </a:cubicBezTo>
                <a:cubicBezTo>
                  <a:pt x="165894" y="65621"/>
                  <a:pt x="154844" y="75716"/>
                  <a:pt x="149387" y="87995"/>
                </a:cubicBezTo>
                <a:cubicBezTo>
                  <a:pt x="148022" y="90723"/>
                  <a:pt x="144885" y="93793"/>
                  <a:pt x="139973" y="97203"/>
                </a:cubicBezTo>
                <a:cubicBezTo>
                  <a:pt x="135062" y="100614"/>
                  <a:pt x="131651" y="103138"/>
                  <a:pt x="129741" y="104775"/>
                </a:cubicBezTo>
                <a:cubicBezTo>
                  <a:pt x="124284" y="111324"/>
                  <a:pt x="117054" y="122715"/>
                  <a:pt x="108050" y="138950"/>
                </a:cubicBezTo>
                <a:cubicBezTo>
                  <a:pt x="99046" y="155184"/>
                  <a:pt x="91610" y="166644"/>
                  <a:pt x="85744" y="173329"/>
                </a:cubicBezTo>
                <a:cubicBezTo>
                  <a:pt x="79878" y="180014"/>
                  <a:pt x="66440" y="183356"/>
                  <a:pt x="45430" y="183356"/>
                </a:cubicBezTo>
                <a:cubicBezTo>
                  <a:pt x="35880" y="183356"/>
                  <a:pt x="28513" y="181446"/>
                  <a:pt x="23329" y="177626"/>
                </a:cubicBezTo>
                <a:cubicBezTo>
                  <a:pt x="20601" y="175989"/>
                  <a:pt x="15007" y="170396"/>
                  <a:pt x="6549" y="160846"/>
                </a:cubicBezTo>
                <a:cubicBezTo>
                  <a:pt x="2183" y="144748"/>
                  <a:pt x="0" y="135198"/>
                  <a:pt x="0" y="132197"/>
                </a:cubicBezTo>
                <a:cubicBezTo>
                  <a:pt x="0" y="126194"/>
                  <a:pt x="1638" y="120055"/>
                  <a:pt x="4912" y="113779"/>
                </a:cubicBezTo>
                <a:cubicBezTo>
                  <a:pt x="9550" y="105048"/>
                  <a:pt x="12142" y="99454"/>
                  <a:pt x="12688" y="96999"/>
                </a:cubicBezTo>
                <a:cubicBezTo>
                  <a:pt x="11051" y="84720"/>
                  <a:pt x="34516" y="64666"/>
                  <a:pt x="83084" y="36835"/>
                </a:cubicBezTo>
                <a:cubicBezTo>
                  <a:pt x="90178" y="33015"/>
                  <a:pt x="102183" y="29332"/>
                  <a:pt x="119100" y="25785"/>
                </a:cubicBezTo>
                <a:cubicBezTo>
                  <a:pt x="129741" y="23602"/>
                  <a:pt x="140383" y="21419"/>
                  <a:pt x="151024" y="19236"/>
                </a:cubicBezTo>
                <a:cubicBezTo>
                  <a:pt x="194953" y="6412"/>
                  <a:pt x="230151" y="0"/>
                  <a:pt x="256617" y="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4" name="Freeform: Shape 13">
            <a:extLst>
              <a:ext uri="{FF2B5EF4-FFF2-40B4-BE49-F238E27FC236}">
                <a16:creationId xmlns:a16="http://schemas.microsoft.com/office/drawing/2014/main" id="{49FF5B84-D0A8-4609-BDB9-371D0DF7CED1}"/>
              </a:ext>
            </a:extLst>
          </p:cNvPr>
          <p:cNvSpPr/>
          <p:nvPr/>
        </p:nvSpPr>
        <p:spPr>
          <a:xfrm>
            <a:off x="7365562" y="5342311"/>
            <a:ext cx="196531" cy="101797"/>
          </a:xfrm>
          <a:custGeom>
            <a:avLst/>
            <a:gdLst/>
            <a:ahLst/>
            <a:cxnLst/>
            <a:rect l="l" t="t" r="r" b="b"/>
            <a:pathLst>
              <a:path w="196531" h="101797">
                <a:moveTo>
                  <a:pt x="83902" y="268"/>
                </a:moveTo>
                <a:cubicBezTo>
                  <a:pt x="100273" y="-1369"/>
                  <a:pt x="114325" y="4498"/>
                  <a:pt x="126057" y="17867"/>
                </a:cubicBezTo>
                <a:cubicBezTo>
                  <a:pt x="129331" y="22233"/>
                  <a:pt x="134652" y="28918"/>
                  <a:pt x="142019" y="37922"/>
                </a:cubicBezTo>
                <a:cubicBezTo>
                  <a:pt x="158117" y="54566"/>
                  <a:pt x="176262" y="74348"/>
                  <a:pt x="196453" y="97267"/>
                </a:cubicBezTo>
                <a:cubicBezTo>
                  <a:pt x="196999" y="99450"/>
                  <a:pt x="194679" y="100951"/>
                  <a:pt x="189495" y="101769"/>
                </a:cubicBezTo>
                <a:cubicBezTo>
                  <a:pt x="181310" y="102315"/>
                  <a:pt x="166303" y="94948"/>
                  <a:pt x="144475" y="79668"/>
                </a:cubicBezTo>
                <a:cubicBezTo>
                  <a:pt x="131651" y="70118"/>
                  <a:pt x="118827" y="60978"/>
                  <a:pt x="106003" y="52247"/>
                </a:cubicBezTo>
                <a:lnTo>
                  <a:pt x="74079" y="72301"/>
                </a:lnTo>
                <a:cubicBezTo>
                  <a:pt x="58254" y="84580"/>
                  <a:pt x="43656" y="90992"/>
                  <a:pt x="30286" y="91537"/>
                </a:cubicBezTo>
                <a:cubicBezTo>
                  <a:pt x="24829" y="94266"/>
                  <a:pt x="18963" y="95630"/>
                  <a:pt x="12687" y="95630"/>
                </a:cubicBezTo>
                <a:cubicBezTo>
                  <a:pt x="11050" y="95630"/>
                  <a:pt x="8868" y="96449"/>
                  <a:pt x="6139" y="98086"/>
                </a:cubicBezTo>
                <a:cubicBezTo>
                  <a:pt x="5047" y="98631"/>
                  <a:pt x="3001" y="98359"/>
                  <a:pt x="0" y="97267"/>
                </a:cubicBezTo>
                <a:cubicBezTo>
                  <a:pt x="3547" y="92902"/>
                  <a:pt x="7776" y="87035"/>
                  <a:pt x="12687" y="79668"/>
                </a:cubicBezTo>
                <a:cubicBezTo>
                  <a:pt x="14870" y="79123"/>
                  <a:pt x="16098" y="78168"/>
                  <a:pt x="16371" y="76803"/>
                </a:cubicBezTo>
                <a:cubicBezTo>
                  <a:pt x="16644" y="75439"/>
                  <a:pt x="17053" y="75030"/>
                  <a:pt x="17599" y="75575"/>
                </a:cubicBezTo>
                <a:cubicBezTo>
                  <a:pt x="36153" y="60023"/>
                  <a:pt x="48840" y="45153"/>
                  <a:pt x="55662" y="30964"/>
                </a:cubicBezTo>
                <a:cubicBezTo>
                  <a:pt x="56207" y="26599"/>
                  <a:pt x="57844" y="20187"/>
                  <a:pt x="60573" y="11728"/>
                </a:cubicBezTo>
                <a:cubicBezTo>
                  <a:pt x="64393" y="5180"/>
                  <a:pt x="72169" y="1360"/>
                  <a:pt x="83902" y="268"/>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C000"/>
              </a:solidFill>
            </a:endParaRPr>
          </a:p>
        </p:txBody>
      </p:sp>
      <p:sp>
        <p:nvSpPr>
          <p:cNvPr id="15" name="Freeform: Shape 14">
            <a:extLst>
              <a:ext uri="{FF2B5EF4-FFF2-40B4-BE49-F238E27FC236}">
                <a16:creationId xmlns:a16="http://schemas.microsoft.com/office/drawing/2014/main" id="{C9FD8ED5-12C0-4AEF-BB07-96FB9CFE6962}"/>
              </a:ext>
            </a:extLst>
          </p:cNvPr>
          <p:cNvSpPr/>
          <p:nvPr/>
        </p:nvSpPr>
        <p:spPr>
          <a:xfrm>
            <a:off x="5976549" y="5350906"/>
            <a:ext cx="196121" cy="101797"/>
          </a:xfrm>
          <a:custGeom>
            <a:avLst/>
            <a:gdLst/>
            <a:ahLst/>
            <a:cxnLst/>
            <a:rect l="l" t="t" r="r" b="b"/>
            <a:pathLst>
              <a:path w="196121" h="101797">
                <a:moveTo>
                  <a:pt x="83492" y="268"/>
                </a:moveTo>
                <a:cubicBezTo>
                  <a:pt x="99864" y="-1369"/>
                  <a:pt x="113915" y="4497"/>
                  <a:pt x="125648" y="17867"/>
                </a:cubicBezTo>
                <a:cubicBezTo>
                  <a:pt x="128922" y="22233"/>
                  <a:pt x="134243" y="28918"/>
                  <a:pt x="141610" y="37922"/>
                </a:cubicBezTo>
                <a:cubicBezTo>
                  <a:pt x="157708" y="54566"/>
                  <a:pt x="175853" y="74348"/>
                  <a:pt x="196044" y="97267"/>
                </a:cubicBezTo>
                <a:cubicBezTo>
                  <a:pt x="196589" y="99450"/>
                  <a:pt x="194270" y="100951"/>
                  <a:pt x="189086" y="101769"/>
                </a:cubicBezTo>
                <a:cubicBezTo>
                  <a:pt x="180900" y="102315"/>
                  <a:pt x="165894" y="94948"/>
                  <a:pt x="144066" y="79668"/>
                </a:cubicBezTo>
                <a:cubicBezTo>
                  <a:pt x="131242" y="70118"/>
                  <a:pt x="118417" y="60978"/>
                  <a:pt x="105593" y="52247"/>
                </a:cubicBezTo>
                <a:lnTo>
                  <a:pt x="73670" y="72301"/>
                </a:lnTo>
                <a:cubicBezTo>
                  <a:pt x="58117" y="84579"/>
                  <a:pt x="43520" y="90991"/>
                  <a:pt x="29877" y="91537"/>
                </a:cubicBezTo>
                <a:cubicBezTo>
                  <a:pt x="24420" y="94266"/>
                  <a:pt x="18554" y="95630"/>
                  <a:pt x="12278" y="95630"/>
                </a:cubicBezTo>
                <a:cubicBezTo>
                  <a:pt x="10641" y="95630"/>
                  <a:pt x="8458" y="96449"/>
                  <a:pt x="5730" y="98086"/>
                </a:cubicBezTo>
                <a:cubicBezTo>
                  <a:pt x="4638" y="98631"/>
                  <a:pt x="2729" y="98358"/>
                  <a:pt x="0" y="97267"/>
                </a:cubicBezTo>
                <a:cubicBezTo>
                  <a:pt x="3274" y="92901"/>
                  <a:pt x="7367" y="87035"/>
                  <a:pt x="12278" y="79668"/>
                </a:cubicBezTo>
                <a:cubicBezTo>
                  <a:pt x="14734" y="79122"/>
                  <a:pt x="16098" y="78167"/>
                  <a:pt x="16371" y="76803"/>
                </a:cubicBezTo>
                <a:cubicBezTo>
                  <a:pt x="16644" y="75439"/>
                  <a:pt x="17053" y="75030"/>
                  <a:pt x="17599" y="75575"/>
                </a:cubicBezTo>
                <a:cubicBezTo>
                  <a:pt x="35880" y="60023"/>
                  <a:pt x="48431" y="45152"/>
                  <a:pt x="55252" y="30964"/>
                </a:cubicBezTo>
                <a:cubicBezTo>
                  <a:pt x="55798" y="26598"/>
                  <a:pt x="57435" y="20186"/>
                  <a:pt x="60164" y="11728"/>
                </a:cubicBezTo>
                <a:cubicBezTo>
                  <a:pt x="63984" y="5180"/>
                  <a:pt x="71760" y="1360"/>
                  <a:pt x="83492" y="268"/>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C000"/>
              </a:solidFill>
            </a:endParaRPr>
          </a:p>
        </p:txBody>
      </p:sp>
      <p:sp>
        <p:nvSpPr>
          <p:cNvPr id="16" name="Freeform: Shape 15">
            <a:extLst>
              <a:ext uri="{FF2B5EF4-FFF2-40B4-BE49-F238E27FC236}">
                <a16:creationId xmlns:a16="http://schemas.microsoft.com/office/drawing/2014/main" id="{9D34E1D5-3611-4CDF-8E62-DCEA2A302BAD}"/>
              </a:ext>
            </a:extLst>
          </p:cNvPr>
          <p:cNvSpPr/>
          <p:nvPr/>
        </p:nvSpPr>
        <p:spPr>
          <a:xfrm>
            <a:off x="7622551" y="5440396"/>
            <a:ext cx="583146" cy="569714"/>
          </a:xfrm>
          <a:custGeom>
            <a:avLst/>
            <a:gdLst/>
            <a:ahLst/>
            <a:cxnLst/>
            <a:rect l="l" t="t" r="r" b="b"/>
            <a:pathLst>
              <a:path w="583146" h="569714">
                <a:moveTo>
                  <a:pt x="469776" y="0"/>
                </a:moveTo>
                <a:cubicBezTo>
                  <a:pt x="485055" y="0"/>
                  <a:pt x="496242" y="4093"/>
                  <a:pt x="503337" y="12278"/>
                </a:cubicBezTo>
                <a:cubicBezTo>
                  <a:pt x="509066" y="18554"/>
                  <a:pt x="514387" y="29468"/>
                  <a:pt x="519298" y="45020"/>
                </a:cubicBezTo>
                <a:cubicBezTo>
                  <a:pt x="523664" y="42837"/>
                  <a:pt x="529530" y="42019"/>
                  <a:pt x="536897" y="42565"/>
                </a:cubicBezTo>
                <a:cubicBezTo>
                  <a:pt x="543718" y="40382"/>
                  <a:pt x="548220" y="39836"/>
                  <a:pt x="550404" y="40928"/>
                </a:cubicBezTo>
                <a:cubicBezTo>
                  <a:pt x="559408" y="38745"/>
                  <a:pt x="566433" y="41405"/>
                  <a:pt x="571481" y="48908"/>
                </a:cubicBezTo>
                <a:cubicBezTo>
                  <a:pt x="576529" y="56412"/>
                  <a:pt x="579053" y="64938"/>
                  <a:pt x="579053" y="74488"/>
                </a:cubicBezTo>
                <a:cubicBezTo>
                  <a:pt x="579053" y="78308"/>
                  <a:pt x="578439" y="83902"/>
                  <a:pt x="577211" y="91269"/>
                </a:cubicBezTo>
                <a:cubicBezTo>
                  <a:pt x="575983" y="98636"/>
                  <a:pt x="575369" y="104229"/>
                  <a:pt x="575369" y="108049"/>
                </a:cubicBezTo>
                <a:cubicBezTo>
                  <a:pt x="575369" y="111869"/>
                  <a:pt x="576665" y="118417"/>
                  <a:pt x="579258" y="127694"/>
                </a:cubicBezTo>
                <a:cubicBezTo>
                  <a:pt x="581850" y="136971"/>
                  <a:pt x="582873" y="144406"/>
                  <a:pt x="582327" y="150000"/>
                </a:cubicBezTo>
                <a:cubicBezTo>
                  <a:pt x="581781" y="155593"/>
                  <a:pt x="582054" y="163438"/>
                  <a:pt x="583146" y="173533"/>
                </a:cubicBezTo>
                <a:lnTo>
                  <a:pt x="579871" y="180900"/>
                </a:lnTo>
                <a:cubicBezTo>
                  <a:pt x="580963" y="184720"/>
                  <a:pt x="580690" y="189222"/>
                  <a:pt x="579053" y="194407"/>
                </a:cubicBezTo>
                <a:cubicBezTo>
                  <a:pt x="580144" y="198772"/>
                  <a:pt x="579258" y="204025"/>
                  <a:pt x="576393" y="210164"/>
                </a:cubicBezTo>
                <a:cubicBezTo>
                  <a:pt x="573528" y="216303"/>
                  <a:pt x="572641" y="220873"/>
                  <a:pt x="573732" y="223874"/>
                </a:cubicBezTo>
                <a:cubicBezTo>
                  <a:pt x="572095" y="227149"/>
                  <a:pt x="571822" y="229604"/>
                  <a:pt x="572914" y="231241"/>
                </a:cubicBezTo>
                <a:cubicBezTo>
                  <a:pt x="572914" y="235607"/>
                  <a:pt x="571277" y="239836"/>
                  <a:pt x="568002" y="243929"/>
                </a:cubicBezTo>
                <a:cubicBezTo>
                  <a:pt x="569640" y="245566"/>
                  <a:pt x="570458" y="246658"/>
                  <a:pt x="570458" y="247203"/>
                </a:cubicBezTo>
                <a:cubicBezTo>
                  <a:pt x="570458" y="247749"/>
                  <a:pt x="569776" y="248840"/>
                  <a:pt x="568412" y="250478"/>
                </a:cubicBezTo>
                <a:cubicBezTo>
                  <a:pt x="567047" y="252115"/>
                  <a:pt x="566365" y="253752"/>
                  <a:pt x="566365" y="255389"/>
                </a:cubicBezTo>
                <a:cubicBezTo>
                  <a:pt x="566365" y="257844"/>
                  <a:pt x="566911" y="260437"/>
                  <a:pt x="568002" y="263165"/>
                </a:cubicBezTo>
                <a:cubicBezTo>
                  <a:pt x="565274" y="270259"/>
                  <a:pt x="564455" y="275307"/>
                  <a:pt x="565547" y="278308"/>
                </a:cubicBezTo>
                <a:cubicBezTo>
                  <a:pt x="564455" y="282674"/>
                  <a:pt x="562682" y="287995"/>
                  <a:pt x="560226" y="294270"/>
                </a:cubicBezTo>
                <a:cubicBezTo>
                  <a:pt x="558589" y="297544"/>
                  <a:pt x="558316" y="300273"/>
                  <a:pt x="559408" y="302456"/>
                </a:cubicBezTo>
                <a:cubicBezTo>
                  <a:pt x="556133" y="315280"/>
                  <a:pt x="554496" y="323602"/>
                  <a:pt x="554496" y="327422"/>
                </a:cubicBezTo>
                <a:cubicBezTo>
                  <a:pt x="551222" y="334243"/>
                  <a:pt x="546993" y="344338"/>
                  <a:pt x="541809" y="357708"/>
                </a:cubicBezTo>
                <a:cubicBezTo>
                  <a:pt x="539626" y="363984"/>
                  <a:pt x="536897" y="373261"/>
                  <a:pt x="533623" y="385539"/>
                </a:cubicBezTo>
                <a:cubicBezTo>
                  <a:pt x="530895" y="388813"/>
                  <a:pt x="523664" y="402729"/>
                  <a:pt x="511931" y="427285"/>
                </a:cubicBezTo>
                <a:cubicBezTo>
                  <a:pt x="494469" y="463029"/>
                  <a:pt x="471004" y="493725"/>
                  <a:pt x="441536" y="519373"/>
                </a:cubicBezTo>
                <a:cubicBezTo>
                  <a:pt x="409066" y="546931"/>
                  <a:pt x="374687" y="563165"/>
                  <a:pt x="338398" y="568077"/>
                </a:cubicBezTo>
                <a:lnTo>
                  <a:pt x="335942" y="567258"/>
                </a:lnTo>
                <a:cubicBezTo>
                  <a:pt x="321754" y="567258"/>
                  <a:pt x="313841" y="568077"/>
                  <a:pt x="312204" y="569714"/>
                </a:cubicBezTo>
                <a:cubicBezTo>
                  <a:pt x="305656" y="568077"/>
                  <a:pt x="301563" y="567531"/>
                  <a:pt x="299926" y="568077"/>
                </a:cubicBezTo>
                <a:cubicBezTo>
                  <a:pt x="293650" y="566440"/>
                  <a:pt x="290239" y="565621"/>
                  <a:pt x="289694" y="565621"/>
                </a:cubicBezTo>
                <a:cubicBezTo>
                  <a:pt x="289148" y="565621"/>
                  <a:pt x="287511" y="566440"/>
                  <a:pt x="284782" y="568077"/>
                </a:cubicBezTo>
                <a:cubicBezTo>
                  <a:pt x="284236" y="567531"/>
                  <a:pt x="283009" y="566712"/>
                  <a:pt x="281099" y="565621"/>
                </a:cubicBezTo>
                <a:cubicBezTo>
                  <a:pt x="280553" y="565621"/>
                  <a:pt x="279189" y="566440"/>
                  <a:pt x="277006" y="568077"/>
                </a:cubicBezTo>
                <a:cubicBezTo>
                  <a:pt x="275369" y="567531"/>
                  <a:pt x="273459" y="568077"/>
                  <a:pt x="271276" y="569714"/>
                </a:cubicBezTo>
                <a:cubicBezTo>
                  <a:pt x="266092" y="567531"/>
                  <a:pt x="261044" y="567258"/>
                  <a:pt x="256133" y="568895"/>
                </a:cubicBezTo>
                <a:cubicBezTo>
                  <a:pt x="247674" y="566712"/>
                  <a:pt x="242081" y="566167"/>
                  <a:pt x="239353" y="567258"/>
                </a:cubicBezTo>
                <a:cubicBezTo>
                  <a:pt x="237715" y="566167"/>
                  <a:pt x="235260" y="566712"/>
                  <a:pt x="231986" y="568895"/>
                </a:cubicBezTo>
                <a:cubicBezTo>
                  <a:pt x="228984" y="568895"/>
                  <a:pt x="226119" y="568350"/>
                  <a:pt x="223391" y="567258"/>
                </a:cubicBezTo>
                <a:cubicBezTo>
                  <a:pt x="220662" y="567804"/>
                  <a:pt x="216638" y="567122"/>
                  <a:pt x="211317" y="565212"/>
                </a:cubicBezTo>
                <a:cubicBezTo>
                  <a:pt x="205996" y="563302"/>
                  <a:pt x="203336" y="560983"/>
                  <a:pt x="203336" y="558254"/>
                </a:cubicBezTo>
                <a:cubicBezTo>
                  <a:pt x="206610" y="556071"/>
                  <a:pt x="210021" y="554298"/>
                  <a:pt x="213568" y="552933"/>
                </a:cubicBezTo>
                <a:lnTo>
                  <a:pt x="215205" y="552115"/>
                </a:lnTo>
                <a:cubicBezTo>
                  <a:pt x="293786" y="552115"/>
                  <a:pt x="363909" y="524830"/>
                  <a:pt x="425574" y="470259"/>
                </a:cubicBezTo>
                <a:cubicBezTo>
                  <a:pt x="489694" y="413233"/>
                  <a:pt x="521754" y="345566"/>
                  <a:pt x="521754" y="267258"/>
                </a:cubicBezTo>
                <a:lnTo>
                  <a:pt x="521754" y="236153"/>
                </a:lnTo>
                <a:cubicBezTo>
                  <a:pt x="520117" y="233424"/>
                  <a:pt x="520117" y="229604"/>
                  <a:pt x="521754" y="224693"/>
                </a:cubicBezTo>
                <a:cubicBezTo>
                  <a:pt x="519025" y="206685"/>
                  <a:pt x="516297" y="188813"/>
                  <a:pt x="513569" y="171078"/>
                </a:cubicBezTo>
                <a:cubicBezTo>
                  <a:pt x="507839" y="143520"/>
                  <a:pt x="501154" y="129741"/>
                  <a:pt x="493514" y="129741"/>
                </a:cubicBezTo>
                <a:cubicBezTo>
                  <a:pt x="491058" y="131923"/>
                  <a:pt x="488193" y="135880"/>
                  <a:pt x="484919" y="141610"/>
                </a:cubicBezTo>
                <a:cubicBezTo>
                  <a:pt x="473186" y="163984"/>
                  <a:pt x="453405" y="196999"/>
                  <a:pt x="425574" y="240655"/>
                </a:cubicBezTo>
                <a:cubicBezTo>
                  <a:pt x="422572" y="244475"/>
                  <a:pt x="418343" y="250341"/>
                  <a:pt x="412886" y="258254"/>
                </a:cubicBezTo>
                <a:cubicBezTo>
                  <a:pt x="408521" y="258799"/>
                  <a:pt x="406338" y="263165"/>
                  <a:pt x="406338" y="271351"/>
                </a:cubicBezTo>
                <a:cubicBezTo>
                  <a:pt x="404428" y="270805"/>
                  <a:pt x="399585" y="274352"/>
                  <a:pt x="391809" y="281992"/>
                </a:cubicBezTo>
                <a:cubicBezTo>
                  <a:pt x="384032" y="289632"/>
                  <a:pt x="379871" y="295089"/>
                  <a:pt x="379326" y="298363"/>
                </a:cubicBezTo>
                <a:cubicBezTo>
                  <a:pt x="374960" y="298363"/>
                  <a:pt x="371959" y="303411"/>
                  <a:pt x="370321" y="313506"/>
                </a:cubicBezTo>
                <a:cubicBezTo>
                  <a:pt x="365683" y="313506"/>
                  <a:pt x="363091" y="312278"/>
                  <a:pt x="362545" y="309823"/>
                </a:cubicBezTo>
                <a:lnTo>
                  <a:pt x="355178" y="314325"/>
                </a:lnTo>
                <a:lnTo>
                  <a:pt x="335123" y="301637"/>
                </a:lnTo>
                <a:lnTo>
                  <a:pt x="331603" y="294422"/>
                </a:lnTo>
                <a:lnTo>
                  <a:pt x="324659" y="298670"/>
                </a:lnTo>
                <a:cubicBezTo>
                  <a:pt x="320634" y="300102"/>
                  <a:pt x="316098" y="300819"/>
                  <a:pt x="311051" y="300819"/>
                </a:cubicBezTo>
                <a:cubicBezTo>
                  <a:pt x="310505" y="300819"/>
                  <a:pt x="308936" y="301228"/>
                  <a:pt x="306344" y="302046"/>
                </a:cubicBezTo>
                <a:cubicBezTo>
                  <a:pt x="303752" y="302865"/>
                  <a:pt x="301910" y="303001"/>
                  <a:pt x="300819" y="302456"/>
                </a:cubicBezTo>
                <a:cubicBezTo>
                  <a:pt x="299182" y="301364"/>
                  <a:pt x="293588" y="300819"/>
                  <a:pt x="284038" y="300819"/>
                </a:cubicBezTo>
                <a:cubicBezTo>
                  <a:pt x="278581" y="300819"/>
                  <a:pt x="268213" y="296317"/>
                  <a:pt x="252933" y="287312"/>
                </a:cubicBezTo>
                <a:cubicBezTo>
                  <a:pt x="240109" y="280218"/>
                  <a:pt x="232333" y="275171"/>
                  <a:pt x="229604" y="272169"/>
                </a:cubicBezTo>
                <a:cubicBezTo>
                  <a:pt x="224693" y="264529"/>
                  <a:pt x="218827" y="256753"/>
                  <a:pt x="212005" y="248840"/>
                </a:cubicBezTo>
                <a:cubicBezTo>
                  <a:pt x="201364" y="217462"/>
                  <a:pt x="193315" y="187040"/>
                  <a:pt x="187858" y="157572"/>
                </a:cubicBezTo>
                <a:cubicBezTo>
                  <a:pt x="186767" y="158117"/>
                  <a:pt x="181719" y="166712"/>
                  <a:pt x="172715" y="183356"/>
                </a:cubicBezTo>
                <a:cubicBezTo>
                  <a:pt x="167531" y="183356"/>
                  <a:pt x="162210" y="191541"/>
                  <a:pt x="156753" y="207913"/>
                </a:cubicBezTo>
                <a:cubicBezTo>
                  <a:pt x="142292" y="229741"/>
                  <a:pt x="135061" y="240655"/>
                  <a:pt x="135061" y="240655"/>
                </a:cubicBezTo>
                <a:cubicBezTo>
                  <a:pt x="136153" y="240655"/>
                  <a:pt x="135607" y="240246"/>
                  <a:pt x="133424" y="239427"/>
                </a:cubicBezTo>
                <a:cubicBezTo>
                  <a:pt x="132879" y="241337"/>
                  <a:pt x="132606" y="244475"/>
                  <a:pt x="132606" y="248840"/>
                </a:cubicBezTo>
                <a:cubicBezTo>
                  <a:pt x="129604" y="248840"/>
                  <a:pt x="126057" y="252729"/>
                  <a:pt x="121964" y="260505"/>
                </a:cubicBezTo>
                <a:cubicBezTo>
                  <a:pt x="117872" y="268281"/>
                  <a:pt x="105457" y="274488"/>
                  <a:pt x="84720" y="279127"/>
                </a:cubicBezTo>
                <a:cubicBezTo>
                  <a:pt x="67803" y="276944"/>
                  <a:pt x="50818" y="267326"/>
                  <a:pt x="33765" y="250273"/>
                </a:cubicBezTo>
                <a:cubicBezTo>
                  <a:pt x="16712" y="233220"/>
                  <a:pt x="8185" y="215689"/>
                  <a:pt x="8185" y="197681"/>
                </a:cubicBezTo>
                <a:cubicBezTo>
                  <a:pt x="8185" y="184857"/>
                  <a:pt x="7503" y="165757"/>
                  <a:pt x="6139" y="140382"/>
                </a:cubicBezTo>
                <a:cubicBezTo>
                  <a:pt x="4775" y="115007"/>
                  <a:pt x="4093" y="95771"/>
                  <a:pt x="4093" y="82674"/>
                </a:cubicBezTo>
                <a:cubicBezTo>
                  <a:pt x="4093" y="81582"/>
                  <a:pt x="3410" y="80082"/>
                  <a:pt x="2046" y="78172"/>
                </a:cubicBezTo>
                <a:cubicBezTo>
                  <a:pt x="682" y="76262"/>
                  <a:pt x="0" y="74215"/>
                  <a:pt x="0" y="72033"/>
                </a:cubicBezTo>
                <a:cubicBezTo>
                  <a:pt x="0" y="72578"/>
                  <a:pt x="1910" y="68349"/>
                  <a:pt x="5730" y="59345"/>
                </a:cubicBezTo>
                <a:cubicBezTo>
                  <a:pt x="27012" y="41064"/>
                  <a:pt x="42974" y="31923"/>
                  <a:pt x="53615" y="31923"/>
                </a:cubicBezTo>
                <a:cubicBezTo>
                  <a:pt x="64802" y="31923"/>
                  <a:pt x="73806" y="36016"/>
                  <a:pt x="80627" y="44202"/>
                </a:cubicBezTo>
                <a:cubicBezTo>
                  <a:pt x="82810" y="50477"/>
                  <a:pt x="85812" y="59754"/>
                  <a:pt x="89632" y="72033"/>
                </a:cubicBezTo>
                <a:cubicBezTo>
                  <a:pt x="87994" y="73670"/>
                  <a:pt x="87449" y="78172"/>
                  <a:pt x="87994" y="85539"/>
                </a:cubicBezTo>
                <a:lnTo>
                  <a:pt x="87994" y="113779"/>
                </a:lnTo>
                <a:cubicBezTo>
                  <a:pt x="87994" y="115416"/>
                  <a:pt x="87312" y="119031"/>
                  <a:pt x="85948" y="124625"/>
                </a:cubicBezTo>
                <a:cubicBezTo>
                  <a:pt x="84584" y="130218"/>
                  <a:pt x="83902" y="134516"/>
                  <a:pt x="83902" y="137517"/>
                </a:cubicBezTo>
                <a:lnTo>
                  <a:pt x="83902" y="171896"/>
                </a:lnTo>
                <a:cubicBezTo>
                  <a:pt x="83902" y="198636"/>
                  <a:pt x="84447" y="215280"/>
                  <a:pt x="85539" y="221828"/>
                </a:cubicBezTo>
                <a:cubicBezTo>
                  <a:pt x="86630" y="226467"/>
                  <a:pt x="88267" y="234106"/>
                  <a:pt x="90450" y="244748"/>
                </a:cubicBezTo>
                <a:cubicBezTo>
                  <a:pt x="92087" y="245293"/>
                  <a:pt x="92633" y="245566"/>
                  <a:pt x="92087" y="245566"/>
                </a:cubicBezTo>
                <a:cubicBezTo>
                  <a:pt x="98363" y="245566"/>
                  <a:pt x="110368" y="230969"/>
                  <a:pt x="128104" y="201774"/>
                </a:cubicBezTo>
                <a:cubicBezTo>
                  <a:pt x="150477" y="164393"/>
                  <a:pt x="161937" y="145430"/>
                  <a:pt x="162483" y="144884"/>
                </a:cubicBezTo>
                <a:cubicBezTo>
                  <a:pt x="166030" y="138063"/>
                  <a:pt x="171623" y="128240"/>
                  <a:pt x="179263" y="115416"/>
                </a:cubicBezTo>
                <a:cubicBezTo>
                  <a:pt x="198909" y="96044"/>
                  <a:pt x="215962" y="86357"/>
                  <a:pt x="230423" y="86357"/>
                </a:cubicBezTo>
                <a:cubicBezTo>
                  <a:pt x="241064" y="86357"/>
                  <a:pt x="249727" y="91337"/>
                  <a:pt x="256412" y="101296"/>
                </a:cubicBezTo>
                <a:cubicBezTo>
                  <a:pt x="263097" y="111255"/>
                  <a:pt x="266439" y="121555"/>
                  <a:pt x="266439" y="132196"/>
                </a:cubicBezTo>
                <a:cubicBezTo>
                  <a:pt x="266439" y="142838"/>
                  <a:pt x="267258" y="157708"/>
                  <a:pt x="268895" y="176808"/>
                </a:cubicBezTo>
                <a:cubicBezTo>
                  <a:pt x="274625" y="193997"/>
                  <a:pt x="279945" y="211596"/>
                  <a:pt x="284857" y="229604"/>
                </a:cubicBezTo>
                <a:cubicBezTo>
                  <a:pt x="297135" y="263165"/>
                  <a:pt x="307776" y="279945"/>
                  <a:pt x="316780" y="279945"/>
                </a:cubicBezTo>
                <a:lnTo>
                  <a:pt x="324308" y="277635"/>
                </a:lnTo>
                <a:lnTo>
                  <a:pt x="320799" y="257026"/>
                </a:lnTo>
                <a:cubicBezTo>
                  <a:pt x="320253" y="221282"/>
                  <a:pt x="339216" y="156480"/>
                  <a:pt x="377688" y="62619"/>
                </a:cubicBezTo>
                <a:cubicBezTo>
                  <a:pt x="380417" y="60436"/>
                  <a:pt x="384100" y="56344"/>
                  <a:pt x="388739" y="50341"/>
                </a:cubicBezTo>
                <a:cubicBezTo>
                  <a:pt x="389830" y="45157"/>
                  <a:pt x="393377" y="37517"/>
                  <a:pt x="399380" y="27421"/>
                </a:cubicBezTo>
                <a:cubicBezTo>
                  <a:pt x="402927" y="24147"/>
                  <a:pt x="411658" y="18758"/>
                  <a:pt x="425574" y="11255"/>
                </a:cubicBezTo>
                <a:cubicBezTo>
                  <a:pt x="439489" y="3751"/>
                  <a:pt x="448084" y="273"/>
                  <a:pt x="451358" y="818"/>
                </a:cubicBezTo>
                <a:cubicBezTo>
                  <a:pt x="454633" y="1910"/>
                  <a:pt x="457770" y="2183"/>
                  <a:pt x="460772" y="1637"/>
                </a:cubicBezTo>
                <a:cubicBezTo>
                  <a:pt x="465137" y="545"/>
                  <a:pt x="468139" y="0"/>
                  <a:pt x="469776" y="0"/>
                </a:cubicBezTo>
                <a:close/>
                <a:moveTo>
                  <a:pt x="479189" y="82674"/>
                </a:moveTo>
                <a:lnTo>
                  <a:pt x="468957" y="90450"/>
                </a:lnTo>
                <a:cubicBezTo>
                  <a:pt x="456679" y="89359"/>
                  <a:pt x="448084" y="93588"/>
                  <a:pt x="443173" y="103138"/>
                </a:cubicBezTo>
                <a:cubicBezTo>
                  <a:pt x="412886" y="121419"/>
                  <a:pt x="392422" y="143110"/>
                  <a:pt x="381781" y="168213"/>
                </a:cubicBezTo>
                <a:cubicBezTo>
                  <a:pt x="372777" y="188949"/>
                  <a:pt x="368957" y="218554"/>
                  <a:pt x="370321" y="257026"/>
                </a:cubicBezTo>
                <a:cubicBezTo>
                  <a:pt x="365683" y="263847"/>
                  <a:pt x="365956" y="267258"/>
                  <a:pt x="371140" y="267258"/>
                </a:cubicBezTo>
                <a:cubicBezTo>
                  <a:pt x="387238" y="245975"/>
                  <a:pt x="405929" y="215825"/>
                  <a:pt x="427211" y="176808"/>
                </a:cubicBezTo>
                <a:cubicBezTo>
                  <a:pt x="452313" y="129877"/>
                  <a:pt x="469639" y="99181"/>
                  <a:pt x="479189" y="84720"/>
                </a:cubicBezTo>
                <a:lnTo>
                  <a:pt x="479189" y="82674"/>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7" name="Freeform: Shape 16">
            <a:extLst>
              <a:ext uri="{FF2B5EF4-FFF2-40B4-BE49-F238E27FC236}">
                <a16:creationId xmlns:a16="http://schemas.microsoft.com/office/drawing/2014/main" id="{9CA4D13E-E210-49DB-9378-3CFD7A95A736}"/>
              </a:ext>
            </a:extLst>
          </p:cNvPr>
          <p:cNvSpPr/>
          <p:nvPr/>
        </p:nvSpPr>
        <p:spPr>
          <a:xfrm>
            <a:off x="5104677" y="5464544"/>
            <a:ext cx="1422868" cy="523057"/>
          </a:xfrm>
          <a:custGeom>
            <a:avLst/>
            <a:gdLst/>
            <a:ahLst/>
            <a:cxnLst/>
            <a:rect l="l" t="t" r="r" b="b"/>
            <a:pathLst>
              <a:path w="1422868" h="523057">
                <a:moveTo>
                  <a:pt x="302270" y="0"/>
                </a:moveTo>
                <a:cubicBezTo>
                  <a:pt x="306635" y="1637"/>
                  <a:pt x="312501" y="3956"/>
                  <a:pt x="319868" y="6958"/>
                </a:cubicBezTo>
                <a:cubicBezTo>
                  <a:pt x="329964" y="8595"/>
                  <a:pt x="335830" y="9959"/>
                  <a:pt x="337467" y="11051"/>
                </a:cubicBezTo>
                <a:cubicBezTo>
                  <a:pt x="342924" y="15416"/>
                  <a:pt x="346881" y="18690"/>
                  <a:pt x="349336" y="20873"/>
                </a:cubicBezTo>
                <a:cubicBezTo>
                  <a:pt x="349336" y="28240"/>
                  <a:pt x="350701" y="34107"/>
                  <a:pt x="353429" y="38472"/>
                </a:cubicBezTo>
                <a:lnTo>
                  <a:pt x="351792" y="51978"/>
                </a:lnTo>
                <a:cubicBezTo>
                  <a:pt x="351246" y="55798"/>
                  <a:pt x="345380" y="63029"/>
                  <a:pt x="334193" y="73670"/>
                </a:cubicBezTo>
                <a:cubicBezTo>
                  <a:pt x="327372" y="79400"/>
                  <a:pt x="320892" y="85334"/>
                  <a:pt x="314752" y="91474"/>
                </a:cubicBezTo>
                <a:cubicBezTo>
                  <a:pt x="308613" y="97613"/>
                  <a:pt x="302133" y="105184"/>
                  <a:pt x="295312" y="114188"/>
                </a:cubicBezTo>
                <a:cubicBezTo>
                  <a:pt x="286035" y="127013"/>
                  <a:pt x="280851" y="147613"/>
                  <a:pt x="279759" y="175989"/>
                </a:cubicBezTo>
                <a:cubicBezTo>
                  <a:pt x="278395" y="212279"/>
                  <a:pt x="280851" y="231242"/>
                  <a:pt x="287126" y="232879"/>
                </a:cubicBezTo>
                <a:cubicBezTo>
                  <a:pt x="298859" y="238609"/>
                  <a:pt x="316731" y="220191"/>
                  <a:pt x="340742" y="177627"/>
                </a:cubicBezTo>
                <a:cubicBezTo>
                  <a:pt x="349200" y="158254"/>
                  <a:pt x="363115" y="131242"/>
                  <a:pt x="382488" y="96590"/>
                </a:cubicBezTo>
                <a:cubicBezTo>
                  <a:pt x="392038" y="82401"/>
                  <a:pt x="406362" y="76535"/>
                  <a:pt x="425462" y="78991"/>
                </a:cubicBezTo>
                <a:cubicBezTo>
                  <a:pt x="434466" y="78991"/>
                  <a:pt x="439787" y="81037"/>
                  <a:pt x="441424" y="85130"/>
                </a:cubicBezTo>
                <a:cubicBezTo>
                  <a:pt x="443061" y="89223"/>
                  <a:pt x="443607" y="94134"/>
                  <a:pt x="443061" y="99864"/>
                </a:cubicBezTo>
                <a:cubicBezTo>
                  <a:pt x="443061" y="100410"/>
                  <a:pt x="443334" y="102047"/>
                  <a:pt x="443879" y="104775"/>
                </a:cubicBezTo>
                <a:cubicBezTo>
                  <a:pt x="443879" y="107504"/>
                  <a:pt x="443879" y="109141"/>
                  <a:pt x="443879" y="109686"/>
                </a:cubicBezTo>
                <a:cubicBezTo>
                  <a:pt x="443879" y="114325"/>
                  <a:pt x="444152" y="116917"/>
                  <a:pt x="444698" y="117463"/>
                </a:cubicBezTo>
                <a:lnTo>
                  <a:pt x="443879" y="126467"/>
                </a:lnTo>
                <a:cubicBezTo>
                  <a:pt x="444425" y="133288"/>
                  <a:pt x="444152" y="143384"/>
                  <a:pt x="443061" y="156753"/>
                </a:cubicBezTo>
                <a:cubicBezTo>
                  <a:pt x="443061" y="164666"/>
                  <a:pt x="444152" y="178309"/>
                  <a:pt x="446335" y="197681"/>
                </a:cubicBezTo>
                <a:cubicBezTo>
                  <a:pt x="449064" y="224148"/>
                  <a:pt x="452474" y="237927"/>
                  <a:pt x="456567" y="239018"/>
                </a:cubicBezTo>
                <a:cubicBezTo>
                  <a:pt x="462024" y="240655"/>
                  <a:pt x="477577" y="229741"/>
                  <a:pt x="503225" y="206276"/>
                </a:cubicBezTo>
                <a:lnTo>
                  <a:pt x="513010" y="196981"/>
                </a:lnTo>
                <a:lnTo>
                  <a:pt x="513010" y="191951"/>
                </a:lnTo>
                <a:cubicBezTo>
                  <a:pt x="512464" y="185403"/>
                  <a:pt x="512192" y="180082"/>
                  <a:pt x="512192" y="175989"/>
                </a:cubicBezTo>
                <a:cubicBezTo>
                  <a:pt x="512192" y="175989"/>
                  <a:pt x="511646" y="173534"/>
                  <a:pt x="510554" y="168622"/>
                </a:cubicBezTo>
                <a:cubicBezTo>
                  <a:pt x="510009" y="165075"/>
                  <a:pt x="510554" y="162756"/>
                  <a:pt x="512192" y="161665"/>
                </a:cubicBezTo>
                <a:cubicBezTo>
                  <a:pt x="512192" y="162210"/>
                  <a:pt x="511100" y="156344"/>
                  <a:pt x="508917" y="144066"/>
                </a:cubicBezTo>
                <a:cubicBezTo>
                  <a:pt x="507280" y="134243"/>
                  <a:pt x="507007" y="128650"/>
                  <a:pt x="508099" y="127285"/>
                </a:cubicBezTo>
                <a:cubicBezTo>
                  <a:pt x="507553" y="122920"/>
                  <a:pt x="507144" y="119509"/>
                  <a:pt x="506871" y="117053"/>
                </a:cubicBezTo>
                <a:cubicBezTo>
                  <a:pt x="506598" y="114598"/>
                  <a:pt x="506462" y="113370"/>
                  <a:pt x="506462" y="113370"/>
                </a:cubicBezTo>
                <a:cubicBezTo>
                  <a:pt x="502915" y="113916"/>
                  <a:pt x="500050" y="110232"/>
                  <a:pt x="497867" y="102319"/>
                </a:cubicBezTo>
                <a:cubicBezTo>
                  <a:pt x="495138" y="94407"/>
                  <a:pt x="495138" y="89086"/>
                  <a:pt x="497867" y="86358"/>
                </a:cubicBezTo>
                <a:lnTo>
                  <a:pt x="497867" y="77354"/>
                </a:lnTo>
                <a:cubicBezTo>
                  <a:pt x="497867" y="73806"/>
                  <a:pt x="508781" y="62620"/>
                  <a:pt x="530609" y="43793"/>
                </a:cubicBezTo>
                <a:cubicBezTo>
                  <a:pt x="541796" y="35880"/>
                  <a:pt x="555166" y="31924"/>
                  <a:pt x="570718" y="31924"/>
                </a:cubicBezTo>
                <a:cubicBezTo>
                  <a:pt x="578085" y="31924"/>
                  <a:pt x="585111" y="35675"/>
                  <a:pt x="591796" y="43179"/>
                </a:cubicBezTo>
                <a:cubicBezTo>
                  <a:pt x="598481" y="50682"/>
                  <a:pt x="602642" y="58390"/>
                  <a:pt x="604279" y="66303"/>
                </a:cubicBezTo>
                <a:cubicBezTo>
                  <a:pt x="604279" y="70669"/>
                  <a:pt x="604279" y="76808"/>
                  <a:pt x="604279" y="84721"/>
                </a:cubicBezTo>
                <a:cubicBezTo>
                  <a:pt x="603733" y="92088"/>
                  <a:pt x="603460" y="97681"/>
                  <a:pt x="603460" y="101501"/>
                </a:cubicBezTo>
                <a:cubicBezTo>
                  <a:pt x="601823" y="101501"/>
                  <a:pt x="613419" y="92292"/>
                  <a:pt x="638249" y="73875"/>
                </a:cubicBezTo>
                <a:cubicBezTo>
                  <a:pt x="663078" y="55457"/>
                  <a:pt x="686134" y="46248"/>
                  <a:pt x="707417" y="46248"/>
                </a:cubicBezTo>
                <a:cubicBezTo>
                  <a:pt x="734975" y="46248"/>
                  <a:pt x="758986" y="59073"/>
                  <a:pt x="779450" y="84721"/>
                </a:cubicBezTo>
                <a:cubicBezTo>
                  <a:pt x="788454" y="111460"/>
                  <a:pt x="792956" y="123193"/>
                  <a:pt x="792956" y="119918"/>
                </a:cubicBezTo>
                <a:cubicBezTo>
                  <a:pt x="792956" y="119918"/>
                  <a:pt x="792683" y="120737"/>
                  <a:pt x="792137" y="122374"/>
                </a:cubicBezTo>
                <a:cubicBezTo>
                  <a:pt x="791591" y="124011"/>
                  <a:pt x="791319" y="125375"/>
                  <a:pt x="791319" y="126467"/>
                </a:cubicBezTo>
                <a:cubicBezTo>
                  <a:pt x="791864" y="128377"/>
                  <a:pt x="793229" y="129877"/>
                  <a:pt x="795411" y="130969"/>
                </a:cubicBezTo>
                <a:cubicBezTo>
                  <a:pt x="794866" y="132606"/>
                  <a:pt x="794593" y="134243"/>
                  <a:pt x="794593" y="135880"/>
                </a:cubicBezTo>
                <a:cubicBezTo>
                  <a:pt x="794593" y="138063"/>
                  <a:pt x="795139" y="141405"/>
                  <a:pt x="796230" y="145908"/>
                </a:cubicBezTo>
                <a:cubicBezTo>
                  <a:pt x="797321" y="150410"/>
                  <a:pt x="797867" y="154025"/>
                  <a:pt x="797867" y="156753"/>
                </a:cubicBezTo>
                <a:cubicBezTo>
                  <a:pt x="797867" y="160573"/>
                  <a:pt x="797049" y="164530"/>
                  <a:pt x="795411" y="168622"/>
                </a:cubicBezTo>
                <a:cubicBezTo>
                  <a:pt x="795957" y="168622"/>
                  <a:pt x="796366" y="168895"/>
                  <a:pt x="796639" y="169441"/>
                </a:cubicBezTo>
                <a:cubicBezTo>
                  <a:pt x="796912" y="169987"/>
                  <a:pt x="797321" y="170260"/>
                  <a:pt x="797867" y="170260"/>
                </a:cubicBezTo>
                <a:cubicBezTo>
                  <a:pt x="822833" y="157708"/>
                  <a:pt x="842819" y="148295"/>
                  <a:pt x="857826" y="142019"/>
                </a:cubicBezTo>
                <a:lnTo>
                  <a:pt x="861326" y="140703"/>
                </a:lnTo>
                <a:lnTo>
                  <a:pt x="860821" y="137927"/>
                </a:lnTo>
                <a:cubicBezTo>
                  <a:pt x="860549" y="136835"/>
                  <a:pt x="860276" y="136153"/>
                  <a:pt x="860003" y="135880"/>
                </a:cubicBezTo>
                <a:cubicBezTo>
                  <a:pt x="859457" y="135334"/>
                  <a:pt x="855774" y="132470"/>
                  <a:pt x="848952" y="127285"/>
                </a:cubicBezTo>
                <a:cubicBezTo>
                  <a:pt x="848952" y="127285"/>
                  <a:pt x="843359" y="125103"/>
                  <a:pt x="832172" y="120737"/>
                </a:cubicBezTo>
                <a:cubicBezTo>
                  <a:pt x="828352" y="119646"/>
                  <a:pt x="822213" y="113506"/>
                  <a:pt x="813755" y="102319"/>
                </a:cubicBezTo>
                <a:cubicBezTo>
                  <a:pt x="809935" y="94407"/>
                  <a:pt x="809935" y="89359"/>
                  <a:pt x="813755" y="87176"/>
                </a:cubicBezTo>
                <a:cubicBezTo>
                  <a:pt x="820576" y="78718"/>
                  <a:pt x="827943" y="74489"/>
                  <a:pt x="835856" y="74489"/>
                </a:cubicBezTo>
                <a:cubicBezTo>
                  <a:pt x="836947" y="74489"/>
                  <a:pt x="839130" y="74966"/>
                  <a:pt x="842404" y="75921"/>
                </a:cubicBezTo>
                <a:cubicBezTo>
                  <a:pt x="845678" y="76876"/>
                  <a:pt x="847997" y="77354"/>
                  <a:pt x="849362" y="77354"/>
                </a:cubicBezTo>
                <a:cubicBezTo>
                  <a:pt x="850726" y="77354"/>
                  <a:pt x="853386" y="77763"/>
                  <a:pt x="857343" y="78581"/>
                </a:cubicBezTo>
                <a:cubicBezTo>
                  <a:pt x="861299" y="79400"/>
                  <a:pt x="863823" y="79809"/>
                  <a:pt x="864914" y="79809"/>
                </a:cubicBezTo>
                <a:cubicBezTo>
                  <a:pt x="872281" y="79809"/>
                  <a:pt x="879239" y="73124"/>
                  <a:pt x="885787" y="59755"/>
                </a:cubicBezTo>
                <a:cubicBezTo>
                  <a:pt x="892609" y="51842"/>
                  <a:pt x="901340" y="42292"/>
                  <a:pt x="911981" y="31105"/>
                </a:cubicBezTo>
                <a:cubicBezTo>
                  <a:pt x="914710" y="31105"/>
                  <a:pt x="918734" y="29536"/>
                  <a:pt x="924055" y="26399"/>
                </a:cubicBezTo>
                <a:cubicBezTo>
                  <a:pt x="929375" y="23261"/>
                  <a:pt x="935242" y="19782"/>
                  <a:pt x="941654" y="15962"/>
                </a:cubicBezTo>
                <a:cubicBezTo>
                  <a:pt x="948066" y="12142"/>
                  <a:pt x="956592" y="9959"/>
                  <a:pt x="967234" y="9414"/>
                </a:cubicBezTo>
                <a:cubicBezTo>
                  <a:pt x="972963" y="9414"/>
                  <a:pt x="980194" y="11596"/>
                  <a:pt x="988925" y="15962"/>
                </a:cubicBezTo>
                <a:cubicBezTo>
                  <a:pt x="995201" y="18690"/>
                  <a:pt x="1001954" y="21624"/>
                  <a:pt x="1009184" y="24761"/>
                </a:cubicBezTo>
                <a:cubicBezTo>
                  <a:pt x="1016415" y="27899"/>
                  <a:pt x="1021667" y="32197"/>
                  <a:pt x="1024942" y="37654"/>
                </a:cubicBezTo>
                <a:cubicBezTo>
                  <a:pt x="1026306" y="42838"/>
                  <a:pt x="1029444" y="48977"/>
                  <a:pt x="1034355" y="56071"/>
                </a:cubicBezTo>
                <a:cubicBezTo>
                  <a:pt x="1035992" y="61255"/>
                  <a:pt x="1037629" y="66303"/>
                  <a:pt x="1039266" y="71214"/>
                </a:cubicBezTo>
                <a:cubicBezTo>
                  <a:pt x="1039266" y="72852"/>
                  <a:pt x="1038448" y="77081"/>
                  <a:pt x="1036811" y="83902"/>
                </a:cubicBezTo>
                <a:cubicBezTo>
                  <a:pt x="1036811" y="85539"/>
                  <a:pt x="1037356" y="87722"/>
                  <a:pt x="1038448" y="90450"/>
                </a:cubicBezTo>
                <a:cubicBezTo>
                  <a:pt x="1038993" y="91542"/>
                  <a:pt x="1037902" y="94134"/>
                  <a:pt x="1035174" y="98227"/>
                </a:cubicBezTo>
                <a:lnTo>
                  <a:pt x="1035174" y="107231"/>
                </a:lnTo>
                <a:cubicBezTo>
                  <a:pt x="1030262" y="113506"/>
                  <a:pt x="1023032" y="122238"/>
                  <a:pt x="1013482" y="133425"/>
                </a:cubicBezTo>
                <a:cubicBezTo>
                  <a:pt x="1008843" y="137790"/>
                  <a:pt x="999566" y="142838"/>
                  <a:pt x="985651" y="148568"/>
                </a:cubicBezTo>
                <a:cubicBezTo>
                  <a:pt x="970098" y="155116"/>
                  <a:pt x="957820" y="158118"/>
                  <a:pt x="948816" y="157572"/>
                </a:cubicBezTo>
                <a:lnTo>
                  <a:pt x="927124" y="156753"/>
                </a:lnTo>
                <a:cubicBezTo>
                  <a:pt x="921940" y="157845"/>
                  <a:pt x="919621" y="162620"/>
                  <a:pt x="920167" y="171078"/>
                </a:cubicBezTo>
                <a:cubicBezTo>
                  <a:pt x="920167" y="178445"/>
                  <a:pt x="921122" y="184584"/>
                  <a:pt x="923032" y="189496"/>
                </a:cubicBezTo>
                <a:cubicBezTo>
                  <a:pt x="925760" y="196863"/>
                  <a:pt x="927397" y="201637"/>
                  <a:pt x="927943" y="203820"/>
                </a:cubicBezTo>
                <a:cubicBezTo>
                  <a:pt x="929580" y="211460"/>
                  <a:pt x="934287" y="217940"/>
                  <a:pt x="942063" y="223261"/>
                </a:cubicBezTo>
                <a:cubicBezTo>
                  <a:pt x="949839" y="228582"/>
                  <a:pt x="957138" y="231515"/>
                  <a:pt x="963959" y="232060"/>
                </a:cubicBezTo>
                <a:cubicBezTo>
                  <a:pt x="974055" y="231515"/>
                  <a:pt x="993291" y="223193"/>
                  <a:pt x="1021667" y="207094"/>
                </a:cubicBezTo>
                <a:cubicBezTo>
                  <a:pt x="1030876" y="200751"/>
                  <a:pt x="1043922" y="190493"/>
                  <a:pt x="1060805" y="176322"/>
                </a:cubicBezTo>
                <a:lnTo>
                  <a:pt x="1068688" y="169605"/>
                </a:lnTo>
                <a:lnTo>
                  <a:pt x="1068606" y="162739"/>
                </a:lnTo>
                <a:cubicBezTo>
                  <a:pt x="1068351" y="150768"/>
                  <a:pt x="1067711" y="135266"/>
                  <a:pt x="1066688" y="116235"/>
                </a:cubicBezTo>
                <a:cubicBezTo>
                  <a:pt x="1065324" y="90860"/>
                  <a:pt x="1064642" y="71624"/>
                  <a:pt x="1064642" y="58527"/>
                </a:cubicBezTo>
                <a:cubicBezTo>
                  <a:pt x="1064642" y="57435"/>
                  <a:pt x="1063959" y="55935"/>
                  <a:pt x="1062595" y="54025"/>
                </a:cubicBezTo>
                <a:cubicBezTo>
                  <a:pt x="1061231" y="52115"/>
                  <a:pt x="1060549" y="50068"/>
                  <a:pt x="1060549" y="47886"/>
                </a:cubicBezTo>
                <a:cubicBezTo>
                  <a:pt x="1060549" y="48431"/>
                  <a:pt x="1062459" y="44202"/>
                  <a:pt x="1066279" y="35198"/>
                </a:cubicBezTo>
                <a:cubicBezTo>
                  <a:pt x="1087561" y="16917"/>
                  <a:pt x="1103523" y="7776"/>
                  <a:pt x="1114164" y="7776"/>
                </a:cubicBezTo>
                <a:cubicBezTo>
                  <a:pt x="1125351" y="7776"/>
                  <a:pt x="1134355" y="11869"/>
                  <a:pt x="1141176" y="20055"/>
                </a:cubicBezTo>
                <a:cubicBezTo>
                  <a:pt x="1143359" y="26330"/>
                  <a:pt x="1146361" y="35607"/>
                  <a:pt x="1150181" y="47886"/>
                </a:cubicBezTo>
                <a:cubicBezTo>
                  <a:pt x="1148543" y="49523"/>
                  <a:pt x="1147998" y="54025"/>
                  <a:pt x="1148543" y="61392"/>
                </a:cubicBezTo>
                <a:lnTo>
                  <a:pt x="1148543" y="89632"/>
                </a:lnTo>
                <a:cubicBezTo>
                  <a:pt x="1148543" y="91269"/>
                  <a:pt x="1147861" y="94884"/>
                  <a:pt x="1146497" y="100478"/>
                </a:cubicBezTo>
                <a:cubicBezTo>
                  <a:pt x="1145133" y="106071"/>
                  <a:pt x="1144451" y="110369"/>
                  <a:pt x="1144451" y="113370"/>
                </a:cubicBezTo>
                <a:lnTo>
                  <a:pt x="1144451" y="147749"/>
                </a:lnTo>
                <a:cubicBezTo>
                  <a:pt x="1144451" y="174489"/>
                  <a:pt x="1144996" y="191133"/>
                  <a:pt x="1146088" y="197681"/>
                </a:cubicBezTo>
                <a:cubicBezTo>
                  <a:pt x="1147179" y="202320"/>
                  <a:pt x="1148816" y="209959"/>
                  <a:pt x="1150999" y="220601"/>
                </a:cubicBezTo>
                <a:cubicBezTo>
                  <a:pt x="1152636" y="221146"/>
                  <a:pt x="1153182" y="221419"/>
                  <a:pt x="1152636" y="221419"/>
                </a:cubicBezTo>
                <a:cubicBezTo>
                  <a:pt x="1158912" y="221419"/>
                  <a:pt x="1170917" y="206822"/>
                  <a:pt x="1188653" y="177627"/>
                </a:cubicBezTo>
                <a:cubicBezTo>
                  <a:pt x="1211026" y="140246"/>
                  <a:pt x="1222486" y="121283"/>
                  <a:pt x="1223032" y="120737"/>
                </a:cubicBezTo>
                <a:cubicBezTo>
                  <a:pt x="1226579" y="113916"/>
                  <a:pt x="1232172" y="104093"/>
                  <a:pt x="1239812" y="91269"/>
                </a:cubicBezTo>
                <a:cubicBezTo>
                  <a:pt x="1259458" y="71897"/>
                  <a:pt x="1276511" y="62210"/>
                  <a:pt x="1290972" y="62210"/>
                </a:cubicBezTo>
                <a:cubicBezTo>
                  <a:pt x="1301613" y="62210"/>
                  <a:pt x="1310276" y="67190"/>
                  <a:pt x="1316961" y="77149"/>
                </a:cubicBezTo>
                <a:cubicBezTo>
                  <a:pt x="1323646" y="87108"/>
                  <a:pt x="1326988" y="97408"/>
                  <a:pt x="1326988" y="108049"/>
                </a:cubicBezTo>
                <a:cubicBezTo>
                  <a:pt x="1326988" y="118691"/>
                  <a:pt x="1327807" y="133561"/>
                  <a:pt x="1329444" y="152661"/>
                </a:cubicBezTo>
                <a:cubicBezTo>
                  <a:pt x="1335174" y="169850"/>
                  <a:pt x="1340494" y="187449"/>
                  <a:pt x="1345406" y="205457"/>
                </a:cubicBezTo>
                <a:cubicBezTo>
                  <a:pt x="1357684" y="239018"/>
                  <a:pt x="1368325" y="255798"/>
                  <a:pt x="1377329" y="255798"/>
                </a:cubicBezTo>
                <a:cubicBezTo>
                  <a:pt x="1383605" y="255798"/>
                  <a:pt x="1391108" y="251569"/>
                  <a:pt x="1399840" y="243111"/>
                </a:cubicBezTo>
                <a:cubicBezTo>
                  <a:pt x="1406115" y="237108"/>
                  <a:pt x="1412254" y="230696"/>
                  <a:pt x="1418257" y="223875"/>
                </a:cubicBezTo>
                <a:cubicBezTo>
                  <a:pt x="1421804" y="224966"/>
                  <a:pt x="1423305" y="225512"/>
                  <a:pt x="1422759" y="225512"/>
                </a:cubicBezTo>
                <a:lnTo>
                  <a:pt x="1422759" y="228786"/>
                </a:lnTo>
                <a:cubicBezTo>
                  <a:pt x="1422759" y="230423"/>
                  <a:pt x="1421327" y="234039"/>
                  <a:pt x="1418462" y="239632"/>
                </a:cubicBezTo>
                <a:cubicBezTo>
                  <a:pt x="1415597" y="245225"/>
                  <a:pt x="1410072" y="253616"/>
                  <a:pt x="1401886" y="264803"/>
                </a:cubicBezTo>
                <a:cubicBezTo>
                  <a:pt x="1399976" y="265348"/>
                  <a:pt x="1398475" y="266440"/>
                  <a:pt x="1397384" y="268077"/>
                </a:cubicBezTo>
                <a:cubicBezTo>
                  <a:pt x="1396838" y="268895"/>
                  <a:pt x="1396293" y="268895"/>
                  <a:pt x="1395747" y="268077"/>
                </a:cubicBezTo>
                <a:cubicBezTo>
                  <a:pt x="1389744" y="273807"/>
                  <a:pt x="1381695" y="276672"/>
                  <a:pt x="1371600" y="276672"/>
                </a:cubicBezTo>
                <a:cubicBezTo>
                  <a:pt x="1371054" y="276672"/>
                  <a:pt x="1369485" y="277081"/>
                  <a:pt x="1366893" y="277899"/>
                </a:cubicBezTo>
                <a:cubicBezTo>
                  <a:pt x="1364301" y="278718"/>
                  <a:pt x="1362459" y="278854"/>
                  <a:pt x="1361368" y="278309"/>
                </a:cubicBezTo>
                <a:cubicBezTo>
                  <a:pt x="1359731" y="277217"/>
                  <a:pt x="1354137" y="276672"/>
                  <a:pt x="1344587" y="276672"/>
                </a:cubicBezTo>
                <a:cubicBezTo>
                  <a:pt x="1339130" y="276672"/>
                  <a:pt x="1328762" y="272170"/>
                  <a:pt x="1313482" y="263165"/>
                </a:cubicBezTo>
                <a:cubicBezTo>
                  <a:pt x="1300658" y="256071"/>
                  <a:pt x="1292882" y="251024"/>
                  <a:pt x="1290153" y="248022"/>
                </a:cubicBezTo>
                <a:cubicBezTo>
                  <a:pt x="1285242" y="240382"/>
                  <a:pt x="1279376" y="232606"/>
                  <a:pt x="1272554" y="224693"/>
                </a:cubicBezTo>
                <a:cubicBezTo>
                  <a:pt x="1261913" y="193315"/>
                  <a:pt x="1253864" y="162893"/>
                  <a:pt x="1248407" y="133425"/>
                </a:cubicBezTo>
                <a:cubicBezTo>
                  <a:pt x="1247316" y="133970"/>
                  <a:pt x="1242268" y="142565"/>
                  <a:pt x="1233264" y="159209"/>
                </a:cubicBezTo>
                <a:cubicBezTo>
                  <a:pt x="1228080" y="159209"/>
                  <a:pt x="1222759" y="167395"/>
                  <a:pt x="1217302" y="183766"/>
                </a:cubicBezTo>
                <a:cubicBezTo>
                  <a:pt x="1202841" y="205594"/>
                  <a:pt x="1195610" y="216508"/>
                  <a:pt x="1195610" y="216508"/>
                </a:cubicBezTo>
                <a:cubicBezTo>
                  <a:pt x="1196702" y="216508"/>
                  <a:pt x="1196156" y="216099"/>
                  <a:pt x="1193973" y="215280"/>
                </a:cubicBezTo>
                <a:cubicBezTo>
                  <a:pt x="1193428" y="217190"/>
                  <a:pt x="1193155" y="220328"/>
                  <a:pt x="1193155" y="224693"/>
                </a:cubicBezTo>
                <a:cubicBezTo>
                  <a:pt x="1190153" y="224693"/>
                  <a:pt x="1186606" y="228582"/>
                  <a:pt x="1182513" y="236358"/>
                </a:cubicBezTo>
                <a:cubicBezTo>
                  <a:pt x="1178421" y="244134"/>
                  <a:pt x="1166006" y="250341"/>
                  <a:pt x="1145269" y="254980"/>
                </a:cubicBezTo>
                <a:cubicBezTo>
                  <a:pt x="1128352" y="252797"/>
                  <a:pt x="1111367" y="243179"/>
                  <a:pt x="1094314" y="226126"/>
                </a:cubicBezTo>
                <a:cubicBezTo>
                  <a:pt x="1085787" y="217599"/>
                  <a:pt x="1079393" y="208953"/>
                  <a:pt x="1075129" y="200188"/>
                </a:cubicBezTo>
                <a:lnTo>
                  <a:pt x="1070976" y="182879"/>
                </a:lnTo>
                <a:lnTo>
                  <a:pt x="1069144" y="184993"/>
                </a:lnTo>
                <a:cubicBezTo>
                  <a:pt x="1064914" y="190041"/>
                  <a:pt x="1060003" y="196044"/>
                  <a:pt x="1054410" y="203002"/>
                </a:cubicBezTo>
                <a:cubicBezTo>
                  <a:pt x="1044860" y="212006"/>
                  <a:pt x="1029512" y="224148"/>
                  <a:pt x="1008366" y="239427"/>
                </a:cubicBezTo>
                <a:cubicBezTo>
                  <a:pt x="987220" y="254707"/>
                  <a:pt x="969553" y="261528"/>
                  <a:pt x="955364" y="259891"/>
                </a:cubicBezTo>
                <a:cubicBezTo>
                  <a:pt x="954819" y="259891"/>
                  <a:pt x="953182" y="259618"/>
                  <a:pt x="950453" y="259073"/>
                </a:cubicBezTo>
                <a:cubicBezTo>
                  <a:pt x="947179" y="259073"/>
                  <a:pt x="945269" y="259073"/>
                  <a:pt x="944723" y="259073"/>
                </a:cubicBezTo>
                <a:cubicBezTo>
                  <a:pt x="939539" y="259073"/>
                  <a:pt x="935174" y="258391"/>
                  <a:pt x="931626" y="257026"/>
                </a:cubicBezTo>
                <a:cubicBezTo>
                  <a:pt x="928079" y="255662"/>
                  <a:pt x="921531" y="253206"/>
                  <a:pt x="911981" y="249659"/>
                </a:cubicBezTo>
                <a:cubicBezTo>
                  <a:pt x="886879" y="233015"/>
                  <a:pt x="870644" y="207913"/>
                  <a:pt x="863277" y="174352"/>
                </a:cubicBezTo>
                <a:cubicBezTo>
                  <a:pt x="863004" y="174079"/>
                  <a:pt x="862765" y="173210"/>
                  <a:pt x="862561" y="171743"/>
                </a:cubicBezTo>
                <a:lnTo>
                  <a:pt x="862076" y="165874"/>
                </a:lnTo>
                <a:lnTo>
                  <a:pt x="828972" y="184584"/>
                </a:lnTo>
                <a:cubicBezTo>
                  <a:pt x="821332" y="188404"/>
                  <a:pt x="813829" y="192224"/>
                  <a:pt x="806462" y="196044"/>
                </a:cubicBezTo>
                <a:cubicBezTo>
                  <a:pt x="793638" y="204502"/>
                  <a:pt x="786953" y="212142"/>
                  <a:pt x="786407" y="218964"/>
                </a:cubicBezTo>
                <a:lnTo>
                  <a:pt x="784770" y="245567"/>
                </a:lnTo>
                <a:cubicBezTo>
                  <a:pt x="784770" y="247204"/>
                  <a:pt x="783474" y="250955"/>
                  <a:pt x="780882" y="256822"/>
                </a:cubicBezTo>
                <a:cubicBezTo>
                  <a:pt x="778290" y="262688"/>
                  <a:pt x="776994" y="267395"/>
                  <a:pt x="776994" y="270942"/>
                </a:cubicBezTo>
                <a:lnTo>
                  <a:pt x="776994" y="280764"/>
                </a:lnTo>
                <a:cubicBezTo>
                  <a:pt x="775902" y="285949"/>
                  <a:pt x="773720" y="292906"/>
                  <a:pt x="770446" y="301638"/>
                </a:cubicBezTo>
                <a:cubicBezTo>
                  <a:pt x="769354" y="304093"/>
                  <a:pt x="768808" y="309141"/>
                  <a:pt x="768808" y="316781"/>
                </a:cubicBezTo>
                <a:cubicBezTo>
                  <a:pt x="766626" y="320874"/>
                  <a:pt x="764033" y="326740"/>
                  <a:pt x="761032" y="334380"/>
                </a:cubicBezTo>
                <a:cubicBezTo>
                  <a:pt x="757758" y="346658"/>
                  <a:pt x="751892" y="361528"/>
                  <a:pt x="743433" y="378991"/>
                </a:cubicBezTo>
                <a:cubicBezTo>
                  <a:pt x="732246" y="401365"/>
                  <a:pt x="725834" y="414734"/>
                  <a:pt x="724197" y="419100"/>
                </a:cubicBezTo>
                <a:cubicBezTo>
                  <a:pt x="719286" y="427013"/>
                  <a:pt x="714033" y="435130"/>
                  <a:pt x="708440" y="443452"/>
                </a:cubicBezTo>
                <a:cubicBezTo>
                  <a:pt x="702847" y="451774"/>
                  <a:pt x="700323" y="459891"/>
                  <a:pt x="700868" y="467804"/>
                </a:cubicBezTo>
                <a:cubicBezTo>
                  <a:pt x="698140" y="470533"/>
                  <a:pt x="696776" y="476399"/>
                  <a:pt x="696776" y="485403"/>
                </a:cubicBezTo>
                <a:cubicBezTo>
                  <a:pt x="696776" y="488132"/>
                  <a:pt x="695343" y="492020"/>
                  <a:pt x="692478" y="497067"/>
                </a:cubicBezTo>
                <a:cubicBezTo>
                  <a:pt x="689613" y="502115"/>
                  <a:pt x="687908" y="505730"/>
                  <a:pt x="687362" y="507913"/>
                </a:cubicBezTo>
                <a:cubicBezTo>
                  <a:pt x="673992" y="518009"/>
                  <a:pt x="662533" y="523057"/>
                  <a:pt x="652983" y="523057"/>
                </a:cubicBezTo>
                <a:cubicBezTo>
                  <a:pt x="642887" y="523057"/>
                  <a:pt x="632860" y="517600"/>
                  <a:pt x="622901" y="506685"/>
                </a:cubicBezTo>
                <a:cubicBezTo>
                  <a:pt x="612942" y="495771"/>
                  <a:pt x="607962" y="485539"/>
                  <a:pt x="607962" y="475990"/>
                </a:cubicBezTo>
                <a:cubicBezTo>
                  <a:pt x="607962" y="473807"/>
                  <a:pt x="607621" y="470328"/>
                  <a:pt x="606939" y="465553"/>
                </a:cubicBezTo>
                <a:cubicBezTo>
                  <a:pt x="606257" y="460778"/>
                  <a:pt x="605916" y="457299"/>
                  <a:pt x="605916" y="455117"/>
                </a:cubicBezTo>
                <a:cubicBezTo>
                  <a:pt x="605916" y="426194"/>
                  <a:pt x="611782" y="403002"/>
                  <a:pt x="623515" y="385539"/>
                </a:cubicBezTo>
                <a:cubicBezTo>
                  <a:pt x="623515" y="380082"/>
                  <a:pt x="624675" y="374557"/>
                  <a:pt x="626994" y="368964"/>
                </a:cubicBezTo>
                <a:cubicBezTo>
                  <a:pt x="629313" y="363370"/>
                  <a:pt x="630473" y="360028"/>
                  <a:pt x="630473" y="358936"/>
                </a:cubicBezTo>
                <a:lnTo>
                  <a:pt x="630473" y="347067"/>
                </a:lnTo>
                <a:cubicBezTo>
                  <a:pt x="638113" y="323602"/>
                  <a:pt x="651755" y="298227"/>
                  <a:pt x="671400" y="270942"/>
                </a:cubicBezTo>
                <a:cubicBezTo>
                  <a:pt x="679313" y="261938"/>
                  <a:pt x="691864" y="248977"/>
                  <a:pt x="709054" y="232060"/>
                </a:cubicBezTo>
                <a:cubicBezTo>
                  <a:pt x="716967" y="225512"/>
                  <a:pt x="724879" y="218827"/>
                  <a:pt x="732792" y="212006"/>
                </a:cubicBezTo>
                <a:lnTo>
                  <a:pt x="732792" y="194407"/>
                </a:lnTo>
                <a:cubicBezTo>
                  <a:pt x="733338" y="191133"/>
                  <a:pt x="733201" y="185880"/>
                  <a:pt x="732383" y="178650"/>
                </a:cubicBezTo>
                <a:cubicBezTo>
                  <a:pt x="731564" y="171419"/>
                  <a:pt x="731155" y="167258"/>
                  <a:pt x="731155" y="166167"/>
                </a:cubicBezTo>
                <a:cubicBezTo>
                  <a:pt x="731155" y="157163"/>
                  <a:pt x="727744" y="144884"/>
                  <a:pt x="720923" y="129332"/>
                </a:cubicBezTo>
                <a:cubicBezTo>
                  <a:pt x="713010" y="109686"/>
                  <a:pt x="704006" y="99864"/>
                  <a:pt x="693911" y="99864"/>
                </a:cubicBezTo>
                <a:lnTo>
                  <a:pt x="684088" y="99864"/>
                </a:lnTo>
                <a:cubicBezTo>
                  <a:pt x="673992" y="99864"/>
                  <a:pt x="659327" y="106685"/>
                  <a:pt x="640091" y="120328"/>
                </a:cubicBezTo>
                <a:cubicBezTo>
                  <a:pt x="620855" y="133970"/>
                  <a:pt x="610964" y="144748"/>
                  <a:pt x="610418" y="152661"/>
                </a:cubicBezTo>
                <a:cubicBezTo>
                  <a:pt x="606871" y="153752"/>
                  <a:pt x="603460" y="157504"/>
                  <a:pt x="600186" y="163916"/>
                </a:cubicBezTo>
                <a:cubicBezTo>
                  <a:pt x="596912" y="170328"/>
                  <a:pt x="593911" y="176399"/>
                  <a:pt x="591182" y="182129"/>
                </a:cubicBezTo>
                <a:cubicBezTo>
                  <a:pt x="591182" y="182129"/>
                  <a:pt x="587771" y="185948"/>
                  <a:pt x="580950" y="193588"/>
                </a:cubicBezTo>
                <a:cubicBezTo>
                  <a:pt x="577130" y="198227"/>
                  <a:pt x="575220" y="202456"/>
                  <a:pt x="575220" y="206276"/>
                </a:cubicBezTo>
                <a:cubicBezTo>
                  <a:pt x="575220" y="210641"/>
                  <a:pt x="575493" y="214803"/>
                  <a:pt x="576039" y="218759"/>
                </a:cubicBezTo>
                <a:cubicBezTo>
                  <a:pt x="576584" y="222715"/>
                  <a:pt x="576857" y="225512"/>
                  <a:pt x="576857" y="227149"/>
                </a:cubicBezTo>
                <a:cubicBezTo>
                  <a:pt x="576857" y="226603"/>
                  <a:pt x="574265" y="233015"/>
                  <a:pt x="569081" y="246385"/>
                </a:cubicBezTo>
                <a:cubicBezTo>
                  <a:pt x="558440" y="246385"/>
                  <a:pt x="553392" y="247204"/>
                  <a:pt x="553938" y="248841"/>
                </a:cubicBezTo>
                <a:cubicBezTo>
                  <a:pt x="549572" y="246112"/>
                  <a:pt x="542614" y="242838"/>
                  <a:pt x="533065" y="239018"/>
                </a:cubicBezTo>
                <a:cubicBezTo>
                  <a:pt x="528699" y="233834"/>
                  <a:pt x="524265" y="228786"/>
                  <a:pt x="519763" y="223875"/>
                </a:cubicBezTo>
                <a:lnTo>
                  <a:pt x="517232" y="217892"/>
                </a:lnTo>
                <a:lnTo>
                  <a:pt x="502202" y="232367"/>
                </a:lnTo>
                <a:cubicBezTo>
                  <a:pt x="490469" y="242258"/>
                  <a:pt x="477167" y="252251"/>
                  <a:pt x="462297" y="262347"/>
                </a:cubicBezTo>
                <a:cubicBezTo>
                  <a:pt x="459023" y="263438"/>
                  <a:pt x="453702" y="263984"/>
                  <a:pt x="446335" y="263984"/>
                </a:cubicBezTo>
                <a:cubicBezTo>
                  <a:pt x="444698" y="262893"/>
                  <a:pt x="441697" y="261528"/>
                  <a:pt x="437331" y="259891"/>
                </a:cubicBezTo>
                <a:cubicBezTo>
                  <a:pt x="426144" y="257163"/>
                  <a:pt x="415639" y="250205"/>
                  <a:pt x="405817" y="239018"/>
                </a:cubicBezTo>
                <a:cubicBezTo>
                  <a:pt x="395994" y="227831"/>
                  <a:pt x="391083" y="216644"/>
                  <a:pt x="391083" y="205457"/>
                </a:cubicBezTo>
                <a:cubicBezTo>
                  <a:pt x="391083" y="190451"/>
                  <a:pt x="388900" y="180628"/>
                  <a:pt x="384534" y="175989"/>
                </a:cubicBezTo>
                <a:cubicBezTo>
                  <a:pt x="376622" y="185539"/>
                  <a:pt x="363934" y="200955"/>
                  <a:pt x="346471" y="222238"/>
                </a:cubicBezTo>
                <a:cubicBezTo>
                  <a:pt x="339377" y="231242"/>
                  <a:pt x="324643" y="245157"/>
                  <a:pt x="302270" y="263984"/>
                </a:cubicBezTo>
                <a:cubicBezTo>
                  <a:pt x="292720" y="268077"/>
                  <a:pt x="285216" y="269850"/>
                  <a:pt x="279759" y="269305"/>
                </a:cubicBezTo>
                <a:cubicBezTo>
                  <a:pt x="275667" y="268486"/>
                  <a:pt x="270892" y="266167"/>
                  <a:pt x="265435" y="262347"/>
                </a:cubicBezTo>
                <a:cubicBezTo>
                  <a:pt x="258068" y="256890"/>
                  <a:pt x="254111" y="253888"/>
                  <a:pt x="253566" y="253343"/>
                </a:cubicBezTo>
                <a:cubicBezTo>
                  <a:pt x="244698" y="245430"/>
                  <a:pt x="237877" y="233834"/>
                  <a:pt x="233102" y="218554"/>
                </a:cubicBezTo>
                <a:lnTo>
                  <a:pt x="230675" y="207480"/>
                </a:lnTo>
                <a:lnTo>
                  <a:pt x="228786" y="210369"/>
                </a:lnTo>
                <a:cubicBezTo>
                  <a:pt x="226603" y="215007"/>
                  <a:pt x="218008" y="224830"/>
                  <a:pt x="203001" y="239837"/>
                </a:cubicBezTo>
                <a:cubicBezTo>
                  <a:pt x="186084" y="255935"/>
                  <a:pt x="173806" y="265758"/>
                  <a:pt x="166166" y="269305"/>
                </a:cubicBezTo>
                <a:lnTo>
                  <a:pt x="155934" y="269305"/>
                </a:lnTo>
                <a:cubicBezTo>
                  <a:pt x="147476" y="269305"/>
                  <a:pt x="136835" y="262415"/>
                  <a:pt x="124011" y="248636"/>
                </a:cubicBezTo>
                <a:cubicBezTo>
                  <a:pt x="111187" y="234857"/>
                  <a:pt x="104775" y="224148"/>
                  <a:pt x="104775" y="216508"/>
                </a:cubicBezTo>
                <a:cubicBezTo>
                  <a:pt x="104775" y="212961"/>
                  <a:pt x="104229" y="202865"/>
                  <a:pt x="103137" y="186221"/>
                </a:cubicBezTo>
                <a:lnTo>
                  <a:pt x="104775" y="160846"/>
                </a:lnTo>
                <a:cubicBezTo>
                  <a:pt x="104229" y="160846"/>
                  <a:pt x="103683" y="160300"/>
                  <a:pt x="103137" y="159209"/>
                </a:cubicBezTo>
                <a:cubicBezTo>
                  <a:pt x="102592" y="158118"/>
                  <a:pt x="102046" y="157572"/>
                  <a:pt x="101500" y="157572"/>
                </a:cubicBezTo>
                <a:cubicBezTo>
                  <a:pt x="101500" y="157572"/>
                  <a:pt x="97749" y="160232"/>
                  <a:pt x="90245" y="165553"/>
                </a:cubicBezTo>
                <a:cubicBezTo>
                  <a:pt x="82742" y="170873"/>
                  <a:pt x="75307" y="173534"/>
                  <a:pt x="67940" y="173534"/>
                </a:cubicBezTo>
                <a:cubicBezTo>
                  <a:pt x="60573" y="173534"/>
                  <a:pt x="55798" y="171897"/>
                  <a:pt x="53615" y="168622"/>
                </a:cubicBezTo>
                <a:cubicBezTo>
                  <a:pt x="47612" y="167531"/>
                  <a:pt x="39290" y="164120"/>
                  <a:pt x="28649" y="158390"/>
                </a:cubicBezTo>
                <a:cubicBezTo>
                  <a:pt x="12824" y="141201"/>
                  <a:pt x="4911" y="132060"/>
                  <a:pt x="4911" y="130969"/>
                </a:cubicBezTo>
                <a:cubicBezTo>
                  <a:pt x="1637" y="110778"/>
                  <a:pt x="0" y="102319"/>
                  <a:pt x="0" y="105594"/>
                </a:cubicBezTo>
                <a:lnTo>
                  <a:pt x="0" y="93725"/>
                </a:lnTo>
                <a:cubicBezTo>
                  <a:pt x="0" y="86630"/>
                  <a:pt x="2455" y="78854"/>
                  <a:pt x="7367" y="70396"/>
                </a:cubicBezTo>
                <a:cubicBezTo>
                  <a:pt x="15825" y="56480"/>
                  <a:pt x="20600" y="49113"/>
                  <a:pt x="21691" y="48295"/>
                </a:cubicBezTo>
                <a:cubicBezTo>
                  <a:pt x="22783" y="47476"/>
                  <a:pt x="27558" y="44270"/>
                  <a:pt x="36016" y="38677"/>
                </a:cubicBezTo>
                <a:cubicBezTo>
                  <a:pt x="44474" y="33083"/>
                  <a:pt x="49249" y="30287"/>
                  <a:pt x="50341" y="30287"/>
                </a:cubicBezTo>
                <a:cubicBezTo>
                  <a:pt x="52523" y="31378"/>
                  <a:pt x="53342" y="31924"/>
                  <a:pt x="52796" y="31924"/>
                </a:cubicBezTo>
                <a:cubicBezTo>
                  <a:pt x="53342" y="31924"/>
                  <a:pt x="55866" y="30832"/>
                  <a:pt x="60368" y="28650"/>
                </a:cubicBezTo>
                <a:cubicBezTo>
                  <a:pt x="64870" y="26467"/>
                  <a:pt x="67394" y="25375"/>
                  <a:pt x="67940" y="25375"/>
                </a:cubicBezTo>
                <a:cubicBezTo>
                  <a:pt x="76398" y="29195"/>
                  <a:pt x="83629" y="33015"/>
                  <a:pt x="89631" y="36835"/>
                </a:cubicBezTo>
                <a:cubicBezTo>
                  <a:pt x="91814" y="37381"/>
                  <a:pt x="94133" y="41337"/>
                  <a:pt x="96589" y="48704"/>
                </a:cubicBezTo>
                <a:lnTo>
                  <a:pt x="96589" y="58527"/>
                </a:lnTo>
                <a:cubicBezTo>
                  <a:pt x="96589" y="59345"/>
                  <a:pt x="96589" y="60573"/>
                  <a:pt x="96589" y="62210"/>
                </a:cubicBezTo>
                <a:cubicBezTo>
                  <a:pt x="95771" y="63847"/>
                  <a:pt x="95361" y="65485"/>
                  <a:pt x="95361" y="67122"/>
                </a:cubicBezTo>
                <a:cubicBezTo>
                  <a:pt x="95361" y="68759"/>
                  <a:pt x="93178" y="74352"/>
                  <a:pt x="88813" y="83902"/>
                </a:cubicBezTo>
                <a:cubicBezTo>
                  <a:pt x="82810" y="88813"/>
                  <a:pt x="76398" y="93588"/>
                  <a:pt x="69577" y="98227"/>
                </a:cubicBezTo>
                <a:cubicBezTo>
                  <a:pt x="65211" y="102592"/>
                  <a:pt x="63028" y="108459"/>
                  <a:pt x="63028" y="115826"/>
                </a:cubicBezTo>
                <a:cubicBezTo>
                  <a:pt x="63028" y="124830"/>
                  <a:pt x="65484" y="132333"/>
                  <a:pt x="70395" y="138336"/>
                </a:cubicBezTo>
                <a:cubicBezTo>
                  <a:pt x="69850" y="139427"/>
                  <a:pt x="69850" y="140792"/>
                  <a:pt x="70395" y="142429"/>
                </a:cubicBezTo>
                <a:cubicBezTo>
                  <a:pt x="70941" y="144066"/>
                  <a:pt x="71759" y="144884"/>
                  <a:pt x="72851" y="144884"/>
                </a:cubicBezTo>
                <a:cubicBezTo>
                  <a:pt x="75034" y="144884"/>
                  <a:pt x="79195" y="142838"/>
                  <a:pt x="85334" y="138745"/>
                </a:cubicBezTo>
                <a:cubicBezTo>
                  <a:pt x="91473" y="134652"/>
                  <a:pt x="95771" y="130560"/>
                  <a:pt x="98226" y="126467"/>
                </a:cubicBezTo>
                <a:cubicBezTo>
                  <a:pt x="98226" y="127558"/>
                  <a:pt x="96726" y="123193"/>
                  <a:pt x="93724" y="113370"/>
                </a:cubicBezTo>
                <a:cubicBezTo>
                  <a:pt x="93724" y="112279"/>
                  <a:pt x="98090" y="108322"/>
                  <a:pt x="106821" y="101501"/>
                </a:cubicBezTo>
                <a:cubicBezTo>
                  <a:pt x="115552" y="94680"/>
                  <a:pt x="120600" y="90723"/>
                  <a:pt x="121964" y="89632"/>
                </a:cubicBezTo>
                <a:cubicBezTo>
                  <a:pt x="123329" y="88540"/>
                  <a:pt x="126398" y="87313"/>
                  <a:pt x="131173" y="85948"/>
                </a:cubicBezTo>
                <a:cubicBezTo>
                  <a:pt x="135948" y="84584"/>
                  <a:pt x="139427" y="83629"/>
                  <a:pt x="141610" y="83083"/>
                </a:cubicBezTo>
                <a:lnTo>
                  <a:pt x="153479" y="83083"/>
                </a:lnTo>
                <a:cubicBezTo>
                  <a:pt x="157844" y="83083"/>
                  <a:pt x="161732" y="85334"/>
                  <a:pt x="165143" y="89837"/>
                </a:cubicBezTo>
                <a:cubicBezTo>
                  <a:pt x="168554" y="94339"/>
                  <a:pt x="170259" y="98500"/>
                  <a:pt x="170259" y="102319"/>
                </a:cubicBezTo>
                <a:cubicBezTo>
                  <a:pt x="170259" y="103411"/>
                  <a:pt x="169986" y="106071"/>
                  <a:pt x="169440" y="110300"/>
                </a:cubicBezTo>
                <a:cubicBezTo>
                  <a:pt x="168895" y="114530"/>
                  <a:pt x="168622" y="117463"/>
                  <a:pt x="168622" y="119100"/>
                </a:cubicBezTo>
                <a:cubicBezTo>
                  <a:pt x="168622" y="122374"/>
                  <a:pt x="168076" y="126876"/>
                  <a:pt x="166985" y="132606"/>
                </a:cubicBezTo>
                <a:lnTo>
                  <a:pt x="166166" y="170260"/>
                </a:lnTo>
                <a:cubicBezTo>
                  <a:pt x="164802" y="173534"/>
                  <a:pt x="164120" y="177763"/>
                  <a:pt x="164120" y="182947"/>
                </a:cubicBezTo>
                <a:cubicBezTo>
                  <a:pt x="164120" y="184584"/>
                  <a:pt x="164461" y="187313"/>
                  <a:pt x="165143" y="191133"/>
                </a:cubicBezTo>
                <a:cubicBezTo>
                  <a:pt x="165825" y="194953"/>
                  <a:pt x="166166" y="197135"/>
                  <a:pt x="166166" y="197681"/>
                </a:cubicBezTo>
                <a:lnTo>
                  <a:pt x="164938" y="207094"/>
                </a:lnTo>
                <a:cubicBezTo>
                  <a:pt x="167394" y="219373"/>
                  <a:pt x="169440" y="225512"/>
                  <a:pt x="171078" y="225512"/>
                </a:cubicBezTo>
                <a:cubicBezTo>
                  <a:pt x="182265" y="224421"/>
                  <a:pt x="199591" y="211869"/>
                  <a:pt x="223056" y="187858"/>
                </a:cubicBezTo>
                <a:lnTo>
                  <a:pt x="226711" y="183564"/>
                </a:lnTo>
                <a:lnTo>
                  <a:pt x="224916" y="161665"/>
                </a:lnTo>
                <a:cubicBezTo>
                  <a:pt x="226826" y="159482"/>
                  <a:pt x="227099" y="156753"/>
                  <a:pt x="225735" y="153479"/>
                </a:cubicBezTo>
                <a:lnTo>
                  <a:pt x="229418" y="115826"/>
                </a:lnTo>
                <a:cubicBezTo>
                  <a:pt x="232692" y="97272"/>
                  <a:pt x="231192" y="84038"/>
                  <a:pt x="224916" y="76126"/>
                </a:cubicBezTo>
                <a:cubicBezTo>
                  <a:pt x="220005" y="59482"/>
                  <a:pt x="219186" y="50341"/>
                  <a:pt x="222460" y="48704"/>
                </a:cubicBezTo>
                <a:cubicBezTo>
                  <a:pt x="226007" y="47067"/>
                  <a:pt x="228872" y="43997"/>
                  <a:pt x="231055" y="39495"/>
                </a:cubicBezTo>
                <a:cubicBezTo>
                  <a:pt x="233238" y="34993"/>
                  <a:pt x="236512" y="32469"/>
                  <a:pt x="240878" y="31924"/>
                </a:cubicBezTo>
                <a:cubicBezTo>
                  <a:pt x="244971" y="28650"/>
                  <a:pt x="249473" y="23602"/>
                  <a:pt x="254384" y="16781"/>
                </a:cubicBezTo>
                <a:cubicBezTo>
                  <a:pt x="261205" y="12415"/>
                  <a:pt x="271847" y="7094"/>
                  <a:pt x="286308" y="819"/>
                </a:cubicBezTo>
                <a:cubicBezTo>
                  <a:pt x="290128" y="1364"/>
                  <a:pt x="295448" y="1092"/>
                  <a:pt x="302270" y="0"/>
                </a:cubicBezTo>
                <a:close/>
                <a:moveTo>
                  <a:pt x="729109" y="255798"/>
                </a:moveTo>
                <a:cubicBezTo>
                  <a:pt x="726926" y="255798"/>
                  <a:pt x="720241" y="260846"/>
                  <a:pt x="709054" y="270942"/>
                </a:cubicBezTo>
                <a:cubicBezTo>
                  <a:pt x="685043" y="292497"/>
                  <a:pt x="666353" y="326467"/>
                  <a:pt x="652983" y="372852"/>
                </a:cubicBezTo>
                <a:cubicBezTo>
                  <a:pt x="651346" y="379127"/>
                  <a:pt x="650527" y="386221"/>
                  <a:pt x="650527" y="394134"/>
                </a:cubicBezTo>
                <a:cubicBezTo>
                  <a:pt x="655984" y="399591"/>
                  <a:pt x="660486" y="402320"/>
                  <a:pt x="664033" y="402320"/>
                </a:cubicBezTo>
                <a:cubicBezTo>
                  <a:pt x="670582" y="402320"/>
                  <a:pt x="683406" y="380492"/>
                  <a:pt x="702506" y="336835"/>
                </a:cubicBezTo>
                <a:cubicBezTo>
                  <a:pt x="720241" y="295089"/>
                  <a:pt x="729109" y="269987"/>
                  <a:pt x="729109" y="261528"/>
                </a:cubicBezTo>
                <a:lnTo>
                  <a:pt x="729109" y="255798"/>
                </a:lnTo>
                <a:close/>
                <a:moveTo>
                  <a:pt x="975828" y="50341"/>
                </a:moveTo>
                <a:cubicBezTo>
                  <a:pt x="941722" y="52524"/>
                  <a:pt x="922349" y="64529"/>
                  <a:pt x="917711" y="86358"/>
                </a:cubicBezTo>
                <a:cubicBezTo>
                  <a:pt x="921258" y="87995"/>
                  <a:pt x="926306" y="88813"/>
                  <a:pt x="932854" y="88813"/>
                </a:cubicBezTo>
                <a:cubicBezTo>
                  <a:pt x="942404" y="88813"/>
                  <a:pt x="952090" y="85198"/>
                  <a:pt x="961913" y="77967"/>
                </a:cubicBezTo>
                <a:cubicBezTo>
                  <a:pt x="971736" y="70737"/>
                  <a:pt x="976647" y="62347"/>
                  <a:pt x="976647" y="52797"/>
                </a:cubicBezTo>
                <a:cubicBezTo>
                  <a:pt x="976647" y="51706"/>
                  <a:pt x="976374" y="50887"/>
                  <a:pt x="975828" y="50341"/>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blipFill>
                <a:blip r:embed="rId5"/>
                <a:stretch>
                  <a:fillRect/>
                </a:stretch>
              </a:blipFill>
            </a:endParaRPr>
          </a:p>
        </p:txBody>
      </p:sp>
      <p:sp>
        <p:nvSpPr>
          <p:cNvPr id="18" name="Freeform: Shape 17">
            <a:extLst>
              <a:ext uri="{FF2B5EF4-FFF2-40B4-BE49-F238E27FC236}">
                <a16:creationId xmlns:a16="http://schemas.microsoft.com/office/drawing/2014/main" id="{D1E7D01C-C81F-4697-8C07-4D05A0EC6BAF}"/>
              </a:ext>
            </a:extLst>
          </p:cNvPr>
          <p:cNvSpPr/>
          <p:nvPr/>
        </p:nvSpPr>
        <p:spPr>
          <a:xfrm>
            <a:off x="4363252" y="5638076"/>
            <a:ext cx="96590" cy="92088"/>
          </a:xfrm>
          <a:custGeom>
            <a:avLst/>
            <a:gdLst/>
            <a:ahLst/>
            <a:cxnLst/>
            <a:rect l="l" t="t" r="r" b="b"/>
            <a:pathLst>
              <a:path w="96590" h="92088">
                <a:moveTo>
                  <a:pt x="31105" y="819"/>
                </a:moveTo>
                <a:cubicBezTo>
                  <a:pt x="37108" y="-272"/>
                  <a:pt x="42156" y="-272"/>
                  <a:pt x="46248" y="819"/>
                </a:cubicBezTo>
                <a:cubicBezTo>
                  <a:pt x="51705" y="2456"/>
                  <a:pt x="56276" y="3002"/>
                  <a:pt x="59959" y="2456"/>
                </a:cubicBezTo>
                <a:cubicBezTo>
                  <a:pt x="63643" y="1911"/>
                  <a:pt x="73534" y="9823"/>
                  <a:pt x="89632" y="26194"/>
                </a:cubicBezTo>
                <a:cubicBezTo>
                  <a:pt x="89632" y="28377"/>
                  <a:pt x="90791" y="33493"/>
                  <a:pt x="93111" y="41542"/>
                </a:cubicBezTo>
                <a:cubicBezTo>
                  <a:pt x="95430" y="49591"/>
                  <a:pt x="96590" y="54707"/>
                  <a:pt x="96590" y="56890"/>
                </a:cubicBezTo>
                <a:cubicBezTo>
                  <a:pt x="96590" y="68623"/>
                  <a:pt x="90723" y="77900"/>
                  <a:pt x="78991" y="84721"/>
                </a:cubicBezTo>
                <a:cubicBezTo>
                  <a:pt x="69986" y="89632"/>
                  <a:pt x="59618" y="92088"/>
                  <a:pt x="47886" y="92088"/>
                </a:cubicBezTo>
                <a:cubicBezTo>
                  <a:pt x="41610" y="92088"/>
                  <a:pt x="38472" y="92088"/>
                  <a:pt x="38472" y="92088"/>
                </a:cubicBezTo>
                <a:cubicBezTo>
                  <a:pt x="30832" y="90997"/>
                  <a:pt x="22510" y="85267"/>
                  <a:pt x="13506" y="74898"/>
                </a:cubicBezTo>
                <a:cubicBezTo>
                  <a:pt x="4502" y="64530"/>
                  <a:pt x="0" y="55253"/>
                  <a:pt x="0" y="47068"/>
                </a:cubicBezTo>
                <a:lnTo>
                  <a:pt x="0" y="39291"/>
                </a:lnTo>
                <a:cubicBezTo>
                  <a:pt x="7913" y="15826"/>
                  <a:pt x="18281" y="3002"/>
                  <a:pt x="31105" y="81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0000"/>
              </a:solidFill>
            </a:endParaRPr>
          </a:p>
        </p:txBody>
      </p:sp>
      <p:pic>
        <p:nvPicPr>
          <p:cNvPr id="19" name="Picture 18">
            <a:extLst>
              <a:ext uri="{FF2B5EF4-FFF2-40B4-BE49-F238E27FC236}">
                <a16:creationId xmlns:a16="http://schemas.microsoft.com/office/drawing/2014/main" id="{C4E97F57-A7D6-4436-A32C-A200F0D14C0D}"/>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995400" y="3531469"/>
            <a:ext cx="4323438" cy="4323438"/>
          </a:xfrm>
          <a:prstGeom prst="rect">
            <a:avLst/>
          </a:prstGeom>
        </p:spPr>
      </p:pic>
      <p:pic>
        <p:nvPicPr>
          <p:cNvPr id="20" name="Picture 19">
            <a:extLst>
              <a:ext uri="{FF2B5EF4-FFF2-40B4-BE49-F238E27FC236}">
                <a16:creationId xmlns:a16="http://schemas.microsoft.com/office/drawing/2014/main" id="{8467DE1D-1E38-4FD1-8DDC-D4286CE17429}"/>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flipH="1">
            <a:off x="9659026" y="3429000"/>
            <a:ext cx="4528375" cy="4528377"/>
          </a:xfrm>
          <a:prstGeom prst="rect">
            <a:avLst/>
          </a:prstGeom>
        </p:spPr>
      </p:pic>
      <p:pic>
        <p:nvPicPr>
          <p:cNvPr id="21" name="Picture 20">
            <a:extLst>
              <a:ext uri="{FF2B5EF4-FFF2-40B4-BE49-F238E27FC236}">
                <a16:creationId xmlns:a16="http://schemas.microsoft.com/office/drawing/2014/main" id="{FF777352-75A8-4217-9829-5C5AA8E8C39D}"/>
              </a:ext>
            </a:extLst>
          </p:cNvPr>
          <p:cNvPicPr>
            <a:picLocks noChangeAspect="1"/>
          </p:cNvPicPr>
          <p:nvPr/>
        </p:nvPicPr>
        <p:blipFill rotWithShape="1">
          <a:blip r:embed="rId7">
            <a:duotone>
              <a:prstClr val="black"/>
              <a:schemeClr val="accent4">
                <a:tint val="45000"/>
                <a:satMod val="400000"/>
              </a:schemeClr>
            </a:duotone>
            <a:extLst>
              <a:ext uri="{BEBA8EAE-BF5A-486C-A8C5-ECC9F3942E4B}">
                <a14:imgProps xmlns:a14="http://schemas.microsoft.com/office/drawing/2010/main">
                  <a14:imgLayer r:embed="rId8">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a:off x="8467331" y="5322968"/>
            <a:ext cx="2575545" cy="1309005"/>
          </a:xfrm>
          <a:prstGeom prst="rect">
            <a:avLst/>
          </a:prstGeom>
        </p:spPr>
      </p:pic>
      <p:pic>
        <p:nvPicPr>
          <p:cNvPr id="22" name="Picture 21">
            <a:extLst>
              <a:ext uri="{FF2B5EF4-FFF2-40B4-BE49-F238E27FC236}">
                <a16:creationId xmlns:a16="http://schemas.microsoft.com/office/drawing/2014/main" id="{04A6DB90-BD2C-4456-9C91-76177096F2FA}"/>
              </a:ext>
            </a:extLst>
          </p:cNvPr>
          <p:cNvPicPr>
            <a:picLocks noChangeAspect="1"/>
          </p:cNvPicPr>
          <p:nvPr/>
        </p:nvPicPr>
        <p:blipFill rotWithShape="1">
          <a:blip r:embed="rId7">
            <a:duotone>
              <a:prstClr val="black"/>
              <a:schemeClr val="accent4">
                <a:tint val="45000"/>
                <a:satMod val="400000"/>
              </a:schemeClr>
            </a:duotone>
            <a:extLst>
              <a:ext uri="{BEBA8EAE-BF5A-486C-A8C5-ECC9F3942E4B}">
                <a14:imgProps xmlns:a14="http://schemas.microsoft.com/office/drawing/2010/main">
                  <a14:imgLayer r:embed="rId8">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31646" b="17529"/>
          <a:stretch/>
        </p:blipFill>
        <p:spPr>
          <a:xfrm flipH="1">
            <a:off x="1149125" y="5322968"/>
            <a:ext cx="2575545" cy="1309005"/>
          </a:xfrm>
          <a:prstGeom prst="rect">
            <a:avLst/>
          </a:prstGeom>
        </p:spPr>
      </p:pic>
    </p:spTree>
    <p:extLst>
      <p:ext uri="{BB962C8B-B14F-4D97-AF65-F5344CB8AC3E}">
        <p14:creationId xmlns:p14="http://schemas.microsoft.com/office/powerpoint/2010/main" val="1154138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3000"/>
                                        <p:tgtEl>
                                          <p:spTgt spid="3"/>
                                        </p:tgtEl>
                                      </p:cBhvr>
                                    </p:animEffect>
                                  </p:childTnLst>
                                </p:cTn>
                              </p:par>
                              <p:par>
                                <p:cTn id="8" presetID="6" presetClass="entr" presetSubtype="32"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50" presetClass="entr" presetSubtype="0" decel="100000" fill="hold" grpId="1" nodeType="with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3"/>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par>
                                <p:cTn id="16" presetID="12" presetClass="entr" presetSubtype="2" fill="hold" grpId="0" nodeType="withEffect">
                                  <p:stCondLst>
                                    <p:cond delay="17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p:tgtEl>
                                          <p:spTgt spid="7"/>
                                        </p:tgtEl>
                                        <p:attrNameLst>
                                          <p:attrName>ppt_x</p:attrName>
                                        </p:attrNameLst>
                                      </p:cBhvr>
                                      <p:tavLst>
                                        <p:tav tm="0">
                                          <p:val>
                                            <p:strVal val="#ppt_x+#ppt_w*1.125000"/>
                                          </p:val>
                                        </p:tav>
                                        <p:tav tm="100000">
                                          <p:val>
                                            <p:strVal val="#ppt_x"/>
                                          </p:val>
                                        </p:tav>
                                      </p:tavLst>
                                    </p:anim>
                                    <p:animEffect transition="in" filter="wipe(left)">
                                      <p:cBhvr>
                                        <p:cTn id="19" dur="1000"/>
                                        <p:tgtEl>
                                          <p:spTgt spid="7"/>
                                        </p:tgtEl>
                                      </p:cBhvr>
                                    </p:animEffect>
                                  </p:childTnLst>
                                </p:cTn>
                              </p:par>
                              <p:par>
                                <p:cTn id="20" presetID="12" presetClass="entr" presetSubtype="8" fill="hold" grpId="0" nodeType="withEffect">
                                  <p:stCondLst>
                                    <p:cond delay="1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p:tgtEl>
                                          <p:spTgt spid="8"/>
                                        </p:tgtEl>
                                        <p:attrNameLst>
                                          <p:attrName>ppt_x</p:attrName>
                                        </p:attrNameLst>
                                      </p:cBhvr>
                                      <p:tavLst>
                                        <p:tav tm="0">
                                          <p:val>
                                            <p:strVal val="#ppt_x-#ppt_w*1.125000"/>
                                          </p:val>
                                        </p:tav>
                                        <p:tav tm="100000">
                                          <p:val>
                                            <p:strVal val="#ppt_x"/>
                                          </p:val>
                                        </p:tav>
                                      </p:tavLst>
                                    </p:anim>
                                    <p:animEffect transition="in" filter="wipe(right)">
                                      <p:cBhvr>
                                        <p:cTn id="23" dur="1000"/>
                                        <p:tgtEl>
                                          <p:spTgt spid="8"/>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out)">
                                      <p:cBhvr>
                                        <p:cTn id="26" dur="2000"/>
                                        <p:tgtEl>
                                          <p:spTgt spid="9"/>
                                        </p:tgtEl>
                                      </p:cBhvr>
                                    </p:animEffect>
                                  </p:childTnLst>
                                </p:cTn>
                              </p:par>
                              <p:par>
                                <p:cTn id="27" presetID="6" presetClass="entr" presetSubtype="3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out)">
                                      <p:cBhvr>
                                        <p:cTn id="29" dur="2000"/>
                                        <p:tgtEl>
                                          <p:spTgt spid="10"/>
                                        </p:tgtEl>
                                      </p:cBhvr>
                                    </p:animEffect>
                                  </p:childTnLst>
                                </p:cTn>
                              </p:par>
                              <p:par>
                                <p:cTn id="30" presetID="6" presetClass="entr" presetSubtype="3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out)">
                                      <p:cBhvr>
                                        <p:cTn id="32" dur="2000"/>
                                        <p:tgtEl>
                                          <p:spTgt spid="11"/>
                                        </p:tgtEl>
                                      </p:cBhvr>
                                    </p:animEffect>
                                  </p:childTnLst>
                                </p:cTn>
                              </p:par>
                              <p:par>
                                <p:cTn id="33" presetID="6" presetClass="entr" presetSubtype="3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2000"/>
                                        <p:tgtEl>
                                          <p:spTgt spid="12"/>
                                        </p:tgtEl>
                                      </p:cBhvr>
                                    </p:animEffect>
                                  </p:childTnLst>
                                </p:cTn>
                              </p:par>
                              <p:par>
                                <p:cTn id="36" presetID="6" presetClass="entr" presetSubtype="32"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out)">
                                      <p:cBhvr>
                                        <p:cTn id="38" dur="2000"/>
                                        <p:tgtEl>
                                          <p:spTgt spid="13"/>
                                        </p:tgtEl>
                                      </p:cBhvr>
                                    </p:animEffect>
                                  </p:childTnLst>
                                </p:cTn>
                              </p:par>
                              <p:par>
                                <p:cTn id="39" presetID="6" presetClass="entr" presetSubtype="3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out)">
                                      <p:cBhvr>
                                        <p:cTn id="41" dur="2000"/>
                                        <p:tgtEl>
                                          <p:spTgt spid="14"/>
                                        </p:tgtEl>
                                      </p:cBhvr>
                                    </p:animEffect>
                                  </p:childTnLst>
                                </p:cTn>
                              </p:par>
                              <p:par>
                                <p:cTn id="42" presetID="6" presetClass="entr" presetSubtype="3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out)">
                                      <p:cBhvr>
                                        <p:cTn id="44" dur="2000"/>
                                        <p:tgtEl>
                                          <p:spTgt spid="15"/>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out)">
                                      <p:cBhvr>
                                        <p:cTn id="47" dur="2000"/>
                                        <p:tgtEl>
                                          <p:spTgt spid="16"/>
                                        </p:tgtEl>
                                      </p:cBhvr>
                                    </p:animEffect>
                                  </p:childTnLst>
                                </p:cTn>
                              </p:par>
                              <p:par>
                                <p:cTn id="48" presetID="6" presetClass="entr" presetSubtype="3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ircle(out)">
                                      <p:cBhvr>
                                        <p:cTn id="50" dur="2000"/>
                                        <p:tgtEl>
                                          <p:spTgt spid="17"/>
                                        </p:tgtEl>
                                      </p:cBhvr>
                                    </p:animEffect>
                                  </p:childTnLst>
                                </p:cTn>
                              </p:par>
                              <p:par>
                                <p:cTn id="51" presetID="6" presetClass="entr" presetSubtype="32"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out)">
                                      <p:cBhvr>
                                        <p:cTn id="53" dur="2000"/>
                                        <p:tgtEl>
                                          <p:spTgt spid="18"/>
                                        </p:tgtEl>
                                      </p:cBhvr>
                                    </p:animEffect>
                                  </p:childTnLst>
                                </p:cTn>
                              </p:par>
                              <p:par>
                                <p:cTn id="54" presetID="50" presetClass="entr" presetSubtype="0" decel="100000" fill="hold" grpId="1"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000" fill="hold"/>
                                        <p:tgtEl>
                                          <p:spTgt spid="9"/>
                                        </p:tgtEl>
                                        <p:attrNameLst>
                                          <p:attrName>ppt_w</p:attrName>
                                        </p:attrNameLst>
                                      </p:cBhvr>
                                      <p:tavLst>
                                        <p:tav tm="0">
                                          <p:val>
                                            <p:strVal val="#ppt_w+.3"/>
                                          </p:val>
                                        </p:tav>
                                        <p:tav tm="100000">
                                          <p:val>
                                            <p:strVal val="#ppt_w"/>
                                          </p:val>
                                        </p:tav>
                                      </p:tavLst>
                                    </p:anim>
                                    <p:anim calcmode="lin" valueType="num">
                                      <p:cBhvr>
                                        <p:cTn id="57" dur="2000" fill="hold"/>
                                        <p:tgtEl>
                                          <p:spTgt spid="9"/>
                                        </p:tgtEl>
                                        <p:attrNameLst>
                                          <p:attrName>ppt_h</p:attrName>
                                        </p:attrNameLst>
                                      </p:cBhvr>
                                      <p:tavLst>
                                        <p:tav tm="0">
                                          <p:val>
                                            <p:strVal val="#ppt_h"/>
                                          </p:val>
                                        </p:tav>
                                        <p:tav tm="100000">
                                          <p:val>
                                            <p:strVal val="#ppt_h"/>
                                          </p:val>
                                        </p:tav>
                                      </p:tavLst>
                                    </p:anim>
                                    <p:animEffect transition="in" filter="fade">
                                      <p:cBhvr>
                                        <p:cTn id="58" dur="2000"/>
                                        <p:tgtEl>
                                          <p:spTgt spid="9"/>
                                        </p:tgtEl>
                                      </p:cBhvr>
                                    </p:animEffect>
                                  </p:childTnLst>
                                </p:cTn>
                              </p:par>
                              <p:par>
                                <p:cTn id="59" presetID="50" presetClass="entr" presetSubtype="0" decel="100000" fill="hold" grpId="1"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000" fill="hold"/>
                                        <p:tgtEl>
                                          <p:spTgt spid="10"/>
                                        </p:tgtEl>
                                        <p:attrNameLst>
                                          <p:attrName>ppt_w</p:attrName>
                                        </p:attrNameLst>
                                      </p:cBhvr>
                                      <p:tavLst>
                                        <p:tav tm="0">
                                          <p:val>
                                            <p:strVal val="#ppt_w+.3"/>
                                          </p:val>
                                        </p:tav>
                                        <p:tav tm="100000">
                                          <p:val>
                                            <p:strVal val="#ppt_w"/>
                                          </p:val>
                                        </p:tav>
                                      </p:tavLst>
                                    </p:anim>
                                    <p:anim calcmode="lin" valueType="num">
                                      <p:cBhvr>
                                        <p:cTn id="62" dur="2000" fill="hold"/>
                                        <p:tgtEl>
                                          <p:spTgt spid="10"/>
                                        </p:tgtEl>
                                        <p:attrNameLst>
                                          <p:attrName>ppt_h</p:attrName>
                                        </p:attrNameLst>
                                      </p:cBhvr>
                                      <p:tavLst>
                                        <p:tav tm="0">
                                          <p:val>
                                            <p:strVal val="#ppt_h"/>
                                          </p:val>
                                        </p:tav>
                                        <p:tav tm="100000">
                                          <p:val>
                                            <p:strVal val="#ppt_h"/>
                                          </p:val>
                                        </p:tav>
                                      </p:tavLst>
                                    </p:anim>
                                    <p:animEffect transition="in" filter="fade">
                                      <p:cBhvr>
                                        <p:cTn id="63" dur="2000"/>
                                        <p:tgtEl>
                                          <p:spTgt spid="10"/>
                                        </p:tgtEl>
                                      </p:cBhvr>
                                    </p:animEffect>
                                  </p:childTnLst>
                                </p:cTn>
                              </p:par>
                              <p:par>
                                <p:cTn id="64" presetID="50" presetClass="entr" presetSubtype="0" decel="100000" fill="hold" grpId="1"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000" fill="hold"/>
                                        <p:tgtEl>
                                          <p:spTgt spid="11"/>
                                        </p:tgtEl>
                                        <p:attrNameLst>
                                          <p:attrName>ppt_w</p:attrName>
                                        </p:attrNameLst>
                                      </p:cBhvr>
                                      <p:tavLst>
                                        <p:tav tm="0">
                                          <p:val>
                                            <p:strVal val="#ppt_w+.3"/>
                                          </p:val>
                                        </p:tav>
                                        <p:tav tm="100000">
                                          <p:val>
                                            <p:strVal val="#ppt_w"/>
                                          </p:val>
                                        </p:tav>
                                      </p:tavLst>
                                    </p:anim>
                                    <p:anim calcmode="lin" valueType="num">
                                      <p:cBhvr>
                                        <p:cTn id="67" dur="2000" fill="hold"/>
                                        <p:tgtEl>
                                          <p:spTgt spid="11"/>
                                        </p:tgtEl>
                                        <p:attrNameLst>
                                          <p:attrName>ppt_h</p:attrName>
                                        </p:attrNameLst>
                                      </p:cBhvr>
                                      <p:tavLst>
                                        <p:tav tm="0">
                                          <p:val>
                                            <p:strVal val="#ppt_h"/>
                                          </p:val>
                                        </p:tav>
                                        <p:tav tm="100000">
                                          <p:val>
                                            <p:strVal val="#ppt_h"/>
                                          </p:val>
                                        </p:tav>
                                      </p:tavLst>
                                    </p:anim>
                                    <p:animEffect transition="in" filter="fade">
                                      <p:cBhvr>
                                        <p:cTn id="68" dur="2000"/>
                                        <p:tgtEl>
                                          <p:spTgt spid="11"/>
                                        </p:tgtEl>
                                      </p:cBhvr>
                                    </p:animEffect>
                                  </p:childTnLst>
                                </p:cTn>
                              </p:par>
                              <p:par>
                                <p:cTn id="69" presetID="50" presetClass="entr" presetSubtype="0" decel="100000" fill="hold" grpId="1"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000" fill="hold"/>
                                        <p:tgtEl>
                                          <p:spTgt spid="12"/>
                                        </p:tgtEl>
                                        <p:attrNameLst>
                                          <p:attrName>ppt_w</p:attrName>
                                        </p:attrNameLst>
                                      </p:cBhvr>
                                      <p:tavLst>
                                        <p:tav tm="0">
                                          <p:val>
                                            <p:strVal val="#ppt_w+.3"/>
                                          </p:val>
                                        </p:tav>
                                        <p:tav tm="100000">
                                          <p:val>
                                            <p:strVal val="#ppt_w"/>
                                          </p:val>
                                        </p:tav>
                                      </p:tavLst>
                                    </p:anim>
                                    <p:anim calcmode="lin" valueType="num">
                                      <p:cBhvr>
                                        <p:cTn id="72" dur="2000" fill="hold"/>
                                        <p:tgtEl>
                                          <p:spTgt spid="12"/>
                                        </p:tgtEl>
                                        <p:attrNameLst>
                                          <p:attrName>ppt_h</p:attrName>
                                        </p:attrNameLst>
                                      </p:cBhvr>
                                      <p:tavLst>
                                        <p:tav tm="0">
                                          <p:val>
                                            <p:strVal val="#ppt_h"/>
                                          </p:val>
                                        </p:tav>
                                        <p:tav tm="100000">
                                          <p:val>
                                            <p:strVal val="#ppt_h"/>
                                          </p:val>
                                        </p:tav>
                                      </p:tavLst>
                                    </p:anim>
                                    <p:animEffect transition="in" filter="fade">
                                      <p:cBhvr>
                                        <p:cTn id="73" dur="2000"/>
                                        <p:tgtEl>
                                          <p:spTgt spid="12"/>
                                        </p:tgtEl>
                                      </p:cBhvr>
                                    </p:animEffect>
                                  </p:childTnLst>
                                </p:cTn>
                              </p:par>
                              <p:par>
                                <p:cTn id="74" presetID="50" presetClass="entr" presetSubtype="0" decel="100000" fill="hold" grpId="1"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2000" fill="hold"/>
                                        <p:tgtEl>
                                          <p:spTgt spid="13"/>
                                        </p:tgtEl>
                                        <p:attrNameLst>
                                          <p:attrName>ppt_w</p:attrName>
                                        </p:attrNameLst>
                                      </p:cBhvr>
                                      <p:tavLst>
                                        <p:tav tm="0">
                                          <p:val>
                                            <p:strVal val="#ppt_w+.3"/>
                                          </p:val>
                                        </p:tav>
                                        <p:tav tm="100000">
                                          <p:val>
                                            <p:strVal val="#ppt_w"/>
                                          </p:val>
                                        </p:tav>
                                      </p:tavLst>
                                    </p:anim>
                                    <p:anim calcmode="lin" valueType="num">
                                      <p:cBhvr>
                                        <p:cTn id="77" dur="2000" fill="hold"/>
                                        <p:tgtEl>
                                          <p:spTgt spid="13"/>
                                        </p:tgtEl>
                                        <p:attrNameLst>
                                          <p:attrName>ppt_h</p:attrName>
                                        </p:attrNameLst>
                                      </p:cBhvr>
                                      <p:tavLst>
                                        <p:tav tm="0">
                                          <p:val>
                                            <p:strVal val="#ppt_h"/>
                                          </p:val>
                                        </p:tav>
                                        <p:tav tm="100000">
                                          <p:val>
                                            <p:strVal val="#ppt_h"/>
                                          </p:val>
                                        </p:tav>
                                      </p:tavLst>
                                    </p:anim>
                                    <p:animEffect transition="in" filter="fade">
                                      <p:cBhvr>
                                        <p:cTn id="78" dur="2000"/>
                                        <p:tgtEl>
                                          <p:spTgt spid="13"/>
                                        </p:tgtEl>
                                      </p:cBhvr>
                                    </p:animEffect>
                                  </p:childTnLst>
                                </p:cTn>
                              </p:par>
                              <p:par>
                                <p:cTn id="79" presetID="50" presetClass="entr" presetSubtype="0" decel="100000" fill="hold" grpId="1"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000" fill="hold"/>
                                        <p:tgtEl>
                                          <p:spTgt spid="14"/>
                                        </p:tgtEl>
                                        <p:attrNameLst>
                                          <p:attrName>ppt_w</p:attrName>
                                        </p:attrNameLst>
                                      </p:cBhvr>
                                      <p:tavLst>
                                        <p:tav tm="0">
                                          <p:val>
                                            <p:strVal val="#ppt_w+.3"/>
                                          </p:val>
                                        </p:tav>
                                        <p:tav tm="100000">
                                          <p:val>
                                            <p:strVal val="#ppt_w"/>
                                          </p:val>
                                        </p:tav>
                                      </p:tavLst>
                                    </p:anim>
                                    <p:anim calcmode="lin" valueType="num">
                                      <p:cBhvr>
                                        <p:cTn id="82" dur="2000" fill="hold"/>
                                        <p:tgtEl>
                                          <p:spTgt spid="14"/>
                                        </p:tgtEl>
                                        <p:attrNameLst>
                                          <p:attrName>ppt_h</p:attrName>
                                        </p:attrNameLst>
                                      </p:cBhvr>
                                      <p:tavLst>
                                        <p:tav tm="0">
                                          <p:val>
                                            <p:strVal val="#ppt_h"/>
                                          </p:val>
                                        </p:tav>
                                        <p:tav tm="100000">
                                          <p:val>
                                            <p:strVal val="#ppt_h"/>
                                          </p:val>
                                        </p:tav>
                                      </p:tavLst>
                                    </p:anim>
                                    <p:animEffect transition="in" filter="fade">
                                      <p:cBhvr>
                                        <p:cTn id="83" dur="2000"/>
                                        <p:tgtEl>
                                          <p:spTgt spid="14"/>
                                        </p:tgtEl>
                                      </p:cBhvr>
                                    </p:animEffect>
                                  </p:childTnLst>
                                </p:cTn>
                              </p:par>
                              <p:par>
                                <p:cTn id="84" presetID="50" presetClass="entr" presetSubtype="0" decel="100000" fill="hold" grpId="1" nodeType="with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2000" fill="hold"/>
                                        <p:tgtEl>
                                          <p:spTgt spid="15"/>
                                        </p:tgtEl>
                                        <p:attrNameLst>
                                          <p:attrName>ppt_w</p:attrName>
                                        </p:attrNameLst>
                                      </p:cBhvr>
                                      <p:tavLst>
                                        <p:tav tm="0">
                                          <p:val>
                                            <p:strVal val="#ppt_w+.3"/>
                                          </p:val>
                                        </p:tav>
                                        <p:tav tm="100000">
                                          <p:val>
                                            <p:strVal val="#ppt_w"/>
                                          </p:val>
                                        </p:tav>
                                      </p:tavLst>
                                    </p:anim>
                                    <p:anim calcmode="lin" valueType="num">
                                      <p:cBhvr>
                                        <p:cTn id="87" dur="2000" fill="hold"/>
                                        <p:tgtEl>
                                          <p:spTgt spid="15"/>
                                        </p:tgtEl>
                                        <p:attrNameLst>
                                          <p:attrName>ppt_h</p:attrName>
                                        </p:attrNameLst>
                                      </p:cBhvr>
                                      <p:tavLst>
                                        <p:tav tm="0">
                                          <p:val>
                                            <p:strVal val="#ppt_h"/>
                                          </p:val>
                                        </p:tav>
                                        <p:tav tm="100000">
                                          <p:val>
                                            <p:strVal val="#ppt_h"/>
                                          </p:val>
                                        </p:tav>
                                      </p:tavLst>
                                    </p:anim>
                                    <p:animEffect transition="in" filter="fade">
                                      <p:cBhvr>
                                        <p:cTn id="88" dur="2000"/>
                                        <p:tgtEl>
                                          <p:spTgt spid="15"/>
                                        </p:tgtEl>
                                      </p:cBhvr>
                                    </p:animEffect>
                                  </p:childTnLst>
                                </p:cTn>
                              </p:par>
                              <p:par>
                                <p:cTn id="89" presetID="50" presetClass="entr" presetSubtype="0" decel="100000" fill="hold" grpId="1" nodeType="with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2000" fill="hold"/>
                                        <p:tgtEl>
                                          <p:spTgt spid="16"/>
                                        </p:tgtEl>
                                        <p:attrNameLst>
                                          <p:attrName>ppt_w</p:attrName>
                                        </p:attrNameLst>
                                      </p:cBhvr>
                                      <p:tavLst>
                                        <p:tav tm="0">
                                          <p:val>
                                            <p:strVal val="#ppt_w+.3"/>
                                          </p:val>
                                        </p:tav>
                                        <p:tav tm="100000">
                                          <p:val>
                                            <p:strVal val="#ppt_w"/>
                                          </p:val>
                                        </p:tav>
                                      </p:tavLst>
                                    </p:anim>
                                    <p:anim calcmode="lin" valueType="num">
                                      <p:cBhvr>
                                        <p:cTn id="92" dur="2000" fill="hold"/>
                                        <p:tgtEl>
                                          <p:spTgt spid="16"/>
                                        </p:tgtEl>
                                        <p:attrNameLst>
                                          <p:attrName>ppt_h</p:attrName>
                                        </p:attrNameLst>
                                      </p:cBhvr>
                                      <p:tavLst>
                                        <p:tav tm="0">
                                          <p:val>
                                            <p:strVal val="#ppt_h"/>
                                          </p:val>
                                        </p:tav>
                                        <p:tav tm="100000">
                                          <p:val>
                                            <p:strVal val="#ppt_h"/>
                                          </p:val>
                                        </p:tav>
                                      </p:tavLst>
                                    </p:anim>
                                    <p:animEffect transition="in" filter="fade">
                                      <p:cBhvr>
                                        <p:cTn id="93" dur="2000"/>
                                        <p:tgtEl>
                                          <p:spTgt spid="16"/>
                                        </p:tgtEl>
                                      </p:cBhvr>
                                    </p:animEffect>
                                  </p:childTnLst>
                                </p:cTn>
                              </p:par>
                              <p:par>
                                <p:cTn id="94" presetID="50" presetClass="entr" presetSubtype="0" decel="100000" fill="hold" grpId="1" nodeType="with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2000" fill="hold"/>
                                        <p:tgtEl>
                                          <p:spTgt spid="17"/>
                                        </p:tgtEl>
                                        <p:attrNameLst>
                                          <p:attrName>ppt_w</p:attrName>
                                        </p:attrNameLst>
                                      </p:cBhvr>
                                      <p:tavLst>
                                        <p:tav tm="0">
                                          <p:val>
                                            <p:strVal val="#ppt_w+.3"/>
                                          </p:val>
                                        </p:tav>
                                        <p:tav tm="100000">
                                          <p:val>
                                            <p:strVal val="#ppt_w"/>
                                          </p:val>
                                        </p:tav>
                                      </p:tavLst>
                                    </p:anim>
                                    <p:anim calcmode="lin" valueType="num">
                                      <p:cBhvr>
                                        <p:cTn id="97" dur="2000" fill="hold"/>
                                        <p:tgtEl>
                                          <p:spTgt spid="17"/>
                                        </p:tgtEl>
                                        <p:attrNameLst>
                                          <p:attrName>ppt_h</p:attrName>
                                        </p:attrNameLst>
                                      </p:cBhvr>
                                      <p:tavLst>
                                        <p:tav tm="0">
                                          <p:val>
                                            <p:strVal val="#ppt_h"/>
                                          </p:val>
                                        </p:tav>
                                        <p:tav tm="100000">
                                          <p:val>
                                            <p:strVal val="#ppt_h"/>
                                          </p:val>
                                        </p:tav>
                                      </p:tavLst>
                                    </p:anim>
                                    <p:animEffect transition="in" filter="fade">
                                      <p:cBhvr>
                                        <p:cTn id="98" dur="2000"/>
                                        <p:tgtEl>
                                          <p:spTgt spid="17"/>
                                        </p:tgtEl>
                                      </p:cBhvr>
                                    </p:animEffect>
                                  </p:childTnLst>
                                </p:cTn>
                              </p:par>
                              <p:par>
                                <p:cTn id="99" presetID="50" presetClass="entr" presetSubtype="0" decel="100000" fill="hold" grpId="1"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000" fill="hold"/>
                                        <p:tgtEl>
                                          <p:spTgt spid="18"/>
                                        </p:tgtEl>
                                        <p:attrNameLst>
                                          <p:attrName>ppt_w</p:attrName>
                                        </p:attrNameLst>
                                      </p:cBhvr>
                                      <p:tavLst>
                                        <p:tav tm="0">
                                          <p:val>
                                            <p:strVal val="#ppt_w+.3"/>
                                          </p:val>
                                        </p:tav>
                                        <p:tav tm="100000">
                                          <p:val>
                                            <p:strVal val="#ppt_w"/>
                                          </p:val>
                                        </p:tav>
                                      </p:tavLst>
                                    </p:anim>
                                    <p:anim calcmode="lin" valueType="num">
                                      <p:cBhvr>
                                        <p:cTn id="102" dur="2000" fill="hold"/>
                                        <p:tgtEl>
                                          <p:spTgt spid="18"/>
                                        </p:tgtEl>
                                        <p:attrNameLst>
                                          <p:attrName>ppt_h</p:attrName>
                                        </p:attrNameLst>
                                      </p:cBhvr>
                                      <p:tavLst>
                                        <p:tav tm="0">
                                          <p:val>
                                            <p:strVal val="#ppt_h"/>
                                          </p:val>
                                        </p:tav>
                                        <p:tav tm="100000">
                                          <p:val>
                                            <p:strVal val="#ppt_h"/>
                                          </p:val>
                                        </p:tav>
                                      </p:tavLst>
                                    </p:anim>
                                    <p:animEffect transition="in" filter="fade">
                                      <p:cBhvr>
                                        <p:cTn id="103" dur="2000"/>
                                        <p:tgtEl>
                                          <p:spTgt spid="18"/>
                                        </p:tgtEl>
                                      </p:cBhvr>
                                    </p:animEffect>
                                  </p:childTnLst>
                                </p:cTn>
                              </p:par>
                              <p:par>
                                <p:cTn id="104" presetID="63" presetClass="path" presetSubtype="0" accel="50000" decel="50000" fill="hold" nodeType="withEffect">
                                  <p:stCondLst>
                                    <p:cond delay="400"/>
                                  </p:stCondLst>
                                  <p:childTnLst>
                                    <p:animMotion origin="layout" path="M 2.08333E-7 2.22222E-6 L 0.03229 0.00139 " pathEditMode="relative" rAng="0" ptsTypes="AA">
                                      <p:cBhvr>
                                        <p:cTn id="105" dur="4000" fill="hold"/>
                                        <p:tgtEl>
                                          <p:spTgt spid="22"/>
                                        </p:tgtEl>
                                        <p:attrNameLst>
                                          <p:attrName>ppt_x</p:attrName>
                                          <p:attrName>ppt_y</p:attrName>
                                        </p:attrNameLst>
                                      </p:cBhvr>
                                      <p:rCtr x="1615" y="69"/>
                                    </p:animMotion>
                                  </p:childTnLst>
                                </p:cTn>
                              </p:par>
                              <p:par>
                                <p:cTn id="106" presetID="35" presetClass="path" presetSubtype="0" accel="50000" decel="50000" fill="hold" nodeType="withEffect">
                                  <p:stCondLst>
                                    <p:cond delay="300"/>
                                  </p:stCondLst>
                                  <p:childTnLst>
                                    <p:animMotion origin="layout" path="M -2.08333E-7 2.22222E-6 L -0.0345 0.00139 " pathEditMode="relative" rAng="0" ptsTypes="AA">
                                      <p:cBhvr>
                                        <p:cTn id="107" dur="4000" fill="hold"/>
                                        <p:tgtEl>
                                          <p:spTgt spid="21"/>
                                        </p:tgtEl>
                                        <p:attrNameLst>
                                          <p:attrName>ppt_x</p:attrName>
                                          <p:attrName>ppt_y</p:attrName>
                                        </p:attrNameLst>
                                      </p:cBhvr>
                                      <p:rCtr x="-1732" y="69"/>
                                    </p:animMotion>
                                  </p:childTnLst>
                                </p:cTn>
                              </p:par>
                              <p:par>
                                <p:cTn id="108" presetID="2" presetClass="entr" presetSubtype="12"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1500" fill="hold"/>
                                        <p:tgtEl>
                                          <p:spTgt spid="19"/>
                                        </p:tgtEl>
                                        <p:attrNameLst>
                                          <p:attrName>ppt_x</p:attrName>
                                        </p:attrNameLst>
                                      </p:cBhvr>
                                      <p:tavLst>
                                        <p:tav tm="0">
                                          <p:val>
                                            <p:strVal val="0-#ppt_w/2"/>
                                          </p:val>
                                        </p:tav>
                                        <p:tav tm="100000">
                                          <p:val>
                                            <p:strVal val="#ppt_x"/>
                                          </p:val>
                                        </p:tav>
                                      </p:tavLst>
                                    </p:anim>
                                    <p:anim calcmode="lin" valueType="num">
                                      <p:cBhvr additive="base">
                                        <p:cTn id="111" dur="1500" fill="hold"/>
                                        <p:tgtEl>
                                          <p:spTgt spid="19"/>
                                        </p:tgtEl>
                                        <p:attrNameLst>
                                          <p:attrName>ppt_y</p:attrName>
                                        </p:attrNameLst>
                                      </p:cBhvr>
                                      <p:tavLst>
                                        <p:tav tm="0">
                                          <p:val>
                                            <p:strVal val="1+#ppt_h/2"/>
                                          </p:val>
                                        </p:tav>
                                        <p:tav tm="100000">
                                          <p:val>
                                            <p:strVal val="#ppt_y"/>
                                          </p:val>
                                        </p:tav>
                                      </p:tavLst>
                                    </p:anim>
                                  </p:childTnLst>
                                </p:cTn>
                              </p:par>
                              <p:par>
                                <p:cTn id="112" presetID="2" presetClass="entr" presetSubtype="6"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additive="base">
                                        <p:cTn id="114" dur="1500" fill="hold"/>
                                        <p:tgtEl>
                                          <p:spTgt spid="20"/>
                                        </p:tgtEl>
                                        <p:attrNameLst>
                                          <p:attrName>ppt_x</p:attrName>
                                        </p:attrNameLst>
                                      </p:cBhvr>
                                      <p:tavLst>
                                        <p:tav tm="0">
                                          <p:val>
                                            <p:strVal val="1+#ppt_w/2"/>
                                          </p:val>
                                        </p:tav>
                                        <p:tav tm="100000">
                                          <p:val>
                                            <p:strVal val="#ppt_x"/>
                                          </p:val>
                                        </p:tav>
                                      </p:tavLst>
                                    </p:anim>
                                    <p:anim calcmode="lin" valueType="num">
                                      <p:cBhvr additive="base">
                                        <p:cTn id="115"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D74E7190-9DFE-4CE4-BA87-400913D174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184" name="Picture 183">
            <a:extLst>
              <a:ext uri="{FF2B5EF4-FFF2-40B4-BE49-F238E27FC236}">
                <a16:creationId xmlns:a16="http://schemas.microsoft.com/office/drawing/2014/main" id="{838FEE82-022A-45A6-B937-A5A7F5760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866" y="3620631"/>
            <a:ext cx="4323438" cy="4323438"/>
          </a:xfrm>
          <a:prstGeom prst="rect">
            <a:avLst/>
          </a:prstGeom>
        </p:spPr>
      </p:pic>
      <p:sp>
        <p:nvSpPr>
          <p:cNvPr id="73" name="TextBox 72">
            <a:extLst>
              <a:ext uri="{FF2B5EF4-FFF2-40B4-BE49-F238E27FC236}">
                <a16:creationId xmlns:a16="http://schemas.microsoft.com/office/drawing/2014/main" id="{94E49ECE-AFB2-4E50-8473-C7688504E90E}"/>
              </a:ext>
            </a:extLst>
          </p:cNvPr>
          <p:cNvSpPr txBox="1"/>
          <p:nvPr/>
        </p:nvSpPr>
        <p:spPr>
          <a:xfrm>
            <a:off x="11689023" y="3358851"/>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2" name="Freeform: Shape 1">
            <a:extLst>
              <a:ext uri="{FF2B5EF4-FFF2-40B4-BE49-F238E27FC236}">
                <a16:creationId xmlns:a16="http://schemas.microsoft.com/office/drawing/2014/main" id="{0EA72B7D-BAA1-422E-A054-CA19DEF88B47}"/>
              </a:ext>
            </a:extLst>
          </p:cNvPr>
          <p:cNvSpPr/>
          <p:nvPr/>
        </p:nvSpPr>
        <p:spPr>
          <a:xfrm>
            <a:off x="3590341" y="429585"/>
            <a:ext cx="717737" cy="742225"/>
          </a:xfrm>
          <a:custGeom>
            <a:avLst/>
            <a:gdLst/>
            <a:ahLst/>
            <a:cxnLst/>
            <a:rect l="l" t="t" r="r" b="b"/>
            <a:pathLst>
              <a:path w="717737" h="742225">
                <a:moveTo>
                  <a:pt x="367847" y="0"/>
                </a:moveTo>
                <a:cubicBezTo>
                  <a:pt x="389250" y="0"/>
                  <a:pt x="408840" y="12153"/>
                  <a:pt x="426615" y="36459"/>
                </a:cubicBezTo>
                <a:cubicBezTo>
                  <a:pt x="426615" y="42626"/>
                  <a:pt x="428339" y="51423"/>
                  <a:pt x="431785" y="62850"/>
                </a:cubicBezTo>
                <a:cubicBezTo>
                  <a:pt x="435231" y="74277"/>
                  <a:pt x="436592" y="83437"/>
                  <a:pt x="435866" y="90330"/>
                </a:cubicBezTo>
                <a:cubicBezTo>
                  <a:pt x="472143" y="93957"/>
                  <a:pt x="527102" y="102120"/>
                  <a:pt x="600744" y="114817"/>
                </a:cubicBezTo>
                <a:cubicBezTo>
                  <a:pt x="641737" y="123523"/>
                  <a:pt x="670759" y="134950"/>
                  <a:pt x="687809" y="149098"/>
                </a:cubicBezTo>
                <a:cubicBezTo>
                  <a:pt x="707761" y="165423"/>
                  <a:pt x="717737" y="190272"/>
                  <a:pt x="717737" y="223647"/>
                </a:cubicBezTo>
                <a:cubicBezTo>
                  <a:pt x="717737" y="250492"/>
                  <a:pt x="702501" y="278788"/>
                  <a:pt x="672028" y="308535"/>
                </a:cubicBezTo>
                <a:cubicBezTo>
                  <a:pt x="645909" y="330301"/>
                  <a:pt x="620334" y="352249"/>
                  <a:pt x="595303" y="374378"/>
                </a:cubicBezTo>
                <a:cubicBezTo>
                  <a:pt x="592038" y="373652"/>
                  <a:pt x="589317" y="375466"/>
                  <a:pt x="587140" y="379819"/>
                </a:cubicBezTo>
                <a:cubicBezTo>
                  <a:pt x="562835" y="403036"/>
                  <a:pt x="538348" y="426435"/>
                  <a:pt x="513680" y="450015"/>
                </a:cubicBezTo>
                <a:cubicBezTo>
                  <a:pt x="485384" y="474683"/>
                  <a:pt x="454549" y="487017"/>
                  <a:pt x="421174" y="487017"/>
                </a:cubicBezTo>
                <a:cubicBezTo>
                  <a:pt x="421174" y="487017"/>
                  <a:pt x="410109" y="484841"/>
                  <a:pt x="387981" y="480487"/>
                </a:cubicBezTo>
                <a:cubicBezTo>
                  <a:pt x="383265" y="476497"/>
                  <a:pt x="378004" y="475227"/>
                  <a:pt x="372200" y="476678"/>
                </a:cubicBezTo>
                <a:cubicBezTo>
                  <a:pt x="372200" y="493728"/>
                  <a:pt x="371837" y="503160"/>
                  <a:pt x="371112" y="504974"/>
                </a:cubicBezTo>
                <a:cubicBezTo>
                  <a:pt x="374014" y="508602"/>
                  <a:pt x="376191" y="516401"/>
                  <a:pt x="377642" y="528373"/>
                </a:cubicBezTo>
                <a:cubicBezTo>
                  <a:pt x="379818" y="543972"/>
                  <a:pt x="381269" y="552860"/>
                  <a:pt x="381995" y="555036"/>
                </a:cubicBezTo>
                <a:cubicBezTo>
                  <a:pt x="383809" y="560115"/>
                  <a:pt x="391245" y="577528"/>
                  <a:pt x="404305" y="607275"/>
                </a:cubicBezTo>
                <a:cubicBezTo>
                  <a:pt x="416276" y="632669"/>
                  <a:pt x="421174" y="649356"/>
                  <a:pt x="418997" y="657337"/>
                </a:cubicBezTo>
                <a:lnTo>
                  <a:pt x="421174" y="662779"/>
                </a:lnTo>
                <a:cubicBezTo>
                  <a:pt x="419723" y="715743"/>
                  <a:pt x="397413" y="742225"/>
                  <a:pt x="354243" y="742225"/>
                </a:cubicBezTo>
                <a:cubicBezTo>
                  <a:pt x="335742" y="742225"/>
                  <a:pt x="316878" y="724812"/>
                  <a:pt x="297651" y="689986"/>
                </a:cubicBezTo>
                <a:cubicBezTo>
                  <a:pt x="279875" y="657700"/>
                  <a:pt x="270988" y="630855"/>
                  <a:pt x="270988" y="609452"/>
                </a:cubicBezTo>
                <a:cubicBezTo>
                  <a:pt x="270988" y="597480"/>
                  <a:pt x="274615" y="594941"/>
                  <a:pt x="281871" y="601833"/>
                </a:cubicBezTo>
                <a:cubicBezTo>
                  <a:pt x="285498" y="598931"/>
                  <a:pt x="289670" y="590769"/>
                  <a:pt x="294386" y="577347"/>
                </a:cubicBezTo>
                <a:cubicBezTo>
                  <a:pt x="293661" y="568277"/>
                  <a:pt x="294023" y="562654"/>
                  <a:pt x="295475" y="560478"/>
                </a:cubicBezTo>
                <a:cubicBezTo>
                  <a:pt x="295475" y="548506"/>
                  <a:pt x="295112" y="532545"/>
                  <a:pt x="294386" y="512592"/>
                </a:cubicBezTo>
                <a:cubicBezTo>
                  <a:pt x="292935" y="500621"/>
                  <a:pt x="293298" y="485022"/>
                  <a:pt x="295475" y="465795"/>
                </a:cubicBezTo>
                <a:cubicBezTo>
                  <a:pt x="297651" y="446569"/>
                  <a:pt x="298377" y="431332"/>
                  <a:pt x="297651" y="420086"/>
                </a:cubicBezTo>
                <a:cubicBezTo>
                  <a:pt x="298377" y="419361"/>
                  <a:pt x="299102" y="417910"/>
                  <a:pt x="299828" y="415733"/>
                </a:cubicBezTo>
                <a:cubicBezTo>
                  <a:pt x="299828" y="415733"/>
                  <a:pt x="299102" y="413375"/>
                  <a:pt x="297651" y="408659"/>
                </a:cubicBezTo>
                <a:cubicBezTo>
                  <a:pt x="297651" y="399227"/>
                  <a:pt x="298377" y="382903"/>
                  <a:pt x="299828" y="359685"/>
                </a:cubicBezTo>
                <a:cubicBezTo>
                  <a:pt x="302004" y="339733"/>
                  <a:pt x="302730" y="323771"/>
                  <a:pt x="302004" y="311800"/>
                </a:cubicBezTo>
                <a:cubicBezTo>
                  <a:pt x="300553" y="303093"/>
                  <a:pt x="300916" y="291666"/>
                  <a:pt x="303093" y="277518"/>
                </a:cubicBezTo>
                <a:cubicBezTo>
                  <a:pt x="305269" y="263370"/>
                  <a:pt x="305632" y="252850"/>
                  <a:pt x="304181" y="245957"/>
                </a:cubicBezTo>
                <a:cubicBezTo>
                  <a:pt x="308534" y="233623"/>
                  <a:pt x="308534" y="224373"/>
                  <a:pt x="304181" y="218206"/>
                </a:cubicBezTo>
                <a:cubicBezTo>
                  <a:pt x="304181" y="201881"/>
                  <a:pt x="304181" y="185194"/>
                  <a:pt x="304181" y="168144"/>
                </a:cubicBezTo>
                <a:cubicBezTo>
                  <a:pt x="303455" y="142750"/>
                  <a:pt x="299102" y="129690"/>
                  <a:pt x="291121" y="128965"/>
                </a:cubicBezTo>
                <a:lnTo>
                  <a:pt x="278606" y="130053"/>
                </a:lnTo>
                <a:cubicBezTo>
                  <a:pt x="272076" y="130053"/>
                  <a:pt x="261737" y="128783"/>
                  <a:pt x="247589" y="126244"/>
                </a:cubicBezTo>
                <a:cubicBezTo>
                  <a:pt x="233441" y="123704"/>
                  <a:pt x="222558" y="122435"/>
                  <a:pt x="214940" y="122435"/>
                </a:cubicBezTo>
                <a:cubicBezTo>
                  <a:pt x="210587" y="122435"/>
                  <a:pt x="203150" y="122435"/>
                  <a:pt x="192630" y="122435"/>
                </a:cubicBezTo>
                <a:cubicBezTo>
                  <a:pt x="183198" y="123160"/>
                  <a:pt x="175761" y="123523"/>
                  <a:pt x="170319" y="123523"/>
                </a:cubicBezTo>
                <a:cubicBezTo>
                  <a:pt x="165966" y="127151"/>
                  <a:pt x="151093" y="128965"/>
                  <a:pt x="125699" y="128965"/>
                </a:cubicBezTo>
                <a:cubicBezTo>
                  <a:pt x="122071" y="128965"/>
                  <a:pt x="113818" y="131050"/>
                  <a:pt x="100940" y="135222"/>
                </a:cubicBezTo>
                <a:cubicBezTo>
                  <a:pt x="88062" y="139394"/>
                  <a:pt x="77088" y="141480"/>
                  <a:pt x="68019" y="141480"/>
                </a:cubicBezTo>
                <a:cubicBezTo>
                  <a:pt x="51694" y="141480"/>
                  <a:pt x="36276" y="134769"/>
                  <a:pt x="21766" y="121346"/>
                </a:cubicBezTo>
                <a:cubicBezTo>
                  <a:pt x="7255" y="107924"/>
                  <a:pt x="0" y="93413"/>
                  <a:pt x="0" y="77814"/>
                </a:cubicBezTo>
                <a:cubicBezTo>
                  <a:pt x="0" y="65843"/>
                  <a:pt x="7436" y="52693"/>
                  <a:pt x="22310" y="38363"/>
                </a:cubicBezTo>
                <a:cubicBezTo>
                  <a:pt x="37183" y="24034"/>
                  <a:pt x="50969" y="16869"/>
                  <a:pt x="63665" y="16869"/>
                </a:cubicBezTo>
                <a:cubicBezTo>
                  <a:pt x="73097" y="19046"/>
                  <a:pt x="82076" y="19771"/>
                  <a:pt x="90601" y="19046"/>
                </a:cubicBezTo>
                <a:cubicBezTo>
                  <a:pt x="99126" y="18320"/>
                  <a:pt x="109374" y="20134"/>
                  <a:pt x="121346" y="24487"/>
                </a:cubicBezTo>
                <a:cubicBezTo>
                  <a:pt x="136219" y="40086"/>
                  <a:pt x="153360" y="51786"/>
                  <a:pt x="172768" y="59585"/>
                </a:cubicBezTo>
                <a:cubicBezTo>
                  <a:pt x="192176" y="67385"/>
                  <a:pt x="222921" y="75275"/>
                  <a:pt x="265002" y="83256"/>
                </a:cubicBezTo>
                <a:lnTo>
                  <a:pt x="287312" y="81079"/>
                </a:lnTo>
                <a:cubicBezTo>
                  <a:pt x="288038" y="78902"/>
                  <a:pt x="287675" y="76000"/>
                  <a:pt x="286224" y="72373"/>
                </a:cubicBezTo>
                <a:cubicBezTo>
                  <a:pt x="284773" y="68745"/>
                  <a:pt x="284047" y="65843"/>
                  <a:pt x="284047" y="63666"/>
                </a:cubicBezTo>
                <a:cubicBezTo>
                  <a:pt x="284047" y="58225"/>
                  <a:pt x="286405" y="52602"/>
                  <a:pt x="291121" y="46797"/>
                </a:cubicBezTo>
                <a:cubicBezTo>
                  <a:pt x="296200" y="37728"/>
                  <a:pt x="299102" y="32831"/>
                  <a:pt x="299828" y="32105"/>
                </a:cubicBezTo>
                <a:cubicBezTo>
                  <a:pt x="318329" y="17232"/>
                  <a:pt x="328668" y="9432"/>
                  <a:pt x="330844" y="8707"/>
                </a:cubicBezTo>
                <a:cubicBezTo>
                  <a:pt x="340639" y="2902"/>
                  <a:pt x="352973" y="0"/>
                  <a:pt x="367847" y="0"/>
                </a:cubicBezTo>
                <a:close/>
                <a:moveTo>
                  <a:pt x="428792" y="146922"/>
                </a:moveTo>
                <a:cubicBezTo>
                  <a:pt x="425890" y="146922"/>
                  <a:pt x="422625" y="151819"/>
                  <a:pt x="418997" y="161614"/>
                </a:cubicBezTo>
                <a:cubicBezTo>
                  <a:pt x="407751" y="188459"/>
                  <a:pt x="399226" y="220382"/>
                  <a:pt x="393422" y="257385"/>
                </a:cubicBezTo>
                <a:cubicBezTo>
                  <a:pt x="382176" y="318330"/>
                  <a:pt x="376191" y="350979"/>
                  <a:pt x="375465" y="355332"/>
                </a:cubicBezTo>
                <a:lnTo>
                  <a:pt x="370023" y="379819"/>
                </a:lnTo>
                <a:cubicBezTo>
                  <a:pt x="371475" y="392516"/>
                  <a:pt x="370386" y="404850"/>
                  <a:pt x="366759" y="416821"/>
                </a:cubicBezTo>
                <a:lnTo>
                  <a:pt x="374377" y="430969"/>
                </a:lnTo>
                <a:cubicBezTo>
                  <a:pt x="395055" y="430244"/>
                  <a:pt x="418816" y="422807"/>
                  <a:pt x="445661" y="408659"/>
                </a:cubicBezTo>
                <a:cubicBezTo>
                  <a:pt x="470329" y="396325"/>
                  <a:pt x="491188" y="381542"/>
                  <a:pt x="508238" y="364311"/>
                </a:cubicBezTo>
                <a:cubicBezTo>
                  <a:pt x="525288" y="347079"/>
                  <a:pt x="545785" y="320688"/>
                  <a:pt x="569728" y="285136"/>
                </a:cubicBezTo>
                <a:cubicBezTo>
                  <a:pt x="596935" y="244144"/>
                  <a:pt x="610539" y="215122"/>
                  <a:pt x="610539" y="198072"/>
                </a:cubicBezTo>
                <a:cubicBezTo>
                  <a:pt x="610539" y="181747"/>
                  <a:pt x="584601" y="168506"/>
                  <a:pt x="532725" y="158349"/>
                </a:cubicBezTo>
                <a:cubicBezTo>
                  <a:pt x="493183" y="150731"/>
                  <a:pt x="458539" y="146922"/>
                  <a:pt x="428792" y="14692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DC03B175-053D-4B40-8ABC-6F87CCBCE40D}"/>
              </a:ext>
            </a:extLst>
          </p:cNvPr>
          <p:cNvSpPr/>
          <p:nvPr/>
        </p:nvSpPr>
        <p:spPr>
          <a:xfrm>
            <a:off x="4290752" y="482060"/>
            <a:ext cx="694021" cy="656545"/>
          </a:xfrm>
          <a:custGeom>
            <a:avLst/>
            <a:gdLst/>
            <a:ahLst/>
            <a:cxnLst/>
            <a:rect l="l" t="t" r="r" b="b"/>
            <a:pathLst>
              <a:path w="694021" h="656545">
                <a:moveTo>
                  <a:pt x="104644" y="211"/>
                </a:moveTo>
                <a:cubicBezTo>
                  <a:pt x="113997" y="1129"/>
                  <a:pt x="122278" y="5058"/>
                  <a:pt x="129488" y="11995"/>
                </a:cubicBezTo>
                <a:cubicBezTo>
                  <a:pt x="139101" y="21246"/>
                  <a:pt x="144633" y="31494"/>
                  <a:pt x="146085" y="42740"/>
                </a:cubicBezTo>
                <a:cubicBezTo>
                  <a:pt x="146085" y="44917"/>
                  <a:pt x="147354" y="47093"/>
                  <a:pt x="149894" y="49270"/>
                </a:cubicBezTo>
                <a:cubicBezTo>
                  <a:pt x="149894" y="56525"/>
                  <a:pt x="150256" y="69222"/>
                  <a:pt x="150982" y="87361"/>
                </a:cubicBezTo>
                <a:cubicBezTo>
                  <a:pt x="151707" y="93891"/>
                  <a:pt x="150075" y="100058"/>
                  <a:pt x="146085" y="105862"/>
                </a:cubicBezTo>
                <a:cubicBezTo>
                  <a:pt x="141006" y="120735"/>
                  <a:pt x="132481" y="143771"/>
                  <a:pt x="120509" y="174969"/>
                </a:cubicBezTo>
                <a:cubicBezTo>
                  <a:pt x="119058" y="183313"/>
                  <a:pt x="116519" y="195103"/>
                  <a:pt x="112891" y="210339"/>
                </a:cubicBezTo>
                <a:cubicBezTo>
                  <a:pt x="109264" y="225575"/>
                  <a:pt x="107087" y="239542"/>
                  <a:pt x="106361" y="252239"/>
                </a:cubicBezTo>
                <a:cubicBezTo>
                  <a:pt x="106361" y="256592"/>
                  <a:pt x="104910" y="266568"/>
                  <a:pt x="102008" y="282167"/>
                </a:cubicBezTo>
                <a:cubicBezTo>
                  <a:pt x="99469" y="294139"/>
                  <a:pt x="98925" y="305203"/>
                  <a:pt x="100376" y="315361"/>
                </a:cubicBezTo>
                <a:cubicBezTo>
                  <a:pt x="98199" y="328783"/>
                  <a:pt x="96748" y="349642"/>
                  <a:pt x="96023" y="377938"/>
                </a:cubicBezTo>
                <a:cubicBezTo>
                  <a:pt x="95297" y="385557"/>
                  <a:pt x="94934" y="396802"/>
                  <a:pt x="94934" y="411676"/>
                </a:cubicBezTo>
                <a:cubicBezTo>
                  <a:pt x="95660" y="418206"/>
                  <a:pt x="96023" y="444869"/>
                  <a:pt x="96023" y="491666"/>
                </a:cubicBezTo>
                <a:cubicBezTo>
                  <a:pt x="96023" y="503638"/>
                  <a:pt x="96748" y="519962"/>
                  <a:pt x="98199" y="540640"/>
                </a:cubicBezTo>
                <a:cubicBezTo>
                  <a:pt x="102915" y="574740"/>
                  <a:pt x="105636" y="592153"/>
                  <a:pt x="106361" y="592879"/>
                </a:cubicBezTo>
                <a:cubicBezTo>
                  <a:pt x="111440" y="592153"/>
                  <a:pt x="122142" y="576554"/>
                  <a:pt x="138466" y="546082"/>
                </a:cubicBezTo>
                <a:cubicBezTo>
                  <a:pt x="154791" y="515609"/>
                  <a:pt x="162591" y="499284"/>
                  <a:pt x="161865" y="497108"/>
                </a:cubicBezTo>
                <a:cubicBezTo>
                  <a:pt x="161865" y="495657"/>
                  <a:pt x="160051" y="487494"/>
                  <a:pt x="156423" y="472621"/>
                </a:cubicBezTo>
                <a:cubicBezTo>
                  <a:pt x="156423" y="470444"/>
                  <a:pt x="158781" y="466000"/>
                  <a:pt x="163497" y="459289"/>
                </a:cubicBezTo>
                <a:cubicBezTo>
                  <a:pt x="168213" y="452578"/>
                  <a:pt x="170571" y="448497"/>
                  <a:pt x="170571" y="447046"/>
                </a:cubicBezTo>
                <a:cubicBezTo>
                  <a:pt x="178190" y="439790"/>
                  <a:pt x="186261" y="432082"/>
                  <a:pt x="194786" y="423919"/>
                </a:cubicBezTo>
                <a:cubicBezTo>
                  <a:pt x="203311" y="415757"/>
                  <a:pt x="212471" y="410769"/>
                  <a:pt x="222266" y="408955"/>
                </a:cubicBezTo>
                <a:lnTo>
                  <a:pt x="235326" y="406778"/>
                </a:lnTo>
                <a:cubicBezTo>
                  <a:pt x="245120" y="405327"/>
                  <a:pt x="253373" y="408864"/>
                  <a:pt x="260085" y="417389"/>
                </a:cubicBezTo>
                <a:cubicBezTo>
                  <a:pt x="266796" y="425915"/>
                  <a:pt x="270514" y="434712"/>
                  <a:pt x="271240" y="443781"/>
                </a:cubicBezTo>
                <a:cubicBezTo>
                  <a:pt x="271965" y="452125"/>
                  <a:pt x="270242" y="464096"/>
                  <a:pt x="266070" y="479695"/>
                </a:cubicBezTo>
                <a:cubicBezTo>
                  <a:pt x="261898" y="495294"/>
                  <a:pt x="260175" y="506721"/>
                  <a:pt x="260901" y="513977"/>
                </a:cubicBezTo>
                <a:cubicBezTo>
                  <a:pt x="260901" y="513251"/>
                  <a:pt x="261264" y="515790"/>
                  <a:pt x="261989" y="521595"/>
                </a:cubicBezTo>
                <a:cubicBezTo>
                  <a:pt x="263803" y="535017"/>
                  <a:pt x="268338" y="550616"/>
                  <a:pt x="275593" y="568392"/>
                </a:cubicBezTo>
                <a:cubicBezTo>
                  <a:pt x="286839" y="594511"/>
                  <a:pt x="299898" y="608659"/>
                  <a:pt x="314772" y="610836"/>
                </a:cubicBezTo>
                <a:cubicBezTo>
                  <a:pt x="317674" y="611561"/>
                  <a:pt x="326018" y="608568"/>
                  <a:pt x="339803" y="601857"/>
                </a:cubicBezTo>
                <a:cubicBezTo>
                  <a:pt x="353588" y="595146"/>
                  <a:pt x="364834" y="586349"/>
                  <a:pt x="373540" y="575466"/>
                </a:cubicBezTo>
                <a:lnTo>
                  <a:pt x="375752" y="572588"/>
                </a:lnTo>
                <a:lnTo>
                  <a:pt x="366550" y="562950"/>
                </a:lnTo>
                <a:cubicBezTo>
                  <a:pt x="360746" y="542998"/>
                  <a:pt x="352946" y="519599"/>
                  <a:pt x="343152" y="492755"/>
                </a:cubicBezTo>
                <a:cubicBezTo>
                  <a:pt x="343877" y="489127"/>
                  <a:pt x="343152" y="484230"/>
                  <a:pt x="340975" y="478062"/>
                </a:cubicBezTo>
                <a:cubicBezTo>
                  <a:pt x="342426" y="458110"/>
                  <a:pt x="347686" y="437070"/>
                  <a:pt x="356755" y="414941"/>
                </a:cubicBezTo>
                <a:cubicBezTo>
                  <a:pt x="363285" y="396440"/>
                  <a:pt x="366187" y="384468"/>
                  <a:pt x="365462" y="379027"/>
                </a:cubicBezTo>
                <a:cubicBezTo>
                  <a:pt x="365462" y="378301"/>
                  <a:pt x="366369" y="376306"/>
                  <a:pt x="368183" y="373041"/>
                </a:cubicBezTo>
                <a:cubicBezTo>
                  <a:pt x="369996" y="369776"/>
                  <a:pt x="370903" y="367418"/>
                  <a:pt x="370903" y="365967"/>
                </a:cubicBezTo>
                <a:cubicBezTo>
                  <a:pt x="375619" y="331504"/>
                  <a:pt x="399018" y="307743"/>
                  <a:pt x="441099" y="294683"/>
                </a:cubicBezTo>
                <a:cubicBezTo>
                  <a:pt x="444364" y="293957"/>
                  <a:pt x="447085" y="292416"/>
                  <a:pt x="449261" y="290058"/>
                </a:cubicBezTo>
                <a:cubicBezTo>
                  <a:pt x="451438" y="287700"/>
                  <a:pt x="458512" y="286521"/>
                  <a:pt x="470483" y="286521"/>
                </a:cubicBezTo>
                <a:cubicBezTo>
                  <a:pt x="471209" y="285795"/>
                  <a:pt x="476288" y="285432"/>
                  <a:pt x="485720" y="285432"/>
                </a:cubicBezTo>
                <a:cubicBezTo>
                  <a:pt x="493338" y="285432"/>
                  <a:pt x="499868" y="289695"/>
                  <a:pt x="505309" y="298220"/>
                </a:cubicBezTo>
                <a:cubicBezTo>
                  <a:pt x="510751" y="306745"/>
                  <a:pt x="513471" y="314091"/>
                  <a:pt x="513471" y="320258"/>
                </a:cubicBezTo>
                <a:cubicBezTo>
                  <a:pt x="513471" y="325337"/>
                  <a:pt x="511295" y="334043"/>
                  <a:pt x="506942" y="346377"/>
                </a:cubicBezTo>
                <a:cubicBezTo>
                  <a:pt x="502588" y="358712"/>
                  <a:pt x="500412" y="365967"/>
                  <a:pt x="500412" y="368144"/>
                </a:cubicBezTo>
                <a:lnTo>
                  <a:pt x="500412" y="381203"/>
                </a:lnTo>
                <a:cubicBezTo>
                  <a:pt x="504039" y="382654"/>
                  <a:pt x="505491" y="383380"/>
                  <a:pt x="504765" y="383380"/>
                </a:cubicBezTo>
                <a:cubicBezTo>
                  <a:pt x="506216" y="383380"/>
                  <a:pt x="509118" y="383380"/>
                  <a:pt x="513471" y="383380"/>
                </a:cubicBezTo>
                <a:cubicBezTo>
                  <a:pt x="518187" y="384105"/>
                  <a:pt x="521634" y="384468"/>
                  <a:pt x="523810" y="384468"/>
                </a:cubicBezTo>
                <a:cubicBezTo>
                  <a:pt x="526713" y="384468"/>
                  <a:pt x="533424" y="383380"/>
                  <a:pt x="543944" y="381203"/>
                </a:cubicBezTo>
                <a:cubicBezTo>
                  <a:pt x="552650" y="379752"/>
                  <a:pt x="561176" y="379752"/>
                  <a:pt x="569519" y="381203"/>
                </a:cubicBezTo>
                <a:lnTo>
                  <a:pt x="594176" y="386621"/>
                </a:lnTo>
                <a:lnTo>
                  <a:pt x="608698" y="352363"/>
                </a:lnTo>
                <a:cubicBezTo>
                  <a:pt x="614321" y="335676"/>
                  <a:pt x="618493" y="318988"/>
                  <a:pt x="621214" y="302301"/>
                </a:cubicBezTo>
                <a:cubicBezTo>
                  <a:pt x="621577" y="299036"/>
                  <a:pt x="621577" y="291418"/>
                  <a:pt x="621214" y="279447"/>
                </a:cubicBezTo>
                <a:cubicBezTo>
                  <a:pt x="620488" y="271828"/>
                  <a:pt x="613142" y="263485"/>
                  <a:pt x="599175" y="254416"/>
                </a:cubicBezTo>
                <a:cubicBezTo>
                  <a:pt x="585209" y="245346"/>
                  <a:pt x="578226" y="236277"/>
                  <a:pt x="578226" y="227208"/>
                </a:cubicBezTo>
                <a:cubicBezTo>
                  <a:pt x="578226" y="209795"/>
                  <a:pt x="586569" y="196554"/>
                  <a:pt x="603257" y="187485"/>
                </a:cubicBezTo>
                <a:cubicBezTo>
                  <a:pt x="615591" y="179867"/>
                  <a:pt x="628651" y="176058"/>
                  <a:pt x="642436" y="176058"/>
                </a:cubicBezTo>
                <a:cubicBezTo>
                  <a:pt x="674359" y="176058"/>
                  <a:pt x="691409" y="194922"/>
                  <a:pt x="693586" y="232649"/>
                </a:cubicBezTo>
                <a:cubicBezTo>
                  <a:pt x="694312" y="244258"/>
                  <a:pt x="694130" y="252602"/>
                  <a:pt x="693042" y="257680"/>
                </a:cubicBezTo>
                <a:cubicBezTo>
                  <a:pt x="693405" y="258406"/>
                  <a:pt x="693586" y="259132"/>
                  <a:pt x="693586" y="259857"/>
                </a:cubicBezTo>
                <a:lnTo>
                  <a:pt x="693586" y="260945"/>
                </a:lnTo>
                <a:cubicBezTo>
                  <a:pt x="693586" y="262759"/>
                  <a:pt x="692770" y="265571"/>
                  <a:pt x="691137" y="269380"/>
                </a:cubicBezTo>
                <a:cubicBezTo>
                  <a:pt x="689505" y="273189"/>
                  <a:pt x="688689" y="276182"/>
                  <a:pt x="688689" y="278358"/>
                </a:cubicBezTo>
                <a:cubicBezTo>
                  <a:pt x="682522" y="307017"/>
                  <a:pt x="668192" y="333499"/>
                  <a:pt x="645701" y="357805"/>
                </a:cubicBezTo>
                <a:cubicBezTo>
                  <a:pt x="645338" y="358530"/>
                  <a:pt x="644612" y="359074"/>
                  <a:pt x="643524" y="359437"/>
                </a:cubicBezTo>
                <a:cubicBezTo>
                  <a:pt x="642436" y="359800"/>
                  <a:pt x="640622" y="361704"/>
                  <a:pt x="638082" y="365151"/>
                </a:cubicBezTo>
                <a:cubicBezTo>
                  <a:pt x="635543" y="368597"/>
                  <a:pt x="633729" y="370864"/>
                  <a:pt x="632641" y="371953"/>
                </a:cubicBezTo>
                <a:cubicBezTo>
                  <a:pt x="631553" y="373041"/>
                  <a:pt x="629920" y="375580"/>
                  <a:pt x="627744" y="379571"/>
                </a:cubicBezTo>
                <a:lnTo>
                  <a:pt x="626655" y="378483"/>
                </a:lnTo>
                <a:lnTo>
                  <a:pt x="615553" y="392861"/>
                </a:lnTo>
                <a:lnTo>
                  <a:pt x="635362" y="399160"/>
                </a:lnTo>
                <a:lnTo>
                  <a:pt x="653863" y="419294"/>
                </a:lnTo>
                <a:cubicBezTo>
                  <a:pt x="660756" y="419294"/>
                  <a:pt x="664927" y="432716"/>
                  <a:pt x="666378" y="459561"/>
                </a:cubicBezTo>
                <a:cubicBezTo>
                  <a:pt x="656584" y="497289"/>
                  <a:pt x="634999" y="533929"/>
                  <a:pt x="601624" y="569480"/>
                </a:cubicBezTo>
                <a:cubicBezTo>
                  <a:pt x="592192" y="580000"/>
                  <a:pt x="576593" y="595962"/>
                  <a:pt x="554827" y="617366"/>
                </a:cubicBezTo>
                <a:cubicBezTo>
                  <a:pt x="531973" y="630788"/>
                  <a:pt x="512746" y="637499"/>
                  <a:pt x="497147" y="637499"/>
                </a:cubicBezTo>
                <a:cubicBezTo>
                  <a:pt x="465314" y="637499"/>
                  <a:pt x="432869" y="623521"/>
                  <a:pt x="399811" y="595565"/>
                </a:cubicBezTo>
                <a:lnTo>
                  <a:pt x="388076" y="584847"/>
                </a:lnTo>
                <a:lnTo>
                  <a:pt x="381567" y="591654"/>
                </a:lnTo>
                <a:cubicBezTo>
                  <a:pt x="375128" y="598275"/>
                  <a:pt x="365741" y="607752"/>
                  <a:pt x="353407" y="620086"/>
                </a:cubicBezTo>
                <a:cubicBezTo>
                  <a:pt x="345426" y="628067"/>
                  <a:pt x="331459" y="636955"/>
                  <a:pt x="311507" y="646750"/>
                </a:cubicBezTo>
                <a:cubicBezTo>
                  <a:pt x="311507" y="646750"/>
                  <a:pt x="309875" y="646750"/>
                  <a:pt x="306610" y="646750"/>
                </a:cubicBezTo>
                <a:cubicBezTo>
                  <a:pt x="302982" y="647475"/>
                  <a:pt x="298266" y="647838"/>
                  <a:pt x="292462" y="647838"/>
                </a:cubicBezTo>
                <a:cubicBezTo>
                  <a:pt x="275412" y="648564"/>
                  <a:pt x="254190" y="635867"/>
                  <a:pt x="228796" y="609747"/>
                </a:cubicBezTo>
                <a:cubicBezTo>
                  <a:pt x="203402" y="583628"/>
                  <a:pt x="186715" y="556965"/>
                  <a:pt x="178734" y="529757"/>
                </a:cubicBezTo>
                <a:cubicBezTo>
                  <a:pt x="167488" y="551160"/>
                  <a:pt x="157512" y="573833"/>
                  <a:pt x="148805" y="597776"/>
                </a:cubicBezTo>
                <a:cubicBezTo>
                  <a:pt x="141187" y="601404"/>
                  <a:pt x="137378" y="609566"/>
                  <a:pt x="137378" y="622263"/>
                </a:cubicBezTo>
                <a:cubicBezTo>
                  <a:pt x="133750" y="633872"/>
                  <a:pt x="131937" y="639676"/>
                  <a:pt x="131937" y="639676"/>
                </a:cubicBezTo>
                <a:cubicBezTo>
                  <a:pt x="129760" y="643666"/>
                  <a:pt x="126586" y="646387"/>
                  <a:pt x="122414" y="647838"/>
                </a:cubicBezTo>
                <a:cubicBezTo>
                  <a:pt x="118242" y="649289"/>
                  <a:pt x="113254" y="652191"/>
                  <a:pt x="107450" y="656545"/>
                </a:cubicBezTo>
                <a:cubicBezTo>
                  <a:pt x="97655" y="655094"/>
                  <a:pt x="84595" y="653642"/>
                  <a:pt x="68271" y="652191"/>
                </a:cubicBezTo>
                <a:cubicBezTo>
                  <a:pt x="56299" y="653642"/>
                  <a:pt x="43058" y="645480"/>
                  <a:pt x="28548" y="627705"/>
                </a:cubicBezTo>
                <a:cubicBezTo>
                  <a:pt x="14037" y="609929"/>
                  <a:pt x="6056" y="594330"/>
                  <a:pt x="4605" y="580907"/>
                </a:cubicBezTo>
                <a:cubicBezTo>
                  <a:pt x="4605" y="575829"/>
                  <a:pt x="3517" y="563857"/>
                  <a:pt x="1340" y="544993"/>
                </a:cubicBezTo>
                <a:cubicBezTo>
                  <a:pt x="-1562" y="520688"/>
                  <a:pt x="252" y="487676"/>
                  <a:pt x="6782" y="445957"/>
                </a:cubicBezTo>
                <a:cubicBezTo>
                  <a:pt x="11497" y="410406"/>
                  <a:pt x="18209" y="357623"/>
                  <a:pt x="26915" y="287609"/>
                </a:cubicBezTo>
                <a:cubicBezTo>
                  <a:pt x="35259" y="227389"/>
                  <a:pt x="40519" y="178053"/>
                  <a:pt x="42696" y="139599"/>
                </a:cubicBezTo>
                <a:cubicBezTo>
                  <a:pt x="42696" y="138148"/>
                  <a:pt x="43602" y="133886"/>
                  <a:pt x="45416" y="126812"/>
                </a:cubicBezTo>
                <a:cubicBezTo>
                  <a:pt x="47230" y="119738"/>
                  <a:pt x="48137" y="115838"/>
                  <a:pt x="48137" y="115112"/>
                </a:cubicBezTo>
                <a:lnTo>
                  <a:pt x="45960" y="103685"/>
                </a:lnTo>
                <a:cubicBezTo>
                  <a:pt x="48863" y="86635"/>
                  <a:pt x="51402" y="67046"/>
                  <a:pt x="53579" y="44917"/>
                </a:cubicBezTo>
                <a:cubicBezTo>
                  <a:pt x="53579" y="43466"/>
                  <a:pt x="53216" y="42015"/>
                  <a:pt x="52490" y="40564"/>
                </a:cubicBezTo>
                <a:cubicBezTo>
                  <a:pt x="56481" y="16621"/>
                  <a:pt x="70629" y="3198"/>
                  <a:pt x="94934" y="296"/>
                </a:cubicBezTo>
                <a:cubicBezTo>
                  <a:pt x="98290" y="-67"/>
                  <a:pt x="101526" y="-95"/>
                  <a:pt x="104644" y="211"/>
                </a:cubicBezTo>
                <a:close/>
                <a:moveTo>
                  <a:pt x="477013" y="422559"/>
                </a:moveTo>
                <a:cubicBezTo>
                  <a:pt x="469395" y="427638"/>
                  <a:pt x="458149" y="433623"/>
                  <a:pt x="443276" y="440516"/>
                </a:cubicBezTo>
                <a:cubicBezTo>
                  <a:pt x="441825" y="448497"/>
                  <a:pt x="438922" y="456387"/>
                  <a:pt x="434569" y="464187"/>
                </a:cubicBezTo>
                <a:cubicBezTo>
                  <a:pt x="430216" y="471986"/>
                  <a:pt x="428039" y="478697"/>
                  <a:pt x="428039" y="484320"/>
                </a:cubicBezTo>
                <a:cubicBezTo>
                  <a:pt x="428039" y="489943"/>
                  <a:pt x="427677" y="493662"/>
                  <a:pt x="426951" y="495475"/>
                </a:cubicBezTo>
                <a:cubicBezTo>
                  <a:pt x="426226" y="497289"/>
                  <a:pt x="425863" y="498559"/>
                  <a:pt x="425863" y="499284"/>
                </a:cubicBezTo>
                <a:cubicBezTo>
                  <a:pt x="425863" y="502549"/>
                  <a:pt x="426588" y="507447"/>
                  <a:pt x="428039" y="513977"/>
                </a:cubicBezTo>
                <a:cubicBezTo>
                  <a:pt x="429490" y="520506"/>
                  <a:pt x="430216" y="526220"/>
                  <a:pt x="430216" y="531117"/>
                </a:cubicBezTo>
                <a:cubicBezTo>
                  <a:pt x="430216" y="536015"/>
                  <a:pt x="431486" y="542000"/>
                  <a:pt x="434025" y="549074"/>
                </a:cubicBezTo>
                <a:cubicBezTo>
                  <a:pt x="436564" y="556148"/>
                  <a:pt x="437834" y="561136"/>
                  <a:pt x="437834" y="564039"/>
                </a:cubicBezTo>
                <a:cubicBezTo>
                  <a:pt x="440736" y="573108"/>
                  <a:pt x="448354" y="581905"/>
                  <a:pt x="460689" y="590430"/>
                </a:cubicBezTo>
                <a:cubicBezTo>
                  <a:pt x="473023" y="598955"/>
                  <a:pt x="484087" y="603218"/>
                  <a:pt x="493882" y="603218"/>
                </a:cubicBezTo>
                <a:cubicBezTo>
                  <a:pt x="509481" y="603218"/>
                  <a:pt x="527982" y="592335"/>
                  <a:pt x="549385" y="570568"/>
                </a:cubicBezTo>
                <a:cubicBezTo>
                  <a:pt x="568612" y="550616"/>
                  <a:pt x="580040" y="533566"/>
                  <a:pt x="583667" y="519418"/>
                </a:cubicBezTo>
                <a:cubicBezTo>
                  <a:pt x="591285" y="505996"/>
                  <a:pt x="595094" y="497833"/>
                  <a:pt x="595094" y="494931"/>
                </a:cubicBezTo>
                <a:lnTo>
                  <a:pt x="595094" y="486225"/>
                </a:lnTo>
                <a:cubicBezTo>
                  <a:pt x="595094" y="474253"/>
                  <a:pt x="580584" y="460650"/>
                  <a:pt x="551562" y="445413"/>
                </a:cubicBezTo>
                <a:cubicBezTo>
                  <a:pt x="522541" y="430177"/>
                  <a:pt x="500230" y="422559"/>
                  <a:pt x="484631" y="422559"/>
                </a:cubicBezTo>
                <a:lnTo>
                  <a:pt x="477013" y="42255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013EC42F-E87A-4439-94FA-7B2CB390C57D}"/>
              </a:ext>
            </a:extLst>
          </p:cNvPr>
          <p:cNvSpPr/>
          <p:nvPr/>
        </p:nvSpPr>
        <p:spPr>
          <a:xfrm>
            <a:off x="5104867" y="419418"/>
            <a:ext cx="623055" cy="718826"/>
          </a:xfrm>
          <a:custGeom>
            <a:avLst/>
            <a:gdLst/>
            <a:ahLst/>
            <a:cxnLst/>
            <a:rect l="l" t="t" r="r" b="b"/>
            <a:pathLst>
              <a:path w="623055" h="718826">
                <a:moveTo>
                  <a:pt x="347714" y="0"/>
                </a:moveTo>
                <a:cubicBezTo>
                  <a:pt x="353518" y="0"/>
                  <a:pt x="362406" y="725"/>
                  <a:pt x="374377" y="2176"/>
                </a:cubicBezTo>
                <a:cubicBezTo>
                  <a:pt x="399771" y="-726"/>
                  <a:pt x="427342" y="3446"/>
                  <a:pt x="457089" y="14692"/>
                </a:cubicBezTo>
                <a:cubicBezTo>
                  <a:pt x="491189" y="28840"/>
                  <a:pt x="510778" y="47341"/>
                  <a:pt x="515857" y="70196"/>
                </a:cubicBezTo>
                <a:cubicBezTo>
                  <a:pt x="515857" y="79265"/>
                  <a:pt x="514406" y="86339"/>
                  <a:pt x="511504" y="91418"/>
                </a:cubicBezTo>
                <a:cubicBezTo>
                  <a:pt x="512955" y="96496"/>
                  <a:pt x="511141" y="103570"/>
                  <a:pt x="506062" y="112639"/>
                </a:cubicBezTo>
                <a:cubicBezTo>
                  <a:pt x="500621" y="123885"/>
                  <a:pt x="497537" y="131685"/>
                  <a:pt x="496812" y="136038"/>
                </a:cubicBezTo>
                <a:cubicBezTo>
                  <a:pt x="432239" y="227456"/>
                  <a:pt x="399953" y="280601"/>
                  <a:pt x="399953" y="295475"/>
                </a:cubicBezTo>
                <a:cubicBezTo>
                  <a:pt x="399953" y="299828"/>
                  <a:pt x="404124" y="303819"/>
                  <a:pt x="412468" y="307446"/>
                </a:cubicBezTo>
                <a:cubicBezTo>
                  <a:pt x="424439" y="312888"/>
                  <a:pt x="430788" y="315971"/>
                  <a:pt x="431513" y="316697"/>
                </a:cubicBezTo>
                <a:cubicBezTo>
                  <a:pt x="444573" y="321050"/>
                  <a:pt x="464163" y="326492"/>
                  <a:pt x="490282" y="333021"/>
                </a:cubicBezTo>
                <a:lnTo>
                  <a:pt x="493547" y="331933"/>
                </a:lnTo>
                <a:cubicBezTo>
                  <a:pt x="516038" y="340277"/>
                  <a:pt x="538712" y="348076"/>
                  <a:pt x="561566" y="355332"/>
                </a:cubicBezTo>
                <a:cubicBezTo>
                  <a:pt x="584058" y="365852"/>
                  <a:pt x="603103" y="380363"/>
                  <a:pt x="618702" y="398864"/>
                </a:cubicBezTo>
                <a:cubicBezTo>
                  <a:pt x="621604" y="413737"/>
                  <a:pt x="623055" y="425346"/>
                  <a:pt x="623055" y="433690"/>
                </a:cubicBezTo>
                <a:cubicBezTo>
                  <a:pt x="623055" y="443847"/>
                  <a:pt x="620334" y="455274"/>
                  <a:pt x="614893" y="467971"/>
                </a:cubicBezTo>
                <a:cubicBezTo>
                  <a:pt x="607638" y="482845"/>
                  <a:pt x="604010" y="491007"/>
                  <a:pt x="604010" y="492458"/>
                </a:cubicBezTo>
                <a:cubicBezTo>
                  <a:pt x="598206" y="516401"/>
                  <a:pt x="583332" y="548325"/>
                  <a:pt x="559389" y="588229"/>
                </a:cubicBezTo>
                <a:cubicBezTo>
                  <a:pt x="542339" y="615074"/>
                  <a:pt x="525289" y="641556"/>
                  <a:pt x="508239" y="667675"/>
                </a:cubicBezTo>
                <a:cubicBezTo>
                  <a:pt x="479943" y="701776"/>
                  <a:pt x="445661" y="718826"/>
                  <a:pt x="405394" y="718826"/>
                </a:cubicBezTo>
                <a:cubicBezTo>
                  <a:pt x="367666" y="718826"/>
                  <a:pt x="348802" y="698329"/>
                  <a:pt x="348802" y="657337"/>
                </a:cubicBezTo>
                <a:cubicBezTo>
                  <a:pt x="348802" y="633757"/>
                  <a:pt x="354062" y="609995"/>
                  <a:pt x="364583" y="586053"/>
                </a:cubicBezTo>
                <a:cubicBezTo>
                  <a:pt x="378005" y="556305"/>
                  <a:pt x="394692" y="542520"/>
                  <a:pt x="414645" y="544697"/>
                </a:cubicBezTo>
                <a:cubicBezTo>
                  <a:pt x="422626" y="541795"/>
                  <a:pt x="426616" y="544878"/>
                  <a:pt x="426616" y="553947"/>
                </a:cubicBezTo>
                <a:cubicBezTo>
                  <a:pt x="426616" y="559752"/>
                  <a:pt x="430062" y="562654"/>
                  <a:pt x="436955" y="562654"/>
                </a:cubicBezTo>
                <a:cubicBezTo>
                  <a:pt x="457633" y="562654"/>
                  <a:pt x="480306" y="541976"/>
                  <a:pt x="504974" y="500621"/>
                </a:cubicBezTo>
                <a:cubicBezTo>
                  <a:pt x="527103" y="461079"/>
                  <a:pt x="538167" y="430243"/>
                  <a:pt x="538167" y="408115"/>
                </a:cubicBezTo>
                <a:cubicBezTo>
                  <a:pt x="538167" y="393241"/>
                  <a:pt x="519666" y="382721"/>
                  <a:pt x="482664" y="376554"/>
                </a:cubicBezTo>
                <a:cubicBezTo>
                  <a:pt x="454368" y="372926"/>
                  <a:pt x="426072" y="369298"/>
                  <a:pt x="397776" y="365671"/>
                </a:cubicBezTo>
                <a:cubicBezTo>
                  <a:pt x="394148" y="367122"/>
                  <a:pt x="387074" y="366759"/>
                  <a:pt x="376554" y="364582"/>
                </a:cubicBezTo>
                <a:cubicBezTo>
                  <a:pt x="369299" y="367484"/>
                  <a:pt x="357146" y="378186"/>
                  <a:pt x="340096" y="396687"/>
                </a:cubicBezTo>
                <a:cubicBezTo>
                  <a:pt x="326673" y="412286"/>
                  <a:pt x="313251" y="420086"/>
                  <a:pt x="299828" y="420086"/>
                </a:cubicBezTo>
                <a:cubicBezTo>
                  <a:pt x="285680" y="420086"/>
                  <a:pt x="274435" y="416095"/>
                  <a:pt x="266091" y="408115"/>
                </a:cubicBezTo>
                <a:cubicBezTo>
                  <a:pt x="254482" y="396869"/>
                  <a:pt x="246683" y="390520"/>
                  <a:pt x="242692" y="389069"/>
                </a:cubicBezTo>
                <a:cubicBezTo>
                  <a:pt x="242692" y="389069"/>
                  <a:pt x="242692" y="401222"/>
                  <a:pt x="242692" y="425527"/>
                </a:cubicBezTo>
                <a:cubicBezTo>
                  <a:pt x="242692" y="446568"/>
                  <a:pt x="247953" y="477494"/>
                  <a:pt x="258473" y="518305"/>
                </a:cubicBezTo>
                <a:cubicBezTo>
                  <a:pt x="268993" y="559117"/>
                  <a:pt x="274253" y="589499"/>
                  <a:pt x="274253" y="609451"/>
                </a:cubicBezTo>
                <a:cubicBezTo>
                  <a:pt x="274253" y="627952"/>
                  <a:pt x="266091" y="637203"/>
                  <a:pt x="249766" y="637203"/>
                </a:cubicBezTo>
                <a:cubicBezTo>
                  <a:pt x="238521" y="637203"/>
                  <a:pt x="228817" y="633938"/>
                  <a:pt x="220654" y="627408"/>
                </a:cubicBezTo>
                <a:cubicBezTo>
                  <a:pt x="212492" y="620878"/>
                  <a:pt x="204239" y="614167"/>
                  <a:pt x="195895" y="607274"/>
                </a:cubicBezTo>
                <a:cubicBezTo>
                  <a:pt x="180296" y="585146"/>
                  <a:pt x="171408" y="560477"/>
                  <a:pt x="169232" y="533270"/>
                </a:cubicBezTo>
                <a:cubicBezTo>
                  <a:pt x="167055" y="506062"/>
                  <a:pt x="165604" y="479036"/>
                  <a:pt x="164879" y="452191"/>
                </a:cubicBezTo>
                <a:cubicBezTo>
                  <a:pt x="163427" y="425709"/>
                  <a:pt x="165241" y="405757"/>
                  <a:pt x="170320" y="392334"/>
                </a:cubicBezTo>
                <a:cubicBezTo>
                  <a:pt x="168869" y="369842"/>
                  <a:pt x="169595" y="354243"/>
                  <a:pt x="172497" y="345537"/>
                </a:cubicBezTo>
                <a:cubicBezTo>
                  <a:pt x="176487" y="300916"/>
                  <a:pt x="184649" y="236344"/>
                  <a:pt x="196984" y="151818"/>
                </a:cubicBezTo>
                <a:lnTo>
                  <a:pt x="199704" y="133861"/>
                </a:lnTo>
                <a:cubicBezTo>
                  <a:pt x="199704" y="131685"/>
                  <a:pt x="194444" y="116086"/>
                  <a:pt x="183924" y="87064"/>
                </a:cubicBezTo>
                <a:cubicBezTo>
                  <a:pt x="163972" y="89966"/>
                  <a:pt x="149824" y="110644"/>
                  <a:pt x="141480" y="149098"/>
                </a:cubicBezTo>
                <a:cubicBezTo>
                  <a:pt x="140029" y="155990"/>
                  <a:pt x="131504" y="164425"/>
                  <a:pt x="115905" y="174401"/>
                </a:cubicBezTo>
                <a:cubicBezTo>
                  <a:pt x="100306" y="184377"/>
                  <a:pt x="89241" y="189365"/>
                  <a:pt x="82711" y="189365"/>
                </a:cubicBezTo>
                <a:cubicBezTo>
                  <a:pt x="79447" y="189365"/>
                  <a:pt x="73824" y="187914"/>
                  <a:pt x="65843" y="185012"/>
                </a:cubicBezTo>
                <a:cubicBezTo>
                  <a:pt x="58950" y="182835"/>
                  <a:pt x="52602" y="182835"/>
                  <a:pt x="46797" y="185012"/>
                </a:cubicBezTo>
                <a:cubicBezTo>
                  <a:pt x="31924" y="182835"/>
                  <a:pt x="16325" y="165422"/>
                  <a:pt x="0" y="132773"/>
                </a:cubicBezTo>
                <a:cubicBezTo>
                  <a:pt x="2177" y="111733"/>
                  <a:pt x="6349" y="96859"/>
                  <a:pt x="12516" y="88153"/>
                </a:cubicBezTo>
                <a:cubicBezTo>
                  <a:pt x="21948" y="76181"/>
                  <a:pt x="31561" y="64573"/>
                  <a:pt x="41356" y="53327"/>
                </a:cubicBezTo>
                <a:cubicBezTo>
                  <a:pt x="71103" y="37002"/>
                  <a:pt x="105203" y="28840"/>
                  <a:pt x="143657" y="28840"/>
                </a:cubicBezTo>
                <a:cubicBezTo>
                  <a:pt x="166874" y="28840"/>
                  <a:pt x="200883" y="24033"/>
                  <a:pt x="245685" y="14420"/>
                </a:cubicBezTo>
                <a:cubicBezTo>
                  <a:pt x="290487" y="4807"/>
                  <a:pt x="324497" y="0"/>
                  <a:pt x="347714" y="0"/>
                </a:cubicBezTo>
                <a:close/>
                <a:moveTo>
                  <a:pt x="372201" y="54415"/>
                </a:moveTo>
                <a:cubicBezTo>
                  <a:pt x="342454" y="54415"/>
                  <a:pt x="314883" y="57136"/>
                  <a:pt x="289490" y="62577"/>
                </a:cubicBezTo>
                <a:cubicBezTo>
                  <a:pt x="288764" y="67656"/>
                  <a:pt x="288764" y="74367"/>
                  <a:pt x="289490" y="82711"/>
                </a:cubicBezTo>
                <a:cubicBezTo>
                  <a:pt x="291303" y="92143"/>
                  <a:pt x="292210" y="98310"/>
                  <a:pt x="292210" y="101212"/>
                </a:cubicBezTo>
                <a:cubicBezTo>
                  <a:pt x="292210" y="102663"/>
                  <a:pt x="285318" y="121255"/>
                  <a:pt x="271533" y="156988"/>
                </a:cubicBezTo>
                <a:cubicBezTo>
                  <a:pt x="257747" y="192721"/>
                  <a:pt x="249404" y="221289"/>
                  <a:pt x="246501" y="242692"/>
                </a:cubicBezTo>
                <a:lnTo>
                  <a:pt x="244325" y="247589"/>
                </a:lnTo>
                <a:lnTo>
                  <a:pt x="241604" y="304181"/>
                </a:lnTo>
                <a:cubicBezTo>
                  <a:pt x="251399" y="299103"/>
                  <a:pt x="263007" y="283141"/>
                  <a:pt x="276430" y="256296"/>
                </a:cubicBezTo>
                <a:cubicBezTo>
                  <a:pt x="288401" y="233441"/>
                  <a:pt x="304000" y="220382"/>
                  <a:pt x="323227" y="217117"/>
                </a:cubicBezTo>
                <a:cubicBezTo>
                  <a:pt x="323953" y="217117"/>
                  <a:pt x="324678" y="217480"/>
                  <a:pt x="325404" y="218205"/>
                </a:cubicBezTo>
                <a:cubicBezTo>
                  <a:pt x="326129" y="218931"/>
                  <a:pt x="326855" y="219293"/>
                  <a:pt x="327580" y="219293"/>
                </a:cubicBezTo>
                <a:cubicBezTo>
                  <a:pt x="338101" y="219293"/>
                  <a:pt x="356692" y="197981"/>
                  <a:pt x="383356" y="155355"/>
                </a:cubicBezTo>
                <a:cubicBezTo>
                  <a:pt x="410019" y="112730"/>
                  <a:pt x="423351" y="84706"/>
                  <a:pt x="423351" y="71284"/>
                </a:cubicBezTo>
                <a:cubicBezTo>
                  <a:pt x="423351" y="60038"/>
                  <a:pt x="406301" y="54415"/>
                  <a:pt x="372201" y="54415"/>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F4E33DFD-F4F2-46D2-9DB5-18F93EB1F5F7}"/>
              </a:ext>
            </a:extLst>
          </p:cNvPr>
          <p:cNvSpPr/>
          <p:nvPr/>
        </p:nvSpPr>
        <p:spPr>
          <a:xfrm>
            <a:off x="4674272" y="375430"/>
            <a:ext cx="231298" cy="230738"/>
          </a:xfrm>
          <a:custGeom>
            <a:avLst/>
            <a:gdLst/>
            <a:ahLst/>
            <a:cxnLst/>
            <a:rect l="l" t="t" r="r" b="b"/>
            <a:pathLst>
              <a:path w="231298" h="230738">
                <a:moveTo>
                  <a:pt x="186133" y="17"/>
                </a:moveTo>
                <a:cubicBezTo>
                  <a:pt x="199192" y="379"/>
                  <a:pt x="208624" y="1831"/>
                  <a:pt x="214429" y="4370"/>
                </a:cubicBezTo>
                <a:cubicBezTo>
                  <a:pt x="222772" y="7635"/>
                  <a:pt x="228395" y="13802"/>
                  <a:pt x="231298" y="22871"/>
                </a:cubicBezTo>
                <a:cubicBezTo>
                  <a:pt x="231298" y="37019"/>
                  <a:pt x="221321" y="57153"/>
                  <a:pt x="201369" y="83272"/>
                </a:cubicBezTo>
                <a:cubicBezTo>
                  <a:pt x="194114" y="97420"/>
                  <a:pt x="180691" y="114652"/>
                  <a:pt x="161102" y="134967"/>
                </a:cubicBezTo>
                <a:cubicBezTo>
                  <a:pt x="142600" y="150203"/>
                  <a:pt x="131899" y="159272"/>
                  <a:pt x="128997" y="162174"/>
                </a:cubicBezTo>
                <a:cubicBezTo>
                  <a:pt x="117025" y="172695"/>
                  <a:pt x="108500" y="181220"/>
                  <a:pt x="103421" y="187749"/>
                </a:cubicBezTo>
                <a:cubicBezTo>
                  <a:pt x="111765" y="189201"/>
                  <a:pt x="115937" y="194098"/>
                  <a:pt x="115937" y="202442"/>
                </a:cubicBezTo>
                <a:cubicBezTo>
                  <a:pt x="115937" y="206069"/>
                  <a:pt x="113398" y="212962"/>
                  <a:pt x="108319" y="223119"/>
                </a:cubicBezTo>
                <a:cubicBezTo>
                  <a:pt x="105780" y="223482"/>
                  <a:pt x="101608" y="224843"/>
                  <a:pt x="95803" y="227201"/>
                </a:cubicBezTo>
                <a:cubicBezTo>
                  <a:pt x="89999" y="229559"/>
                  <a:pt x="85464" y="230738"/>
                  <a:pt x="82199" y="230738"/>
                </a:cubicBezTo>
                <a:cubicBezTo>
                  <a:pt x="73493" y="230738"/>
                  <a:pt x="67870" y="228380"/>
                  <a:pt x="65331" y="223664"/>
                </a:cubicBezTo>
                <a:cubicBezTo>
                  <a:pt x="63517" y="220399"/>
                  <a:pt x="62610" y="214050"/>
                  <a:pt x="62610" y="204618"/>
                </a:cubicBezTo>
                <a:cubicBezTo>
                  <a:pt x="62610" y="193735"/>
                  <a:pt x="76033" y="172876"/>
                  <a:pt x="102877" y="142041"/>
                </a:cubicBezTo>
                <a:cubicBezTo>
                  <a:pt x="138429" y="101411"/>
                  <a:pt x="156567" y="80551"/>
                  <a:pt x="157293" y="79463"/>
                </a:cubicBezTo>
                <a:cubicBezTo>
                  <a:pt x="160558" y="74384"/>
                  <a:pt x="165455" y="65496"/>
                  <a:pt x="171985" y="52800"/>
                </a:cubicBezTo>
                <a:cubicBezTo>
                  <a:pt x="179603" y="38289"/>
                  <a:pt x="183593" y="29220"/>
                  <a:pt x="183956" y="25592"/>
                </a:cubicBezTo>
                <a:cubicBezTo>
                  <a:pt x="183593" y="24504"/>
                  <a:pt x="181417" y="23959"/>
                  <a:pt x="177426" y="23959"/>
                </a:cubicBezTo>
                <a:cubicBezTo>
                  <a:pt x="147317" y="31578"/>
                  <a:pt x="125369" y="39558"/>
                  <a:pt x="111584" y="47902"/>
                </a:cubicBezTo>
                <a:cubicBezTo>
                  <a:pt x="88367" y="60599"/>
                  <a:pt x="73675" y="77831"/>
                  <a:pt x="67507" y="99597"/>
                </a:cubicBezTo>
                <a:cubicBezTo>
                  <a:pt x="62066" y="117735"/>
                  <a:pt x="52090" y="126804"/>
                  <a:pt x="37579" y="126804"/>
                </a:cubicBezTo>
                <a:cubicBezTo>
                  <a:pt x="19441" y="126804"/>
                  <a:pt x="6925" y="115014"/>
                  <a:pt x="32" y="91434"/>
                </a:cubicBezTo>
                <a:cubicBezTo>
                  <a:pt x="-693" y="72570"/>
                  <a:pt x="10916" y="55339"/>
                  <a:pt x="34858" y="39740"/>
                </a:cubicBezTo>
                <a:cubicBezTo>
                  <a:pt x="45379" y="38289"/>
                  <a:pt x="70228" y="30852"/>
                  <a:pt x="109407" y="17430"/>
                </a:cubicBezTo>
                <a:cubicBezTo>
                  <a:pt x="144596" y="5458"/>
                  <a:pt x="170171" y="-346"/>
                  <a:pt x="186133" y="1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7C92C1E3-E910-40BF-908C-37EE94ABE84C}"/>
              </a:ext>
            </a:extLst>
          </p:cNvPr>
          <p:cNvSpPr/>
          <p:nvPr/>
        </p:nvSpPr>
        <p:spPr>
          <a:xfrm>
            <a:off x="5776113" y="437693"/>
            <a:ext cx="216029" cy="180659"/>
          </a:xfrm>
          <a:custGeom>
            <a:avLst/>
            <a:gdLst/>
            <a:ahLst/>
            <a:cxnLst/>
            <a:rect l="l" t="t" r="r" b="b"/>
            <a:pathLst>
              <a:path w="216029" h="180659">
                <a:moveTo>
                  <a:pt x="48974" y="0"/>
                </a:moveTo>
                <a:cubicBezTo>
                  <a:pt x="66749" y="0"/>
                  <a:pt x="80444" y="7800"/>
                  <a:pt x="90057" y="23399"/>
                </a:cubicBezTo>
                <a:cubicBezTo>
                  <a:pt x="99671" y="38998"/>
                  <a:pt x="113909" y="56774"/>
                  <a:pt x="132773" y="76726"/>
                </a:cubicBezTo>
                <a:cubicBezTo>
                  <a:pt x="159981" y="107198"/>
                  <a:pt x="175308" y="124339"/>
                  <a:pt x="178754" y="128148"/>
                </a:cubicBezTo>
                <a:cubicBezTo>
                  <a:pt x="182201" y="131957"/>
                  <a:pt x="188277" y="138578"/>
                  <a:pt x="196983" y="148010"/>
                </a:cubicBezTo>
                <a:cubicBezTo>
                  <a:pt x="209680" y="159256"/>
                  <a:pt x="216029" y="169050"/>
                  <a:pt x="216029" y="177394"/>
                </a:cubicBezTo>
                <a:cubicBezTo>
                  <a:pt x="216029" y="179571"/>
                  <a:pt x="215303" y="180659"/>
                  <a:pt x="213852" y="180659"/>
                </a:cubicBezTo>
                <a:cubicBezTo>
                  <a:pt x="211676" y="179208"/>
                  <a:pt x="204602" y="175762"/>
                  <a:pt x="192630" y="170320"/>
                </a:cubicBezTo>
                <a:cubicBezTo>
                  <a:pt x="189002" y="168869"/>
                  <a:pt x="185375" y="167418"/>
                  <a:pt x="181747" y="165967"/>
                </a:cubicBezTo>
                <a:cubicBezTo>
                  <a:pt x="175580" y="163065"/>
                  <a:pt x="173222" y="160525"/>
                  <a:pt x="174673" y="158349"/>
                </a:cubicBezTo>
                <a:cubicBezTo>
                  <a:pt x="156172" y="147103"/>
                  <a:pt x="126969" y="132229"/>
                  <a:pt x="87065" y="113728"/>
                </a:cubicBezTo>
                <a:cubicBezTo>
                  <a:pt x="79446" y="108287"/>
                  <a:pt x="67475" y="103027"/>
                  <a:pt x="51150" y="97948"/>
                </a:cubicBezTo>
                <a:cubicBezTo>
                  <a:pt x="36277" y="97222"/>
                  <a:pt x="24033" y="92778"/>
                  <a:pt x="14420" y="84616"/>
                </a:cubicBezTo>
                <a:cubicBezTo>
                  <a:pt x="4807" y="76454"/>
                  <a:pt x="0" y="66387"/>
                  <a:pt x="0" y="54416"/>
                </a:cubicBezTo>
                <a:lnTo>
                  <a:pt x="0" y="40268"/>
                </a:lnTo>
                <a:cubicBezTo>
                  <a:pt x="0" y="34101"/>
                  <a:pt x="4625" y="26210"/>
                  <a:pt x="13876" y="16597"/>
                </a:cubicBezTo>
                <a:cubicBezTo>
                  <a:pt x="23127" y="6984"/>
                  <a:pt x="30563" y="1814"/>
                  <a:pt x="36186" y="1089"/>
                </a:cubicBezTo>
                <a:cubicBezTo>
                  <a:pt x="41809" y="363"/>
                  <a:pt x="46072" y="0"/>
                  <a:pt x="4897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EDFCBA8-D87B-4F91-8D00-069458B24676}"/>
              </a:ext>
            </a:extLst>
          </p:cNvPr>
          <p:cNvSpPr/>
          <p:nvPr/>
        </p:nvSpPr>
        <p:spPr>
          <a:xfrm>
            <a:off x="5776113" y="720170"/>
            <a:ext cx="325403" cy="352067"/>
          </a:xfrm>
          <a:custGeom>
            <a:avLst/>
            <a:gdLst/>
            <a:ahLst/>
            <a:cxnLst/>
            <a:rect l="l" t="t" r="r" b="b"/>
            <a:pathLst>
              <a:path w="325403" h="352067">
                <a:moveTo>
                  <a:pt x="144745" y="0"/>
                </a:moveTo>
                <a:cubicBezTo>
                  <a:pt x="152363" y="0"/>
                  <a:pt x="158893" y="4263"/>
                  <a:pt x="164334" y="12788"/>
                </a:cubicBezTo>
                <a:cubicBezTo>
                  <a:pt x="169776" y="21313"/>
                  <a:pt x="172496" y="28659"/>
                  <a:pt x="172496" y="34826"/>
                </a:cubicBezTo>
                <a:cubicBezTo>
                  <a:pt x="172496" y="39905"/>
                  <a:pt x="170320" y="48611"/>
                  <a:pt x="165967" y="60945"/>
                </a:cubicBezTo>
                <a:cubicBezTo>
                  <a:pt x="161613" y="73280"/>
                  <a:pt x="159437" y="80535"/>
                  <a:pt x="159437" y="82712"/>
                </a:cubicBezTo>
                <a:lnTo>
                  <a:pt x="159437" y="95771"/>
                </a:lnTo>
                <a:cubicBezTo>
                  <a:pt x="163064" y="97222"/>
                  <a:pt x="164516" y="97948"/>
                  <a:pt x="163790" y="97948"/>
                </a:cubicBezTo>
                <a:cubicBezTo>
                  <a:pt x="165241" y="97948"/>
                  <a:pt x="168143" y="97948"/>
                  <a:pt x="172496" y="97948"/>
                </a:cubicBezTo>
                <a:cubicBezTo>
                  <a:pt x="177212" y="98673"/>
                  <a:pt x="180659" y="99036"/>
                  <a:pt x="182835" y="99036"/>
                </a:cubicBezTo>
                <a:cubicBezTo>
                  <a:pt x="185737" y="99036"/>
                  <a:pt x="192449" y="97948"/>
                  <a:pt x="202969" y="95771"/>
                </a:cubicBezTo>
                <a:cubicBezTo>
                  <a:pt x="211675" y="94320"/>
                  <a:pt x="220200" y="94320"/>
                  <a:pt x="228544" y="95771"/>
                </a:cubicBezTo>
                <a:cubicBezTo>
                  <a:pt x="247045" y="98673"/>
                  <a:pt x="268993" y="104659"/>
                  <a:pt x="294387" y="113728"/>
                </a:cubicBezTo>
                <a:lnTo>
                  <a:pt x="312888" y="133862"/>
                </a:lnTo>
                <a:cubicBezTo>
                  <a:pt x="319780" y="133862"/>
                  <a:pt x="323952" y="147284"/>
                  <a:pt x="325403" y="174129"/>
                </a:cubicBezTo>
                <a:cubicBezTo>
                  <a:pt x="315609" y="211857"/>
                  <a:pt x="294024" y="248497"/>
                  <a:pt x="260649" y="284048"/>
                </a:cubicBezTo>
                <a:cubicBezTo>
                  <a:pt x="251217" y="294568"/>
                  <a:pt x="235618" y="310530"/>
                  <a:pt x="213852" y="331934"/>
                </a:cubicBezTo>
                <a:cubicBezTo>
                  <a:pt x="190998" y="345356"/>
                  <a:pt x="171771" y="352067"/>
                  <a:pt x="156172" y="352067"/>
                </a:cubicBezTo>
                <a:cubicBezTo>
                  <a:pt x="113728" y="352067"/>
                  <a:pt x="70196" y="327218"/>
                  <a:pt x="25575" y="277518"/>
                </a:cubicBezTo>
                <a:cubicBezTo>
                  <a:pt x="19771" y="257566"/>
                  <a:pt x="11971" y="234167"/>
                  <a:pt x="2177" y="207323"/>
                </a:cubicBezTo>
                <a:cubicBezTo>
                  <a:pt x="2902" y="203695"/>
                  <a:pt x="2177" y="198798"/>
                  <a:pt x="0" y="192630"/>
                </a:cubicBezTo>
                <a:cubicBezTo>
                  <a:pt x="1451" y="172678"/>
                  <a:pt x="6711" y="151638"/>
                  <a:pt x="15780" y="129509"/>
                </a:cubicBezTo>
                <a:cubicBezTo>
                  <a:pt x="22310" y="111008"/>
                  <a:pt x="25212" y="99036"/>
                  <a:pt x="24487" y="93595"/>
                </a:cubicBezTo>
                <a:cubicBezTo>
                  <a:pt x="24487" y="92869"/>
                  <a:pt x="25394" y="90874"/>
                  <a:pt x="27208" y="87609"/>
                </a:cubicBezTo>
                <a:cubicBezTo>
                  <a:pt x="29021" y="84344"/>
                  <a:pt x="29928" y="81986"/>
                  <a:pt x="29928" y="80535"/>
                </a:cubicBezTo>
                <a:cubicBezTo>
                  <a:pt x="34644" y="46072"/>
                  <a:pt x="58043" y="22311"/>
                  <a:pt x="100124" y="9251"/>
                </a:cubicBezTo>
                <a:cubicBezTo>
                  <a:pt x="103389" y="8525"/>
                  <a:pt x="106110" y="6984"/>
                  <a:pt x="108286" y="4626"/>
                </a:cubicBezTo>
                <a:cubicBezTo>
                  <a:pt x="110463" y="2268"/>
                  <a:pt x="117537" y="1089"/>
                  <a:pt x="129508" y="1089"/>
                </a:cubicBezTo>
                <a:cubicBezTo>
                  <a:pt x="130234" y="363"/>
                  <a:pt x="135313" y="0"/>
                  <a:pt x="144745" y="0"/>
                </a:cubicBezTo>
                <a:close/>
                <a:moveTo>
                  <a:pt x="136038" y="137127"/>
                </a:moveTo>
                <a:cubicBezTo>
                  <a:pt x="128420" y="142206"/>
                  <a:pt x="117174" y="148191"/>
                  <a:pt x="102301" y="155084"/>
                </a:cubicBezTo>
                <a:cubicBezTo>
                  <a:pt x="100850" y="163065"/>
                  <a:pt x="97947" y="170955"/>
                  <a:pt x="93594" y="178755"/>
                </a:cubicBezTo>
                <a:cubicBezTo>
                  <a:pt x="89241" y="186554"/>
                  <a:pt x="87064" y="193265"/>
                  <a:pt x="87064" y="198888"/>
                </a:cubicBezTo>
                <a:cubicBezTo>
                  <a:pt x="87064" y="204511"/>
                  <a:pt x="86702" y="208230"/>
                  <a:pt x="85976" y="210043"/>
                </a:cubicBezTo>
                <a:cubicBezTo>
                  <a:pt x="85251" y="211857"/>
                  <a:pt x="84888" y="213127"/>
                  <a:pt x="84888" y="213852"/>
                </a:cubicBezTo>
                <a:cubicBezTo>
                  <a:pt x="84888" y="217117"/>
                  <a:pt x="85613" y="222015"/>
                  <a:pt x="87064" y="228545"/>
                </a:cubicBezTo>
                <a:cubicBezTo>
                  <a:pt x="88516" y="235074"/>
                  <a:pt x="89241" y="240788"/>
                  <a:pt x="89241" y="245685"/>
                </a:cubicBezTo>
                <a:cubicBezTo>
                  <a:pt x="89241" y="250583"/>
                  <a:pt x="90511" y="256568"/>
                  <a:pt x="93050" y="263642"/>
                </a:cubicBezTo>
                <a:cubicBezTo>
                  <a:pt x="95589" y="270716"/>
                  <a:pt x="96859" y="275704"/>
                  <a:pt x="96859" y="278607"/>
                </a:cubicBezTo>
                <a:cubicBezTo>
                  <a:pt x="99761" y="287676"/>
                  <a:pt x="107379" y="296473"/>
                  <a:pt x="119714" y="304998"/>
                </a:cubicBezTo>
                <a:cubicBezTo>
                  <a:pt x="132048" y="313523"/>
                  <a:pt x="143112" y="317786"/>
                  <a:pt x="152907" y="317786"/>
                </a:cubicBezTo>
                <a:cubicBezTo>
                  <a:pt x="168506" y="317786"/>
                  <a:pt x="187007" y="306903"/>
                  <a:pt x="208411" y="285136"/>
                </a:cubicBezTo>
                <a:cubicBezTo>
                  <a:pt x="227637" y="265184"/>
                  <a:pt x="239064" y="248134"/>
                  <a:pt x="242692" y="233986"/>
                </a:cubicBezTo>
                <a:cubicBezTo>
                  <a:pt x="250310" y="220564"/>
                  <a:pt x="254119" y="212401"/>
                  <a:pt x="254119" y="209499"/>
                </a:cubicBezTo>
                <a:lnTo>
                  <a:pt x="254119" y="200793"/>
                </a:lnTo>
                <a:cubicBezTo>
                  <a:pt x="254119" y="188821"/>
                  <a:pt x="239609" y="175218"/>
                  <a:pt x="210587" y="159981"/>
                </a:cubicBezTo>
                <a:cubicBezTo>
                  <a:pt x="181566" y="144745"/>
                  <a:pt x="159255" y="137127"/>
                  <a:pt x="143656" y="137127"/>
                </a:cubicBezTo>
                <a:lnTo>
                  <a:pt x="136038" y="13712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B520AB0-F50F-4A18-934F-8AB97320503F}"/>
              </a:ext>
            </a:extLst>
          </p:cNvPr>
          <p:cNvSpPr/>
          <p:nvPr/>
        </p:nvSpPr>
        <p:spPr>
          <a:xfrm>
            <a:off x="2704272" y="701508"/>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9FC6609A-EEC5-4163-B387-C7064604F20C}"/>
              </a:ext>
            </a:extLst>
          </p:cNvPr>
          <p:cNvSpPr/>
          <p:nvPr/>
        </p:nvSpPr>
        <p:spPr>
          <a:xfrm flipH="1">
            <a:off x="6277835" y="698084"/>
            <a:ext cx="883133" cy="279201"/>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C42CDAAA-37A1-4119-94DD-7BF3D86FC95C}"/>
              </a:ext>
            </a:extLst>
          </p:cNvPr>
          <p:cNvCxnSpPr>
            <a:cxnSpLocks/>
          </p:cNvCxnSpPr>
          <p:nvPr/>
        </p:nvCxnSpPr>
        <p:spPr>
          <a:xfrm>
            <a:off x="2478619" y="2368560"/>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53F56D-3F7A-4168-9D45-A808783B87CC}"/>
              </a:ext>
            </a:extLst>
          </p:cNvPr>
          <p:cNvCxnSpPr>
            <a:cxnSpLocks/>
          </p:cNvCxnSpPr>
          <p:nvPr/>
        </p:nvCxnSpPr>
        <p:spPr>
          <a:xfrm>
            <a:off x="2478619" y="4042636"/>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3610DF-6D4C-4BB0-A452-DCEFE21F266B}"/>
              </a:ext>
            </a:extLst>
          </p:cNvPr>
          <p:cNvCxnSpPr>
            <a:cxnSpLocks/>
          </p:cNvCxnSpPr>
          <p:nvPr/>
        </p:nvCxnSpPr>
        <p:spPr>
          <a:xfrm>
            <a:off x="2478619" y="5716712"/>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1C4AE0B-5F9D-4D66-8F16-4A4361014794}"/>
              </a:ext>
            </a:extLst>
          </p:cNvPr>
          <p:cNvPicPr>
            <a:picLocks noChangeAspect="1"/>
          </p:cNvPicPr>
          <p:nvPr/>
        </p:nvPicPr>
        <p:blipFill rotWithShape="1">
          <a:blip r:embed="rId5">
            <a:extLst>
              <a:ext uri="{28A0092B-C50C-407E-A947-70E740481C1C}">
                <a14:useLocalDpi xmlns:a14="http://schemas.microsoft.com/office/drawing/2010/main" val="0"/>
              </a:ext>
            </a:extLst>
          </a:blip>
          <a:srcRect t="7597" r="16786"/>
          <a:stretch/>
        </p:blipFill>
        <p:spPr>
          <a:xfrm>
            <a:off x="6947784" y="2017428"/>
            <a:ext cx="4850777" cy="3582159"/>
          </a:xfrm>
          <a:prstGeom prst="rect">
            <a:avLst/>
          </a:prstGeom>
        </p:spPr>
      </p:pic>
      <p:grpSp>
        <p:nvGrpSpPr>
          <p:cNvPr id="15" name="Group 14">
            <a:extLst>
              <a:ext uri="{FF2B5EF4-FFF2-40B4-BE49-F238E27FC236}">
                <a16:creationId xmlns:a16="http://schemas.microsoft.com/office/drawing/2014/main" id="{AF711DB5-3F40-4D3C-9969-4048769023A4}"/>
              </a:ext>
            </a:extLst>
          </p:cNvPr>
          <p:cNvGrpSpPr/>
          <p:nvPr/>
        </p:nvGrpSpPr>
        <p:grpSpPr>
          <a:xfrm>
            <a:off x="2876235" y="1689781"/>
            <a:ext cx="4570478" cy="1355738"/>
            <a:chOff x="2606580" y="1712954"/>
            <a:chExt cx="4570478" cy="1355738"/>
          </a:xfrm>
        </p:grpSpPr>
        <p:sp>
          <p:nvSpPr>
            <p:cNvPr id="16" name="Rectangle: Rounded Corners 15">
              <a:extLst>
                <a:ext uri="{FF2B5EF4-FFF2-40B4-BE49-F238E27FC236}">
                  <a16:creationId xmlns:a16="http://schemas.microsoft.com/office/drawing/2014/main" id="{BC33F345-E6F7-4667-896B-BC1AA3F54DBF}"/>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371E06B2-6F72-457E-BC99-4FE4689831F3}"/>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9A7FF29-EEAB-4A78-9376-1232EECB022A}"/>
              </a:ext>
            </a:extLst>
          </p:cNvPr>
          <p:cNvGrpSpPr/>
          <p:nvPr/>
        </p:nvGrpSpPr>
        <p:grpSpPr>
          <a:xfrm>
            <a:off x="2843178" y="3366788"/>
            <a:ext cx="4570478" cy="1355738"/>
            <a:chOff x="2606580" y="1712954"/>
            <a:chExt cx="4570478" cy="1355738"/>
          </a:xfrm>
        </p:grpSpPr>
        <p:sp>
          <p:nvSpPr>
            <p:cNvPr id="19" name="Rectangle: Rounded Corners 18">
              <a:extLst>
                <a:ext uri="{FF2B5EF4-FFF2-40B4-BE49-F238E27FC236}">
                  <a16:creationId xmlns:a16="http://schemas.microsoft.com/office/drawing/2014/main" id="{1181E89F-9354-41C7-B74E-DE37CBC7D1AE}"/>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D2C88FEC-6663-4972-AE50-A4912BE83AEB}"/>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FBF7825-1E91-4511-9B84-A3E7241A4EF8}"/>
              </a:ext>
            </a:extLst>
          </p:cNvPr>
          <p:cNvGrpSpPr/>
          <p:nvPr/>
        </p:nvGrpSpPr>
        <p:grpSpPr>
          <a:xfrm>
            <a:off x="2842273" y="5037445"/>
            <a:ext cx="4570478" cy="1355738"/>
            <a:chOff x="2606580" y="1712954"/>
            <a:chExt cx="4570478" cy="1355738"/>
          </a:xfrm>
        </p:grpSpPr>
        <p:sp>
          <p:nvSpPr>
            <p:cNvPr id="22" name="Rectangle: Rounded Corners 21">
              <a:extLst>
                <a:ext uri="{FF2B5EF4-FFF2-40B4-BE49-F238E27FC236}">
                  <a16:creationId xmlns:a16="http://schemas.microsoft.com/office/drawing/2014/main" id="{0B640074-2C81-4440-B2C9-C2356081001C}"/>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EE8C7AC4-4B05-4C2B-8DAC-955B9F6B9E31}"/>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77EF6E7-1F5A-4F63-826F-EF68C2CFC9AF}"/>
              </a:ext>
            </a:extLst>
          </p:cNvPr>
          <p:cNvGrpSpPr/>
          <p:nvPr/>
        </p:nvGrpSpPr>
        <p:grpSpPr>
          <a:xfrm>
            <a:off x="958836" y="1590591"/>
            <a:ext cx="1637660" cy="1587201"/>
            <a:chOff x="689181" y="1588606"/>
            <a:chExt cx="1637660" cy="1587201"/>
          </a:xfrm>
        </p:grpSpPr>
        <p:grpSp>
          <p:nvGrpSpPr>
            <p:cNvPr id="25" name="Group 24">
              <a:extLst>
                <a:ext uri="{FF2B5EF4-FFF2-40B4-BE49-F238E27FC236}">
                  <a16:creationId xmlns:a16="http://schemas.microsoft.com/office/drawing/2014/main" id="{ABE720BE-F8D3-434A-B64B-299E1AB96C91}"/>
                </a:ext>
              </a:extLst>
            </p:cNvPr>
            <p:cNvGrpSpPr/>
            <p:nvPr/>
          </p:nvGrpSpPr>
          <p:grpSpPr>
            <a:xfrm>
              <a:off x="689181" y="1588606"/>
              <a:ext cx="1637660" cy="1587201"/>
              <a:chOff x="885193" y="2143875"/>
              <a:chExt cx="1754840" cy="1700770"/>
            </a:xfrm>
          </p:grpSpPr>
          <p:sp>
            <p:nvSpPr>
              <p:cNvPr id="28" name="Oval 27">
                <a:extLst>
                  <a:ext uri="{FF2B5EF4-FFF2-40B4-BE49-F238E27FC236}">
                    <a16:creationId xmlns:a16="http://schemas.microsoft.com/office/drawing/2014/main" id="{8E3303E3-0A75-4EE6-90B4-F56C55D25DDF}"/>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8D57D19-AC4E-4C6E-96A7-EB9AB188224C}"/>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sp>
          <p:nvSpPr>
            <p:cNvPr id="26" name="TextBox 25">
              <a:extLst>
                <a:ext uri="{FF2B5EF4-FFF2-40B4-BE49-F238E27FC236}">
                  <a16:creationId xmlns:a16="http://schemas.microsoft.com/office/drawing/2014/main" id="{F5C58B5C-3519-4B26-88F2-352E16784DE9}"/>
                </a:ext>
              </a:extLst>
            </p:cNvPr>
            <p:cNvSpPr txBox="1"/>
            <p:nvPr/>
          </p:nvSpPr>
          <p:spPr>
            <a:xfrm>
              <a:off x="1093857" y="1775683"/>
              <a:ext cx="1227123" cy="646331"/>
            </a:xfrm>
            <a:prstGeom prst="rect">
              <a:avLst/>
            </a:prstGeom>
            <a:noFill/>
          </p:spPr>
          <p:txBody>
            <a:bodyPr wrap="square" rtlCol="0">
              <a:spAutoFit/>
            </a:bodyPr>
            <a:lstStyle/>
            <a:p>
              <a:r>
                <a:rPr lang="en-US" sz="3600" b="1" dirty="0" err="1">
                  <a:latin typeface="#9Slide06 Ong Do Gia" panose="02040603050506020204" pitchFamily="18" charset="0"/>
                </a:rPr>
                <a:t>Cảm</a:t>
              </a:r>
              <a:endParaRPr lang="en-US" sz="3600" b="1" dirty="0">
                <a:latin typeface="#9Slide06 Ong Do Gia" panose="02040603050506020204" pitchFamily="18" charset="0"/>
              </a:endParaRPr>
            </a:p>
          </p:txBody>
        </p:sp>
        <p:sp>
          <p:nvSpPr>
            <p:cNvPr id="27" name="TextBox 26">
              <a:extLst>
                <a:ext uri="{FF2B5EF4-FFF2-40B4-BE49-F238E27FC236}">
                  <a16:creationId xmlns:a16="http://schemas.microsoft.com/office/drawing/2014/main" id="{CBB1E21E-11FE-44E9-862E-68B1B776FAFB}"/>
                </a:ext>
              </a:extLst>
            </p:cNvPr>
            <p:cNvSpPr txBox="1"/>
            <p:nvPr/>
          </p:nvSpPr>
          <p:spPr>
            <a:xfrm>
              <a:off x="1020805" y="2186955"/>
              <a:ext cx="1248575"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9Slide06 Ong Do Gia" panose="02040603050506020204" pitchFamily="18" charset="0"/>
                  <a:ea typeface="+mn-ea"/>
                  <a:cs typeface="+mn-cs"/>
                </a:rPr>
                <a:t>nhận</a:t>
              </a:r>
              <a:endParaRPr lang="en-US" sz="1600" b="1" dirty="0"/>
            </a:p>
          </p:txBody>
        </p:sp>
      </p:grpSp>
      <p:grpSp>
        <p:nvGrpSpPr>
          <p:cNvPr id="30" name="Group 29">
            <a:extLst>
              <a:ext uri="{FF2B5EF4-FFF2-40B4-BE49-F238E27FC236}">
                <a16:creationId xmlns:a16="http://schemas.microsoft.com/office/drawing/2014/main" id="{2E0FB887-5E52-482D-ADC9-D072AB43AC43}"/>
              </a:ext>
            </a:extLst>
          </p:cNvPr>
          <p:cNvGrpSpPr/>
          <p:nvPr/>
        </p:nvGrpSpPr>
        <p:grpSpPr>
          <a:xfrm>
            <a:off x="926684" y="4923112"/>
            <a:ext cx="1647847" cy="1587201"/>
            <a:chOff x="689181" y="4936759"/>
            <a:chExt cx="1647847" cy="1587201"/>
          </a:xfrm>
        </p:grpSpPr>
        <p:grpSp>
          <p:nvGrpSpPr>
            <p:cNvPr id="31" name="Group 30">
              <a:extLst>
                <a:ext uri="{FF2B5EF4-FFF2-40B4-BE49-F238E27FC236}">
                  <a16:creationId xmlns:a16="http://schemas.microsoft.com/office/drawing/2014/main" id="{2AD59320-E541-4A81-BCE6-40FF2908E561}"/>
                </a:ext>
              </a:extLst>
            </p:cNvPr>
            <p:cNvGrpSpPr/>
            <p:nvPr/>
          </p:nvGrpSpPr>
          <p:grpSpPr>
            <a:xfrm>
              <a:off x="689181" y="4936759"/>
              <a:ext cx="1637660" cy="1587201"/>
              <a:chOff x="885193" y="2143875"/>
              <a:chExt cx="1754840" cy="1700770"/>
            </a:xfrm>
          </p:grpSpPr>
          <p:sp>
            <p:nvSpPr>
              <p:cNvPr id="34" name="Oval 33">
                <a:extLst>
                  <a:ext uri="{FF2B5EF4-FFF2-40B4-BE49-F238E27FC236}">
                    <a16:creationId xmlns:a16="http://schemas.microsoft.com/office/drawing/2014/main" id="{922E6EBF-33FD-47B3-BEB0-795E1C0F8BB1}"/>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11D07E1-328A-41BE-B9EF-DE21C1018764}"/>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sp>
          <p:nvSpPr>
            <p:cNvPr id="32" name="TextBox 31">
              <a:extLst>
                <a:ext uri="{FF2B5EF4-FFF2-40B4-BE49-F238E27FC236}">
                  <a16:creationId xmlns:a16="http://schemas.microsoft.com/office/drawing/2014/main" id="{56E31E77-95AB-4E66-BFB3-78927B18F32D}"/>
                </a:ext>
              </a:extLst>
            </p:cNvPr>
            <p:cNvSpPr txBox="1"/>
            <p:nvPr/>
          </p:nvSpPr>
          <p:spPr>
            <a:xfrm>
              <a:off x="997062" y="5100111"/>
              <a:ext cx="1307564" cy="769441"/>
            </a:xfrm>
            <a:prstGeom prst="rect">
              <a:avLst/>
            </a:prstGeom>
            <a:noFill/>
          </p:spPr>
          <p:txBody>
            <a:bodyPr wrap="square" rtlCol="0">
              <a:spAutoFit/>
            </a:bodyPr>
            <a:lstStyle/>
            <a:p>
              <a:r>
                <a:rPr lang="en-US" sz="4400" b="1" dirty="0" err="1">
                  <a:latin typeface="#9Slide06 Ong Do Gia" panose="02040603050506020204" pitchFamily="18" charset="0"/>
                </a:rPr>
                <a:t>Cách</a:t>
              </a:r>
              <a:r>
                <a:rPr lang="en-US" sz="4400" b="1" dirty="0">
                  <a:latin typeface="#9Slide06 Ong Do Gia" panose="02040603050506020204" pitchFamily="18" charset="0"/>
                </a:rPr>
                <a:t> </a:t>
              </a:r>
            </a:p>
          </p:txBody>
        </p:sp>
        <p:sp>
          <p:nvSpPr>
            <p:cNvPr id="33" name="TextBox 32">
              <a:extLst>
                <a:ext uri="{FF2B5EF4-FFF2-40B4-BE49-F238E27FC236}">
                  <a16:creationId xmlns:a16="http://schemas.microsoft.com/office/drawing/2014/main" id="{4641F2E3-0A43-4B02-A775-EAE813E7A221}"/>
                </a:ext>
              </a:extLst>
            </p:cNvPr>
            <p:cNvSpPr txBox="1"/>
            <p:nvPr/>
          </p:nvSpPr>
          <p:spPr>
            <a:xfrm>
              <a:off x="1128161" y="5619449"/>
              <a:ext cx="1208867" cy="707886"/>
            </a:xfrm>
            <a:prstGeom prst="rect">
              <a:avLst/>
            </a:prstGeom>
            <a:noFill/>
          </p:spPr>
          <p:txBody>
            <a:bodyPr wrap="square">
              <a:spAutoFit/>
            </a:bodyPr>
            <a:lstStyle/>
            <a:p>
              <a:r>
                <a:rPr lang="en-US" sz="4000" b="1" dirty="0" err="1">
                  <a:solidFill>
                    <a:prstClr val="black"/>
                  </a:solidFill>
                  <a:latin typeface="#9Slide06 Ong Do Gia" panose="02040603050506020204" pitchFamily="18" charset="0"/>
                </a:rPr>
                <a:t>làm</a:t>
              </a:r>
              <a:endParaRPr lang="en-US" b="1" dirty="0"/>
            </a:p>
          </p:txBody>
        </p:sp>
      </p:grpSp>
      <p:sp>
        <p:nvSpPr>
          <p:cNvPr id="36" name="TextBox 35">
            <a:extLst>
              <a:ext uri="{FF2B5EF4-FFF2-40B4-BE49-F238E27FC236}">
                <a16:creationId xmlns:a16="http://schemas.microsoft.com/office/drawing/2014/main" id="{A99769BA-4D35-4117-AD45-C99EA634BCCF}"/>
              </a:ext>
            </a:extLst>
          </p:cNvPr>
          <p:cNvSpPr txBox="1"/>
          <p:nvPr/>
        </p:nvSpPr>
        <p:spPr>
          <a:xfrm>
            <a:off x="3330096" y="1882401"/>
            <a:ext cx="4030212" cy="1015663"/>
          </a:xfrm>
          <a:prstGeom prst="rect">
            <a:avLst/>
          </a:prstGeom>
          <a:noFill/>
        </p:spPr>
        <p:txBody>
          <a:bodyPr wrap="square" rtlCol="0">
            <a:spAutoFit/>
          </a:bodyPr>
          <a:lstStyle/>
          <a:p>
            <a:r>
              <a:rPr lang="en-US" sz="2000" dirty="0" err="1">
                <a:latin typeface="#9Slide06 Ong Do Gia" panose="02040603050506020204" pitchFamily="18" charset="0"/>
              </a:rPr>
              <a:t>Không</a:t>
            </a:r>
            <a:r>
              <a:rPr lang="en-US" sz="2000" dirty="0">
                <a:latin typeface="#9Slide06 Ong Do Gia" panose="02040603050506020204" pitchFamily="18" charset="0"/>
              </a:rPr>
              <a:t> </a:t>
            </a:r>
            <a:r>
              <a:rPr lang="en-US" sz="2000" dirty="0" err="1">
                <a:latin typeface="#9Slide06 Ong Do Gia" panose="02040603050506020204" pitchFamily="18" charset="0"/>
              </a:rPr>
              <a:t>còn</a:t>
            </a:r>
            <a:r>
              <a:rPr lang="en-US" sz="2000" dirty="0">
                <a:latin typeface="#9Slide06 Ong Do Gia" panose="02040603050506020204" pitchFamily="18" charset="0"/>
              </a:rPr>
              <a:t> </a:t>
            </a:r>
            <a:r>
              <a:rPr lang="en-US" sz="2000" dirty="0" err="1">
                <a:latin typeface="#9Slide06 Ong Do Gia" panose="02040603050506020204" pitchFamily="18" charset="0"/>
              </a:rPr>
              <a:t>gì</a:t>
            </a:r>
            <a:r>
              <a:rPr lang="en-US" sz="2000" dirty="0">
                <a:latin typeface="#9Slide06 Ong Do Gia" panose="02040603050506020204" pitchFamily="18" charset="0"/>
              </a:rPr>
              <a:t> </a:t>
            </a:r>
            <a:r>
              <a:rPr lang="en-US" sz="2000" dirty="0" err="1">
                <a:latin typeface="#9Slide06 Ong Do Gia" panose="02040603050506020204" pitchFamily="18" charset="0"/>
              </a:rPr>
              <a:t>để</a:t>
            </a:r>
            <a:r>
              <a:rPr lang="en-US" sz="2000" dirty="0">
                <a:latin typeface="#9Slide06 Ong Do Gia" panose="02040603050506020204" pitchFamily="18" charset="0"/>
              </a:rPr>
              <a:t> </a:t>
            </a:r>
            <a:r>
              <a:rPr lang="en-US" sz="2000" dirty="0" err="1">
                <a:latin typeface="#9Slide06 Ong Do Gia" panose="02040603050506020204" pitchFamily="18" charset="0"/>
              </a:rPr>
              <a:t>nói</a:t>
            </a:r>
            <a:r>
              <a:rPr lang="en-US" sz="2000" dirty="0">
                <a:latin typeface="#9Slide06 Ong Do Gia" panose="02040603050506020204" pitchFamily="18" charset="0"/>
              </a:rPr>
              <a:t>. </a:t>
            </a:r>
            <a:r>
              <a:rPr lang="en-US" sz="2000" dirty="0" err="1">
                <a:latin typeface="#9Slide06 Ong Do Gia" panose="02040603050506020204" pitchFamily="18" charset="0"/>
              </a:rPr>
              <a:t>Phải</a:t>
            </a:r>
            <a:r>
              <a:rPr lang="en-US" sz="2000" dirty="0">
                <a:latin typeface="#9Slide06 Ong Do Gia" panose="02040603050506020204" pitchFamily="18" charset="0"/>
              </a:rPr>
              <a:t> </a:t>
            </a:r>
            <a:r>
              <a:rPr lang="en-US" sz="2000" dirty="0" err="1">
                <a:latin typeface="#9Slide06 Ong Do Gia" panose="02040603050506020204" pitchFamily="18" charset="0"/>
              </a:rPr>
              <a:t>nói</a:t>
            </a:r>
            <a:r>
              <a:rPr lang="en-US" sz="2000" dirty="0">
                <a:latin typeface="#9Slide06 Ong Do Gia" panose="02040603050506020204" pitchFamily="18" charset="0"/>
              </a:rPr>
              <a:t> </a:t>
            </a:r>
            <a:r>
              <a:rPr lang="en-US" sz="2000" dirty="0" err="1">
                <a:latin typeface="#9Slide06 Ong Do Gia" panose="02040603050506020204" pitchFamily="18" charset="0"/>
              </a:rPr>
              <a:t>là</a:t>
            </a:r>
            <a:r>
              <a:rPr lang="en-US" sz="2000" dirty="0">
                <a:latin typeface="#9Slide06 Ong Do Gia" panose="02040603050506020204" pitchFamily="18" charset="0"/>
              </a:rPr>
              <a:t> </a:t>
            </a:r>
            <a:r>
              <a:rPr lang="en-US" sz="2000" dirty="0" err="1">
                <a:latin typeface="#9Slide06 Ong Do Gia" panose="02040603050506020204" pitchFamily="18" charset="0"/>
              </a:rPr>
              <a:t>quá</a:t>
            </a:r>
            <a:r>
              <a:rPr lang="en-US" sz="2000" dirty="0">
                <a:latin typeface="#9Slide06 Ong Do Gia" panose="02040603050506020204" pitchFamily="18" charset="0"/>
              </a:rPr>
              <a:t> </a:t>
            </a:r>
            <a:r>
              <a:rPr lang="en-US" sz="2000" dirty="0" err="1">
                <a:latin typeface="#9Slide06 Ong Do Gia" panose="02040603050506020204" pitchFamily="18" charset="0"/>
              </a:rPr>
              <a:t>ngon</a:t>
            </a:r>
            <a:r>
              <a:rPr lang="en-US" sz="2000" dirty="0">
                <a:latin typeface="#9Slide06 Ong Do Gia" panose="02040603050506020204" pitchFamily="18" charset="0"/>
              </a:rPr>
              <a:t>. </a:t>
            </a:r>
            <a:r>
              <a:rPr lang="en-US" sz="2000" dirty="0" err="1">
                <a:latin typeface="#9Slide06 Ong Do Gia" panose="02040603050506020204" pitchFamily="18" charset="0"/>
              </a:rPr>
              <a:t>Đặc</a:t>
            </a:r>
            <a:r>
              <a:rPr lang="en-US" sz="2000" dirty="0">
                <a:latin typeface="#9Slide06 Ong Do Gia" panose="02040603050506020204" pitchFamily="18" charset="0"/>
              </a:rPr>
              <a:t> </a:t>
            </a:r>
            <a:r>
              <a:rPr lang="en-US" sz="2000" dirty="0" err="1">
                <a:latin typeface="#9Slide06 Ong Do Gia" panose="02040603050506020204" pitchFamily="18" charset="0"/>
              </a:rPr>
              <a:t>biệt</a:t>
            </a:r>
            <a:r>
              <a:rPr lang="en-US" sz="2000" dirty="0">
                <a:latin typeface="#9Slide06 Ong Do Gia" panose="02040603050506020204" pitchFamily="18" charset="0"/>
              </a:rPr>
              <a:t> </a:t>
            </a:r>
            <a:r>
              <a:rPr lang="en-US" sz="2000" dirty="0" err="1">
                <a:latin typeface="#9Slide06 Ong Do Gia" panose="02040603050506020204" pitchFamily="18" charset="0"/>
              </a:rPr>
              <a:t>là</a:t>
            </a:r>
            <a:r>
              <a:rPr lang="en-US" sz="2000" dirty="0">
                <a:latin typeface="#9Slide06 Ong Do Gia" panose="02040603050506020204" pitchFamily="18" charset="0"/>
              </a:rPr>
              <a:t> </a:t>
            </a:r>
            <a:r>
              <a:rPr lang="en-US" sz="2000" dirty="0" err="1">
                <a:latin typeface="#9Slide06 Ong Do Gia" panose="02040603050506020204" pitchFamily="18" charset="0"/>
              </a:rPr>
              <a:t>nước</a:t>
            </a:r>
            <a:r>
              <a:rPr lang="en-US" sz="2000" dirty="0">
                <a:latin typeface="#9Slide06 Ong Do Gia" panose="02040603050506020204" pitchFamily="18" charset="0"/>
              </a:rPr>
              <a:t> </a:t>
            </a:r>
            <a:r>
              <a:rPr lang="en-US" sz="2000" dirty="0" err="1">
                <a:latin typeface="#9Slide06 Ong Do Gia" panose="02040603050506020204" pitchFamily="18" charset="0"/>
              </a:rPr>
              <a:t>dùng</a:t>
            </a:r>
            <a:r>
              <a:rPr lang="en-US" sz="2000" dirty="0">
                <a:latin typeface="#9Slide06 Ong Do Gia" panose="02040603050506020204" pitchFamily="18" charset="0"/>
              </a:rPr>
              <a:t>. </a:t>
            </a:r>
            <a:r>
              <a:rPr lang="en-US" sz="2000" dirty="0" err="1">
                <a:latin typeface="#9Slide06 Ong Do Gia" panose="02040603050506020204" pitchFamily="18" charset="0"/>
              </a:rPr>
              <a:t>Phải</a:t>
            </a:r>
            <a:r>
              <a:rPr lang="en-US" sz="2000" dirty="0">
                <a:latin typeface="#9Slide06 Ong Do Gia" panose="02040603050506020204" pitchFamily="18" charset="0"/>
              </a:rPr>
              <a:t> </a:t>
            </a:r>
            <a:r>
              <a:rPr lang="en-US" sz="2000" dirty="0" err="1">
                <a:latin typeface="#9Slide06 Ong Do Gia" panose="02040603050506020204" pitchFamily="18" charset="0"/>
              </a:rPr>
              <a:t>ăn</a:t>
            </a:r>
            <a:r>
              <a:rPr lang="en-US" sz="2000" dirty="0">
                <a:latin typeface="#9Slide06 Ong Do Gia" panose="02040603050506020204" pitchFamily="18" charset="0"/>
              </a:rPr>
              <a:t> </a:t>
            </a:r>
            <a:r>
              <a:rPr lang="en-US" sz="2000" dirty="0" err="1">
                <a:latin typeface="#9Slide06 Ong Do Gia" panose="02040603050506020204" pitchFamily="18" charset="0"/>
              </a:rPr>
              <a:t>mơi</a:t>
            </a:r>
            <a:r>
              <a:rPr lang="en-US" sz="2000" dirty="0">
                <a:latin typeface="#9Slide06 Ong Do Gia" panose="02040603050506020204" pitchFamily="18" charset="0"/>
              </a:rPr>
              <a:t> </a:t>
            </a:r>
            <a:r>
              <a:rPr lang="en-US" sz="2000" dirty="0" err="1">
                <a:latin typeface="#9Slide06 Ong Do Gia" panose="02040603050506020204" pitchFamily="18" charset="0"/>
              </a:rPr>
              <a:t>biết</a:t>
            </a:r>
            <a:r>
              <a:rPr lang="en-US" sz="2000" dirty="0">
                <a:latin typeface="#9Slide06 Ong Do Gia" panose="02040603050506020204" pitchFamily="18" charset="0"/>
              </a:rPr>
              <a:t> </a:t>
            </a:r>
            <a:r>
              <a:rPr lang="en-US" sz="2000" dirty="0" err="1">
                <a:latin typeface="#9Slide06 Ong Do Gia" panose="02040603050506020204" pitchFamily="18" charset="0"/>
              </a:rPr>
              <a:t>được</a:t>
            </a:r>
            <a:r>
              <a:rPr lang="en-US" sz="2000" dirty="0">
                <a:latin typeface="#9Slide06 Ong Do Gia" panose="02040603050506020204" pitchFamily="18" charset="0"/>
              </a:rPr>
              <a:t> </a:t>
            </a:r>
            <a:r>
              <a:rPr lang="en-US" sz="2000" dirty="0" err="1">
                <a:latin typeface="#9Slide06 Ong Do Gia" panose="02040603050506020204" pitchFamily="18" charset="0"/>
              </a:rPr>
              <a:t>nó</a:t>
            </a:r>
            <a:r>
              <a:rPr lang="en-US" sz="2000" dirty="0">
                <a:latin typeface="#9Slide06 Ong Do Gia" panose="02040603050506020204" pitchFamily="18" charset="0"/>
              </a:rPr>
              <a:t> </a:t>
            </a:r>
            <a:r>
              <a:rPr lang="en-US" sz="2000" dirty="0" err="1">
                <a:latin typeface="#9Slide06 Ong Do Gia" panose="02040603050506020204" pitchFamily="18" charset="0"/>
              </a:rPr>
              <a:t>ngon</a:t>
            </a:r>
            <a:r>
              <a:rPr lang="en-US" sz="2000" dirty="0">
                <a:latin typeface="#9Slide06 Ong Do Gia" panose="02040603050506020204" pitchFamily="18" charset="0"/>
              </a:rPr>
              <a:t> </a:t>
            </a:r>
            <a:r>
              <a:rPr lang="en-US" sz="2000" dirty="0" err="1">
                <a:latin typeface="#9Slide06 Ong Do Gia" panose="02040603050506020204" pitchFamily="18" charset="0"/>
              </a:rPr>
              <a:t>như</a:t>
            </a:r>
            <a:r>
              <a:rPr lang="en-US" sz="2000" dirty="0">
                <a:latin typeface="#9Slide06 Ong Do Gia" panose="02040603050506020204" pitchFamily="18" charset="0"/>
              </a:rPr>
              <a:t> </a:t>
            </a:r>
            <a:r>
              <a:rPr lang="en-US" sz="2000" dirty="0" err="1">
                <a:latin typeface="#9Slide06 Ong Do Gia" panose="02040603050506020204" pitchFamily="18" charset="0"/>
              </a:rPr>
              <a:t>thế</a:t>
            </a:r>
            <a:r>
              <a:rPr lang="en-US" sz="2000" dirty="0">
                <a:latin typeface="#9Slide06 Ong Do Gia" panose="02040603050506020204" pitchFamily="18" charset="0"/>
              </a:rPr>
              <a:t> </a:t>
            </a:r>
            <a:r>
              <a:rPr lang="en-US" sz="2000" dirty="0" err="1">
                <a:latin typeface="#9Slide06 Ong Do Gia" panose="02040603050506020204" pitchFamily="18" charset="0"/>
              </a:rPr>
              <a:t>nào</a:t>
            </a:r>
            <a:endParaRPr lang="en-US" sz="2000" dirty="0">
              <a:latin typeface="#9Slide06 Ong Do Gia" panose="02040603050506020204" pitchFamily="18" charset="0"/>
            </a:endParaRPr>
          </a:p>
        </p:txBody>
      </p:sp>
      <p:sp>
        <p:nvSpPr>
          <p:cNvPr id="37" name="TextBox 36">
            <a:extLst>
              <a:ext uri="{FF2B5EF4-FFF2-40B4-BE49-F238E27FC236}">
                <a16:creationId xmlns:a16="http://schemas.microsoft.com/office/drawing/2014/main" id="{D704E2C5-66A9-41FC-8170-13A27192B765}"/>
              </a:ext>
            </a:extLst>
          </p:cNvPr>
          <p:cNvSpPr txBox="1"/>
          <p:nvPr/>
        </p:nvSpPr>
        <p:spPr>
          <a:xfrm>
            <a:off x="3278225" y="3636738"/>
            <a:ext cx="4030212" cy="1323439"/>
          </a:xfrm>
          <a:prstGeom prst="rect">
            <a:avLst/>
          </a:prstGeom>
          <a:noFill/>
        </p:spPr>
        <p:txBody>
          <a:bodyPr wrap="square" rtlCol="0">
            <a:spAutoFit/>
          </a:bodyPr>
          <a:lstStyle/>
          <a:p>
            <a:r>
              <a:rPr lang="vi-VN" sz="2000" dirty="0">
                <a:latin typeface="#9Slide06 Ong Do Gia" panose="02040603050506020204" pitchFamily="18" charset="0"/>
              </a:rPr>
              <a:t>Phở là một món ăn truyền thống của Việt Nam,</a:t>
            </a:r>
            <a:r>
              <a:rPr lang="en-US" sz="2000" dirty="0" err="1">
                <a:latin typeface="#9Slide06 Ong Do Gia" panose="02040603050506020204" pitchFamily="18" charset="0"/>
              </a:rPr>
              <a:t>phổ</a:t>
            </a:r>
            <a:r>
              <a:rPr lang="en-US" sz="2000" dirty="0">
                <a:latin typeface="#9Slide06 Ong Do Gia" panose="02040603050506020204" pitchFamily="18" charset="0"/>
              </a:rPr>
              <a:t> </a:t>
            </a:r>
            <a:r>
              <a:rPr lang="en-US" sz="2000" dirty="0" err="1">
                <a:latin typeface="#9Slide06 Ong Do Gia" panose="02040603050506020204" pitchFamily="18" charset="0"/>
              </a:rPr>
              <a:t>biến</a:t>
            </a:r>
            <a:r>
              <a:rPr lang="en-US" sz="2000" dirty="0">
                <a:latin typeface="#9Slide06 Ong Do Gia" panose="02040603050506020204" pitchFamily="18" charset="0"/>
              </a:rPr>
              <a:t> </a:t>
            </a:r>
            <a:r>
              <a:rPr lang="en-US" sz="2000" dirty="0" err="1">
                <a:latin typeface="#9Slide06 Ong Do Gia" panose="02040603050506020204" pitchFamily="18" charset="0"/>
              </a:rPr>
              <a:t>trong</a:t>
            </a:r>
            <a:r>
              <a:rPr lang="en-US" sz="2000" dirty="0">
                <a:latin typeface="#9Slide06 Ong Do Gia" panose="02040603050506020204" pitchFamily="18" charset="0"/>
              </a:rPr>
              <a:t> </a:t>
            </a:r>
            <a:r>
              <a:rPr lang="en-US" sz="2000" dirty="0" err="1">
                <a:latin typeface="#9Slide06 Ong Do Gia" panose="02040603050506020204" pitchFamily="18" charset="0"/>
              </a:rPr>
              <a:t>đời</a:t>
            </a:r>
            <a:r>
              <a:rPr lang="en-US" sz="2000" dirty="0">
                <a:latin typeface="#9Slide06 Ong Do Gia" panose="02040603050506020204" pitchFamily="18" charset="0"/>
              </a:rPr>
              <a:t> </a:t>
            </a:r>
            <a:r>
              <a:rPr lang="en-US" sz="2000" dirty="0" err="1">
                <a:latin typeface="#9Slide06 Ong Do Gia" panose="02040603050506020204" pitchFamily="18" charset="0"/>
              </a:rPr>
              <a:t>sống</a:t>
            </a:r>
            <a:r>
              <a:rPr lang="en-US" sz="2000" dirty="0">
                <a:latin typeface="#9Slide06 Ong Do Gia" panose="02040603050506020204" pitchFamily="18" charset="0"/>
              </a:rPr>
              <a:t> </a:t>
            </a:r>
            <a:r>
              <a:rPr lang="en-US" sz="2000" dirty="0" err="1">
                <a:latin typeface="#9Slide06 Ong Do Gia" panose="02040603050506020204" pitchFamily="18" charset="0"/>
              </a:rPr>
              <a:t>hằng</a:t>
            </a:r>
            <a:r>
              <a:rPr lang="en-US" sz="2000" dirty="0">
                <a:latin typeface="#9Slide06 Ong Do Gia" panose="02040603050506020204" pitchFamily="18" charset="0"/>
              </a:rPr>
              <a:t> </a:t>
            </a:r>
            <a:r>
              <a:rPr lang="en-US" sz="2000" dirty="0" err="1">
                <a:latin typeface="#9Slide06 Ong Do Gia" panose="02040603050506020204" pitchFamily="18" charset="0"/>
              </a:rPr>
              <a:t>ngày</a:t>
            </a:r>
            <a:r>
              <a:rPr lang="en-US" sz="2000" dirty="0">
                <a:latin typeface="#9Slide06 Ong Do Gia" panose="02040603050506020204" pitchFamily="18" charset="0"/>
              </a:rPr>
              <a:t>,</a:t>
            </a:r>
            <a:r>
              <a:rPr lang="vi-VN" sz="2000" dirty="0">
                <a:latin typeface="#9Slide06 Ong Do Gia" panose="02040603050506020204" pitchFamily="18" charset="0"/>
              </a:rPr>
              <a:t> có nguồn gốc từ Hà Nội và Nam</a:t>
            </a:r>
            <a:r>
              <a:rPr lang="en-US" sz="2000" dirty="0">
                <a:latin typeface="#9Slide06 Ong Do Gia" panose="02040603050506020204" pitchFamily="18" charset="0"/>
              </a:rPr>
              <a:t> </a:t>
            </a:r>
            <a:r>
              <a:rPr lang="vi-VN" sz="2000" dirty="0">
                <a:latin typeface="#9Slide06 Ong Do Gia" panose="02040603050506020204" pitchFamily="18" charset="0"/>
              </a:rPr>
              <a:t> Định</a:t>
            </a:r>
            <a:r>
              <a:rPr lang="en-US" sz="2000" dirty="0">
                <a:latin typeface="#9Slide06 Ong Do Gia" panose="02040603050506020204" pitchFamily="18" charset="0"/>
              </a:rPr>
              <a:t>.</a:t>
            </a:r>
          </a:p>
        </p:txBody>
      </p:sp>
      <p:sp>
        <p:nvSpPr>
          <p:cNvPr id="38" name="TextBox 37">
            <a:extLst>
              <a:ext uri="{FF2B5EF4-FFF2-40B4-BE49-F238E27FC236}">
                <a16:creationId xmlns:a16="http://schemas.microsoft.com/office/drawing/2014/main" id="{CF21DB6C-0C53-4AA1-B666-936E293B2396}"/>
              </a:ext>
            </a:extLst>
          </p:cNvPr>
          <p:cNvSpPr txBox="1"/>
          <p:nvPr/>
        </p:nvSpPr>
        <p:spPr>
          <a:xfrm>
            <a:off x="3320464" y="5240110"/>
            <a:ext cx="4030212" cy="1323439"/>
          </a:xfrm>
          <a:prstGeom prst="rect">
            <a:avLst/>
          </a:prstGeom>
          <a:noFill/>
        </p:spPr>
        <p:txBody>
          <a:bodyPr wrap="square" rtlCol="0">
            <a:spAutoFit/>
          </a:bodyPr>
          <a:lstStyle/>
          <a:p>
            <a:r>
              <a:rPr lang="en-US" sz="2000" dirty="0" err="1">
                <a:latin typeface="#9Slide06 Ong Do Gia" panose="02040603050506020204" pitchFamily="18" charset="0"/>
              </a:rPr>
              <a:t>Có</a:t>
            </a:r>
            <a:r>
              <a:rPr lang="en-US" sz="2000" dirty="0">
                <a:latin typeface="#9Slide06 Ong Do Gia" panose="02040603050506020204" pitchFamily="18" charset="0"/>
              </a:rPr>
              <a:t> </a:t>
            </a:r>
            <a:r>
              <a:rPr lang="en-US" sz="2000" dirty="0" err="1">
                <a:latin typeface="#9Slide06 Ong Do Gia" panose="02040603050506020204" pitchFamily="18" charset="0"/>
              </a:rPr>
              <a:t>nhiều</a:t>
            </a:r>
            <a:r>
              <a:rPr lang="en-US" sz="2000" dirty="0">
                <a:latin typeface="#9Slide06 Ong Do Gia" panose="02040603050506020204" pitchFamily="18" charset="0"/>
              </a:rPr>
              <a:t> </a:t>
            </a:r>
            <a:r>
              <a:rPr lang="en-US" sz="2000" dirty="0" err="1">
                <a:latin typeface="#9Slide06 Ong Do Gia" panose="02040603050506020204" pitchFamily="18" charset="0"/>
              </a:rPr>
              <a:t>cách</a:t>
            </a:r>
            <a:r>
              <a:rPr lang="en-US" sz="2000" dirty="0">
                <a:latin typeface="#9Slide06 Ong Do Gia" panose="02040603050506020204" pitchFamily="18" charset="0"/>
              </a:rPr>
              <a:t> </a:t>
            </a:r>
            <a:r>
              <a:rPr lang="en-US" sz="2000" dirty="0" err="1">
                <a:latin typeface="#9Slide06 Ong Do Gia" panose="02040603050506020204" pitchFamily="18" charset="0"/>
              </a:rPr>
              <a:t>làm</a:t>
            </a:r>
            <a:r>
              <a:rPr lang="en-US" sz="2000" dirty="0">
                <a:latin typeface="#9Slide06 Ong Do Gia" panose="02040603050506020204" pitchFamily="18" charset="0"/>
              </a:rPr>
              <a:t> </a:t>
            </a:r>
            <a:r>
              <a:rPr lang="en-US" sz="2000" dirty="0" err="1">
                <a:latin typeface="#9Slide06 Ong Do Gia" panose="02040603050506020204" pitchFamily="18" charset="0"/>
              </a:rPr>
              <a:t>phở</a:t>
            </a:r>
            <a:r>
              <a:rPr lang="en-US" sz="2000" dirty="0">
                <a:latin typeface="#9Slide06 Ong Do Gia" panose="02040603050506020204" pitchFamily="18" charset="0"/>
              </a:rPr>
              <a:t> </a:t>
            </a:r>
            <a:r>
              <a:rPr lang="en-US" sz="2000" dirty="0" err="1">
                <a:latin typeface="#9Slide06 Ong Do Gia" panose="02040603050506020204" pitchFamily="18" charset="0"/>
              </a:rPr>
              <a:t>và</a:t>
            </a:r>
            <a:r>
              <a:rPr lang="en-US" sz="2000" dirty="0">
                <a:latin typeface="#9Slide06 Ong Do Gia" panose="02040603050506020204" pitchFamily="18" charset="0"/>
              </a:rPr>
              <a:t> </a:t>
            </a:r>
            <a:r>
              <a:rPr lang="en-US" sz="2000" dirty="0" err="1">
                <a:latin typeface="#9Slide06 Ong Do Gia" panose="02040603050506020204" pitchFamily="18" charset="0"/>
              </a:rPr>
              <a:t>mọi</a:t>
            </a:r>
            <a:r>
              <a:rPr lang="en-US" sz="2000" dirty="0">
                <a:latin typeface="#9Slide06 Ong Do Gia" panose="02040603050506020204" pitchFamily="18" charset="0"/>
              </a:rPr>
              <a:t> </a:t>
            </a:r>
            <a:r>
              <a:rPr lang="en-US" sz="2000" dirty="0" err="1">
                <a:latin typeface="#9Slide06 Ong Do Gia" panose="02040603050506020204" pitchFamily="18" charset="0"/>
              </a:rPr>
              <a:t>người</a:t>
            </a:r>
            <a:r>
              <a:rPr lang="en-US" sz="2000" dirty="0">
                <a:latin typeface="#9Slide06 Ong Do Gia" panose="02040603050506020204" pitchFamily="18" charset="0"/>
              </a:rPr>
              <a:t> </a:t>
            </a:r>
            <a:r>
              <a:rPr lang="en-US" sz="2000" dirty="0" err="1">
                <a:latin typeface="#9Slide06 Ong Do Gia" panose="02040603050506020204" pitchFamily="18" charset="0"/>
              </a:rPr>
              <a:t>có</a:t>
            </a:r>
            <a:r>
              <a:rPr lang="en-US" sz="2000" dirty="0">
                <a:latin typeface="#9Slide06 Ong Do Gia" panose="02040603050506020204" pitchFamily="18" charset="0"/>
              </a:rPr>
              <a:t> </a:t>
            </a:r>
            <a:r>
              <a:rPr lang="en-US" sz="2000" dirty="0" err="1">
                <a:latin typeface="#9Slide06 Ong Do Gia" panose="02040603050506020204" pitchFamily="18" charset="0"/>
              </a:rPr>
              <a:t>thể</a:t>
            </a:r>
            <a:r>
              <a:rPr lang="en-US" sz="2000" dirty="0">
                <a:latin typeface="#9Slide06 Ong Do Gia" panose="02040603050506020204" pitchFamily="18" charset="0"/>
              </a:rPr>
              <a:t> </a:t>
            </a:r>
            <a:r>
              <a:rPr lang="en-US" sz="2000" dirty="0" err="1">
                <a:latin typeface="#9Slide06 Ong Do Gia" panose="02040603050506020204" pitchFamily="18" charset="0"/>
              </a:rPr>
              <a:t>tham</a:t>
            </a:r>
            <a:r>
              <a:rPr lang="en-US" sz="2000" dirty="0">
                <a:latin typeface="#9Slide06 Ong Do Gia" panose="02040603050506020204" pitchFamily="18" charset="0"/>
              </a:rPr>
              <a:t> </a:t>
            </a:r>
            <a:r>
              <a:rPr lang="en-US" sz="2000" dirty="0" err="1">
                <a:latin typeface="#9Slide06 Ong Do Gia" panose="02040603050506020204" pitchFamily="18" charset="0"/>
              </a:rPr>
              <a:t>khảo</a:t>
            </a:r>
            <a:r>
              <a:rPr lang="en-US" sz="2000" dirty="0">
                <a:latin typeface="#9Slide06 Ong Do Gia" panose="02040603050506020204" pitchFamily="18" charset="0"/>
              </a:rPr>
              <a:t> </a:t>
            </a:r>
            <a:r>
              <a:rPr lang="en-US" sz="2000" dirty="0" err="1">
                <a:latin typeface="#9Slide06 Ong Do Gia" panose="02040603050506020204" pitchFamily="18" charset="0"/>
              </a:rPr>
              <a:t>tại</a:t>
            </a:r>
            <a:r>
              <a:rPr lang="en-US" sz="2000" dirty="0">
                <a:latin typeface="#9Slide06 Ong Do Gia" panose="02040603050506020204" pitchFamily="18" charset="0"/>
              </a:rPr>
              <a:t> link </a:t>
            </a:r>
            <a:r>
              <a:rPr lang="en-US" sz="2000" dirty="0" err="1">
                <a:latin typeface="#9Slide06 Ong Do Gia" panose="02040603050506020204" pitchFamily="18" charset="0"/>
              </a:rPr>
              <a:t>sao</a:t>
            </a:r>
            <a:endParaRPr lang="en-US" sz="2000" dirty="0">
              <a:latin typeface="#9Slide06 Ong Do Gia" panose="02040603050506020204" pitchFamily="18" charset="0"/>
            </a:endParaRPr>
          </a:p>
          <a:p>
            <a:r>
              <a:rPr lang="en-US" sz="2000" dirty="0">
                <a:latin typeface="#9Slide06 Ong Do Gia" panose="02040603050506020204" pitchFamily="18" charset="0"/>
              </a:rPr>
              <a:t>https://www.huongnhiepaau.com/pho-bo</a:t>
            </a:r>
          </a:p>
        </p:txBody>
      </p:sp>
      <p:grpSp>
        <p:nvGrpSpPr>
          <p:cNvPr id="39" name="Group 38">
            <a:extLst>
              <a:ext uri="{FF2B5EF4-FFF2-40B4-BE49-F238E27FC236}">
                <a16:creationId xmlns:a16="http://schemas.microsoft.com/office/drawing/2014/main" id="{3D2DB0A7-2A3F-46EF-9CC0-E260BE593537}"/>
              </a:ext>
            </a:extLst>
          </p:cNvPr>
          <p:cNvGrpSpPr/>
          <p:nvPr/>
        </p:nvGrpSpPr>
        <p:grpSpPr>
          <a:xfrm>
            <a:off x="927606" y="3232071"/>
            <a:ext cx="1669919" cy="1587201"/>
            <a:chOff x="689181" y="3262683"/>
            <a:chExt cx="1669919" cy="1587201"/>
          </a:xfrm>
        </p:grpSpPr>
        <p:grpSp>
          <p:nvGrpSpPr>
            <p:cNvPr id="40" name="Group 39">
              <a:extLst>
                <a:ext uri="{FF2B5EF4-FFF2-40B4-BE49-F238E27FC236}">
                  <a16:creationId xmlns:a16="http://schemas.microsoft.com/office/drawing/2014/main" id="{0379965A-BFC6-48C5-93C4-1F77AD38DB8C}"/>
                </a:ext>
              </a:extLst>
            </p:cNvPr>
            <p:cNvGrpSpPr/>
            <p:nvPr/>
          </p:nvGrpSpPr>
          <p:grpSpPr>
            <a:xfrm>
              <a:off x="689181" y="3262683"/>
              <a:ext cx="1637660" cy="1587201"/>
              <a:chOff x="885193" y="2143875"/>
              <a:chExt cx="1754840" cy="1700770"/>
            </a:xfrm>
          </p:grpSpPr>
          <p:sp>
            <p:nvSpPr>
              <p:cNvPr id="43" name="Oval 42">
                <a:extLst>
                  <a:ext uri="{FF2B5EF4-FFF2-40B4-BE49-F238E27FC236}">
                    <a16:creationId xmlns:a16="http://schemas.microsoft.com/office/drawing/2014/main" id="{08119BAE-18C6-4AC2-BA69-2A3DCDCF5F12}"/>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7090DED4-8A66-49B1-B125-758A56BE9C2D}"/>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sp>
          <p:nvSpPr>
            <p:cNvPr id="41" name="TextBox 40">
              <a:extLst>
                <a:ext uri="{FF2B5EF4-FFF2-40B4-BE49-F238E27FC236}">
                  <a16:creationId xmlns:a16="http://schemas.microsoft.com/office/drawing/2014/main" id="{9878A465-A7D4-4DFF-9FAF-0F785F058F1C}"/>
                </a:ext>
              </a:extLst>
            </p:cNvPr>
            <p:cNvSpPr txBox="1"/>
            <p:nvPr/>
          </p:nvSpPr>
          <p:spPr>
            <a:xfrm>
              <a:off x="930163" y="3487780"/>
              <a:ext cx="1428937" cy="646331"/>
            </a:xfrm>
            <a:prstGeom prst="rect">
              <a:avLst/>
            </a:prstGeom>
            <a:noFill/>
          </p:spPr>
          <p:txBody>
            <a:bodyPr wrap="square" rtlCol="0">
              <a:spAutoFit/>
            </a:bodyPr>
            <a:lstStyle/>
            <a:p>
              <a:r>
                <a:rPr lang="en-US" sz="3600" b="1" dirty="0" err="1">
                  <a:latin typeface="#9Slide06 Ong Do Gia" panose="02040603050506020204" pitchFamily="18" charset="0"/>
                </a:rPr>
                <a:t>Nguồn</a:t>
              </a:r>
              <a:r>
                <a:rPr lang="en-US" sz="3600" b="1" dirty="0">
                  <a:latin typeface="#9Slide06 Ong Do Gia" panose="02040603050506020204" pitchFamily="18" charset="0"/>
                </a:rPr>
                <a:t> </a:t>
              </a:r>
            </a:p>
          </p:txBody>
        </p:sp>
        <p:sp>
          <p:nvSpPr>
            <p:cNvPr id="42" name="TextBox 41">
              <a:extLst>
                <a:ext uri="{FF2B5EF4-FFF2-40B4-BE49-F238E27FC236}">
                  <a16:creationId xmlns:a16="http://schemas.microsoft.com/office/drawing/2014/main" id="{BB45B8A6-C16E-4D7C-9B8C-A08664CECB85}"/>
                </a:ext>
              </a:extLst>
            </p:cNvPr>
            <p:cNvSpPr txBox="1"/>
            <p:nvPr/>
          </p:nvSpPr>
          <p:spPr>
            <a:xfrm>
              <a:off x="1137802" y="3871982"/>
              <a:ext cx="948616" cy="707886"/>
            </a:xfrm>
            <a:prstGeom prst="rect">
              <a:avLst/>
            </a:prstGeom>
            <a:noFill/>
          </p:spPr>
          <p:txBody>
            <a:bodyPr wrap="square">
              <a:spAutoFit/>
            </a:bodyPr>
            <a:lstStyle/>
            <a:p>
              <a:r>
                <a:rPr lang="en-US" sz="4000" b="1" dirty="0" err="1">
                  <a:solidFill>
                    <a:prstClr val="black"/>
                  </a:solidFill>
                  <a:latin typeface="#9Slide06 Ong Do Gia" panose="02040603050506020204" pitchFamily="18" charset="0"/>
                </a:rPr>
                <a:t>gốc</a:t>
              </a:r>
              <a:endParaRPr lang="en-US" b="1" dirty="0"/>
            </a:p>
          </p:txBody>
        </p:sp>
      </p:grpSp>
      <p:sp>
        <p:nvSpPr>
          <p:cNvPr id="58" name="TextBox 57">
            <a:extLst>
              <a:ext uri="{FF2B5EF4-FFF2-40B4-BE49-F238E27FC236}">
                <a16:creationId xmlns:a16="http://schemas.microsoft.com/office/drawing/2014/main" id="{B79DF60C-A056-4323-8622-B90E3C5836B9}"/>
              </a:ext>
            </a:extLst>
          </p:cNvPr>
          <p:cNvSpPr txBox="1"/>
          <p:nvPr/>
        </p:nvSpPr>
        <p:spPr>
          <a:xfrm>
            <a:off x="3278225" y="1899189"/>
            <a:ext cx="4090036" cy="1015663"/>
          </a:xfrm>
          <a:prstGeom prst="rect">
            <a:avLst/>
          </a:prstGeom>
          <a:noFill/>
        </p:spPr>
        <p:txBody>
          <a:bodyPr wrap="square" rtlCol="0">
            <a:spAutoFit/>
          </a:bodyPr>
          <a:lstStyle/>
          <a:p>
            <a:r>
              <a:rPr lang="vi-VN" sz="2000" dirty="0">
                <a:latin typeface="#9Slide06 Ong Do Gia" panose="02040603050506020204" pitchFamily="18" charset="0"/>
              </a:rPr>
              <a:t>Bánh chưng được phối hợp tổng hòa nhiều mùi vị như thơm dẻo</a:t>
            </a:r>
            <a:r>
              <a:rPr lang="en-US" sz="2000" dirty="0">
                <a:latin typeface="#9Slide06 Ong Do Gia" panose="02040603050506020204" pitchFamily="18" charset="0"/>
              </a:rPr>
              <a:t>,</a:t>
            </a:r>
            <a:r>
              <a:rPr lang="vi-VN" sz="2000" dirty="0">
                <a:latin typeface="#9Slide06 Ong Do Gia" panose="02040603050506020204" pitchFamily="18" charset="0"/>
              </a:rPr>
              <a:t>ngọt bùi, béo ngậy của thịt mỡ</a:t>
            </a:r>
            <a:r>
              <a:rPr lang="en-US" sz="2000" dirty="0">
                <a:latin typeface="#9Slide06 Ong Do Gia" panose="02040603050506020204" pitchFamily="18" charset="0"/>
              </a:rPr>
              <a:t>,</a:t>
            </a:r>
            <a:r>
              <a:rPr lang="vi-VN" sz="2000" dirty="0">
                <a:latin typeface="#9Slide06 Ong Do Gia" panose="02040603050506020204" pitchFamily="18" charset="0"/>
              </a:rPr>
              <a:t> mùi thơ</a:t>
            </a:r>
            <a:r>
              <a:rPr lang="en-US" sz="2000" dirty="0">
                <a:latin typeface="#9Slide06 Ong Do Gia" panose="02040603050506020204" pitchFamily="18" charset="0"/>
              </a:rPr>
              <a:t>m</a:t>
            </a:r>
            <a:r>
              <a:rPr lang="vi-VN" sz="2000" dirty="0">
                <a:latin typeface="#9Slide06 Ong Do Gia" panose="02040603050506020204" pitchFamily="18" charset="0"/>
              </a:rPr>
              <a:t> của tiêu, hành, lá dong</a:t>
            </a:r>
            <a:endParaRPr lang="en-US" sz="2000" dirty="0">
              <a:latin typeface="#9Slide06 Ong Do Gia" panose="02040603050506020204" pitchFamily="18" charset="0"/>
            </a:endParaRPr>
          </a:p>
        </p:txBody>
      </p:sp>
      <p:sp>
        <p:nvSpPr>
          <p:cNvPr id="59" name="TextBox 58">
            <a:extLst>
              <a:ext uri="{FF2B5EF4-FFF2-40B4-BE49-F238E27FC236}">
                <a16:creationId xmlns:a16="http://schemas.microsoft.com/office/drawing/2014/main" id="{CED1E4D6-EAF8-450B-AC4A-435723E176E1}"/>
              </a:ext>
            </a:extLst>
          </p:cNvPr>
          <p:cNvSpPr txBox="1"/>
          <p:nvPr/>
        </p:nvSpPr>
        <p:spPr>
          <a:xfrm>
            <a:off x="3302231" y="3647677"/>
            <a:ext cx="4042024" cy="1015663"/>
          </a:xfrm>
          <a:prstGeom prst="rect">
            <a:avLst/>
          </a:prstGeom>
          <a:noFill/>
        </p:spPr>
        <p:txBody>
          <a:bodyPr wrap="square" rtlCol="0">
            <a:spAutoFit/>
          </a:bodyPr>
          <a:lstStyle/>
          <a:p>
            <a:r>
              <a:rPr lang="vi-VN" sz="2000" dirty="0">
                <a:latin typeface="#9Slide06 Ong Do Gia" panose="02040603050506020204" pitchFamily="18" charset="0"/>
              </a:rPr>
              <a:t>Bánh chưng là một sản vật xuất hiện từ rất xa xưa, từ thời đại Vua Hùng cho đến nay</a:t>
            </a:r>
            <a:r>
              <a:rPr lang="en-US" sz="2000" dirty="0">
                <a:latin typeface="#9Slide06 Ong Do Gia" panose="02040603050506020204" pitchFamily="18" charset="0"/>
              </a:rPr>
              <a:t>.</a:t>
            </a:r>
          </a:p>
        </p:txBody>
      </p:sp>
      <p:sp>
        <p:nvSpPr>
          <p:cNvPr id="60" name="TextBox 59">
            <a:extLst>
              <a:ext uri="{FF2B5EF4-FFF2-40B4-BE49-F238E27FC236}">
                <a16:creationId xmlns:a16="http://schemas.microsoft.com/office/drawing/2014/main" id="{B41F928E-9AD7-4193-A377-9B374CA7C97F}"/>
              </a:ext>
            </a:extLst>
          </p:cNvPr>
          <p:cNvSpPr txBox="1"/>
          <p:nvPr/>
        </p:nvSpPr>
        <p:spPr>
          <a:xfrm>
            <a:off x="3346993" y="5377988"/>
            <a:ext cx="4042024" cy="1015663"/>
          </a:xfrm>
          <a:prstGeom prst="rect">
            <a:avLst/>
          </a:prstGeom>
          <a:noFill/>
        </p:spPr>
        <p:txBody>
          <a:bodyPr wrap="square" rtlCol="0">
            <a:spAutoFit/>
          </a:bodyPr>
          <a:lstStyle/>
          <a:p>
            <a:r>
              <a:rPr lang="en-US" sz="2000" dirty="0" err="1">
                <a:latin typeface="#9Slide06 Ong Do Gia" panose="02040603050506020204" pitchFamily="18" charset="0"/>
              </a:rPr>
              <a:t>Bánh</a:t>
            </a:r>
            <a:r>
              <a:rPr lang="en-US" sz="2000" dirty="0">
                <a:latin typeface="#9Slide06 Ong Do Gia" panose="02040603050506020204" pitchFamily="18" charset="0"/>
              </a:rPr>
              <a:t> </a:t>
            </a:r>
            <a:r>
              <a:rPr lang="en-US" sz="2000" dirty="0" err="1">
                <a:latin typeface="#9Slide06 Ong Do Gia" panose="02040603050506020204" pitchFamily="18" charset="0"/>
              </a:rPr>
              <a:t>chúng</a:t>
            </a:r>
            <a:r>
              <a:rPr lang="en-US" sz="2000" dirty="0">
                <a:latin typeface="#9Slide06 Ong Do Gia" panose="02040603050506020204" pitchFamily="18" charset="0"/>
              </a:rPr>
              <a:t> </a:t>
            </a:r>
            <a:r>
              <a:rPr lang="en-US" sz="2000" dirty="0" err="1">
                <a:latin typeface="#9Slide06 Ong Do Gia" panose="02040603050506020204" pitchFamily="18" charset="0"/>
              </a:rPr>
              <a:t>làm</a:t>
            </a:r>
            <a:r>
              <a:rPr lang="en-US" sz="2000" dirty="0">
                <a:latin typeface="#9Slide06 Ong Do Gia" panose="02040603050506020204" pitchFamily="18" charset="0"/>
              </a:rPr>
              <a:t> </a:t>
            </a:r>
            <a:r>
              <a:rPr lang="en-US" sz="2000" dirty="0" err="1">
                <a:latin typeface="#9Slide06 Ong Do Gia" panose="02040603050506020204" pitchFamily="18" charset="0"/>
              </a:rPr>
              <a:t>rất</a:t>
            </a:r>
            <a:r>
              <a:rPr lang="en-US" sz="2000" dirty="0">
                <a:latin typeface="#9Slide06 Ong Do Gia" panose="02040603050506020204" pitchFamily="18" charset="0"/>
              </a:rPr>
              <a:t> </a:t>
            </a:r>
            <a:r>
              <a:rPr lang="en-US" sz="2000" dirty="0" err="1">
                <a:latin typeface="#9Slide06 Ong Do Gia" panose="02040603050506020204" pitchFamily="18" charset="0"/>
              </a:rPr>
              <a:t>đơn</a:t>
            </a:r>
            <a:r>
              <a:rPr lang="en-US" sz="2000" dirty="0">
                <a:latin typeface="#9Slide06 Ong Do Gia" panose="02040603050506020204" pitchFamily="18" charset="0"/>
              </a:rPr>
              <a:t> </a:t>
            </a:r>
            <a:r>
              <a:rPr lang="en-US" sz="2000" dirty="0" err="1">
                <a:latin typeface="#9Slide06 Ong Do Gia" panose="02040603050506020204" pitchFamily="18" charset="0"/>
              </a:rPr>
              <a:t>giản</a:t>
            </a:r>
            <a:r>
              <a:rPr lang="en-US" sz="2000" dirty="0">
                <a:latin typeface="#9Slide06 Ong Do Gia" panose="02040603050506020204" pitchFamily="18" charset="0"/>
              </a:rPr>
              <a:t> . </a:t>
            </a:r>
            <a:r>
              <a:rPr lang="en-US" sz="2000" dirty="0" err="1">
                <a:latin typeface="#9Slide06 Ong Do Gia" panose="02040603050506020204" pitchFamily="18" charset="0"/>
              </a:rPr>
              <a:t>Là</a:t>
            </a:r>
            <a:r>
              <a:rPr lang="en-US" sz="2000" dirty="0">
                <a:latin typeface="#9Slide06 Ong Do Gia" panose="02040603050506020204" pitchFamily="18" charset="0"/>
              </a:rPr>
              <a:t> </a:t>
            </a:r>
            <a:r>
              <a:rPr lang="en-US" sz="2000" dirty="0" err="1">
                <a:latin typeface="#9Slide06 Ong Do Gia" panose="02040603050506020204" pitchFamily="18" charset="0"/>
              </a:rPr>
              <a:t>một</a:t>
            </a:r>
            <a:r>
              <a:rPr lang="en-US" sz="2000" dirty="0">
                <a:latin typeface="#9Slide06 Ong Do Gia" panose="02040603050506020204" pitchFamily="18" charset="0"/>
              </a:rPr>
              <a:t> </a:t>
            </a:r>
            <a:r>
              <a:rPr lang="en-US" sz="2000" dirty="0" err="1">
                <a:latin typeface="#9Slide06 Ong Do Gia" panose="02040603050506020204" pitchFamily="18" charset="0"/>
              </a:rPr>
              <a:t>món</a:t>
            </a:r>
            <a:r>
              <a:rPr lang="en-US" sz="2000" dirty="0">
                <a:latin typeface="#9Slide06 Ong Do Gia" panose="02040603050506020204" pitchFamily="18" charset="0"/>
              </a:rPr>
              <a:t> </a:t>
            </a:r>
            <a:r>
              <a:rPr lang="en-US" sz="2000" dirty="0" err="1">
                <a:latin typeface="#9Slide06 Ong Do Gia" panose="02040603050506020204" pitchFamily="18" charset="0"/>
              </a:rPr>
              <a:t>ăn</a:t>
            </a:r>
            <a:r>
              <a:rPr lang="en-US" sz="2000" dirty="0">
                <a:latin typeface="#9Slide06 Ong Do Gia" panose="02040603050506020204" pitchFamily="18" charset="0"/>
              </a:rPr>
              <a:t> </a:t>
            </a:r>
            <a:r>
              <a:rPr lang="en-US" sz="2000" dirty="0" err="1">
                <a:latin typeface="#9Slide06 Ong Do Gia" panose="02040603050506020204" pitchFamily="18" charset="0"/>
              </a:rPr>
              <a:t>truyền</a:t>
            </a:r>
            <a:r>
              <a:rPr lang="en-US" sz="2000" dirty="0">
                <a:latin typeface="#9Slide06 Ong Do Gia" panose="02040603050506020204" pitchFamily="18" charset="0"/>
              </a:rPr>
              <a:t> </a:t>
            </a:r>
            <a:r>
              <a:rPr lang="en-US" sz="2000" dirty="0" err="1">
                <a:latin typeface="#9Slide06 Ong Do Gia" panose="02040603050506020204" pitchFamily="18" charset="0"/>
              </a:rPr>
              <a:t>hống</a:t>
            </a:r>
            <a:r>
              <a:rPr lang="en-US" sz="2000" dirty="0">
                <a:latin typeface="#9Slide06 Ong Do Gia" panose="02040603050506020204" pitchFamily="18" charset="0"/>
              </a:rPr>
              <a:t> </a:t>
            </a:r>
            <a:r>
              <a:rPr lang="en-US" sz="2000" dirty="0" err="1">
                <a:latin typeface="#9Slide06 Ong Do Gia" panose="02040603050506020204" pitchFamily="18" charset="0"/>
              </a:rPr>
              <a:t>nên</a:t>
            </a:r>
            <a:r>
              <a:rPr lang="en-US" sz="2000" dirty="0">
                <a:latin typeface="#9Slide06 Ong Do Gia" panose="02040603050506020204" pitchFamily="18" charset="0"/>
              </a:rPr>
              <a:t> ai </a:t>
            </a:r>
            <a:r>
              <a:rPr lang="en-US" sz="2000" dirty="0" err="1">
                <a:latin typeface="#9Slide06 Ong Do Gia" panose="02040603050506020204" pitchFamily="18" charset="0"/>
              </a:rPr>
              <a:t>cúng</a:t>
            </a:r>
            <a:r>
              <a:rPr lang="en-US" sz="2000" dirty="0">
                <a:latin typeface="#9Slide06 Ong Do Gia" panose="02040603050506020204" pitchFamily="18" charset="0"/>
              </a:rPr>
              <a:t> </a:t>
            </a:r>
            <a:r>
              <a:rPr lang="en-US" sz="2000" dirty="0" err="1">
                <a:latin typeface="#9Slide06 Ong Do Gia" panose="02040603050506020204" pitchFamily="18" charset="0"/>
              </a:rPr>
              <a:t>biết</a:t>
            </a:r>
            <a:r>
              <a:rPr lang="en-US" sz="2000" dirty="0">
                <a:latin typeface="#9Slide06 Ong Do Gia" panose="02040603050506020204" pitchFamily="18" charset="0"/>
              </a:rPr>
              <a:t> </a:t>
            </a:r>
            <a:r>
              <a:rPr lang="en-US" sz="2000" dirty="0" err="1">
                <a:latin typeface="#9Slide06 Ong Do Gia" panose="02040603050506020204" pitchFamily="18" charset="0"/>
              </a:rPr>
              <a:t>cách</a:t>
            </a:r>
            <a:r>
              <a:rPr lang="en-US" sz="2000" dirty="0">
                <a:latin typeface="#9Slide06 Ong Do Gia" panose="02040603050506020204" pitchFamily="18" charset="0"/>
              </a:rPr>
              <a:t> </a:t>
            </a:r>
            <a:r>
              <a:rPr lang="en-US" sz="2000" dirty="0" err="1">
                <a:latin typeface="#9Slide06 Ong Do Gia" panose="02040603050506020204" pitchFamily="18" charset="0"/>
              </a:rPr>
              <a:t>làm</a:t>
            </a:r>
            <a:endParaRPr lang="en-US" sz="2000" dirty="0">
              <a:latin typeface="#9Slide06 Ong Do Gia" panose="02040603050506020204" pitchFamily="18" charset="0"/>
            </a:endParaRPr>
          </a:p>
        </p:txBody>
      </p:sp>
      <p:pic>
        <p:nvPicPr>
          <p:cNvPr id="61" name="Picture 60">
            <a:extLst>
              <a:ext uri="{FF2B5EF4-FFF2-40B4-BE49-F238E27FC236}">
                <a16:creationId xmlns:a16="http://schemas.microsoft.com/office/drawing/2014/main" id="{5F508CAF-5EC6-4452-BAE7-9ABF080FA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203" y="2174122"/>
            <a:ext cx="5449447" cy="3068383"/>
          </a:xfrm>
          <a:prstGeom prst="rect">
            <a:avLst/>
          </a:prstGeom>
        </p:spPr>
      </p:pic>
      <p:sp>
        <p:nvSpPr>
          <p:cNvPr id="62" name="Oval 61">
            <a:extLst>
              <a:ext uri="{FF2B5EF4-FFF2-40B4-BE49-F238E27FC236}">
                <a16:creationId xmlns:a16="http://schemas.microsoft.com/office/drawing/2014/main" id="{6B0C6864-25A9-4D0F-8FD3-DE19115AB6FC}"/>
              </a:ext>
            </a:extLst>
          </p:cNvPr>
          <p:cNvSpPr/>
          <p:nvPr/>
        </p:nvSpPr>
        <p:spPr>
          <a:xfrm>
            <a:off x="8061953" y="3711956"/>
            <a:ext cx="1103891" cy="1103891"/>
          </a:xfrm>
          <a:prstGeom prst="ellipse">
            <a:avLst/>
          </a:prstGeom>
          <a:solidFill>
            <a:schemeClr val="bg1">
              <a:alpha val="8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B365629-C1DD-4E6D-992E-E1089FE76812}"/>
              </a:ext>
            </a:extLst>
          </p:cNvPr>
          <p:cNvSpPr/>
          <p:nvPr/>
        </p:nvSpPr>
        <p:spPr>
          <a:xfrm>
            <a:off x="10498245" y="3153870"/>
            <a:ext cx="1235798" cy="1235798"/>
          </a:xfrm>
          <a:prstGeom prst="ellipse">
            <a:avLst/>
          </a:prstGeom>
          <a:solidFill>
            <a:schemeClr val="bg1">
              <a:alpha val="8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0736927-7628-4E31-BE2F-EAC370243902}"/>
              </a:ext>
            </a:extLst>
          </p:cNvPr>
          <p:cNvSpPr/>
          <p:nvPr/>
        </p:nvSpPr>
        <p:spPr>
          <a:xfrm>
            <a:off x="8770347" y="2347650"/>
            <a:ext cx="1307224" cy="1307224"/>
          </a:xfrm>
          <a:prstGeom prst="ellipse">
            <a:avLst/>
          </a:prstGeom>
          <a:solidFill>
            <a:schemeClr val="bg1">
              <a:alpha val="8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F43B7B4-E115-4927-AC46-80C0DCD4FD31}"/>
              </a:ext>
            </a:extLst>
          </p:cNvPr>
          <p:cNvSpPr/>
          <p:nvPr/>
        </p:nvSpPr>
        <p:spPr>
          <a:xfrm>
            <a:off x="5061322" y="216407"/>
            <a:ext cx="1122336" cy="882155"/>
          </a:xfrm>
          <a:custGeom>
            <a:avLst/>
            <a:gdLst/>
            <a:ahLst/>
            <a:cxnLst/>
            <a:rect l="l" t="t" r="r" b="b"/>
            <a:pathLst>
              <a:path w="1122336" h="656545">
                <a:moveTo>
                  <a:pt x="395579" y="211"/>
                </a:moveTo>
                <a:cubicBezTo>
                  <a:pt x="404931" y="1129"/>
                  <a:pt x="413213" y="5058"/>
                  <a:pt x="420423" y="11995"/>
                </a:cubicBezTo>
                <a:cubicBezTo>
                  <a:pt x="430036" y="21246"/>
                  <a:pt x="435568" y="31494"/>
                  <a:pt x="437020" y="42740"/>
                </a:cubicBezTo>
                <a:cubicBezTo>
                  <a:pt x="437020" y="44917"/>
                  <a:pt x="438289" y="47093"/>
                  <a:pt x="440829" y="49270"/>
                </a:cubicBezTo>
                <a:cubicBezTo>
                  <a:pt x="440829" y="56525"/>
                  <a:pt x="441191" y="69222"/>
                  <a:pt x="441917" y="87361"/>
                </a:cubicBezTo>
                <a:cubicBezTo>
                  <a:pt x="442642" y="93891"/>
                  <a:pt x="441010" y="100058"/>
                  <a:pt x="437020" y="105862"/>
                </a:cubicBezTo>
                <a:cubicBezTo>
                  <a:pt x="431941" y="120735"/>
                  <a:pt x="423416" y="143771"/>
                  <a:pt x="411444" y="174969"/>
                </a:cubicBezTo>
                <a:cubicBezTo>
                  <a:pt x="409993" y="183313"/>
                  <a:pt x="407454" y="195103"/>
                  <a:pt x="403826" y="210339"/>
                </a:cubicBezTo>
                <a:cubicBezTo>
                  <a:pt x="400199" y="225575"/>
                  <a:pt x="398022" y="239542"/>
                  <a:pt x="397296" y="252239"/>
                </a:cubicBezTo>
                <a:cubicBezTo>
                  <a:pt x="397296" y="256592"/>
                  <a:pt x="395845" y="266568"/>
                  <a:pt x="392943" y="282167"/>
                </a:cubicBezTo>
                <a:cubicBezTo>
                  <a:pt x="390404" y="294139"/>
                  <a:pt x="389860" y="305203"/>
                  <a:pt x="391311" y="315361"/>
                </a:cubicBezTo>
                <a:cubicBezTo>
                  <a:pt x="389134" y="328783"/>
                  <a:pt x="387683" y="349642"/>
                  <a:pt x="386957" y="377938"/>
                </a:cubicBezTo>
                <a:cubicBezTo>
                  <a:pt x="386232" y="385557"/>
                  <a:pt x="385869" y="396802"/>
                  <a:pt x="385869" y="411676"/>
                </a:cubicBezTo>
                <a:cubicBezTo>
                  <a:pt x="386595" y="418206"/>
                  <a:pt x="386957" y="444869"/>
                  <a:pt x="386957" y="491666"/>
                </a:cubicBezTo>
                <a:cubicBezTo>
                  <a:pt x="386957" y="503638"/>
                  <a:pt x="387683" y="519962"/>
                  <a:pt x="389134" y="540640"/>
                </a:cubicBezTo>
                <a:cubicBezTo>
                  <a:pt x="393850" y="574740"/>
                  <a:pt x="396571" y="592153"/>
                  <a:pt x="397296" y="592879"/>
                </a:cubicBezTo>
                <a:cubicBezTo>
                  <a:pt x="402375" y="592153"/>
                  <a:pt x="413077" y="576554"/>
                  <a:pt x="429401" y="546082"/>
                </a:cubicBezTo>
                <a:cubicBezTo>
                  <a:pt x="445726" y="515609"/>
                  <a:pt x="453526" y="499284"/>
                  <a:pt x="452800" y="497108"/>
                </a:cubicBezTo>
                <a:cubicBezTo>
                  <a:pt x="452800" y="495657"/>
                  <a:pt x="450986" y="487494"/>
                  <a:pt x="447358" y="472621"/>
                </a:cubicBezTo>
                <a:cubicBezTo>
                  <a:pt x="447358" y="470444"/>
                  <a:pt x="449716" y="466000"/>
                  <a:pt x="454432" y="459289"/>
                </a:cubicBezTo>
                <a:cubicBezTo>
                  <a:pt x="459148" y="452578"/>
                  <a:pt x="461506" y="448497"/>
                  <a:pt x="461506" y="447046"/>
                </a:cubicBezTo>
                <a:cubicBezTo>
                  <a:pt x="469125" y="439790"/>
                  <a:pt x="477196" y="432082"/>
                  <a:pt x="485721" y="423919"/>
                </a:cubicBezTo>
                <a:cubicBezTo>
                  <a:pt x="494246" y="415757"/>
                  <a:pt x="503406" y="410769"/>
                  <a:pt x="513201" y="408955"/>
                </a:cubicBezTo>
                <a:lnTo>
                  <a:pt x="526261" y="406778"/>
                </a:lnTo>
                <a:cubicBezTo>
                  <a:pt x="536055" y="405327"/>
                  <a:pt x="544308" y="408864"/>
                  <a:pt x="551020" y="417389"/>
                </a:cubicBezTo>
                <a:cubicBezTo>
                  <a:pt x="557731" y="425915"/>
                  <a:pt x="561449" y="434712"/>
                  <a:pt x="562175" y="443781"/>
                </a:cubicBezTo>
                <a:cubicBezTo>
                  <a:pt x="562900" y="452125"/>
                  <a:pt x="561177" y="464096"/>
                  <a:pt x="557005" y="479695"/>
                </a:cubicBezTo>
                <a:cubicBezTo>
                  <a:pt x="552833" y="495294"/>
                  <a:pt x="551110" y="506721"/>
                  <a:pt x="551836" y="513977"/>
                </a:cubicBezTo>
                <a:cubicBezTo>
                  <a:pt x="551836" y="513251"/>
                  <a:pt x="552199" y="515790"/>
                  <a:pt x="552924" y="521595"/>
                </a:cubicBezTo>
                <a:cubicBezTo>
                  <a:pt x="554738" y="535017"/>
                  <a:pt x="559273" y="550616"/>
                  <a:pt x="566528" y="568392"/>
                </a:cubicBezTo>
                <a:cubicBezTo>
                  <a:pt x="577774" y="594511"/>
                  <a:pt x="590833" y="608659"/>
                  <a:pt x="605707" y="610836"/>
                </a:cubicBezTo>
                <a:cubicBezTo>
                  <a:pt x="608609" y="611561"/>
                  <a:pt x="616953" y="608568"/>
                  <a:pt x="630738" y="601857"/>
                </a:cubicBezTo>
                <a:cubicBezTo>
                  <a:pt x="644523" y="595146"/>
                  <a:pt x="655769" y="586349"/>
                  <a:pt x="664475" y="575466"/>
                </a:cubicBezTo>
                <a:lnTo>
                  <a:pt x="670491" y="567638"/>
                </a:lnTo>
                <a:lnTo>
                  <a:pt x="660002" y="550503"/>
                </a:lnTo>
                <a:cubicBezTo>
                  <a:pt x="654334" y="538849"/>
                  <a:pt x="651499" y="527036"/>
                  <a:pt x="651499" y="515065"/>
                </a:cubicBezTo>
                <a:cubicBezTo>
                  <a:pt x="651499" y="498015"/>
                  <a:pt x="650593" y="472621"/>
                  <a:pt x="648779" y="438883"/>
                </a:cubicBezTo>
                <a:cubicBezTo>
                  <a:pt x="646965" y="405146"/>
                  <a:pt x="646058" y="379571"/>
                  <a:pt x="646058" y="362158"/>
                </a:cubicBezTo>
                <a:cubicBezTo>
                  <a:pt x="646058" y="360707"/>
                  <a:pt x="645151" y="358712"/>
                  <a:pt x="643337" y="356172"/>
                </a:cubicBezTo>
                <a:cubicBezTo>
                  <a:pt x="641523" y="353633"/>
                  <a:pt x="640616" y="350912"/>
                  <a:pt x="640616" y="348010"/>
                </a:cubicBezTo>
                <a:cubicBezTo>
                  <a:pt x="640616" y="348735"/>
                  <a:pt x="643156" y="343113"/>
                  <a:pt x="648235" y="331141"/>
                </a:cubicBezTo>
                <a:cubicBezTo>
                  <a:pt x="676531" y="306836"/>
                  <a:pt x="697752" y="294683"/>
                  <a:pt x="711900" y="294683"/>
                </a:cubicBezTo>
                <a:cubicBezTo>
                  <a:pt x="726774" y="294683"/>
                  <a:pt x="738745" y="300124"/>
                  <a:pt x="747815" y="311008"/>
                </a:cubicBezTo>
                <a:cubicBezTo>
                  <a:pt x="750717" y="319351"/>
                  <a:pt x="754707" y="331685"/>
                  <a:pt x="759786" y="348010"/>
                </a:cubicBezTo>
                <a:cubicBezTo>
                  <a:pt x="757609" y="350187"/>
                  <a:pt x="756884" y="356172"/>
                  <a:pt x="757609" y="365967"/>
                </a:cubicBezTo>
                <a:lnTo>
                  <a:pt x="757609" y="403514"/>
                </a:lnTo>
                <a:cubicBezTo>
                  <a:pt x="757609" y="405690"/>
                  <a:pt x="756702" y="410497"/>
                  <a:pt x="754889" y="417934"/>
                </a:cubicBezTo>
                <a:cubicBezTo>
                  <a:pt x="753075" y="425370"/>
                  <a:pt x="752168" y="431084"/>
                  <a:pt x="752168" y="435074"/>
                </a:cubicBezTo>
                <a:lnTo>
                  <a:pt x="752168" y="480783"/>
                </a:lnTo>
                <a:cubicBezTo>
                  <a:pt x="752168" y="516335"/>
                  <a:pt x="752893" y="538463"/>
                  <a:pt x="754344" y="547170"/>
                </a:cubicBezTo>
                <a:cubicBezTo>
                  <a:pt x="755795" y="553337"/>
                  <a:pt x="757972" y="563494"/>
                  <a:pt x="760874" y="577642"/>
                </a:cubicBezTo>
                <a:cubicBezTo>
                  <a:pt x="763051" y="578368"/>
                  <a:pt x="763776" y="578731"/>
                  <a:pt x="763051" y="578731"/>
                </a:cubicBezTo>
                <a:cubicBezTo>
                  <a:pt x="771394" y="578731"/>
                  <a:pt x="787356" y="559323"/>
                  <a:pt x="810936" y="520506"/>
                </a:cubicBezTo>
                <a:cubicBezTo>
                  <a:pt x="840683" y="470807"/>
                  <a:pt x="855920" y="445595"/>
                  <a:pt x="856645" y="444869"/>
                </a:cubicBezTo>
                <a:cubicBezTo>
                  <a:pt x="861361" y="435800"/>
                  <a:pt x="868798" y="422740"/>
                  <a:pt x="878955" y="405690"/>
                </a:cubicBezTo>
                <a:cubicBezTo>
                  <a:pt x="905075" y="379934"/>
                  <a:pt x="927748" y="367055"/>
                  <a:pt x="946974" y="367055"/>
                </a:cubicBezTo>
                <a:cubicBezTo>
                  <a:pt x="961122" y="367055"/>
                  <a:pt x="972640" y="373676"/>
                  <a:pt x="981528" y="386917"/>
                </a:cubicBezTo>
                <a:lnTo>
                  <a:pt x="986397" y="396753"/>
                </a:lnTo>
                <a:lnTo>
                  <a:pt x="1005335" y="352363"/>
                </a:lnTo>
                <a:cubicBezTo>
                  <a:pt x="1011048" y="335676"/>
                  <a:pt x="1015356" y="318988"/>
                  <a:pt x="1018258" y="302301"/>
                </a:cubicBezTo>
                <a:cubicBezTo>
                  <a:pt x="1018621" y="299036"/>
                  <a:pt x="1018621" y="291418"/>
                  <a:pt x="1018258" y="279447"/>
                </a:cubicBezTo>
                <a:cubicBezTo>
                  <a:pt x="1017533" y="271828"/>
                  <a:pt x="1010187" y="263485"/>
                  <a:pt x="996220" y="254416"/>
                </a:cubicBezTo>
                <a:cubicBezTo>
                  <a:pt x="982254" y="245346"/>
                  <a:pt x="975270" y="236277"/>
                  <a:pt x="975270" y="227208"/>
                </a:cubicBezTo>
                <a:cubicBezTo>
                  <a:pt x="975270" y="209795"/>
                  <a:pt x="983433" y="196554"/>
                  <a:pt x="999757" y="187485"/>
                </a:cubicBezTo>
                <a:cubicBezTo>
                  <a:pt x="1012454" y="179867"/>
                  <a:pt x="1025695" y="176058"/>
                  <a:pt x="1039480" y="176058"/>
                </a:cubicBezTo>
                <a:cubicBezTo>
                  <a:pt x="1071404" y="176058"/>
                  <a:pt x="1088454" y="194922"/>
                  <a:pt x="1090631" y="232649"/>
                </a:cubicBezTo>
                <a:cubicBezTo>
                  <a:pt x="1090994" y="244258"/>
                  <a:pt x="1090631" y="252602"/>
                  <a:pt x="1089543" y="257680"/>
                </a:cubicBezTo>
                <a:cubicBezTo>
                  <a:pt x="1090268" y="258406"/>
                  <a:pt x="1090631" y="259132"/>
                  <a:pt x="1090631" y="259857"/>
                </a:cubicBezTo>
                <a:lnTo>
                  <a:pt x="1090631" y="260945"/>
                </a:lnTo>
                <a:cubicBezTo>
                  <a:pt x="1090631" y="262759"/>
                  <a:pt x="1089815" y="265571"/>
                  <a:pt x="1088182" y="269380"/>
                </a:cubicBezTo>
                <a:cubicBezTo>
                  <a:pt x="1086550" y="273189"/>
                  <a:pt x="1085733" y="276182"/>
                  <a:pt x="1085733" y="278358"/>
                </a:cubicBezTo>
                <a:cubicBezTo>
                  <a:pt x="1079566" y="307017"/>
                  <a:pt x="1065237" y="333499"/>
                  <a:pt x="1042745" y="357805"/>
                </a:cubicBezTo>
                <a:cubicBezTo>
                  <a:pt x="1042020" y="358530"/>
                  <a:pt x="1041113" y="359074"/>
                  <a:pt x="1040025" y="359437"/>
                </a:cubicBezTo>
                <a:cubicBezTo>
                  <a:pt x="1038936" y="359800"/>
                  <a:pt x="1037213" y="361704"/>
                  <a:pt x="1034855" y="365151"/>
                </a:cubicBezTo>
                <a:cubicBezTo>
                  <a:pt x="1032497" y="368597"/>
                  <a:pt x="1030774" y="370864"/>
                  <a:pt x="1029686" y="371953"/>
                </a:cubicBezTo>
                <a:cubicBezTo>
                  <a:pt x="1028597" y="373041"/>
                  <a:pt x="1026965" y="375580"/>
                  <a:pt x="1024788" y="379571"/>
                </a:cubicBezTo>
                <a:lnTo>
                  <a:pt x="1023700" y="378483"/>
                </a:lnTo>
                <a:cubicBezTo>
                  <a:pt x="1014631" y="390635"/>
                  <a:pt x="1006060" y="400974"/>
                  <a:pt x="997989" y="409499"/>
                </a:cubicBezTo>
                <a:lnTo>
                  <a:pt x="992725" y="414626"/>
                </a:lnTo>
                <a:lnTo>
                  <a:pt x="994860" y="428000"/>
                </a:lnTo>
                <a:cubicBezTo>
                  <a:pt x="994860" y="442148"/>
                  <a:pt x="995948" y="461919"/>
                  <a:pt x="998125" y="487313"/>
                </a:cubicBezTo>
                <a:cubicBezTo>
                  <a:pt x="1005743" y="510167"/>
                  <a:pt x="1012817" y="533566"/>
                  <a:pt x="1019347" y="557509"/>
                </a:cubicBezTo>
                <a:cubicBezTo>
                  <a:pt x="1035671" y="602129"/>
                  <a:pt x="1049819" y="624440"/>
                  <a:pt x="1061791" y="624440"/>
                </a:cubicBezTo>
                <a:cubicBezTo>
                  <a:pt x="1070134" y="624440"/>
                  <a:pt x="1080111" y="618817"/>
                  <a:pt x="1091719" y="607571"/>
                </a:cubicBezTo>
                <a:cubicBezTo>
                  <a:pt x="1100063" y="599590"/>
                  <a:pt x="1108225" y="591065"/>
                  <a:pt x="1116206" y="581996"/>
                </a:cubicBezTo>
                <a:cubicBezTo>
                  <a:pt x="1120922" y="583447"/>
                  <a:pt x="1122917" y="584172"/>
                  <a:pt x="1122192" y="584172"/>
                </a:cubicBezTo>
                <a:lnTo>
                  <a:pt x="1122192" y="588526"/>
                </a:lnTo>
                <a:cubicBezTo>
                  <a:pt x="1122192" y="590702"/>
                  <a:pt x="1120287" y="595509"/>
                  <a:pt x="1116478" y="602946"/>
                </a:cubicBezTo>
                <a:cubicBezTo>
                  <a:pt x="1112669" y="610382"/>
                  <a:pt x="1105323" y="621537"/>
                  <a:pt x="1094440" y="636411"/>
                </a:cubicBezTo>
                <a:cubicBezTo>
                  <a:pt x="1091901" y="637136"/>
                  <a:pt x="1089905" y="638588"/>
                  <a:pt x="1088454" y="640764"/>
                </a:cubicBezTo>
                <a:cubicBezTo>
                  <a:pt x="1087729" y="641852"/>
                  <a:pt x="1087003" y="641852"/>
                  <a:pt x="1086278" y="640764"/>
                </a:cubicBezTo>
                <a:cubicBezTo>
                  <a:pt x="1078297" y="648382"/>
                  <a:pt x="1067595" y="652191"/>
                  <a:pt x="1054173" y="652191"/>
                </a:cubicBezTo>
                <a:cubicBezTo>
                  <a:pt x="1053447" y="652191"/>
                  <a:pt x="1051361" y="652736"/>
                  <a:pt x="1047915" y="653824"/>
                </a:cubicBezTo>
                <a:cubicBezTo>
                  <a:pt x="1044469" y="654912"/>
                  <a:pt x="1042020" y="655094"/>
                  <a:pt x="1040569" y="654368"/>
                </a:cubicBezTo>
                <a:cubicBezTo>
                  <a:pt x="1038392" y="652917"/>
                  <a:pt x="1030955" y="652191"/>
                  <a:pt x="1018258" y="652191"/>
                </a:cubicBezTo>
                <a:cubicBezTo>
                  <a:pt x="1011003" y="652191"/>
                  <a:pt x="997218" y="646206"/>
                  <a:pt x="976903" y="634234"/>
                </a:cubicBezTo>
                <a:cubicBezTo>
                  <a:pt x="959853" y="624802"/>
                  <a:pt x="949514" y="618091"/>
                  <a:pt x="945886" y="614101"/>
                </a:cubicBezTo>
                <a:cubicBezTo>
                  <a:pt x="939356" y="603943"/>
                  <a:pt x="931557" y="593604"/>
                  <a:pt x="922488" y="583084"/>
                </a:cubicBezTo>
                <a:cubicBezTo>
                  <a:pt x="908340" y="541366"/>
                  <a:pt x="897638" y="500917"/>
                  <a:pt x="890383" y="461738"/>
                </a:cubicBezTo>
                <a:cubicBezTo>
                  <a:pt x="888931" y="462463"/>
                  <a:pt x="882220" y="473891"/>
                  <a:pt x="870249" y="496020"/>
                </a:cubicBezTo>
                <a:cubicBezTo>
                  <a:pt x="863356" y="496020"/>
                  <a:pt x="856282" y="506903"/>
                  <a:pt x="849027" y="528669"/>
                </a:cubicBezTo>
                <a:cubicBezTo>
                  <a:pt x="829800" y="557690"/>
                  <a:pt x="820187" y="572201"/>
                  <a:pt x="820187" y="572201"/>
                </a:cubicBezTo>
                <a:cubicBezTo>
                  <a:pt x="821638" y="572201"/>
                  <a:pt x="820912" y="571657"/>
                  <a:pt x="818010" y="570568"/>
                </a:cubicBezTo>
                <a:cubicBezTo>
                  <a:pt x="817285" y="573108"/>
                  <a:pt x="816922" y="577280"/>
                  <a:pt x="816922" y="583084"/>
                </a:cubicBezTo>
                <a:cubicBezTo>
                  <a:pt x="812931" y="583084"/>
                  <a:pt x="808215" y="588253"/>
                  <a:pt x="802774" y="598592"/>
                </a:cubicBezTo>
                <a:cubicBezTo>
                  <a:pt x="797332" y="608931"/>
                  <a:pt x="780826" y="617184"/>
                  <a:pt x="753256" y="623351"/>
                </a:cubicBezTo>
                <a:cubicBezTo>
                  <a:pt x="730764" y="620449"/>
                  <a:pt x="708182" y="607662"/>
                  <a:pt x="685509" y="584989"/>
                </a:cubicBezTo>
                <a:lnTo>
                  <a:pt x="682235" y="581221"/>
                </a:lnTo>
                <a:lnTo>
                  <a:pt x="679950" y="583866"/>
                </a:lnTo>
                <a:cubicBezTo>
                  <a:pt x="674712" y="589512"/>
                  <a:pt x="662843" y="601585"/>
                  <a:pt x="644342" y="620086"/>
                </a:cubicBezTo>
                <a:cubicBezTo>
                  <a:pt x="636361" y="628067"/>
                  <a:pt x="622394" y="636955"/>
                  <a:pt x="602442" y="646750"/>
                </a:cubicBezTo>
                <a:cubicBezTo>
                  <a:pt x="602442" y="646750"/>
                  <a:pt x="600810" y="646750"/>
                  <a:pt x="597545" y="646750"/>
                </a:cubicBezTo>
                <a:cubicBezTo>
                  <a:pt x="593917" y="647475"/>
                  <a:pt x="589201" y="647838"/>
                  <a:pt x="583397" y="647838"/>
                </a:cubicBezTo>
                <a:cubicBezTo>
                  <a:pt x="566347" y="648564"/>
                  <a:pt x="545125" y="635867"/>
                  <a:pt x="519731" y="609747"/>
                </a:cubicBezTo>
                <a:cubicBezTo>
                  <a:pt x="494337" y="583628"/>
                  <a:pt x="477650" y="556965"/>
                  <a:pt x="469669" y="529757"/>
                </a:cubicBezTo>
                <a:cubicBezTo>
                  <a:pt x="458423" y="551160"/>
                  <a:pt x="448447" y="573833"/>
                  <a:pt x="439740" y="597776"/>
                </a:cubicBezTo>
                <a:cubicBezTo>
                  <a:pt x="432122" y="601404"/>
                  <a:pt x="428313" y="609566"/>
                  <a:pt x="428313" y="622263"/>
                </a:cubicBezTo>
                <a:cubicBezTo>
                  <a:pt x="424685" y="633872"/>
                  <a:pt x="422872" y="639676"/>
                  <a:pt x="422872" y="639676"/>
                </a:cubicBezTo>
                <a:cubicBezTo>
                  <a:pt x="420695" y="643666"/>
                  <a:pt x="417521" y="646387"/>
                  <a:pt x="413349" y="647838"/>
                </a:cubicBezTo>
                <a:cubicBezTo>
                  <a:pt x="409177" y="649289"/>
                  <a:pt x="404189" y="652191"/>
                  <a:pt x="398385" y="656545"/>
                </a:cubicBezTo>
                <a:cubicBezTo>
                  <a:pt x="388590" y="655094"/>
                  <a:pt x="375530" y="653642"/>
                  <a:pt x="359206" y="652191"/>
                </a:cubicBezTo>
                <a:cubicBezTo>
                  <a:pt x="347234" y="653642"/>
                  <a:pt x="333993" y="645480"/>
                  <a:pt x="319483" y="627705"/>
                </a:cubicBezTo>
                <a:cubicBezTo>
                  <a:pt x="304972" y="609929"/>
                  <a:pt x="296991" y="594330"/>
                  <a:pt x="295540" y="580907"/>
                </a:cubicBezTo>
                <a:cubicBezTo>
                  <a:pt x="295540" y="575829"/>
                  <a:pt x="294452" y="563857"/>
                  <a:pt x="292275" y="544993"/>
                </a:cubicBezTo>
                <a:cubicBezTo>
                  <a:pt x="291549" y="538917"/>
                  <a:pt x="291119" y="532296"/>
                  <a:pt x="290983" y="525132"/>
                </a:cubicBezTo>
                <a:lnTo>
                  <a:pt x="291068" y="520996"/>
                </a:lnTo>
                <a:lnTo>
                  <a:pt x="279694" y="527580"/>
                </a:lnTo>
                <a:cubicBezTo>
                  <a:pt x="273164" y="535561"/>
                  <a:pt x="262463" y="548802"/>
                  <a:pt x="247589" y="567304"/>
                </a:cubicBezTo>
                <a:cubicBezTo>
                  <a:pt x="234892" y="579275"/>
                  <a:pt x="214577" y="595690"/>
                  <a:pt x="186644" y="616549"/>
                </a:cubicBezTo>
                <a:cubicBezTo>
                  <a:pt x="158711" y="637409"/>
                  <a:pt x="134768" y="646387"/>
                  <a:pt x="114816" y="643485"/>
                </a:cubicBezTo>
                <a:cubicBezTo>
                  <a:pt x="114090" y="643485"/>
                  <a:pt x="112005" y="642669"/>
                  <a:pt x="108558" y="641036"/>
                </a:cubicBezTo>
                <a:cubicBezTo>
                  <a:pt x="105112" y="639404"/>
                  <a:pt x="103026" y="638950"/>
                  <a:pt x="102300" y="639676"/>
                </a:cubicBezTo>
                <a:cubicBezTo>
                  <a:pt x="99398" y="639676"/>
                  <a:pt x="94682" y="640583"/>
                  <a:pt x="88152" y="642397"/>
                </a:cubicBezTo>
                <a:cubicBezTo>
                  <a:pt x="86701" y="643122"/>
                  <a:pt x="80534" y="640855"/>
                  <a:pt x="69651" y="635595"/>
                </a:cubicBezTo>
                <a:cubicBezTo>
                  <a:pt x="58768" y="630335"/>
                  <a:pt x="51876" y="626616"/>
                  <a:pt x="48973" y="624440"/>
                </a:cubicBezTo>
                <a:cubicBezTo>
                  <a:pt x="37728" y="618998"/>
                  <a:pt x="26754" y="608296"/>
                  <a:pt x="16052" y="592335"/>
                </a:cubicBezTo>
                <a:cubicBezTo>
                  <a:pt x="5351" y="576373"/>
                  <a:pt x="0" y="562225"/>
                  <a:pt x="0" y="549891"/>
                </a:cubicBezTo>
                <a:lnTo>
                  <a:pt x="0" y="524860"/>
                </a:lnTo>
                <a:cubicBezTo>
                  <a:pt x="0" y="524860"/>
                  <a:pt x="725" y="523046"/>
                  <a:pt x="2176" y="519418"/>
                </a:cubicBezTo>
                <a:cubicBezTo>
                  <a:pt x="3627" y="517241"/>
                  <a:pt x="3627" y="514702"/>
                  <a:pt x="2176" y="511800"/>
                </a:cubicBezTo>
                <a:cubicBezTo>
                  <a:pt x="2176" y="502731"/>
                  <a:pt x="9976" y="482234"/>
                  <a:pt x="25575" y="450311"/>
                </a:cubicBezTo>
                <a:cubicBezTo>
                  <a:pt x="33193" y="431809"/>
                  <a:pt x="41355" y="415122"/>
                  <a:pt x="50062" y="400249"/>
                </a:cubicBezTo>
                <a:cubicBezTo>
                  <a:pt x="52964" y="391542"/>
                  <a:pt x="57861" y="378845"/>
                  <a:pt x="64754" y="362158"/>
                </a:cubicBezTo>
                <a:cubicBezTo>
                  <a:pt x="74911" y="340755"/>
                  <a:pt x="96496" y="320077"/>
                  <a:pt x="129508" y="300124"/>
                </a:cubicBezTo>
                <a:cubicBezTo>
                  <a:pt x="133136" y="300124"/>
                  <a:pt x="137852" y="299399"/>
                  <a:pt x="143656" y="297948"/>
                </a:cubicBezTo>
                <a:cubicBezTo>
                  <a:pt x="150549" y="293232"/>
                  <a:pt x="156172" y="290874"/>
                  <a:pt x="160525" y="290874"/>
                </a:cubicBezTo>
                <a:cubicBezTo>
                  <a:pt x="164878" y="292688"/>
                  <a:pt x="168868" y="293050"/>
                  <a:pt x="172496" y="291962"/>
                </a:cubicBezTo>
                <a:cubicBezTo>
                  <a:pt x="178663" y="290511"/>
                  <a:pt x="182472" y="289786"/>
                  <a:pt x="183923" y="289786"/>
                </a:cubicBezTo>
                <a:cubicBezTo>
                  <a:pt x="184649" y="289786"/>
                  <a:pt x="187279" y="290148"/>
                  <a:pt x="191814" y="290874"/>
                </a:cubicBezTo>
                <a:cubicBezTo>
                  <a:pt x="196348" y="291599"/>
                  <a:pt x="198978" y="291962"/>
                  <a:pt x="199704" y="291962"/>
                </a:cubicBezTo>
                <a:cubicBezTo>
                  <a:pt x="203331" y="291962"/>
                  <a:pt x="205508" y="291599"/>
                  <a:pt x="206234" y="290874"/>
                </a:cubicBezTo>
                <a:cubicBezTo>
                  <a:pt x="206959" y="290874"/>
                  <a:pt x="207322" y="290874"/>
                  <a:pt x="207322" y="290874"/>
                </a:cubicBezTo>
                <a:cubicBezTo>
                  <a:pt x="216391" y="290874"/>
                  <a:pt x="226639" y="296134"/>
                  <a:pt x="238067" y="306654"/>
                </a:cubicBezTo>
                <a:cubicBezTo>
                  <a:pt x="249494" y="317175"/>
                  <a:pt x="255207" y="327151"/>
                  <a:pt x="255207" y="336583"/>
                </a:cubicBezTo>
                <a:cubicBezTo>
                  <a:pt x="255207" y="347829"/>
                  <a:pt x="249040" y="361432"/>
                  <a:pt x="236706" y="377394"/>
                </a:cubicBezTo>
                <a:cubicBezTo>
                  <a:pt x="224372" y="393356"/>
                  <a:pt x="213489" y="404783"/>
                  <a:pt x="204057" y="411676"/>
                </a:cubicBezTo>
                <a:cubicBezTo>
                  <a:pt x="190635" y="421108"/>
                  <a:pt x="178300" y="427638"/>
                  <a:pt x="167055" y="431265"/>
                </a:cubicBezTo>
                <a:cubicBezTo>
                  <a:pt x="167055" y="431265"/>
                  <a:pt x="161976" y="431265"/>
                  <a:pt x="151818" y="431265"/>
                </a:cubicBezTo>
                <a:cubicBezTo>
                  <a:pt x="147828" y="433805"/>
                  <a:pt x="144382" y="436525"/>
                  <a:pt x="141479" y="439428"/>
                </a:cubicBezTo>
                <a:cubicBezTo>
                  <a:pt x="134950" y="443055"/>
                  <a:pt x="130052" y="444506"/>
                  <a:pt x="126787" y="443781"/>
                </a:cubicBezTo>
                <a:cubicBezTo>
                  <a:pt x="120257" y="451036"/>
                  <a:pt x="110281" y="463008"/>
                  <a:pt x="96859" y="479695"/>
                </a:cubicBezTo>
                <a:cubicBezTo>
                  <a:pt x="93957" y="483323"/>
                  <a:pt x="89966" y="494750"/>
                  <a:pt x="84888" y="513977"/>
                </a:cubicBezTo>
                <a:cubicBezTo>
                  <a:pt x="80172" y="529576"/>
                  <a:pt x="77814" y="546626"/>
                  <a:pt x="77814" y="565127"/>
                </a:cubicBezTo>
                <a:lnTo>
                  <a:pt x="77814" y="572201"/>
                </a:lnTo>
                <a:cubicBezTo>
                  <a:pt x="79265" y="578731"/>
                  <a:pt x="83074" y="588344"/>
                  <a:pt x="89241" y="601041"/>
                </a:cubicBezTo>
                <a:cubicBezTo>
                  <a:pt x="96496" y="609747"/>
                  <a:pt x="106472" y="614101"/>
                  <a:pt x="119169" y="614101"/>
                </a:cubicBezTo>
                <a:cubicBezTo>
                  <a:pt x="158711" y="614101"/>
                  <a:pt x="212219" y="579638"/>
                  <a:pt x="279694" y="510712"/>
                </a:cubicBezTo>
                <a:lnTo>
                  <a:pt x="291798" y="498016"/>
                </a:lnTo>
                <a:lnTo>
                  <a:pt x="293703" y="475614"/>
                </a:lnTo>
                <a:cubicBezTo>
                  <a:pt x="294746" y="466273"/>
                  <a:pt x="296084" y="456387"/>
                  <a:pt x="297716" y="445957"/>
                </a:cubicBezTo>
                <a:cubicBezTo>
                  <a:pt x="302432" y="410406"/>
                  <a:pt x="309144" y="357623"/>
                  <a:pt x="317850" y="287609"/>
                </a:cubicBezTo>
                <a:cubicBezTo>
                  <a:pt x="326194" y="227389"/>
                  <a:pt x="331454" y="178053"/>
                  <a:pt x="333631" y="139599"/>
                </a:cubicBezTo>
                <a:cubicBezTo>
                  <a:pt x="333631" y="138148"/>
                  <a:pt x="334537" y="133886"/>
                  <a:pt x="336351" y="126812"/>
                </a:cubicBezTo>
                <a:cubicBezTo>
                  <a:pt x="338165" y="119738"/>
                  <a:pt x="339072" y="115838"/>
                  <a:pt x="339072" y="115112"/>
                </a:cubicBezTo>
                <a:lnTo>
                  <a:pt x="336895" y="103685"/>
                </a:lnTo>
                <a:cubicBezTo>
                  <a:pt x="339798" y="86635"/>
                  <a:pt x="342337" y="67046"/>
                  <a:pt x="344514" y="44917"/>
                </a:cubicBezTo>
                <a:cubicBezTo>
                  <a:pt x="344514" y="43466"/>
                  <a:pt x="344151" y="42015"/>
                  <a:pt x="343425" y="40564"/>
                </a:cubicBezTo>
                <a:cubicBezTo>
                  <a:pt x="347416" y="16621"/>
                  <a:pt x="361564" y="3198"/>
                  <a:pt x="385869" y="296"/>
                </a:cubicBezTo>
                <a:cubicBezTo>
                  <a:pt x="389225" y="-67"/>
                  <a:pt x="392461" y="-95"/>
                  <a:pt x="395579" y="21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E3194C5A-08A9-4B33-B1AB-FB35B3DD7515}"/>
              </a:ext>
            </a:extLst>
          </p:cNvPr>
          <p:cNvSpPr/>
          <p:nvPr/>
        </p:nvSpPr>
        <p:spPr>
          <a:xfrm>
            <a:off x="2837449" y="477589"/>
            <a:ext cx="623055" cy="718826"/>
          </a:xfrm>
          <a:custGeom>
            <a:avLst/>
            <a:gdLst/>
            <a:ahLst/>
            <a:cxnLst/>
            <a:rect l="l" t="t" r="r" b="b"/>
            <a:pathLst>
              <a:path w="623055" h="718826">
                <a:moveTo>
                  <a:pt x="347714" y="0"/>
                </a:moveTo>
                <a:cubicBezTo>
                  <a:pt x="353518" y="0"/>
                  <a:pt x="362406" y="725"/>
                  <a:pt x="374377" y="2176"/>
                </a:cubicBezTo>
                <a:cubicBezTo>
                  <a:pt x="399771" y="-726"/>
                  <a:pt x="427342" y="3446"/>
                  <a:pt x="457089" y="14692"/>
                </a:cubicBezTo>
                <a:cubicBezTo>
                  <a:pt x="491189" y="28840"/>
                  <a:pt x="510778" y="47341"/>
                  <a:pt x="515857" y="70196"/>
                </a:cubicBezTo>
                <a:cubicBezTo>
                  <a:pt x="515857" y="79265"/>
                  <a:pt x="514406" y="86339"/>
                  <a:pt x="511504" y="91418"/>
                </a:cubicBezTo>
                <a:cubicBezTo>
                  <a:pt x="512955" y="96496"/>
                  <a:pt x="511141" y="103570"/>
                  <a:pt x="506062" y="112639"/>
                </a:cubicBezTo>
                <a:cubicBezTo>
                  <a:pt x="500621" y="123885"/>
                  <a:pt x="497537" y="131685"/>
                  <a:pt x="496812" y="136038"/>
                </a:cubicBezTo>
                <a:cubicBezTo>
                  <a:pt x="432239" y="227456"/>
                  <a:pt x="399953" y="280601"/>
                  <a:pt x="399953" y="295475"/>
                </a:cubicBezTo>
                <a:cubicBezTo>
                  <a:pt x="399953" y="299828"/>
                  <a:pt x="404124" y="303819"/>
                  <a:pt x="412468" y="307446"/>
                </a:cubicBezTo>
                <a:cubicBezTo>
                  <a:pt x="424439" y="312888"/>
                  <a:pt x="430788" y="315971"/>
                  <a:pt x="431513" y="316697"/>
                </a:cubicBezTo>
                <a:cubicBezTo>
                  <a:pt x="444573" y="321050"/>
                  <a:pt x="464163" y="326492"/>
                  <a:pt x="490282" y="333021"/>
                </a:cubicBezTo>
                <a:lnTo>
                  <a:pt x="493547" y="331933"/>
                </a:lnTo>
                <a:cubicBezTo>
                  <a:pt x="516039" y="340277"/>
                  <a:pt x="538712" y="348076"/>
                  <a:pt x="561566" y="355332"/>
                </a:cubicBezTo>
                <a:cubicBezTo>
                  <a:pt x="584058" y="365852"/>
                  <a:pt x="603103" y="380363"/>
                  <a:pt x="618702" y="398864"/>
                </a:cubicBezTo>
                <a:cubicBezTo>
                  <a:pt x="621604" y="413737"/>
                  <a:pt x="623055" y="425346"/>
                  <a:pt x="623055" y="433690"/>
                </a:cubicBezTo>
                <a:cubicBezTo>
                  <a:pt x="623055" y="443847"/>
                  <a:pt x="620334" y="455274"/>
                  <a:pt x="614893" y="467971"/>
                </a:cubicBezTo>
                <a:cubicBezTo>
                  <a:pt x="607638" y="482845"/>
                  <a:pt x="604010" y="491007"/>
                  <a:pt x="604010" y="492458"/>
                </a:cubicBezTo>
                <a:cubicBezTo>
                  <a:pt x="598206" y="516401"/>
                  <a:pt x="583332" y="548325"/>
                  <a:pt x="559389" y="588229"/>
                </a:cubicBezTo>
                <a:cubicBezTo>
                  <a:pt x="542339" y="615074"/>
                  <a:pt x="525289" y="641556"/>
                  <a:pt x="508239" y="667675"/>
                </a:cubicBezTo>
                <a:cubicBezTo>
                  <a:pt x="479943" y="701776"/>
                  <a:pt x="445661" y="718826"/>
                  <a:pt x="405394" y="718826"/>
                </a:cubicBezTo>
                <a:cubicBezTo>
                  <a:pt x="367666" y="718826"/>
                  <a:pt x="348802" y="698329"/>
                  <a:pt x="348802" y="657337"/>
                </a:cubicBezTo>
                <a:cubicBezTo>
                  <a:pt x="348802" y="633757"/>
                  <a:pt x="354062" y="609995"/>
                  <a:pt x="364583" y="586053"/>
                </a:cubicBezTo>
                <a:cubicBezTo>
                  <a:pt x="378005" y="556305"/>
                  <a:pt x="394692" y="542520"/>
                  <a:pt x="414645" y="544697"/>
                </a:cubicBezTo>
                <a:cubicBezTo>
                  <a:pt x="422626" y="541795"/>
                  <a:pt x="426616" y="544878"/>
                  <a:pt x="426616" y="553947"/>
                </a:cubicBezTo>
                <a:cubicBezTo>
                  <a:pt x="426616" y="559752"/>
                  <a:pt x="430062" y="562654"/>
                  <a:pt x="436955" y="562654"/>
                </a:cubicBezTo>
                <a:cubicBezTo>
                  <a:pt x="457633" y="562654"/>
                  <a:pt x="480306" y="541976"/>
                  <a:pt x="504974" y="500621"/>
                </a:cubicBezTo>
                <a:cubicBezTo>
                  <a:pt x="527103" y="461079"/>
                  <a:pt x="538167" y="430243"/>
                  <a:pt x="538167" y="408115"/>
                </a:cubicBezTo>
                <a:cubicBezTo>
                  <a:pt x="538167" y="393241"/>
                  <a:pt x="519666" y="382721"/>
                  <a:pt x="482664" y="376554"/>
                </a:cubicBezTo>
                <a:cubicBezTo>
                  <a:pt x="454368" y="372926"/>
                  <a:pt x="426072" y="369298"/>
                  <a:pt x="397776" y="365671"/>
                </a:cubicBezTo>
                <a:cubicBezTo>
                  <a:pt x="394148" y="367122"/>
                  <a:pt x="387074" y="366759"/>
                  <a:pt x="376554" y="364582"/>
                </a:cubicBezTo>
                <a:cubicBezTo>
                  <a:pt x="369299" y="367484"/>
                  <a:pt x="357146" y="378186"/>
                  <a:pt x="340096" y="396687"/>
                </a:cubicBezTo>
                <a:cubicBezTo>
                  <a:pt x="326673" y="412286"/>
                  <a:pt x="313251" y="420086"/>
                  <a:pt x="299828" y="420086"/>
                </a:cubicBezTo>
                <a:cubicBezTo>
                  <a:pt x="285680" y="420086"/>
                  <a:pt x="274435" y="416095"/>
                  <a:pt x="266091" y="408115"/>
                </a:cubicBezTo>
                <a:cubicBezTo>
                  <a:pt x="254482" y="396869"/>
                  <a:pt x="246683" y="390520"/>
                  <a:pt x="242692" y="389069"/>
                </a:cubicBezTo>
                <a:cubicBezTo>
                  <a:pt x="242692" y="389069"/>
                  <a:pt x="242692" y="401222"/>
                  <a:pt x="242692" y="425527"/>
                </a:cubicBezTo>
                <a:cubicBezTo>
                  <a:pt x="242692" y="446568"/>
                  <a:pt x="247953" y="477494"/>
                  <a:pt x="258473" y="518305"/>
                </a:cubicBezTo>
                <a:cubicBezTo>
                  <a:pt x="268993" y="559117"/>
                  <a:pt x="274253" y="589499"/>
                  <a:pt x="274253" y="609451"/>
                </a:cubicBezTo>
                <a:cubicBezTo>
                  <a:pt x="274253" y="627952"/>
                  <a:pt x="266091" y="637203"/>
                  <a:pt x="249766" y="637203"/>
                </a:cubicBezTo>
                <a:cubicBezTo>
                  <a:pt x="238521" y="637203"/>
                  <a:pt x="228816" y="633938"/>
                  <a:pt x="220654" y="627408"/>
                </a:cubicBezTo>
                <a:cubicBezTo>
                  <a:pt x="212492" y="620878"/>
                  <a:pt x="204239" y="614167"/>
                  <a:pt x="195895" y="607274"/>
                </a:cubicBezTo>
                <a:cubicBezTo>
                  <a:pt x="180296" y="585146"/>
                  <a:pt x="171408" y="560477"/>
                  <a:pt x="169232" y="533270"/>
                </a:cubicBezTo>
                <a:cubicBezTo>
                  <a:pt x="167055" y="506062"/>
                  <a:pt x="165604" y="479036"/>
                  <a:pt x="164879" y="452191"/>
                </a:cubicBezTo>
                <a:cubicBezTo>
                  <a:pt x="163427" y="425709"/>
                  <a:pt x="165241" y="405757"/>
                  <a:pt x="170320" y="392334"/>
                </a:cubicBezTo>
                <a:cubicBezTo>
                  <a:pt x="168869" y="369842"/>
                  <a:pt x="169594" y="354243"/>
                  <a:pt x="172497" y="345537"/>
                </a:cubicBezTo>
                <a:cubicBezTo>
                  <a:pt x="176487" y="300916"/>
                  <a:pt x="184649" y="236344"/>
                  <a:pt x="196984" y="151818"/>
                </a:cubicBezTo>
                <a:lnTo>
                  <a:pt x="199704" y="133861"/>
                </a:lnTo>
                <a:cubicBezTo>
                  <a:pt x="199704" y="131685"/>
                  <a:pt x="194444" y="116086"/>
                  <a:pt x="183924" y="87064"/>
                </a:cubicBezTo>
                <a:cubicBezTo>
                  <a:pt x="163972" y="89966"/>
                  <a:pt x="149824" y="110644"/>
                  <a:pt x="141480" y="149098"/>
                </a:cubicBezTo>
                <a:cubicBezTo>
                  <a:pt x="140029" y="155990"/>
                  <a:pt x="131504" y="164425"/>
                  <a:pt x="115905" y="174401"/>
                </a:cubicBezTo>
                <a:cubicBezTo>
                  <a:pt x="100306" y="184377"/>
                  <a:pt x="89241" y="189365"/>
                  <a:pt x="82711" y="189365"/>
                </a:cubicBezTo>
                <a:cubicBezTo>
                  <a:pt x="79446" y="189365"/>
                  <a:pt x="73824" y="187914"/>
                  <a:pt x="65843" y="185012"/>
                </a:cubicBezTo>
                <a:cubicBezTo>
                  <a:pt x="58950" y="182835"/>
                  <a:pt x="52602" y="182835"/>
                  <a:pt x="46797" y="185012"/>
                </a:cubicBezTo>
                <a:cubicBezTo>
                  <a:pt x="31924" y="182835"/>
                  <a:pt x="16325" y="165422"/>
                  <a:pt x="0" y="132773"/>
                </a:cubicBezTo>
                <a:cubicBezTo>
                  <a:pt x="2177" y="111733"/>
                  <a:pt x="6349" y="96859"/>
                  <a:pt x="12516" y="88153"/>
                </a:cubicBezTo>
                <a:cubicBezTo>
                  <a:pt x="21948" y="76181"/>
                  <a:pt x="31561" y="64573"/>
                  <a:pt x="41356" y="53327"/>
                </a:cubicBezTo>
                <a:cubicBezTo>
                  <a:pt x="71103" y="37002"/>
                  <a:pt x="105203" y="28840"/>
                  <a:pt x="143657" y="28840"/>
                </a:cubicBezTo>
                <a:cubicBezTo>
                  <a:pt x="166874" y="28840"/>
                  <a:pt x="200883" y="24033"/>
                  <a:pt x="245685" y="14420"/>
                </a:cubicBezTo>
                <a:cubicBezTo>
                  <a:pt x="290487" y="4807"/>
                  <a:pt x="324497" y="0"/>
                  <a:pt x="347714" y="0"/>
                </a:cubicBezTo>
                <a:close/>
                <a:moveTo>
                  <a:pt x="372201" y="54415"/>
                </a:moveTo>
                <a:cubicBezTo>
                  <a:pt x="342454" y="54415"/>
                  <a:pt x="314883" y="57136"/>
                  <a:pt x="289489" y="62577"/>
                </a:cubicBezTo>
                <a:cubicBezTo>
                  <a:pt x="288764" y="67656"/>
                  <a:pt x="288764" y="74367"/>
                  <a:pt x="289489" y="82711"/>
                </a:cubicBezTo>
                <a:cubicBezTo>
                  <a:pt x="291303" y="92143"/>
                  <a:pt x="292210" y="98310"/>
                  <a:pt x="292210" y="101212"/>
                </a:cubicBezTo>
                <a:cubicBezTo>
                  <a:pt x="292210" y="102663"/>
                  <a:pt x="285318" y="121255"/>
                  <a:pt x="271532" y="156988"/>
                </a:cubicBezTo>
                <a:cubicBezTo>
                  <a:pt x="257747" y="192721"/>
                  <a:pt x="249404" y="221289"/>
                  <a:pt x="246501" y="242692"/>
                </a:cubicBezTo>
                <a:lnTo>
                  <a:pt x="244325" y="247589"/>
                </a:lnTo>
                <a:lnTo>
                  <a:pt x="241604" y="304181"/>
                </a:lnTo>
                <a:cubicBezTo>
                  <a:pt x="251399" y="299103"/>
                  <a:pt x="263007" y="283141"/>
                  <a:pt x="276430" y="256296"/>
                </a:cubicBezTo>
                <a:cubicBezTo>
                  <a:pt x="288401" y="233441"/>
                  <a:pt x="304000" y="220382"/>
                  <a:pt x="323227" y="217117"/>
                </a:cubicBezTo>
                <a:cubicBezTo>
                  <a:pt x="323952" y="217117"/>
                  <a:pt x="324678" y="217480"/>
                  <a:pt x="325404" y="218205"/>
                </a:cubicBezTo>
                <a:cubicBezTo>
                  <a:pt x="326129" y="218931"/>
                  <a:pt x="326855" y="219293"/>
                  <a:pt x="327580" y="219293"/>
                </a:cubicBezTo>
                <a:cubicBezTo>
                  <a:pt x="338100" y="219293"/>
                  <a:pt x="356692" y="197981"/>
                  <a:pt x="383356" y="155355"/>
                </a:cubicBezTo>
                <a:cubicBezTo>
                  <a:pt x="410019" y="112730"/>
                  <a:pt x="423351" y="84706"/>
                  <a:pt x="423351" y="71284"/>
                </a:cubicBezTo>
                <a:cubicBezTo>
                  <a:pt x="423351" y="60038"/>
                  <a:pt x="406301" y="54415"/>
                  <a:pt x="372201" y="54415"/>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7" name="Group 66">
            <a:extLst>
              <a:ext uri="{FF2B5EF4-FFF2-40B4-BE49-F238E27FC236}">
                <a16:creationId xmlns:a16="http://schemas.microsoft.com/office/drawing/2014/main" id="{96B634BD-D41D-4BAA-9C97-46A06B83371A}"/>
              </a:ext>
            </a:extLst>
          </p:cNvPr>
          <p:cNvGrpSpPr/>
          <p:nvPr/>
        </p:nvGrpSpPr>
        <p:grpSpPr>
          <a:xfrm>
            <a:off x="3559486" y="454030"/>
            <a:ext cx="1247303" cy="656545"/>
            <a:chOff x="3613816" y="746212"/>
            <a:chExt cx="1247303" cy="656545"/>
          </a:xfrm>
          <a:solidFill>
            <a:srgbClr val="FFC000"/>
          </a:solidFill>
        </p:grpSpPr>
        <p:sp>
          <p:nvSpPr>
            <p:cNvPr id="68" name="Freeform: Shape 67">
              <a:extLst>
                <a:ext uri="{FF2B5EF4-FFF2-40B4-BE49-F238E27FC236}">
                  <a16:creationId xmlns:a16="http://schemas.microsoft.com/office/drawing/2014/main" id="{08780378-0FFA-4BFE-BB29-821F565478D6}"/>
                </a:ext>
              </a:extLst>
            </p:cNvPr>
            <p:cNvSpPr/>
            <p:nvPr/>
          </p:nvSpPr>
          <p:spPr>
            <a:xfrm>
              <a:off x="3613816" y="746212"/>
              <a:ext cx="1247303" cy="656545"/>
            </a:xfrm>
            <a:custGeom>
              <a:avLst/>
              <a:gdLst/>
              <a:ahLst/>
              <a:cxnLst/>
              <a:rect l="l" t="t" r="r" b="b"/>
              <a:pathLst>
                <a:path w="1247303" h="656545">
                  <a:moveTo>
                    <a:pt x="947760" y="211"/>
                  </a:moveTo>
                  <a:cubicBezTo>
                    <a:pt x="957113" y="1129"/>
                    <a:pt x="965394" y="5058"/>
                    <a:pt x="972604" y="11995"/>
                  </a:cubicBezTo>
                  <a:cubicBezTo>
                    <a:pt x="982217" y="21246"/>
                    <a:pt x="987750" y="31494"/>
                    <a:pt x="989201" y="42740"/>
                  </a:cubicBezTo>
                  <a:cubicBezTo>
                    <a:pt x="989201" y="44917"/>
                    <a:pt x="990470" y="47093"/>
                    <a:pt x="993010" y="49270"/>
                  </a:cubicBezTo>
                  <a:cubicBezTo>
                    <a:pt x="993010" y="56525"/>
                    <a:pt x="993372" y="69222"/>
                    <a:pt x="994098" y="87361"/>
                  </a:cubicBezTo>
                  <a:cubicBezTo>
                    <a:pt x="994824" y="93891"/>
                    <a:pt x="993191" y="100058"/>
                    <a:pt x="989201" y="105862"/>
                  </a:cubicBezTo>
                  <a:cubicBezTo>
                    <a:pt x="984122" y="120735"/>
                    <a:pt x="975597" y="143771"/>
                    <a:pt x="963625" y="174969"/>
                  </a:cubicBezTo>
                  <a:cubicBezTo>
                    <a:pt x="962174" y="183313"/>
                    <a:pt x="959635" y="195103"/>
                    <a:pt x="956007" y="210339"/>
                  </a:cubicBezTo>
                  <a:cubicBezTo>
                    <a:pt x="952380" y="225575"/>
                    <a:pt x="950203" y="239542"/>
                    <a:pt x="949477" y="252239"/>
                  </a:cubicBezTo>
                  <a:cubicBezTo>
                    <a:pt x="949477" y="256592"/>
                    <a:pt x="948026" y="266568"/>
                    <a:pt x="945124" y="282167"/>
                  </a:cubicBezTo>
                  <a:cubicBezTo>
                    <a:pt x="942585" y="294139"/>
                    <a:pt x="942041" y="305203"/>
                    <a:pt x="943492" y="315361"/>
                  </a:cubicBezTo>
                  <a:cubicBezTo>
                    <a:pt x="941315" y="328783"/>
                    <a:pt x="939864" y="349642"/>
                    <a:pt x="939139" y="377938"/>
                  </a:cubicBezTo>
                  <a:cubicBezTo>
                    <a:pt x="938413" y="385557"/>
                    <a:pt x="938050" y="396802"/>
                    <a:pt x="938050" y="411676"/>
                  </a:cubicBezTo>
                  <a:cubicBezTo>
                    <a:pt x="938776" y="418206"/>
                    <a:pt x="939139" y="444869"/>
                    <a:pt x="939139" y="491666"/>
                  </a:cubicBezTo>
                  <a:cubicBezTo>
                    <a:pt x="939139" y="503638"/>
                    <a:pt x="939864" y="519962"/>
                    <a:pt x="941315" y="540640"/>
                  </a:cubicBezTo>
                  <a:cubicBezTo>
                    <a:pt x="946031" y="574740"/>
                    <a:pt x="948752" y="592153"/>
                    <a:pt x="949477" y="592879"/>
                  </a:cubicBezTo>
                  <a:cubicBezTo>
                    <a:pt x="954556" y="592153"/>
                    <a:pt x="965258" y="576554"/>
                    <a:pt x="981582" y="546082"/>
                  </a:cubicBezTo>
                  <a:cubicBezTo>
                    <a:pt x="997907" y="515609"/>
                    <a:pt x="1005707" y="499284"/>
                    <a:pt x="1004981" y="497108"/>
                  </a:cubicBezTo>
                  <a:cubicBezTo>
                    <a:pt x="1004981" y="495657"/>
                    <a:pt x="1003167" y="487494"/>
                    <a:pt x="999540" y="472621"/>
                  </a:cubicBezTo>
                  <a:cubicBezTo>
                    <a:pt x="999540" y="470444"/>
                    <a:pt x="1001898" y="466000"/>
                    <a:pt x="1006614" y="459289"/>
                  </a:cubicBezTo>
                  <a:cubicBezTo>
                    <a:pt x="1011329" y="452578"/>
                    <a:pt x="1013687" y="448497"/>
                    <a:pt x="1013687" y="447046"/>
                  </a:cubicBezTo>
                  <a:cubicBezTo>
                    <a:pt x="1021306" y="439790"/>
                    <a:pt x="1029377" y="432082"/>
                    <a:pt x="1037902" y="423919"/>
                  </a:cubicBezTo>
                  <a:cubicBezTo>
                    <a:pt x="1046427" y="415757"/>
                    <a:pt x="1055587" y="410769"/>
                    <a:pt x="1065382" y="408955"/>
                  </a:cubicBezTo>
                  <a:lnTo>
                    <a:pt x="1078442" y="406778"/>
                  </a:lnTo>
                  <a:cubicBezTo>
                    <a:pt x="1088236" y="405327"/>
                    <a:pt x="1096489" y="408864"/>
                    <a:pt x="1103201" y="417389"/>
                  </a:cubicBezTo>
                  <a:cubicBezTo>
                    <a:pt x="1109912" y="425915"/>
                    <a:pt x="1113630" y="434712"/>
                    <a:pt x="1114356" y="443781"/>
                  </a:cubicBezTo>
                  <a:cubicBezTo>
                    <a:pt x="1115081" y="452125"/>
                    <a:pt x="1113358" y="464096"/>
                    <a:pt x="1109186" y="479695"/>
                  </a:cubicBezTo>
                  <a:cubicBezTo>
                    <a:pt x="1105014" y="495294"/>
                    <a:pt x="1103291" y="506721"/>
                    <a:pt x="1104017" y="513977"/>
                  </a:cubicBezTo>
                  <a:cubicBezTo>
                    <a:pt x="1104017" y="513251"/>
                    <a:pt x="1104380" y="515790"/>
                    <a:pt x="1105105" y="521595"/>
                  </a:cubicBezTo>
                  <a:cubicBezTo>
                    <a:pt x="1106919" y="535017"/>
                    <a:pt x="1111454" y="550616"/>
                    <a:pt x="1118709" y="568392"/>
                  </a:cubicBezTo>
                  <a:cubicBezTo>
                    <a:pt x="1129955" y="594511"/>
                    <a:pt x="1143014" y="608659"/>
                    <a:pt x="1157888" y="610836"/>
                  </a:cubicBezTo>
                  <a:cubicBezTo>
                    <a:pt x="1160790" y="611561"/>
                    <a:pt x="1169134" y="608568"/>
                    <a:pt x="1182919" y="601857"/>
                  </a:cubicBezTo>
                  <a:cubicBezTo>
                    <a:pt x="1196704" y="595146"/>
                    <a:pt x="1207950" y="586349"/>
                    <a:pt x="1216656" y="575466"/>
                  </a:cubicBezTo>
                  <a:cubicBezTo>
                    <a:pt x="1222824" y="567122"/>
                    <a:pt x="1231711" y="555876"/>
                    <a:pt x="1243320" y="541728"/>
                  </a:cubicBezTo>
                  <a:cubicBezTo>
                    <a:pt x="1245859" y="539552"/>
                    <a:pt x="1247129" y="545175"/>
                    <a:pt x="1247129" y="558597"/>
                  </a:cubicBezTo>
                  <a:cubicBezTo>
                    <a:pt x="1247855" y="561499"/>
                    <a:pt x="1246313" y="565399"/>
                    <a:pt x="1242504" y="570296"/>
                  </a:cubicBezTo>
                  <a:cubicBezTo>
                    <a:pt x="1238695" y="575194"/>
                    <a:pt x="1236246" y="578549"/>
                    <a:pt x="1235158" y="580363"/>
                  </a:cubicBezTo>
                  <a:cubicBezTo>
                    <a:pt x="1234069" y="582177"/>
                    <a:pt x="1221191" y="595418"/>
                    <a:pt x="1196523" y="620086"/>
                  </a:cubicBezTo>
                  <a:cubicBezTo>
                    <a:pt x="1188542" y="628067"/>
                    <a:pt x="1174575" y="636955"/>
                    <a:pt x="1154623" y="646750"/>
                  </a:cubicBezTo>
                  <a:cubicBezTo>
                    <a:pt x="1154623" y="646750"/>
                    <a:pt x="1152991" y="646750"/>
                    <a:pt x="1149726" y="646750"/>
                  </a:cubicBezTo>
                  <a:cubicBezTo>
                    <a:pt x="1146098" y="647475"/>
                    <a:pt x="1141382" y="647838"/>
                    <a:pt x="1135578" y="647838"/>
                  </a:cubicBezTo>
                  <a:cubicBezTo>
                    <a:pt x="1118528" y="648564"/>
                    <a:pt x="1097306" y="635867"/>
                    <a:pt x="1071912" y="609747"/>
                  </a:cubicBezTo>
                  <a:cubicBezTo>
                    <a:pt x="1046518" y="583628"/>
                    <a:pt x="1029831" y="556965"/>
                    <a:pt x="1021850" y="529757"/>
                  </a:cubicBezTo>
                  <a:cubicBezTo>
                    <a:pt x="1010604" y="551160"/>
                    <a:pt x="1000628" y="573833"/>
                    <a:pt x="991921" y="597776"/>
                  </a:cubicBezTo>
                  <a:cubicBezTo>
                    <a:pt x="984303" y="601404"/>
                    <a:pt x="980494" y="609566"/>
                    <a:pt x="980494" y="622263"/>
                  </a:cubicBezTo>
                  <a:cubicBezTo>
                    <a:pt x="976866" y="633872"/>
                    <a:pt x="975053" y="639676"/>
                    <a:pt x="975053" y="639676"/>
                  </a:cubicBezTo>
                  <a:cubicBezTo>
                    <a:pt x="972876" y="643666"/>
                    <a:pt x="969702" y="646387"/>
                    <a:pt x="965530" y="647838"/>
                  </a:cubicBezTo>
                  <a:cubicBezTo>
                    <a:pt x="961358" y="649289"/>
                    <a:pt x="956370" y="652191"/>
                    <a:pt x="950566" y="656545"/>
                  </a:cubicBezTo>
                  <a:cubicBezTo>
                    <a:pt x="940771" y="655094"/>
                    <a:pt x="927711" y="653642"/>
                    <a:pt x="911387" y="652191"/>
                  </a:cubicBezTo>
                  <a:cubicBezTo>
                    <a:pt x="899415" y="653642"/>
                    <a:pt x="886174" y="645480"/>
                    <a:pt x="871664" y="627705"/>
                  </a:cubicBezTo>
                  <a:lnTo>
                    <a:pt x="866995" y="620777"/>
                  </a:lnTo>
                  <a:lnTo>
                    <a:pt x="856046" y="636411"/>
                  </a:lnTo>
                  <a:cubicBezTo>
                    <a:pt x="853507" y="637136"/>
                    <a:pt x="851511" y="638588"/>
                    <a:pt x="850060" y="640764"/>
                  </a:cubicBezTo>
                  <a:cubicBezTo>
                    <a:pt x="849335" y="641852"/>
                    <a:pt x="848609" y="641852"/>
                    <a:pt x="847884" y="640764"/>
                  </a:cubicBezTo>
                  <a:cubicBezTo>
                    <a:pt x="839903" y="648382"/>
                    <a:pt x="829201" y="652191"/>
                    <a:pt x="815779" y="652191"/>
                  </a:cubicBezTo>
                  <a:cubicBezTo>
                    <a:pt x="815053" y="652191"/>
                    <a:pt x="812967" y="652736"/>
                    <a:pt x="809521" y="653824"/>
                  </a:cubicBezTo>
                  <a:cubicBezTo>
                    <a:pt x="806075" y="654912"/>
                    <a:pt x="803626" y="655094"/>
                    <a:pt x="802175" y="654368"/>
                  </a:cubicBezTo>
                  <a:cubicBezTo>
                    <a:pt x="799998" y="652917"/>
                    <a:pt x="792561" y="652191"/>
                    <a:pt x="779865" y="652191"/>
                  </a:cubicBezTo>
                  <a:cubicBezTo>
                    <a:pt x="772609" y="652191"/>
                    <a:pt x="758824" y="646206"/>
                    <a:pt x="738509" y="634234"/>
                  </a:cubicBezTo>
                  <a:cubicBezTo>
                    <a:pt x="721459" y="624802"/>
                    <a:pt x="711120" y="618091"/>
                    <a:pt x="707492" y="614101"/>
                  </a:cubicBezTo>
                  <a:cubicBezTo>
                    <a:pt x="700962" y="603943"/>
                    <a:pt x="693163" y="593604"/>
                    <a:pt x="684094" y="583084"/>
                  </a:cubicBezTo>
                  <a:cubicBezTo>
                    <a:pt x="669946" y="541366"/>
                    <a:pt x="659244" y="500917"/>
                    <a:pt x="651989" y="461738"/>
                  </a:cubicBezTo>
                  <a:cubicBezTo>
                    <a:pt x="650538" y="462463"/>
                    <a:pt x="643826" y="473891"/>
                    <a:pt x="631855" y="496020"/>
                  </a:cubicBezTo>
                  <a:cubicBezTo>
                    <a:pt x="624962" y="496020"/>
                    <a:pt x="617888" y="506903"/>
                    <a:pt x="610633" y="528669"/>
                  </a:cubicBezTo>
                  <a:cubicBezTo>
                    <a:pt x="591406" y="557690"/>
                    <a:pt x="581793" y="572201"/>
                    <a:pt x="581793" y="572201"/>
                  </a:cubicBezTo>
                  <a:cubicBezTo>
                    <a:pt x="583244" y="572201"/>
                    <a:pt x="582518" y="571657"/>
                    <a:pt x="579616" y="570568"/>
                  </a:cubicBezTo>
                  <a:cubicBezTo>
                    <a:pt x="578891" y="573108"/>
                    <a:pt x="578528" y="577280"/>
                    <a:pt x="578528" y="583084"/>
                  </a:cubicBezTo>
                  <a:cubicBezTo>
                    <a:pt x="574538" y="583084"/>
                    <a:pt x="569822" y="588253"/>
                    <a:pt x="564380" y="598592"/>
                  </a:cubicBezTo>
                  <a:cubicBezTo>
                    <a:pt x="558939" y="608931"/>
                    <a:pt x="542433" y="617184"/>
                    <a:pt x="514862" y="623351"/>
                  </a:cubicBezTo>
                  <a:cubicBezTo>
                    <a:pt x="492370" y="620449"/>
                    <a:pt x="469788" y="607662"/>
                    <a:pt x="447115" y="584989"/>
                  </a:cubicBezTo>
                  <a:cubicBezTo>
                    <a:pt x="435779" y="573652"/>
                    <a:pt x="427276" y="562157"/>
                    <a:pt x="421608" y="550503"/>
                  </a:cubicBezTo>
                  <a:lnTo>
                    <a:pt x="415418" y="524705"/>
                  </a:lnTo>
                  <a:lnTo>
                    <a:pt x="404306" y="537375"/>
                  </a:lnTo>
                  <a:lnTo>
                    <a:pt x="403218" y="548258"/>
                  </a:lnTo>
                  <a:cubicBezTo>
                    <a:pt x="397413" y="557327"/>
                    <a:pt x="387800" y="571113"/>
                    <a:pt x="374378" y="589614"/>
                  </a:cubicBezTo>
                  <a:lnTo>
                    <a:pt x="364583" y="595599"/>
                  </a:lnTo>
                  <a:cubicBezTo>
                    <a:pt x="358416" y="611924"/>
                    <a:pt x="346807" y="624712"/>
                    <a:pt x="329757" y="633962"/>
                  </a:cubicBezTo>
                  <a:cubicBezTo>
                    <a:pt x="312707" y="643213"/>
                    <a:pt x="294931" y="647838"/>
                    <a:pt x="276430" y="647838"/>
                  </a:cubicBezTo>
                  <a:cubicBezTo>
                    <a:pt x="253213" y="647838"/>
                    <a:pt x="230177" y="614645"/>
                    <a:pt x="207323" y="548258"/>
                  </a:cubicBezTo>
                  <a:lnTo>
                    <a:pt x="206234" y="548258"/>
                  </a:lnTo>
                  <a:cubicBezTo>
                    <a:pt x="201881" y="557327"/>
                    <a:pt x="192993" y="567485"/>
                    <a:pt x="179571" y="578731"/>
                  </a:cubicBezTo>
                  <a:cubicBezTo>
                    <a:pt x="178845" y="581633"/>
                    <a:pt x="178120" y="582903"/>
                    <a:pt x="177394" y="582540"/>
                  </a:cubicBezTo>
                  <a:cubicBezTo>
                    <a:pt x="176669" y="582177"/>
                    <a:pt x="176306" y="583447"/>
                    <a:pt x="176306" y="586349"/>
                  </a:cubicBezTo>
                  <a:cubicBezTo>
                    <a:pt x="176306" y="589251"/>
                    <a:pt x="171590" y="593332"/>
                    <a:pt x="162158" y="598592"/>
                  </a:cubicBezTo>
                  <a:cubicBezTo>
                    <a:pt x="152726" y="603852"/>
                    <a:pt x="147284" y="610654"/>
                    <a:pt x="145833" y="618998"/>
                  </a:cubicBezTo>
                  <a:cubicBezTo>
                    <a:pt x="141480" y="620449"/>
                    <a:pt x="136401" y="624440"/>
                    <a:pt x="130597" y="630969"/>
                  </a:cubicBezTo>
                  <a:cubicBezTo>
                    <a:pt x="117900" y="641490"/>
                    <a:pt x="105566" y="646750"/>
                    <a:pt x="93595" y="646750"/>
                  </a:cubicBezTo>
                  <a:cubicBezTo>
                    <a:pt x="80172" y="646750"/>
                    <a:pt x="61943" y="635776"/>
                    <a:pt x="38907" y="613829"/>
                  </a:cubicBezTo>
                  <a:cubicBezTo>
                    <a:pt x="15872" y="591881"/>
                    <a:pt x="4354" y="573833"/>
                    <a:pt x="4354" y="559685"/>
                  </a:cubicBezTo>
                  <a:cubicBezTo>
                    <a:pt x="4354" y="540459"/>
                    <a:pt x="2903" y="526311"/>
                    <a:pt x="0" y="517241"/>
                  </a:cubicBezTo>
                  <a:cubicBezTo>
                    <a:pt x="0" y="512888"/>
                    <a:pt x="2540" y="507265"/>
                    <a:pt x="7619" y="500373"/>
                  </a:cubicBezTo>
                  <a:cubicBezTo>
                    <a:pt x="7619" y="497471"/>
                    <a:pt x="7981" y="494568"/>
                    <a:pt x="8707" y="491666"/>
                  </a:cubicBezTo>
                  <a:cubicBezTo>
                    <a:pt x="8707" y="488039"/>
                    <a:pt x="8707" y="485136"/>
                    <a:pt x="8707" y="482960"/>
                  </a:cubicBezTo>
                  <a:cubicBezTo>
                    <a:pt x="16325" y="469537"/>
                    <a:pt x="24850" y="449767"/>
                    <a:pt x="34282" y="423647"/>
                  </a:cubicBezTo>
                  <a:cubicBezTo>
                    <a:pt x="39724" y="420020"/>
                    <a:pt x="48339" y="410406"/>
                    <a:pt x="60129" y="394807"/>
                  </a:cubicBezTo>
                  <a:cubicBezTo>
                    <a:pt x="71919" y="379208"/>
                    <a:pt x="77814" y="369232"/>
                    <a:pt x="77814" y="364879"/>
                  </a:cubicBezTo>
                  <a:cubicBezTo>
                    <a:pt x="83981" y="355809"/>
                    <a:pt x="95590" y="344926"/>
                    <a:pt x="112640" y="332230"/>
                  </a:cubicBezTo>
                  <a:cubicBezTo>
                    <a:pt x="129690" y="319533"/>
                    <a:pt x="139666" y="311370"/>
                    <a:pt x="142568" y="307743"/>
                  </a:cubicBezTo>
                  <a:cubicBezTo>
                    <a:pt x="144745" y="306292"/>
                    <a:pt x="146922" y="304840"/>
                    <a:pt x="149098" y="303389"/>
                  </a:cubicBezTo>
                  <a:cubicBezTo>
                    <a:pt x="183561" y="287790"/>
                    <a:pt x="205146" y="279991"/>
                    <a:pt x="213852" y="279991"/>
                  </a:cubicBezTo>
                  <a:cubicBezTo>
                    <a:pt x="222922" y="279991"/>
                    <a:pt x="235256" y="282984"/>
                    <a:pt x="250855" y="288969"/>
                  </a:cubicBezTo>
                  <a:cubicBezTo>
                    <a:pt x="266454" y="294955"/>
                    <a:pt x="275342" y="301213"/>
                    <a:pt x="277518" y="307743"/>
                  </a:cubicBezTo>
                  <a:cubicBezTo>
                    <a:pt x="283323" y="313910"/>
                    <a:pt x="284411" y="324793"/>
                    <a:pt x="280783" y="340392"/>
                  </a:cubicBezTo>
                  <a:cubicBezTo>
                    <a:pt x="268812" y="353451"/>
                    <a:pt x="257385" y="361977"/>
                    <a:pt x="246502" y="365967"/>
                  </a:cubicBezTo>
                  <a:cubicBezTo>
                    <a:pt x="239609" y="367418"/>
                    <a:pt x="225098" y="368144"/>
                    <a:pt x="202969" y="368144"/>
                  </a:cubicBezTo>
                  <a:cubicBezTo>
                    <a:pt x="193900" y="362702"/>
                    <a:pt x="181203" y="363065"/>
                    <a:pt x="164879" y="369232"/>
                  </a:cubicBezTo>
                  <a:cubicBezTo>
                    <a:pt x="147829" y="387008"/>
                    <a:pt x="135676" y="406234"/>
                    <a:pt x="128421" y="426912"/>
                  </a:cubicBezTo>
                  <a:cubicBezTo>
                    <a:pt x="120077" y="454483"/>
                    <a:pt x="111733" y="482053"/>
                    <a:pt x="103389" y="509623"/>
                  </a:cubicBezTo>
                  <a:cubicBezTo>
                    <a:pt x="106654" y="519781"/>
                    <a:pt x="104115" y="531934"/>
                    <a:pt x="95771" y="546082"/>
                  </a:cubicBezTo>
                  <a:lnTo>
                    <a:pt x="95771" y="556420"/>
                  </a:lnTo>
                  <a:cubicBezTo>
                    <a:pt x="97222" y="562950"/>
                    <a:pt x="98311" y="569662"/>
                    <a:pt x="99036" y="576554"/>
                  </a:cubicBezTo>
                  <a:lnTo>
                    <a:pt x="99036" y="587437"/>
                  </a:lnTo>
                  <a:lnTo>
                    <a:pt x="102301" y="592879"/>
                  </a:lnTo>
                  <a:lnTo>
                    <a:pt x="106110" y="592879"/>
                  </a:lnTo>
                  <a:cubicBezTo>
                    <a:pt x="147466" y="564946"/>
                    <a:pt x="181929" y="518874"/>
                    <a:pt x="209499" y="454664"/>
                  </a:cubicBezTo>
                  <a:cubicBezTo>
                    <a:pt x="208774" y="453213"/>
                    <a:pt x="206960" y="450855"/>
                    <a:pt x="204058" y="447590"/>
                  </a:cubicBezTo>
                  <a:cubicBezTo>
                    <a:pt x="201156" y="444325"/>
                    <a:pt x="199705" y="441241"/>
                    <a:pt x="199705" y="438339"/>
                  </a:cubicBezTo>
                  <a:cubicBezTo>
                    <a:pt x="199705" y="432172"/>
                    <a:pt x="205781" y="423375"/>
                    <a:pt x="217934" y="411948"/>
                  </a:cubicBezTo>
                  <a:cubicBezTo>
                    <a:pt x="230086" y="400521"/>
                    <a:pt x="238884" y="395170"/>
                    <a:pt x="244325" y="395895"/>
                  </a:cubicBezTo>
                  <a:cubicBezTo>
                    <a:pt x="250129" y="390091"/>
                    <a:pt x="258654" y="387189"/>
                    <a:pt x="269900" y="387189"/>
                  </a:cubicBezTo>
                  <a:cubicBezTo>
                    <a:pt x="275705" y="387189"/>
                    <a:pt x="283051" y="390272"/>
                    <a:pt x="291938" y="396440"/>
                  </a:cubicBezTo>
                  <a:cubicBezTo>
                    <a:pt x="300826" y="402607"/>
                    <a:pt x="305270" y="408411"/>
                    <a:pt x="305270" y="413852"/>
                  </a:cubicBezTo>
                  <a:cubicBezTo>
                    <a:pt x="305270" y="420382"/>
                    <a:pt x="302731" y="428907"/>
                    <a:pt x="297652" y="439428"/>
                  </a:cubicBezTo>
                  <a:cubicBezTo>
                    <a:pt x="290034" y="453576"/>
                    <a:pt x="285862" y="461738"/>
                    <a:pt x="285137" y="463915"/>
                  </a:cubicBezTo>
                  <a:cubicBezTo>
                    <a:pt x="276430" y="488946"/>
                    <a:pt x="272077" y="525767"/>
                    <a:pt x="272077" y="574378"/>
                  </a:cubicBezTo>
                  <a:cubicBezTo>
                    <a:pt x="272077" y="587437"/>
                    <a:pt x="274616" y="599590"/>
                    <a:pt x="279695" y="610836"/>
                  </a:cubicBezTo>
                  <a:cubicBezTo>
                    <a:pt x="288764" y="613012"/>
                    <a:pt x="293299" y="614101"/>
                    <a:pt x="293299" y="614101"/>
                  </a:cubicBezTo>
                  <a:cubicBezTo>
                    <a:pt x="312526" y="614101"/>
                    <a:pt x="338101" y="593423"/>
                    <a:pt x="370024" y="552067"/>
                  </a:cubicBezTo>
                  <a:cubicBezTo>
                    <a:pt x="384172" y="534110"/>
                    <a:pt x="395962" y="517332"/>
                    <a:pt x="405394" y="501733"/>
                  </a:cubicBezTo>
                  <a:lnTo>
                    <a:pt x="412540" y="487167"/>
                  </a:lnTo>
                  <a:lnTo>
                    <a:pt x="412425" y="483232"/>
                  </a:lnTo>
                  <a:cubicBezTo>
                    <a:pt x="411972" y="470535"/>
                    <a:pt x="411292" y="455752"/>
                    <a:pt x="410385" y="438883"/>
                  </a:cubicBezTo>
                  <a:cubicBezTo>
                    <a:pt x="408571" y="405146"/>
                    <a:pt x="407664" y="379571"/>
                    <a:pt x="407664" y="362158"/>
                  </a:cubicBezTo>
                  <a:cubicBezTo>
                    <a:pt x="407664" y="360707"/>
                    <a:pt x="406757" y="358712"/>
                    <a:pt x="404943" y="356172"/>
                  </a:cubicBezTo>
                  <a:cubicBezTo>
                    <a:pt x="403129" y="353633"/>
                    <a:pt x="402222" y="350912"/>
                    <a:pt x="402222" y="348010"/>
                  </a:cubicBezTo>
                  <a:cubicBezTo>
                    <a:pt x="402222" y="348735"/>
                    <a:pt x="404762" y="343113"/>
                    <a:pt x="409841" y="331141"/>
                  </a:cubicBezTo>
                  <a:cubicBezTo>
                    <a:pt x="438137" y="306836"/>
                    <a:pt x="459359" y="294683"/>
                    <a:pt x="473507" y="294683"/>
                  </a:cubicBezTo>
                  <a:cubicBezTo>
                    <a:pt x="488380" y="294683"/>
                    <a:pt x="500351" y="300124"/>
                    <a:pt x="509421" y="311008"/>
                  </a:cubicBezTo>
                  <a:cubicBezTo>
                    <a:pt x="512323" y="319351"/>
                    <a:pt x="516313" y="331685"/>
                    <a:pt x="521392" y="348010"/>
                  </a:cubicBezTo>
                  <a:cubicBezTo>
                    <a:pt x="519215" y="350187"/>
                    <a:pt x="518490" y="356172"/>
                    <a:pt x="519215" y="365967"/>
                  </a:cubicBezTo>
                  <a:lnTo>
                    <a:pt x="519215" y="403514"/>
                  </a:lnTo>
                  <a:cubicBezTo>
                    <a:pt x="519215" y="405690"/>
                    <a:pt x="518308" y="410497"/>
                    <a:pt x="516495" y="417934"/>
                  </a:cubicBezTo>
                  <a:cubicBezTo>
                    <a:pt x="514681" y="425370"/>
                    <a:pt x="513774" y="431084"/>
                    <a:pt x="513774" y="435074"/>
                  </a:cubicBezTo>
                  <a:lnTo>
                    <a:pt x="513774" y="480783"/>
                  </a:lnTo>
                  <a:cubicBezTo>
                    <a:pt x="513774" y="516334"/>
                    <a:pt x="514499" y="538463"/>
                    <a:pt x="515950" y="547170"/>
                  </a:cubicBezTo>
                  <a:cubicBezTo>
                    <a:pt x="517402" y="553337"/>
                    <a:pt x="519578" y="563494"/>
                    <a:pt x="522480" y="577642"/>
                  </a:cubicBezTo>
                  <a:cubicBezTo>
                    <a:pt x="524657" y="578368"/>
                    <a:pt x="525382" y="578731"/>
                    <a:pt x="524657" y="578731"/>
                  </a:cubicBezTo>
                  <a:cubicBezTo>
                    <a:pt x="533001" y="578731"/>
                    <a:pt x="548962" y="559323"/>
                    <a:pt x="572542" y="520506"/>
                  </a:cubicBezTo>
                  <a:cubicBezTo>
                    <a:pt x="602289" y="470807"/>
                    <a:pt x="617526" y="445595"/>
                    <a:pt x="618251" y="444869"/>
                  </a:cubicBezTo>
                  <a:cubicBezTo>
                    <a:pt x="622967" y="435800"/>
                    <a:pt x="630404" y="422740"/>
                    <a:pt x="640561" y="405690"/>
                  </a:cubicBezTo>
                  <a:cubicBezTo>
                    <a:pt x="666681" y="379934"/>
                    <a:pt x="689354" y="367055"/>
                    <a:pt x="708581" y="367055"/>
                  </a:cubicBezTo>
                  <a:cubicBezTo>
                    <a:pt x="722729" y="367055"/>
                    <a:pt x="734246" y="373676"/>
                    <a:pt x="743134" y="386917"/>
                  </a:cubicBezTo>
                  <a:cubicBezTo>
                    <a:pt x="752022" y="400158"/>
                    <a:pt x="756466" y="413852"/>
                    <a:pt x="756466" y="428000"/>
                  </a:cubicBezTo>
                  <a:cubicBezTo>
                    <a:pt x="756466" y="442148"/>
                    <a:pt x="757554" y="461919"/>
                    <a:pt x="759731" y="487313"/>
                  </a:cubicBezTo>
                  <a:cubicBezTo>
                    <a:pt x="767349" y="510167"/>
                    <a:pt x="774423" y="533566"/>
                    <a:pt x="780953" y="557509"/>
                  </a:cubicBezTo>
                  <a:cubicBezTo>
                    <a:pt x="797277" y="602129"/>
                    <a:pt x="811425" y="624440"/>
                    <a:pt x="823397" y="624440"/>
                  </a:cubicBezTo>
                  <a:cubicBezTo>
                    <a:pt x="831740" y="624440"/>
                    <a:pt x="841717" y="618817"/>
                    <a:pt x="853325" y="607571"/>
                  </a:cubicBezTo>
                  <a:lnTo>
                    <a:pt x="856125" y="604647"/>
                  </a:lnTo>
                  <a:lnTo>
                    <a:pt x="854795" y="602673"/>
                  </a:lnTo>
                  <a:cubicBezTo>
                    <a:pt x="850804" y="594874"/>
                    <a:pt x="848446" y="587619"/>
                    <a:pt x="847721" y="580907"/>
                  </a:cubicBezTo>
                  <a:cubicBezTo>
                    <a:pt x="847721" y="575829"/>
                    <a:pt x="846633" y="563857"/>
                    <a:pt x="844456" y="544993"/>
                  </a:cubicBezTo>
                  <a:cubicBezTo>
                    <a:pt x="841554" y="520688"/>
                    <a:pt x="843368" y="487676"/>
                    <a:pt x="849897" y="445957"/>
                  </a:cubicBezTo>
                  <a:cubicBezTo>
                    <a:pt x="854613" y="410406"/>
                    <a:pt x="861325" y="357623"/>
                    <a:pt x="870031" y="287609"/>
                  </a:cubicBezTo>
                  <a:cubicBezTo>
                    <a:pt x="878375" y="227389"/>
                    <a:pt x="883635" y="178053"/>
                    <a:pt x="885812" y="139599"/>
                  </a:cubicBezTo>
                  <a:cubicBezTo>
                    <a:pt x="885812" y="138148"/>
                    <a:pt x="886718" y="133886"/>
                    <a:pt x="888532" y="126812"/>
                  </a:cubicBezTo>
                  <a:cubicBezTo>
                    <a:pt x="890346" y="119738"/>
                    <a:pt x="891253" y="115838"/>
                    <a:pt x="891253" y="115112"/>
                  </a:cubicBezTo>
                  <a:lnTo>
                    <a:pt x="889076" y="103685"/>
                  </a:lnTo>
                  <a:cubicBezTo>
                    <a:pt x="891979" y="86635"/>
                    <a:pt x="894518" y="67046"/>
                    <a:pt x="896695" y="44917"/>
                  </a:cubicBezTo>
                  <a:cubicBezTo>
                    <a:pt x="896695" y="43466"/>
                    <a:pt x="896332" y="42015"/>
                    <a:pt x="895606" y="40564"/>
                  </a:cubicBezTo>
                  <a:cubicBezTo>
                    <a:pt x="899597" y="16621"/>
                    <a:pt x="913745" y="3198"/>
                    <a:pt x="938050" y="296"/>
                  </a:cubicBezTo>
                  <a:cubicBezTo>
                    <a:pt x="941406" y="-67"/>
                    <a:pt x="944642" y="-95"/>
                    <a:pt x="947760"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id="{1B708A98-10D7-4AF0-B33C-CB74CA6A1CE2}"/>
                </a:ext>
              </a:extLst>
            </p:cNvPr>
            <p:cNvSpPr/>
            <p:nvPr/>
          </p:nvSpPr>
          <p:spPr>
            <a:xfrm>
              <a:off x="3696527" y="798007"/>
              <a:ext cx="208410" cy="168883"/>
            </a:xfrm>
            <a:custGeom>
              <a:avLst/>
              <a:gdLst/>
              <a:ahLst/>
              <a:cxnLst/>
              <a:rect l="l" t="t" r="r" b="b"/>
              <a:pathLst>
                <a:path w="208410" h="168883">
                  <a:moveTo>
                    <a:pt x="160780" y="9"/>
                  </a:moveTo>
                  <a:cubicBezTo>
                    <a:pt x="169180" y="179"/>
                    <a:pt x="177530" y="3053"/>
                    <a:pt x="185828" y="8630"/>
                  </a:cubicBezTo>
                  <a:cubicBezTo>
                    <a:pt x="196892" y="16067"/>
                    <a:pt x="203513" y="25045"/>
                    <a:pt x="205689" y="35566"/>
                  </a:cubicBezTo>
                  <a:cubicBezTo>
                    <a:pt x="207503" y="37017"/>
                    <a:pt x="208410" y="40282"/>
                    <a:pt x="208410" y="45360"/>
                  </a:cubicBezTo>
                  <a:cubicBezTo>
                    <a:pt x="208410" y="63136"/>
                    <a:pt x="203150" y="75107"/>
                    <a:pt x="192630" y="81275"/>
                  </a:cubicBezTo>
                  <a:cubicBezTo>
                    <a:pt x="190453" y="84177"/>
                    <a:pt x="186281" y="87804"/>
                    <a:pt x="180114" y="92158"/>
                  </a:cubicBezTo>
                  <a:cubicBezTo>
                    <a:pt x="163064" y="101227"/>
                    <a:pt x="137489" y="115375"/>
                    <a:pt x="103389" y="134601"/>
                  </a:cubicBezTo>
                  <a:cubicBezTo>
                    <a:pt x="92868" y="141131"/>
                    <a:pt x="79809" y="146029"/>
                    <a:pt x="64210" y="149294"/>
                  </a:cubicBezTo>
                  <a:cubicBezTo>
                    <a:pt x="58405" y="151470"/>
                    <a:pt x="48792" y="154372"/>
                    <a:pt x="35370" y="158000"/>
                  </a:cubicBezTo>
                  <a:cubicBezTo>
                    <a:pt x="33919" y="158000"/>
                    <a:pt x="31742" y="159088"/>
                    <a:pt x="28840" y="161265"/>
                  </a:cubicBezTo>
                  <a:cubicBezTo>
                    <a:pt x="25938" y="162716"/>
                    <a:pt x="23761" y="162716"/>
                    <a:pt x="22310" y="161265"/>
                  </a:cubicBezTo>
                  <a:cubicBezTo>
                    <a:pt x="17594" y="164893"/>
                    <a:pt x="12334" y="167432"/>
                    <a:pt x="6529" y="168883"/>
                  </a:cubicBezTo>
                  <a:cubicBezTo>
                    <a:pt x="4353" y="168883"/>
                    <a:pt x="2176" y="168520"/>
                    <a:pt x="0" y="167795"/>
                  </a:cubicBezTo>
                  <a:cubicBezTo>
                    <a:pt x="17050" y="152196"/>
                    <a:pt x="32649" y="136959"/>
                    <a:pt x="46797" y="122086"/>
                  </a:cubicBezTo>
                  <a:cubicBezTo>
                    <a:pt x="80897" y="87986"/>
                    <a:pt x="103933" y="60597"/>
                    <a:pt x="115904" y="39919"/>
                  </a:cubicBezTo>
                  <a:cubicBezTo>
                    <a:pt x="115904" y="39193"/>
                    <a:pt x="116993" y="33933"/>
                    <a:pt x="119169" y="24138"/>
                  </a:cubicBezTo>
                  <a:cubicBezTo>
                    <a:pt x="119895" y="21236"/>
                    <a:pt x="124701" y="16792"/>
                    <a:pt x="133589" y="10807"/>
                  </a:cubicBezTo>
                  <a:cubicBezTo>
                    <a:pt x="142477" y="4821"/>
                    <a:pt x="148735" y="1465"/>
                    <a:pt x="152362" y="740"/>
                  </a:cubicBezTo>
                  <a:cubicBezTo>
                    <a:pt x="155174" y="196"/>
                    <a:pt x="157980" y="-48"/>
                    <a:pt x="160780"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0" name="Freeform: Shape 69">
            <a:extLst>
              <a:ext uri="{FF2B5EF4-FFF2-40B4-BE49-F238E27FC236}">
                <a16:creationId xmlns:a16="http://schemas.microsoft.com/office/drawing/2014/main" id="{1A9DA4FD-E3EA-4DE6-828F-5100099FCD92}"/>
              </a:ext>
            </a:extLst>
          </p:cNvPr>
          <p:cNvSpPr/>
          <p:nvPr/>
        </p:nvSpPr>
        <p:spPr>
          <a:xfrm>
            <a:off x="6161770" y="722365"/>
            <a:ext cx="767093" cy="757461"/>
          </a:xfrm>
          <a:custGeom>
            <a:avLst/>
            <a:gdLst/>
            <a:ahLst/>
            <a:cxnLst/>
            <a:rect l="l" t="t" r="r" b="b"/>
            <a:pathLst>
              <a:path w="767093" h="757461">
                <a:moveTo>
                  <a:pt x="616363" y="0"/>
                </a:moveTo>
                <a:cubicBezTo>
                  <a:pt x="636678" y="0"/>
                  <a:pt x="651551" y="5441"/>
                  <a:pt x="660983" y="16325"/>
                </a:cubicBezTo>
                <a:cubicBezTo>
                  <a:pt x="668601" y="24668"/>
                  <a:pt x="675675" y="39179"/>
                  <a:pt x="682205" y="59857"/>
                </a:cubicBezTo>
                <a:cubicBezTo>
                  <a:pt x="688010" y="56955"/>
                  <a:pt x="695809" y="55866"/>
                  <a:pt x="705604" y="56592"/>
                </a:cubicBezTo>
                <a:cubicBezTo>
                  <a:pt x="714673" y="53690"/>
                  <a:pt x="720659" y="52964"/>
                  <a:pt x="723561" y="54415"/>
                </a:cubicBezTo>
                <a:cubicBezTo>
                  <a:pt x="735532" y="51513"/>
                  <a:pt x="744874" y="55050"/>
                  <a:pt x="751585" y="65026"/>
                </a:cubicBezTo>
                <a:cubicBezTo>
                  <a:pt x="758296" y="75002"/>
                  <a:pt x="761652" y="86339"/>
                  <a:pt x="761652" y="99036"/>
                </a:cubicBezTo>
                <a:cubicBezTo>
                  <a:pt x="761652" y="104115"/>
                  <a:pt x="760835" y="111551"/>
                  <a:pt x="759203" y="121346"/>
                </a:cubicBezTo>
                <a:cubicBezTo>
                  <a:pt x="757570" y="131141"/>
                  <a:pt x="756754" y="138578"/>
                  <a:pt x="756754" y="143656"/>
                </a:cubicBezTo>
                <a:cubicBezTo>
                  <a:pt x="756754" y="148735"/>
                  <a:pt x="758477" y="157442"/>
                  <a:pt x="761924" y="169776"/>
                </a:cubicBezTo>
                <a:cubicBezTo>
                  <a:pt x="765370" y="182110"/>
                  <a:pt x="766730" y="191995"/>
                  <a:pt x="766005" y="199432"/>
                </a:cubicBezTo>
                <a:cubicBezTo>
                  <a:pt x="765279" y="206869"/>
                  <a:pt x="765642" y="217298"/>
                  <a:pt x="767093" y="230721"/>
                </a:cubicBezTo>
                <a:lnTo>
                  <a:pt x="762740" y="240516"/>
                </a:lnTo>
                <a:cubicBezTo>
                  <a:pt x="764191" y="245594"/>
                  <a:pt x="763828" y="251580"/>
                  <a:pt x="761652" y="258473"/>
                </a:cubicBezTo>
                <a:cubicBezTo>
                  <a:pt x="763103" y="264277"/>
                  <a:pt x="761924" y="271260"/>
                  <a:pt x="758115" y="279423"/>
                </a:cubicBezTo>
                <a:cubicBezTo>
                  <a:pt x="754306" y="287585"/>
                  <a:pt x="753127" y="293661"/>
                  <a:pt x="754578" y="297652"/>
                </a:cubicBezTo>
                <a:cubicBezTo>
                  <a:pt x="752401" y="302005"/>
                  <a:pt x="752038" y="305270"/>
                  <a:pt x="753489" y="307446"/>
                </a:cubicBezTo>
                <a:cubicBezTo>
                  <a:pt x="753489" y="313251"/>
                  <a:pt x="751313" y="318874"/>
                  <a:pt x="746959" y="324315"/>
                </a:cubicBezTo>
                <a:cubicBezTo>
                  <a:pt x="749136" y="326492"/>
                  <a:pt x="750224" y="327943"/>
                  <a:pt x="750224" y="328668"/>
                </a:cubicBezTo>
                <a:cubicBezTo>
                  <a:pt x="750224" y="329394"/>
                  <a:pt x="749317" y="330845"/>
                  <a:pt x="747504" y="333022"/>
                </a:cubicBezTo>
                <a:cubicBezTo>
                  <a:pt x="745690" y="335198"/>
                  <a:pt x="744783" y="337375"/>
                  <a:pt x="744783" y="339551"/>
                </a:cubicBezTo>
                <a:cubicBezTo>
                  <a:pt x="744783" y="342816"/>
                  <a:pt x="745508" y="346263"/>
                  <a:pt x="746959" y="349890"/>
                </a:cubicBezTo>
                <a:cubicBezTo>
                  <a:pt x="743332" y="359322"/>
                  <a:pt x="742243" y="366034"/>
                  <a:pt x="743695" y="370024"/>
                </a:cubicBezTo>
                <a:cubicBezTo>
                  <a:pt x="742243" y="375828"/>
                  <a:pt x="739885" y="382902"/>
                  <a:pt x="736621" y="391246"/>
                </a:cubicBezTo>
                <a:cubicBezTo>
                  <a:pt x="734444" y="395599"/>
                  <a:pt x="734081" y="399227"/>
                  <a:pt x="735532" y="402129"/>
                </a:cubicBezTo>
                <a:cubicBezTo>
                  <a:pt x="731179" y="419179"/>
                  <a:pt x="729002" y="430244"/>
                  <a:pt x="729002" y="435322"/>
                </a:cubicBezTo>
                <a:cubicBezTo>
                  <a:pt x="724649" y="444392"/>
                  <a:pt x="719026" y="457814"/>
                  <a:pt x="712134" y="475590"/>
                </a:cubicBezTo>
                <a:cubicBezTo>
                  <a:pt x="709232" y="483933"/>
                  <a:pt x="705604" y="496267"/>
                  <a:pt x="701251" y="512592"/>
                </a:cubicBezTo>
                <a:cubicBezTo>
                  <a:pt x="697623" y="516945"/>
                  <a:pt x="688010" y="535446"/>
                  <a:pt x="672411" y="568096"/>
                </a:cubicBezTo>
                <a:cubicBezTo>
                  <a:pt x="649193" y="615618"/>
                  <a:pt x="617995" y="656430"/>
                  <a:pt x="578816" y="690530"/>
                </a:cubicBezTo>
                <a:cubicBezTo>
                  <a:pt x="535647" y="727170"/>
                  <a:pt x="489938" y="748754"/>
                  <a:pt x="441690" y="755284"/>
                </a:cubicBezTo>
                <a:lnTo>
                  <a:pt x="438425" y="754196"/>
                </a:lnTo>
                <a:cubicBezTo>
                  <a:pt x="419561" y="754196"/>
                  <a:pt x="409041" y="755284"/>
                  <a:pt x="406864" y="757461"/>
                </a:cubicBezTo>
                <a:cubicBezTo>
                  <a:pt x="398158" y="755284"/>
                  <a:pt x="392716" y="754559"/>
                  <a:pt x="390539" y="755284"/>
                </a:cubicBezTo>
                <a:cubicBezTo>
                  <a:pt x="382196" y="753108"/>
                  <a:pt x="377661" y="752019"/>
                  <a:pt x="376936" y="752019"/>
                </a:cubicBezTo>
                <a:cubicBezTo>
                  <a:pt x="376210" y="752019"/>
                  <a:pt x="374033" y="753108"/>
                  <a:pt x="370406" y="755284"/>
                </a:cubicBezTo>
                <a:cubicBezTo>
                  <a:pt x="369680" y="754559"/>
                  <a:pt x="368048" y="753470"/>
                  <a:pt x="365508" y="752019"/>
                </a:cubicBezTo>
                <a:cubicBezTo>
                  <a:pt x="364783" y="752019"/>
                  <a:pt x="362969" y="753108"/>
                  <a:pt x="360067" y="755284"/>
                </a:cubicBezTo>
                <a:cubicBezTo>
                  <a:pt x="357890" y="754559"/>
                  <a:pt x="355351" y="755284"/>
                  <a:pt x="352449" y="757461"/>
                </a:cubicBezTo>
                <a:cubicBezTo>
                  <a:pt x="345556" y="754559"/>
                  <a:pt x="338845" y="754196"/>
                  <a:pt x="332315" y="756372"/>
                </a:cubicBezTo>
                <a:cubicBezTo>
                  <a:pt x="321069" y="753470"/>
                  <a:pt x="313632" y="752745"/>
                  <a:pt x="310005" y="754196"/>
                </a:cubicBezTo>
                <a:cubicBezTo>
                  <a:pt x="307828" y="752745"/>
                  <a:pt x="304563" y="753470"/>
                  <a:pt x="300210" y="756372"/>
                </a:cubicBezTo>
                <a:cubicBezTo>
                  <a:pt x="296220" y="756372"/>
                  <a:pt x="292410" y="755647"/>
                  <a:pt x="288783" y="754196"/>
                </a:cubicBezTo>
                <a:cubicBezTo>
                  <a:pt x="285155" y="754921"/>
                  <a:pt x="279804" y="754014"/>
                  <a:pt x="272730" y="751475"/>
                </a:cubicBezTo>
                <a:cubicBezTo>
                  <a:pt x="265656" y="748936"/>
                  <a:pt x="262119" y="745852"/>
                  <a:pt x="262119" y="742224"/>
                </a:cubicBezTo>
                <a:cubicBezTo>
                  <a:pt x="266473" y="739322"/>
                  <a:pt x="271007" y="736964"/>
                  <a:pt x="275723" y="735151"/>
                </a:cubicBezTo>
                <a:lnTo>
                  <a:pt x="277900" y="734062"/>
                </a:lnTo>
                <a:cubicBezTo>
                  <a:pt x="382377" y="734062"/>
                  <a:pt x="475609" y="697785"/>
                  <a:pt x="557594" y="625232"/>
                </a:cubicBezTo>
                <a:cubicBezTo>
                  <a:pt x="642845" y="549413"/>
                  <a:pt x="685470" y="459446"/>
                  <a:pt x="685470" y="355332"/>
                </a:cubicBezTo>
                <a:lnTo>
                  <a:pt x="685470" y="313976"/>
                </a:lnTo>
                <a:cubicBezTo>
                  <a:pt x="683294" y="310348"/>
                  <a:pt x="683294" y="305270"/>
                  <a:pt x="685470" y="298740"/>
                </a:cubicBezTo>
                <a:cubicBezTo>
                  <a:pt x="681843" y="274797"/>
                  <a:pt x="678215" y="251036"/>
                  <a:pt x="674587" y="227456"/>
                </a:cubicBezTo>
                <a:cubicBezTo>
                  <a:pt x="666969" y="190816"/>
                  <a:pt x="658081" y="172497"/>
                  <a:pt x="647924" y="172497"/>
                </a:cubicBezTo>
                <a:cubicBezTo>
                  <a:pt x="644659" y="175399"/>
                  <a:pt x="640850" y="180659"/>
                  <a:pt x="636496" y="188277"/>
                </a:cubicBezTo>
                <a:cubicBezTo>
                  <a:pt x="620897" y="218024"/>
                  <a:pt x="594597" y="261919"/>
                  <a:pt x="557594" y="319962"/>
                </a:cubicBezTo>
                <a:cubicBezTo>
                  <a:pt x="553604" y="325041"/>
                  <a:pt x="547981" y="332840"/>
                  <a:pt x="540726" y="343360"/>
                </a:cubicBezTo>
                <a:cubicBezTo>
                  <a:pt x="534921" y="344086"/>
                  <a:pt x="532019" y="349890"/>
                  <a:pt x="532019" y="360773"/>
                </a:cubicBezTo>
                <a:cubicBezTo>
                  <a:pt x="529480" y="360048"/>
                  <a:pt x="523041" y="364764"/>
                  <a:pt x="512702" y="374921"/>
                </a:cubicBezTo>
                <a:cubicBezTo>
                  <a:pt x="502363" y="385079"/>
                  <a:pt x="496831" y="392334"/>
                  <a:pt x="496105" y="396687"/>
                </a:cubicBezTo>
                <a:cubicBezTo>
                  <a:pt x="490301" y="396687"/>
                  <a:pt x="486310" y="403399"/>
                  <a:pt x="484134" y="416821"/>
                </a:cubicBezTo>
                <a:cubicBezTo>
                  <a:pt x="477967" y="416821"/>
                  <a:pt x="474520" y="415189"/>
                  <a:pt x="473795" y="411924"/>
                </a:cubicBezTo>
                <a:lnTo>
                  <a:pt x="464000" y="417909"/>
                </a:lnTo>
                <a:lnTo>
                  <a:pt x="437337" y="401041"/>
                </a:lnTo>
                <a:lnTo>
                  <a:pt x="434547" y="395323"/>
                </a:lnTo>
                <a:lnTo>
                  <a:pt x="431650" y="397096"/>
                </a:lnTo>
                <a:cubicBezTo>
                  <a:pt x="426299" y="399000"/>
                  <a:pt x="420268" y="399952"/>
                  <a:pt x="413557" y="399952"/>
                </a:cubicBezTo>
                <a:cubicBezTo>
                  <a:pt x="412831" y="399952"/>
                  <a:pt x="410745" y="400497"/>
                  <a:pt x="407299" y="401585"/>
                </a:cubicBezTo>
                <a:cubicBezTo>
                  <a:pt x="403853" y="402673"/>
                  <a:pt x="401404" y="402855"/>
                  <a:pt x="399953" y="402129"/>
                </a:cubicBezTo>
                <a:cubicBezTo>
                  <a:pt x="397776" y="400678"/>
                  <a:pt x="390339" y="399952"/>
                  <a:pt x="377642" y="399952"/>
                </a:cubicBezTo>
                <a:cubicBezTo>
                  <a:pt x="370387" y="399952"/>
                  <a:pt x="356602" y="393967"/>
                  <a:pt x="336287" y="381995"/>
                </a:cubicBezTo>
                <a:cubicBezTo>
                  <a:pt x="319237" y="372563"/>
                  <a:pt x="308898" y="365852"/>
                  <a:pt x="305270" y="361862"/>
                </a:cubicBezTo>
                <a:cubicBezTo>
                  <a:pt x="298740" y="351704"/>
                  <a:pt x="290941" y="341365"/>
                  <a:pt x="281872" y="330845"/>
                </a:cubicBezTo>
                <a:cubicBezTo>
                  <a:pt x="267724" y="289127"/>
                  <a:pt x="257022" y="248678"/>
                  <a:pt x="249767" y="209499"/>
                </a:cubicBezTo>
                <a:cubicBezTo>
                  <a:pt x="248315" y="210224"/>
                  <a:pt x="241604" y="221652"/>
                  <a:pt x="229633" y="243781"/>
                </a:cubicBezTo>
                <a:cubicBezTo>
                  <a:pt x="222740" y="243781"/>
                  <a:pt x="215666" y="254664"/>
                  <a:pt x="208411" y="276430"/>
                </a:cubicBezTo>
                <a:cubicBezTo>
                  <a:pt x="189184" y="305451"/>
                  <a:pt x="179571" y="319962"/>
                  <a:pt x="179571" y="319962"/>
                </a:cubicBezTo>
                <a:cubicBezTo>
                  <a:pt x="181022" y="319962"/>
                  <a:pt x="180296" y="319418"/>
                  <a:pt x="177394" y="318329"/>
                </a:cubicBezTo>
                <a:cubicBezTo>
                  <a:pt x="176669" y="320869"/>
                  <a:pt x="176306" y="325041"/>
                  <a:pt x="176306" y="330845"/>
                </a:cubicBezTo>
                <a:cubicBezTo>
                  <a:pt x="172315" y="330845"/>
                  <a:pt x="167599" y="336014"/>
                  <a:pt x="162158" y="346353"/>
                </a:cubicBezTo>
                <a:cubicBezTo>
                  <a:pt x="156716" y="356692"/>
                  <a:pt x="140210" y="364945"/>
                  <a:pt x="112640" y="371112"/>
                </a:cubicBezTo>
                <a:cubicBezTo>
                  <a:pt x="90148" y="368210"/>
                  <a:pt x="67566" y="355423"/>
                  <a:pt x="44893" y="332750"/>
                </a:cubicBezTo>
                <a:cubicBezTo>
                  <a:pt x="22220" y="310076"/>
                  <a:pt x="10883" y="286769"/>
                  <a:pt x="10883" y="262826"/>
                </a:cubicBezTo>
                <a:cubicBezTo>
                  <a:pt x="10883" y="245776"/>
                  <a:pt x="9977" y="220382"/>
                  <a:pt x="8163" y="186644"/>
                </a:cubicBezTo>
                <a:cubicBezTo>
                  <a:pt x="6349" y="152907"/>
                  <a:pt x="5442" y="127332"/>
                  <a:pt x="5442" y="109919"/>
                </a:cubicBezTo>
                <a:cubicBezTo>
                  <a:pt x="5442" y="108468"/>
                  <a:pt x="4535" y="106473"/>
                  <a:pt x="2721" y="103933"/>
                </a:cubicBezTo>
                <a:cubicBezTo>
                  <a:pt x="907" y="101394"/>
                  <a:pt x="0" y="98673"/>
                  <a:pt x="0" y="95771"/>
                </a:cubicBezTo>
                <a:cubicBezTo>
                  <a:pt x="0" y="96496"/>
                  <a:pt x="2540" y="90874"/>
                  <a:pt x="7619" y="78902"/>
                </a:cubicBezTo>
                <a:cubicBezTo>
                  <a:pt x="35915" y="54597"/>
                  <a:pt x="57136" y="42444"/>
                  <a:pt x="71284" y="42444"/>
                </a:cubicBezTo>
                <a:cubicBezTo>
                  <a:pt x="86158" y="42444"/>
                  <a:pt x="98129" y="47885"/>
                  <a:pt x="107199" y="58769"/>
                </a:cubicBezTo>
                <a:cubicBezTo>
                  <a:pt x="110101" y="67112"/>
                  <a:pt x="114091" y="79446"/>
                  <a:pt x="119170" y="95771"/>
                </a:cubicBezTo>
                <a:cubicBezTo>
                  <a:pt x="116993" y="97948"/>
                  <a:pt x="116268" y="103933"/>
                  <a:pt x="116993" y="113728"/>
                </a:cubicBezTo>
                <a:lnTo>
                  <a:pt x="116993" y="151275"/>
                </a:lnTo>
                <a:cubicBezTo>
                  <a:pt x="116993" y="153451"/>
                  <a:pt x="116086" y="158258"/>
                  <a:pt x="114273" y="165695"/>
                </a:cubicBezTo>
                <a:cubicBezTo>
                  <a:pt x="112459" y="173131"/>
                  <a:pt x="111552" y="178845"/>
                  <a:pt x="111552" y="182835"/>
                </a:cubicBezTo>
                <a:lnTo>
                  <a:pt x="111552" y="228544"/>
                </a:lnTo>
                <a:cubicBezTo>
                  <a:pt x="111552" y="264096"/>
                  <a:pt x="112277" y="286224"/>
                  <a:pt x="113728" y="294931"/>
                </a:cubicBezTo>
                <a:cubicBezTo>
                  <a:pt x="115179" y="301098"/>
                  <a:pt x="117356" y="311255"/>
                  <a:pt x="120258" y="325403"/>
                </a:cubicBezTo>
                <a:cubicBezTo>
                  <a:pt x="122435" y="326129"/>
                  <a:pt x="123160" y="326492"/>
                  <a:pt x="122435" y="326492"/>
                </a:cubicBezTo>
                <a:cubicBezTo>
                  <a:pt x="130778" y="326492"/>
                  <a:pt x="146740" y="307084"/>
                  <a:pt x="170320" y="268267"/>
                </a:cubicBezTo>
                <a:cubicBezTo>
                  <a:pt x="200067" y="218568"/>
                  <a:pt x="215304" y="193356"/>
                  <a:pt x="216029" y="192630"/>
                </a:cubicBezTo>
                <a:cubicBezTo>
                  <a:pt x="220745" y="183561"/>
                  <a:pt x="228182" y="170501"/>
                  <a:pt x="238339" y="153451"/>
                </a:cubicBezTo>
                <a:cubicBezTo>
                  <a:pt x="264459" y="127695"/>
                  <a:pt x="287132" y="114816"/>
                  <a:pt x="306358" y="114816"/>
                </a:cubicBezTo>
                <a:cubicBezTo>
                  <a:pt x="320506" y="114816"/>
                  <a:pt x="332024" y="121437"/>
                  <a:pt x="340912" y="134678"/>
                </a:cubicBezTo>
                <a:cubicBezTo>
                  <a:pt x="349800" y="147919"/>
                  <a:pt x="354244" y="161613"/>
                  <a:pt x="354244" y="175761"/>
                </a:cubicBezTo>
                <a:cubicBezTo>
                  <a:pt x="354244" y="189909"/>
                  <a:pt x="355332" y="209680"/>
                  <a:pt x="357509" y="235074"/>
                </a:cubicBezTo>
                <a:cubicBezTo>
                  <a:pt x="365127" y="257928"/>
                  <a:pt x="372201" y="281327"/>
                  <a:pt x="378731" y="305270"/>
                </a:cubicBezTo>
                <a:cubicBezTo>
                  <a:pt x="395055" y="349890"/>
                  <a:pt x="409203" y="372201"/>
                  <a:pt x="421175" y="372201"/>
                </a:cubicBezTo>
                <a:lnTo>
                  <a:pt x="423419" y="371840"/>
                </a:lnTo>
                <a:lnTo>
                  <a:pt x="418291" y="341728"/>
                </a:lnTo>
                <a:cubicBezTo>
                  <a:pt x="417566" y="294205"/>
                  <a:pt x="442778" y="208048"/>
                  <a:pt x="493928" y="83255"/>
                </a:cubicBezTo>
                <a:cubicBezTo>
                  <a:pt x="497556" y="80353"/>
                  <a:pt x="502453" y="74912"/>
                  <a:pt x="508621" y="66931"/>
                </a:cubicBezTo>
                <a:cubicBezTo>
                  <a:pt x="510072" y="60038"/>
                  <a:pt x="514788" y="49881"/>
                  <a:pt x="522769" y="36458"/>
                </a:cubicBezTo>
                <a:cubicBezTo>
                  <a:pt x="527485" y="32105"/>
                  <a:pt x="539093" y="24940"/>
                  <a:pt x="557594" y="14964"/>
                </a:cubicBezTo>
                <a:cubicBezTo>
                  <a:pt x="576095" y="4988"/>
                  <a:pt x="587523" y="363"/>
                  <a:pt x="591876" y="1088"/>
                </a:cubicBezTo>
                <a:cubicBezTo>
                  <a:pt x="596229" y="2539"/>
                  <a:pt x="600401" y="2902"/>
                  <a:pt x="604391" y="2177"/>
                </a:cubicBezTo>
                <a:cubicBezTo>
                  <a:pt x="610196" y="725"/>
                  <a:pt x="614186" y="0"/>
                  <a:pt x="616363" y="0"/>
                </a:cubicBezTo>
                <a:close/>
                <a:moveTo>
                  <a:pt x="628878" y="109919"/>
                </a:moveTo>
                <a:lnTo>
                  <a:pt x="615274" y="120258"/>
                </a:lnTo>
                <a:cubicBezTo>
                  <a:pt x="598950" y="118807"/>
                  <a:pt x="587523" y="124430"/>
                  <a:pt x="580993" y="137127"/>
                </a:cubicBezTo>
                <a:cubicBezTo>
                  <a:pt x="540726" y="161432"/>
                  <a:pt x="513518" y="190272"/>
                  <a:pt x="499370" y="223647"/>
                </a:cubicBezTo>
                <a:cubicBezTo>
                  <a:pt x="487399" y="251217"/>
                  <a:pt x="482320" y="290578"/>
                  <a:pt x="484134" y="341728"/>
                </a:cubicBezTo>
                <a:cubicBezTo>
                  <a:pt x="477967" y="350797"/>
                  <a:pt x="478329" y="355332"/>
                  <a:pt x="485222" y="355332"/>
                </a:cubicBezTo>
                <a:cubicBezTo>
                  <a:pt x="506625" y="327036"/>
                  <a:pt x="531475" y="286950"/>
                  <a:pt x="559771" y="235074"/>
                </a:cubicBezTo>
                <a:cubicBezTo>
                  <a:pt x="593146" y="172678"/>
                  <a:pt x="616181" y="131866"/>
                  <a:pt x="628878" y="112640"/>
                </a:cubicBezTo>
                <a:lnTo>
                  <a:pt x="628878" y="10991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19D18A73-AE26-4529-BEE7-98A51CEEF6DE}"/>
              </a:ext>
            </a:extLst>
          </p:cNvPr>
          <p:cNvPicPr>
            <a:picLocks noChangeAspect="1" noChangeArrowheads="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a:off x="10488780" y="5339130"/>
            <a:ext cx="1700421" cy="161216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48848D16-F24C-4C61-B724-27872EF021EB}"/>
              </a:ext>
            </a:extLst>
          </p:cNvPr>
          <p:cNvSpPr txBox="1"/>
          <p:nvPr/>
        </p:nvSpPr>
        <p:spPr>
          <a:xfrm>
            <a:off x="173286" y="1351757"/>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74" name="TextBox 73">
            <a:extLst>
              <a:ext uri="{FF2B5EF4-FFF2-40B4-BE49-F238E27FC236}">
                <a16:creationId xmlns:a16="http://schemas.microsoft.com/office/drawing/2014/main" id="{B7465B2F-99EA-400B-A93F-6E70F627B085}"/>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75" name="TextBox 74">
            <a:extLst>
              <a:ext uri="{FF2B5EF4-FFF2-40B4-BE49-F238E27FC236}">
                <a16:creationId xmlns:a16="http://schemas.microsoft.com/office/drawing/2014/main" id="{49DDA0D0-0951-4588-AEF1-3CA713967563}"/>
              </a:ext>
            </a:extLst>
          </p:cNvPr>
          <p:cNvSpPr txBox="1"/>
          <p:nvPr/>
        </p:nvSpPr>
        <p:spPr>
          <a:xfrm>
            <a:off x="9213608" y="6292756"/>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pic>
        <p:nvPicPr>
          <p:cNvPr id="76"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10711F11-4153-4734-85C1-CF9F36AEFBC7}"/>
              </a:ext>
            </a:extLst>
          </p:cNvPr>
          <p:cNvPicPr>
            <a:picLocks noChangeAspect="1" noChangeArrowheads="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a:extLst>
              <a:ext uri="{FF2B5EF4-FFF2-40B4-BE49-F238E27FC236}">
                <a16:creationId xmlns:a16="http://schemas.microsoft.com/office/drawing/2014/main" id="{A2E206A9-C0A3-49B8-9653-555D446B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45625" y="-1461731"/>
            <a:ext cx="4528375" cy="4528377"/>
          </a:xfrm>
          <a:prstGeom prst="rect">
            <a:avLst/>
          </a:prstGeom>
        </p:spPr>
      </p:pic>
      <p:grpSp>
        <p:nvGrpSpPr>
          <p:cNvPr id="186" name="Group 185">
            <a:extLst>
              <a:ext uri="{FF2B5EF4-FFF2-40B4-BE49-F238E27FC236}">
                <a16:creationId xmlns:a16="http://schemas.microsoft.com/office/drawing/2014/main" id="{085062E1-D93A-424C-BD73-BB24F61EBE70}"/>
              </a:ext>
            </a:extLst>
          </p:cNvPr>
          <p:cNvGrpSpPr/>
          <p:nvPr/>
        </p:nvGrpSpPr>
        <p:grpSpPr>
          <a:xfrm>
            <a:off x="8144906" y="5809441"/>
            <a:ext cx="771142" cy="373887"/>
            <a:chOff x="2700337" y="1743074"/>
            <a:chExt cx="1414463" cy="685801"/>
          </a:xfrm>
        </p:grpSpPr>
        <p:sp>
          <p:nvSpPr>
            <p:cNvPr id="187" name="Freeform: Shape 186">
              <a:extLst>
                <a:ext uri="{FF2B5EF4-FFF2-40B4-BE49-F238E27FC236}">
                  <a16:creationId xmlns:a16="http://schemas.microsoft.com/office/drawing/2014/main" id="{F4292757-2960-493F-A08F-139BD6A50442}"/>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88" name="Straight Connector 187">
              <a:extLst>
                <a:ext uri="{FF2B5EF4-FFF2-40B4-BE49-F238E27FC236}">
                  <a16:creationId xmlns:a16="http://schemas.microsoft.com/office/drawing/2014/main" id="{07AF50C2-E17C-4232-B834-4EF197BC996D}"/>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DE51DE-1CCE-4C57-9495-D2E455A6A847}"/>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000DE4B-2313-455F-A34B-2C8D92264034}"/>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0556A783-F5AA-4394-9F3E-B848061B0F7E}"/>
              </a:ext>
            </a:extLst>
          </p:cNvPr>
          <p:cNvGrpSpPr/>
          <p:nvPr/>
        </p:nvGrpSpPr>
        <p:grpSpPr>
          <a:xfrm>
            <a:off x="1207147" y="830194"/>
            <a:ext cx="997294" cy="483537"/>
            <a:chOff x="2700337" y="1743074"/>
            <a:chExt cx="1414463" cy="685801"/>
          </a:xfrm>
        </p:grpSpPr>
        <p:sp>
          <p:nvSpPr>
            <p:cNvPr id="192" name="Freeform: Shape 191">
              <a:extLst>
                <a:ext uri="{FF2B5EF4-FFF2-40B4-BE49-F238E27FC236}">
                  <a16:creationId xmlns:a16="http://schemas.microsoft.com/office/drawing/2014/main" id="{07CA8EAA-9EB6-4ABF-88C4-8BBCDB6D59AA}"/>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93" name="Straight Connector 192">
              <a:extLst>
                <a:ext uri="{FF2B5EF4-FFF2-40B4-BE49-F238E27FC236}">
                  <a16:creationId xmlns:a16="http://schemas.microsoft.com/office/drawing/2014/main" id="{ED01F949-72D8-4154-A072-CC0ED171C032}"/>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50D97C6-B177-4209-9705-5B6DAD50BCF6}"/>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B51098D-A664-4876-B6B6-34F522422EC0}"/>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CF997479-6E0F-4CD5-AFB4-CFD9FFFBD3EF}"/>
              </a:ext>
            </a:extLst>
          </p:cNvPr>
          <p:cNvGrpSpPr/>
          <p:nvPr/>
        </p:nvGrpSpPr>
        <p:grpSpPr>
          <a:xfrm>
            <a:off x="8465306" y="552954"/>
            <a:ext cx="959644" cy="465282"/>
            <a:chOff x="2700337" y="1743074"/>
            <a:chExt cx="1414463" cy="685801"/>
          </a:xfrm>
        </p:grpSpPr>
        <p:sp>
          <p:nvSpPr>
            <p:cNvPr id="197" name="Freeform: Shape 196">
              <a:extLst>
                <a:ext uri="{FF2B5EF4-FFF2-40B4-BE49-F238E27FC236}">
                  <a16:creationId xmlns:a16="http://schemas.microsoft.com/office/drawing/2014/main" id="{BD02C189-ED5E-4A0C-8F69-CCF471B98F7E}"/>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98" name="Straight Connector 197">
              <a:extLst>
                <a:ext uri="{FF2B5EF4-FFF2-40B4-BE49-F238E27FC236}">
                  <a16:creationId xmlns:a16="http://schemas.microsoft.com/office/drawing/2014/main" id="{6742A540-4B99-403E-A81F-0D2B2F288ED3}"/>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D9E2E0C-9BB1-409E-A687-37C352B28266}"/>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9CE45CD-37D3-406D-935D-0E81B4FFBA27}"/>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1" name="Picture 80">
            <a:extLst>
              <a:ext uri="{FF2B5EF4-FFF2-40B4-BE49-F238E27FC236}">
                <a16:creationId xmlns:a16="http://schemas.microsoft.com/office/drawing/2014/main" id="{B85E0BA9-8950-42B1-8778-F0066A559BF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 t="26622" r="14" b="425"/>
          <a:stretch/>
        </p:blipFill>
        <p:spPr bwMode="auto">
          <a:xfrm>
            <a:off x="689" y="-6218813"/>
            <a:ext cx="12190622" cy="5009956"/>
          </a:xfrm>
          <a:custGeom>
            <a:avLst/>
            <a:gdLst>
              <a:gd name="connsiteX0" fmla="*/ 0 w 12134487"/>
              <a:gd name="connsiteY0" fmla="*/ 0 h 5009956"/>
              <a:gd name="connsiteX1" fmla="*/ 12134487 w 12134487"/>
              <a:gd name="connsiteY1" fmla="*/ 0 h 5009956"/>
              <a:gd name="connsiteX2" fmla="*/ 12134487 w 12134487"/>
              <a:gd name="connsiteY2" fmla="*/ 3007766 h 5009956"/>
              <a:gd name="connsiteX3" fmla="*/ 6067244 w 12134487"/>
              <a:gd name="connsiteY3" fmla="*/ 5009956 h 5009956"/>
              <a:gd name="connsiteX4" fmla="*/ 0 w 12134487"/>
              <a:gd name="connsiteY4" fmla="*/ 3007766 h 5009956"/>
              <a:gd name="connsiteX5" fmla="*/ 0 w 12134487"/>
              <a:gd name="connsiteY5" fmla="*/ 0 h 500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4487" h="5009956">
                <a:moveTo>
                  <a:pt x="0" y="0"/>
                </a:moveTo>
                <a:lnTo>
                  <a:pt x="12134487" y="0"/>
                </a:lnTo>
                <a:lnTo>
                  <a:pt x="12134487" y="3007766"/>
                </a:lnTo>
                <a:lnTo>
                  <a:pt x="6067244" y="5009956"/>
                </a:lnTo>
                <a:lnTo>
                  <a:pt x="0" y="3007766"/>
                </a:lnTo>
                <a:lnTo>
                  <a:pt x="0" y="0"/>
                </a:lnTo>
                <a:close/>
              </a:path>
            </a:pathLst>
          </a:cu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459FBA11-4DF7-4F89-9949-9F49B8C66B0B}"/>
              </a:ext>
            </a:extLst>
          </p:cNvPr>
          <p:cNvGrpSpPr/>
          <p:nvPr/>
        </p:nvGrpSpPr>
        <p:grpSpPr>
          <a:xfrm>
            <a:off x="-879603" y="-5644059"/>
            <a:ext cx="13951207" cy="4847407"/>
            <a:chOff x="-819541" y="130993"/>
            <a:chExt cx="13951207" cy="4847407"/>
          </a:xfrm>
        </p:grpSpPr>
        <p:sp>
          <p:nvSpPr>
            <p:cNvPr id="83" name="Freeform: Shape 82">
              <a:extLst>
                <a:ext uri="{FF2B5EF4-FFF2-40B4-BE49-F238E27FC236}">
                  <a16:creationId xmlns:a16="http://schemas.microsoft.com/office/drawing/2014/main" id="{BACA2994-18B1-490B-A181-CC30D834D23E}"/>
                </a:ext>
              </a:extLst>
            </p:cNvPr>
            <p:cNvSpPr/>
            <p:nvPr/>
          </p:nvSpPr>
          <p:spPr>
            <a:xfrm>
              <a:off x="6139543" y="159566"/>
              <a:ext cx="6992123" cy="4818834"/>
            </a:xfrm>
            <a:custGeom>
              <a:avLst/>
              <a:gdLst>
                <a:gd name="connsiteX0" fmla="*/ 0 w 6992123"/>
                <a:gd name="connsiteY0" fmla="*/ 4818834 h 4818834"/>
                <a:gd name="connsiteX1" fmla="*/ 1872343 w 6992123"/>
                <a:gd name="connsiteY1" fmla="*/ 3730263 h 4818834"/>
                <a:gd name="connsiteX2" fmla="*/ 4717143 w 6992123"/>
                <a:gd name="connsiteY2" fmla="*/ 3686720 h 4818834"/>
                <a:gd name="connsiteX3" fmla="*/ 6415314 w 6992123"/>
                <a:gd name="connsiteY3" fmla="*/ 2249805 h 4818834"/>
                <a:gd name="connsiteX4" fmla="*/ 6952343 w 6992123"/>
                <a:gd name="connsiteY4" fmla="*/ 159748 h 4818834"/>
                <a:gd name="connsiteX5" fmla="*/ 6952343 w 6992123"/>
                <a:gd name="connsiteY5" fmla="*/ 145234 h 48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123" h="4818834">
                  <a:moveTo>
                    <a:pt x="0" y="4818834"/>
                  </a:moveTo>
                  <a:cubicBezTo>
                    <a:pt x="543076" y="4368891"/>
                    <a:pt x="1086153" y="3918949"/>
                    <a:pt x="1872343" y="3730263"/>
                  </a:cubicBezTo>
                  <a:cubicBezTo>
                    <a:pt x="2658533" y="3541577"/>
                    <a:pt x="3959981" y="3933463"/>
                    <a:pt x="4717143" y="3686720"/>
                  </a:cubicBezTo>
                  <a:cubicBezTo>
                    <a:pt x="5474305" y="3439977"/>
                    <a:pt x="6042781" y="2837634"/>
                    <a:pt x="6415314" y="2249805"/>
                  </a:cubicBezTo>
                  <a:cubicBezTo>
                    <a:pt x="6787847" y="1661976"/>
                    <a:pt x="6862838" y="510510"/>
                    <a:pt x="6952343" y="159748"/>
                  </a:cubicBezTo>
                  <a:cubicBezTo>
                    <a:pt x="7041848" y="-191014"/>
                    <a:pt x="6952343" y="145234"/>
                    <a:pt x="6952343" y="145234"/>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88A85E1B-69B3-459D-854C-3878439EBD78}"/>
                </a:ext>
              </a:extLst>
            </p:cNvPr>
            <p:cNvSpPr/>
            <p:nvPr/>
          </p:nvSpPr>
          <p:spPr>
            <a:xfrm flipH="1">
              <a:off x="-819541" y="130993"/>
              <a:ext cx="6995160" cy="4818888"/>
            </a:xfrm>
            <a:custGeom>
              <a:avLst/>
              <a:gdLst>
                <a:gd name="connsiteX0" fmla="*/ 0 w 6992123"/>
                <a:gd name="connsiteY0" fmla="*/ 4818834 h 4818834"/>
                <a:gd name="connsiteX1" fmla="*/ 1872343 w 6992123"/>
                <a:gd name="connsiteY1" fmla="*/ 3730263 h 4818834"/>
                <a:gd name="connsiteX2" fmla="*/ 4717143 w 6992123"/>
                <a:gd name="connsiteY2" fmla="*/ 3686720 h 4818834"/>
                <a:gd name="connsiteX3" fmla="*/ 6415314 w 6992123"/>
                <a:gd name="connsiteY3" fmla="*/ 2249805 h 4818834"/>
                <a:gd name="connsiteX4" fmla="*/ 6952343 w 6992123"/>
                <a:gd name="connsiteY4" fmla="*/ 159748 h 4818834"/>
                <a:gd name="connsiteX5" fmla="*/ 6952343 w 6992123"/>
                <a:gd name="connsiteY5" fmla="*/ 145234 h 48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123" h="4818834">
                  <a:moveTo>
                    <a:pt x="0" y="4818834"/>
                  </a:moveTo>
                  <a:cubicBezTo>
                    <a:pt x="543076" y="4368891"/>
                    <a:pt x="1086153" y="3918949"/>
                    <a:pt x="1872343" y="3730263"/>
                  </a:cubicBezTo>
                  <a:cubicBezTo>
                    <a:pt x="2658533" y="3541577"/>
                    <a:pt x="3959981" y="3933463"/>
                    <a:pt x="4717143" y="3686720"/>
                  </a:cubicBezTo>
                  <a:cubicBezTo>
                    <a:pt x="5474305" y="3439977"/>
                    <a:pt x="6042781" y="2837634"/>
                    <a:pt x="6415314" y="2249805"/>
                  </a:cubicBezTo>
                  <a:cubicBezTo>
                    <a:pt x="6787847" y="1661976"/>
                    <a:pt x="6862838" y="510510"/>
                    <a:pt x="6952343" y="159748"/>
                  </a:cubicBezTo>
                  <a:cubicBezTo>
                    <a:pt x="7041848" y="-191014"/>
                    <a:pt x="6952343" y="145234"/>
                    <a:pt x="6952343" y="145234"/>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1317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circle(out)">
                                      <p:cBhvr>
                                        <p:cTn id="7" dur="2000"/>
                                        <p:tgtEl>
                                          <p:spTgt spid="71"/>
                                        </p:tgtEl>
                                      </p:cBhvr>
                                    </p:animEffect>
                                  </p:childTnLst>
                                </p:cTn>
                              </p:par>
                              <p:par>
                                <p:cTn id="8" presetID="2" presetClass="entr" presetSubtype="12"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 calcmode="lin" valueType="num">
                                      <p:cBhvr additive="base">
                                        <p:cTn id="10" dur="2000" fill="hold"/>
                                        <p:tgtEl>
                                          <p:spTgt spid="184"/>
                                        </p:tgtEl>
                                        <p:attrNameLst>
                                          <p:attrName>ppt_x</p:attrName>
                                        </p:attrNameLst>
                                      </p:cBhvr>
                                      <p:tavLst>
                                        <p:tav tm="0">
                                          <p:val>
                                            <p:strVal val="0-#ppt_w/2"/>
                                          </p:val>
                                        </p:tav>
                                        <p:tav tm="100000">
                                          <p:val>
                                            <p:strVal val="#ppt_x"/>
                                          </p:val>
                                        </p:tav>
                                      </p:tavLst>
                                    </p:anim>
                                    <p:anim calcmode="lin" valueType="num">
                                      <p:cBhvr additive="base">
                                        <p:cTn id="11" dur="2000" fill="hold"/>
                                        <p:tgtEl>
                                          <p:spTgt spid="184"/>
                                        </p:tgtEl>
                                        <p:attrNameLst>
                                          <p:attrName>ppt_y</p:attrName>
                                        </p:attrNameLst>
                                      </p:cBhvr>
                                      <p:tavLst>
                                        <p:tav tm="0">
                                          <p:val>
                                            <p:strVal val="1+#ppt_h/2"/>
                                          </p:val>
                                        </p:tav>
                                        <p:tav tm="100000">
                                          <p:val>
                                            <p:strVal val="#ppt_y"/>
                                          </p:val>
                                        </p:tav>
                                      </p:tavLst>
                                    </p:anim>
                                  </p:childTnLst>
                                </p:cTn>
                              </p:par>
                              <p:par>
                                <p:cTn id="12" presetID="2" presetClass="entr" presetSubtype="3" fill="hold" nodeType="withEffect">
                                  <p:stCondLst>
                                    <p:cond delay="0"/>
                                  </p:stCondLst>
                                  <p:childTnLst>
                                    <p:set>
                                      <p:cBhvr>
                                        <p:cTn id="13" dur="1" fill="hold">
                                          <p:stCondLst>
                                            <p:cond delay="0"/>
                                          </p:stCondLst>
                                        </p:cTn>
                                        <p:tgtEl>
                                          <p:spTgt spid="185"/>
                                        </p:tgtEl>
                                        <p:attrNameLst>
                                          <p:attrName>style.visibility</p:attrName>
                                        </p:attrNameLst>
                                      </p:cBhvr>
                                      <p:to>
                                        <p:strVal val="visible"/>
                                      </p:to>
                                    </p:set>
                                    <p:anim calcmode="lin" valueType="num">
                                      <p:cBhvr additive="base">
                                        <p:cTn id="14" dur="2000" fill="hold"/>
                                        <p:tgtEl>
                                          <p:spTgt spid="185"/>
                                        </p:tgtEl>
                                        <p:attrNameLst>
                                          <p:attrName>ppt_x</p:attrName>
                                        </p:attrNameLst>
                                      </p:cBhvr>
                                      <p:tavLst>
                                        <p:tav tm="0">
                                          <p:val>
                                            <p:strVal val="1+#ppt_w/2"/>
                                          </p:val>
                                        </p:tav>
                                        <p:tav tm="100000">
                                          <p:val>
                                            <p:strVal val="#ppt_x"/>
                                          </p:val>
                                        </p:tav>
                                      </p:tavLst>
                                    </p:anim>
                                    <p:anim calcmode="lin" valueType="num">
                                      <p:cBhvr additive="base">
                                        <p:cTn id="15" dur="2000" fill="hold"/>
                                        <p:tgtEl>
                                          <p:spTgt spid="185"/>
                                        </p:tgtEl>
                                        <p:attrNameLst>
                                          <p:attrName>ppt_y</p:attrName>
                                        </p:attrNameLst>
                                      </p:cBhvr>
                                      <p:tavLst>
                                        <p:tav tm="0">
                                          <p:val>
                                            <p:strVal val="0-#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2000"/>
                                        <p:tgtEl>
                                          <p:spTgt spid="71"/>
                                        </p:tgtEl>
                                      </p:cBhvr>
                                    </p:animEffect>
                                    <p:anim calcmode="lin" valueType="num">
                                      <p:cBhvr>
                                        <p:cTn id="19" dur="2000" fill="hold"/>
                                        <p:tgtEl>
                                          <p:spTgt spid="71"/>
                                        </p:tgtEl>
                                        <p:attrNameLst>
                                          <p:attrName>ppt_x</p:attrName>
                                        </p:attrNameLst>
                                      </p:cBhvr>
                                      <p:tavLst>
                                        <p:tav tm="0">
                                          <p:val>
                                            <p:strVal val="#ppt_x"/>
                                          </p:val>
                                        </p:tav>
                                        <p:tav tm="100000">
                                          <p:val>
                                            <p:strVal val="#ppt_x"/>
                                          </p:val>
                                        </p:tav>
                                      </p:tavLst>
                                    </p:anim>
                                    <p:anim calcmode="lin" valueType="num">
                                      <p:cBhvr>
                                        <p:cTn id="20" dur="2000" fill="hold"/>
                                        <p:tgtEl>
                                          <p:spTgt spid="71"/>
                                        </p:tgtEl>
                                        <p:attrNameLst>
                                          <p:attrName>ppt_y</p:attrName>
                                        </p:attrNameLst>
                                      </p:cBhvr>
                                      <p:tavLst>
                                        <p:tav tm="0">
                                          <p:val>
                                            <p:strVal val="#ppt_y+.1"/>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circle(in)">
                                      <p:cBhvr>
                                        <p:cTn id="23" dur="2000"/>
                                        <p:tgtEl>
                                          <p:spTgt spid="7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circle(in)">
                                      <p:cBhvr>
                                        <p:cTn id="26" dur="2000"/>
                                        <p:tgtEl>
                                          <p:spTgt spid="7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circle(in)">
                                      <p:cBhvr>
                                        <p:cTn id="29" dur="2000"/>
                                        <p:tgtEl>
                                          <p:spTgt spid="7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circle(in)">
                                      <p:cBhvr>
                                        <p:cTn id="32" dur="2000"/>
                                        <p:tgtEl>
                                          <p:spTgt spid="73"/>
                                        </p:tgtEl>
                                      </p:cBhvr>
                                    </p:animEffect>
                                  </p:childTnLst>
                                </p:cTn>
                              </p:par>
                              <p:par>
                                <p:cTn id="33" presetID="42" presetClass="entr" presetSubtype="0" fill="hold" grpId="1"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1000"/>
                                        <p:tgtEl>
                                          <p:spTgt spid="72"/>
                                        </p:tgtEl>
                                      </p:cBhvr>
                                    </p:animEffect>
                                    <p:anim calcmode="lin" valueType="num">
                                      <p:cBhvr>
                                        <p:cTn id="36" dur="1000" fill="hold"/>
                                        <p:tgtEl>
                                          <p:spTgt spid="72"/>
                                        </p:tgtEl>
                                        <p:attrNameLst>
                                          <p:attrName>ppt_x</p:attrName>
                                        </p:attrNameLst>
                                      </p:cBhvr>
                                      <p:tavLst>
                                        <p:tav tm="0">
                                          <p:val>
                                            <p:strVal val="#ppt_x"/>
                                          </p:val>
                                        </p:tav>
                                        <p:tav tm="100000">
                                          <p:val>
                                            <p:strVal val="#ppt_x"/>
                                          </p:val>
                                        </p:tav>
                                      </p:tavLst>
                                    </p:anim>
                                    <p:anim calcmode="lin" valueType="num">
                                      <p:cBhvr>
                                        <p:cTn id="37" dur="1000" fill="hold"/>
                                        <p:tgtEl>
                                          <p:spTgt spid="72"/>
                                        </p:tgtEl>
                                        <p:attrNameLst>
                                          <p:attrName>ppt_y</p:attrName>
                                        </p:attrNameLst>
                                      </p:cBhvr>
                                      <p:tavLst>
                                        <p:tav tm="0">
                                          <p:val>
                                            <p:strVal val="#ppt_y+.1"/>
                                          </p:val>
                                        </p:tav>
                                        <p:tav tm="100000">
                                          <p:val>
                                            <p:strVal val="#ppt_y"/>
                                          </p:val>
                                        </p:tav>
                                      </p:tavLst>
                                    </p:anim>
                                  </p:childTnLst>
                                </p:cTn>
                              </p:par>
                              <p:par>
                                <p:cTn id="38" presetID="42" presetClass="entr" presetSubtype="0" fill="hold" grpId="1"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1000"/>
                                        <p:tgtEl>
                                          <p:spTgt spid="74"/>
                                        </p:tgtEl>
                                      </p:cBhvr>
                                    </p:animEffect>
                                    <p:anim calcmode="lin" valueType="num">
                                      <p:cBhvr>
                                        <p:cTn id="41" dur="1000" fill="hold"/>
                                        <p:tgtEl>
                                          <p:spTgt spid="74"/>
                                        </p:tgtEl>
                                        <p:attrNameLst>
                                          <p:attrName>ppt_x</p:attrName>
                                        </p:attrNameLst>
                                      </p:cBhvr>
                                      <p:tavLst>
                                        <p:tav tm="0">
                                          <p:val>
                                            <p:strVal val="#ppt_x"/>
                                          </p:val>
                                        </p:tav>
                                        <p:tav tm="100000">
                                          <p:val>
                                            <p:strVal val="#ppt_x"/>
                                          </p:val>
                                        </p:tav>
                                      </p:tavLst>
                                    </p:anim>
                                    <p:anim calcmode="lin" valueType="num">
                                      <p:cBhvr>
                                        <p:cTn id="42" dur="1000" fill="hold"/>
                                        <p:tgtEl>
                                          <p:spTgt spid="74"/>
                                        </p:tgtEl>
                                        <p:attrNameLst>
                                          <p:attrName>ppt_y</p:attrName>
                                        </p:attrNameLst>
                                      </p:cBhvr>
                                      <p:tavLst>
                                        <p:tav tm="0">
                                          <p:val>
                                            <p:strVal val="#ppt_y+.1"/>
                                          </p:val>
                                        </p:tav>
                                        <p:tav tm="100000">
                                          <p:val>
                                            <p:strVal val="#ppt_y"/>
                                          </p:val>
                                        </p:tav>
                                      </p:tavLst>
                                    </p:anim>
                                  </p:childTnLst>
                                </p:cTn>
                              </p:par>
                              <p:par>
                                <p:cTn id="43" presetID="42" presetClass="entr" presetSubtype="0" fill="hold" grpId="1"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1000"/>
                                        <p:tgtEl>
                                          <p:spTgt spid="75"/>
                                        </p:tgtEl>
                                      </p:cBhvr>
                                    </p:animEffect>
                                    <p:anim calcmode="lin" valueType="num">
                                      <p:cBhvr>
                                        <p:cTn id="46" dur="1000" fill="hold"/>
                                        <p:tgtEl>
                                          <p:spTgt spid="75"/>
                                        </p:tgtEl>
                                        <p:attrNameLst>
                                          <p:attrName>ppt_x</p:attrName>
                                        </p:attrNameLst>
                                      </p:cBhvr>
                                      <p:tavLst>
                                        <p:tav tm="0">
                                          <p:val>
                                            <p:strVal val="#ppt_x"/>
                                          </p:val>
                                        </p:tav>
                                        <p:tav tm="100000">
                                          <p:val>
                                            <p:strVal val="#ppt_x"/>
                                          </p:val>
                                        </p:tav>
                                      </p:tavLst>
                                    </p:anim>
                                    <p:anim calcmode="lin" valueType="num">
                                      <p:cBhvr>
                                        <p:cTn id="47" dur="1000" fill="hold"/>
                                        <p:tgtEl>
                                          <p:spTgt spid="75"/>
                                        </p:tgtEl>
                                        <p:attrNameLst>
                                          <p:attrName>ppt_y</p:attrName>
                                        </p:attrNameLst>
                                      </p:cBhvr>
                                      <p:tavLst>
                                        <p:tav tm="0">
                                          <p:val>
                                            <p:strVal val="#ppt_y+.1"/>
                                          </p:val>
                                        </p:tav>
                                        <p:tav tm="100000">
                                          <p:val>
                                            <p:strVal val="#ppt_y"/>
                                          </p:val>
                                        </p:tav>
                                      </p:tavLst>
                                    </p:anim>
                                  </p:childTnLst>
                                </p:cTn>
                              </p:par>
                              <p:par>
                                <p:cTn id="48" presetID="42" presetClass="entr" presetSubtype="0" fill="hold" grpId="1"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6" presetClass="entr" presetSubtype="32"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circle(out)">
                                      <p:cBhvr>
                                        <p:cTn id="55" dur="3000"/>
                                        <p:tgtEl>
                                          <p:spTgt spid="76"/>
                                        </p:tgtEl>
                                      </p:cBhvr>
                                    </p:animEffect>
                                  </p:childTnLst>
                                </p:cTn>
                              </p:par>
                              <p:par>
                                <p:cTn id="56" presetID="42" presetClass="entr" presetSubtype="0"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2000"/>
                                        <p:tgtEl>
                                          <p:spTgt spid="76"/>
                                        </p:tgtEl>
                                      </p:cBhvr>
                                    </p:animEffect>
                                    <p:anim calcmode="lin" valueType="num">
                                      <p:cBhvr>
                                        <p:cTn id="59" dur="2000" fill="hold"/>
                                        <p:tgtEl>
                                          <p:spTgt spid="76"/>
                                        </p:tgtEl>
                                        <p:attrNameLst>
                                          <p:attrName>ppt_x</p:attrName>
                                        </p:attrNameLst>
                                      </p:cBhvr>
                                      <p:tavLst>
                                        <p:tav tm="0">
                                          <p:val>
                                            <p:strVal val="#ppt_x"/>
                                          </p:val>
                                        </p:tav>
                                        <p:tav tm="100000">
                                          <p:val>
                                            <p:strVal val="#ppt_x"/>
                                          </p:val>
                                        </p:tav>
                                      </p:tavLst>
                                    </p:anim>
                                    <p:anim calcmode="lin" valueType="num">
                                      <p:cBhvr>
                                        <p:cTn id="60" dur="2000" fill="hold"/>
                                        <p:tgtEl>
                                          <p:spTgt spid="76"/>
                                        </p:tgtEl>
                                        <p:attrNameLst>
                                          <p:attrName>ppt_y</p:attrName>
                                        </p:attrNameLst>
                                      </p:cBhvr>
                                      <p:tavLst>
                                        <p:tav tm="0">
                                          <p:val>
                                            <p:strVal val="#ppt_y+.1"/>
                                          </p:val>
                                        </p:tav>
                                        <p:tav tm="100000">
                                          <p:val>
                                            <p:strVal val="#ppt_y"/>
                                          </p:val>
                                        </p:tav>
                                      </p:tavLst>
                                    </p:anim>
                                  </p:childTnLst>
                                </p:cTn>
                              </p:par>
                              <p:par>
                                <p:cTn id="61" presetID="6" presetClass="entr" presetSubtype="32"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circle(out)">
                                      <p:cBhvr>
                                        <p:cTn id="63" dur="2000"/>
                                        <p:tgtEl>
                                          <p:spTgt spid="3"/>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circle(out)">
                                      <p:cBhvr>
                                        <p:cTn id="66" dur="2000"/>
                                        <p:tgtEl>
                                          <p:spTgt spid="2"/>
                                        </p:tgtEl>
                                      </p:cBhvr>
                                    </p:animEffect>
                                  </p:childTnLst>
                                </p:cTn>
                              </p:par>
                              <p:par>
                                <p:cTn id="67" presetID="6" presetClass="entr" presetSubtype="32"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ircle(out)">
                                      <p:cBhvr>
                                        <p:cTn id="69" dur="2000"/>
                                        <p:tgtEl>
                                          <p:spTgt spid="4"/>
                                        </p:tgtEl>
                                      </p:cBhvr>
                                    </p:animEffect>
                                  </p:childTnLst>
                                </p:cTn>
                              </p:par>
                              <p:par>
                                <p:cTn id="70" presetID="6" presetClass="entr" presetSubtype="32"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circle(out)">
                                      <p:cBhvr>
                                        <p:cTn id="72" dur="2000"/>
                                        <p:tgtEl>
                                          <p:spTgt spid="7"/>
                                        </p:tgtEl>
                                      </p:cBhvr>
                                    </p:animEffect>
                                  </p:childTnLst>
                                </p:cTn>
                              </p:par>
                              <p:par>
                                <p:cTn id="73" presetID="6" presetClass="entr" presetSubtype="32"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circle(out)">
                                      <p:cBhvr>
                                        <p:cTn id="75" dur="2000"/>
                                        <p:tgtEl>
                                          <p:spTgt spid="6"/>
                                        </p:tgtEl>
                                      </p:cBhvr>
                                    </p:animEffect>
                                  </p:childTnLst>
                                </p:cTn>
                              </p:par>
                              <p:par>
                                <p:cTn id="76" presetID="23" presetClass="entr" presetSubtype="16" fill="hold" grpId="1" nodeType="with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2000" fill="hold"/>
                                        <p:tgtEl>
                                          <p:spTgt spid="3"/>
                                        </p:tgtEl>
                                        <p:attrNameLst>
                                          <p:attrName>ppt_w</p:attrName>
                                        </p:attrNameLst>
                                      </p:cBhvr>
                                      <p:tavLst>
                                        <p:tav tm="0">
                                          <p:val>
                                            <p:fltVal val="0"/>
                                          </p:val>
                                        </p:tav>
                                        <p:tav tm="100000">
                                          <p:val>
                                            <p:strVal val="#ppt_w"/>
                                          </p:val>
                                        </p:tav>
                                      </p:tavLst>
                                    </p:anim>
                                    <p:anim calcmode="lin" valueType="num">
                                      <p:cBhvr>
                                        <p:cTn id="79" dur="2000" fill="hold"/>
                                        <p:tgtEl>
                                          <p:spTgt spid="3"/>
                                        </p:tgtEl>
                                        <p:attrNameLst>
                                          <p:attrName>ppt_h</p:attrName>
                                        </p:attrNameLst>
                                      </p:cBhvr>
                                      <p:tavLst>
                                        <p:tav tm="0">
                                          <p:val>
                                            <p:fltVal val="0"/>
                                          </p:val>
                                        </p:tav>
                                        <p:tav tm="100000">
                                          <p:val>
                                            <p:strVal val="#ppt_h"/>
                                          </p:val>
                                        </p:tav>
                                      </p:tavLst>
                                    </p:anim>
                                  </p:childTnLst>
                                </p:cTn>
                              </p:par>
                              <p:par>
                                <p:cTn id="80" presetID="23" presetClass="entr" presetSubtype="16" fill="hold" grpId="1" nodeType="with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2000" fill="hold"/>
                                        <p:tgtEl>
                                          <p:spTgt spid="2"/>
                                        </p:tgtEl>
                                        <p:attrNameLst>
                                          <p:attrName>ppt_w</p:attrName>
                                        </p:attrNameLst>
                                      </p:cBhvr>
                                      <p:tavLst>
                                        <p:tav tm="0">
                                          <p:val>
                                            <p:fltVal val="0"/>
                                          </p:val>
                                        </p:tav>
                                        <p:tav tm="100000">
                                          <p:val>
                                            <p:strVal val="#ppt_w"/>
                                          </p:val>
                                        </p:tav>
                                      </p:tavLst>
                                    </p:anim>
                                    <p:anim calcmode="lin" valueType="num">
                                      <p:cBhvr>
                                        <p:cTn id="83" dur="2000" fill="hold"/>
                                        <p:tgtEl>
                                          <p:spTgt spid="2"/>
                                        </p:tgtEl>
                                        <p:attrNameLst>
                                          <p:attrName>ppt_h</p:attrName>
                                        </p:attrNameLst>
                                      </p:cBhvr>
                                      <p:tavLst>
                                        <p:tav tm="0">
                                          <p:val>
                                            <p:fltVal val="0"/>
                                          </p:val>
                                        </p:tav>
                                        <p:tav tm="100000">
                                          <p:val>
                                            <p:strVal val="#ppt_h"/>
                                          </p:val>
                                        </p:tav>
                                      </p:tavLst>
                                    </p:anim>
                                  </p:childTnLst>
                                </p:cTn>
                              </p:par>
                              <p:par>
                                <p:cTn id="84" presetID="23" presetClass="entr" presetSubtype="16" fill="hold" grpId="1" nodeType="with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p:cTn id="86" dur="2000" fill="hold"/>
                                        <p:tgtEl>
                                          <p:spTgt spid="4"/>
                                        </p:tgtEl>
                                        <p:attrNameLst>
                                          <p:attrName>ppt_w</p:attrName>
                                        </p:attrNameLst>
                                      </p:cBhvr>
                                      <p:tavLst>
                                        <p:tav tm="0">
                                          <p:val>
                                            <p:fltVal val="0"/>
                                          </p:val>
                                        </p:tav>
                                        <p:tav tm="100000">
                                          <p:val>
                                            <p:strVal val="#ppt_w"/>
                                          </p:val>
                                        </p:tav>
                                      </p:tavLst>
                                    </p:anim>
                                    <p:anim calcmode="lin" valueType="num">
                                      <p:cBhvr>
                                        <p:cTn id="87" dur="2000" fill="hold"/>
                                        <p:tgtEl>
                                          <p:spTgt spid="4"/>
                                        </p:tgtEl>
                                        <p:attrNameLst>
                                          <p:attrName>ppt_h</p:attrName>
                                        </p:attrNameLst>
                                      </p:cBhvr>
                                      <p:tavLst>
                                        <p:tav tm="0">
                                          <p:val>
                                            <p:fltVal val="0"/>
                                          </p:val>
                                        </p:tav>
                                        <p:tav tm="100000">
                                          <p:val>
                                            <p:strVal val="#ppt_h"/>
                                          </p:val>
                                        </p:tav>
                                      </p:tavLst>
                                    </p:anim>
                                  </p:childTnLst>
                                </p:cTn>
                              </p:par>
                              <p:par>
                                <p:cTn id="88" presetID="23" presetClass="entr" presetSubtype="16" fill="hold" grpId="1"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2000" fill="hold"/>
                                        <p:tgtEl>
                                          <p:spTgt spid="7"/>
                                        </p:tgtEl>
                                        <p:attrNameLst>
                                          <p:attrName>ppt_w</p:attrName>
                                        </p:attrNameLst>
                                      </p:cBhvr>
                                      <p:tavLst>
                                        <p:tav tm="0">
                                          <p:val>
                                            <p:fltVal val="0"/>
                                          </p:val>
                                        </p:tav>
                                        <p:tav tm="100000">
                                          <p:val>
                                            <p:strVal val="#ppt_w"/>
                                          </p:val>
                                        </p:tav>
                                      </p:tavLst>
                                    </p:anim>
                                    <p:anim calcmode="lin" valueType="num">
                                      <p:cBhvr>
                                        <p:cTn id="91" dur="2000" fill="hold"/>
                                        <p:tgtEl>
                                          <p:spTgt spid="7"/>
                                        </p:tgtEl>
                                        <p:attrNameLst>
                                          <p:attrName>ppt_h</p:attrName>
                                        </p:attrNameLst>
                                      </p:cBhvr>
                                      <p:tavLst>
                                        <p:tav tm="0">
                                          <p:val>
                                            <p:fltVal val="0"/>
                                          </p:val>
                                        </p:tav>
                                        <p:tav tm="100000">
                                          <p:val>
                                            <p:strVal val="#ppt_h"/>
                                          </p:val>
                                        </p:tav>
                                      </p:tavLst>
                                    </p:anim>
                                  </p:childTnLst>
                                </p:cTn>
                              </p:par>
                              <p:par>
                                <p:cTn id="92" presetID="23" presetClass="entr" presetSubtype="16" fill="hold" grpId="1" nodeType="withEffect">
                                  <p:stCondLst>
                                    <p:cond delay="0"/>
                                  </p:stCondLst>
                                  <p:childTnLst>
                                    <p:set>
                                      <p:cBhvr>
                                        <p:cTn id="93" dur="1" fill="hold">
                                          <p:stCondLst>
                                            <p:cond delay="0"/>
                                          </p:stCondLst>
                                        </p:cTn>
                                        <p:tgtEl>
                                          <p:spTgt spid="6"/>
                                        </p:tgtEl>
                                        <p:attrNameLst>
                                          <p:attrName>style.visibility</p:attrName>
                                        </p:attrNameLst>
                                      </p:cBhvr>
                                      <p:to>
                                        <p:strVal val="visible"/>
                                      </p:to>
                                    </p:set>
                                    <p:anim calcmode="lin" valueType="num">
                                      <p:cBhvr>
                                        <p:cTn id="94" dur="2000" fill="hold"/>
                                        <p:tgtEl>
                                          <p:spTgt spid="6"/>
                                        </p:tgtEl>
                                        <p:attrNameLst>
                                          <p:attrName>ppt_w</p:attrName>
                                        </p:attrNameLst>
                                      </p:cBhvr>
                                      <p:tavLst>
                                        <p:tav tm="0">
                                          <p:val>
                                            <p:fltVal val="0"/>
                                          </p:val>
                                        </p:tav>
                                        <p:tav tm="100000">
                                          <p:val>
                                            <p:strVal val="#ppt_w"/>
                                          </p:val>
                                        </p:tav>
                                      </p:tavLst>
                                    </p:anim>
                                    <p:anim calcmode="lin" valueType="num">
                                      <p:cBhvr>
                                        <p:cTn id="95" dur="2000" fill="hold"/>
                                        <p:tgtEl>
                                          <p:spTgt spid="6"/>
                                        </p:tgtEl>
                                        <p:attrNameLst>
                                          <p:attrName>ppt_h</p:attrName>
                                        </p:attrNameLst>
                                      </p:cBhvr>
                                      <p:tavLst>
                                        <p:tav tm="0">
                                          <p:val>
                                            <p:fltVal val="0"/>
                                          </p:val>
                                        </p:tav>
                                        <p:tav tm="100000">
                                          <p:val>
                                            <p:strVal val="#ppt_h"/>
                                          </p:val>
                                        </p:tav>
                                      </p:tavLst>
                                    </p:anim>
                                  </p:childTnLst>
                                </p:cTn>
                              </p:par>
                              <p:par>
                                <p:cTn id="96" presetID="6" presetClass="entr" presetSubtype="32" fill="hold" grpId="0"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circle(out)">
                                      <p:cBhvr>
                                        <p:cTn id="98" dur="2000"/>
                                        <p:tgtEl>
                                          <p:spTgt spid="5"/>
                                        </p:tgtEl>
                                      </p:cBhvr>
                                    </p:animEffect>
                                  </p:childTnLst>
                                </p:cTn>
                              </p:par>
                              <p:par>
                                <p:cTn id="99" presetID="23" presetClass="entr" presetSubtype="16" fill="hold" grpId="1"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2000" fill="hold"/>
                                        <p:tgtEl>
                                          <p:spTgt spid="5"/>
                                        </p:tgtEl>
                                        <p:attrNameLst>
                                          <p:attrName>ppt_w</p:attrName>
                                        </p:attrNameLst>
                                      </p:cBhvr>
                                      <p:tavLst>
                                        <p:tav tm="0">
                                          <p:val>
                                            <p:fltVal val="0"/>
                                          </p:val>
                                        </p:tav>
                                        <p:tav tm="100000">
                                          <p:val>
                                            <p:strVal val="#ppt_w"/>
                                          </p:val>
                                        </p:tav>
                                      </p:tavLst>
                                    </p:anim>
                                    <p:anim calcmode="lin" valueType="num">
                                      <p:cBhvr>
                                        <p:cTn id="102" dur="2000" fill="hold"/>
                                        <p:tgtEl>
                                          <p:spTgt spid="5"/>
                                        </p:tgtEl>
                                        <p:attrNameLst>
                                          <p:attrName>ppt_h</p:attrName>
                                        </p:attrNameLst>
                                      </p:cBhvr>
                                      <p:tavLst>
                                        <p:tav tm="0">
                                          <p:val>
                                            <p:fltVal val="0"/>
                                          </p:val>
                                        </p:tav>
                                        <p:tav tm="100000">
                                          <p:val>
                                            <p:strVal val="#ppt_h"/>
                                          </p:val>
                                        </p:tav>
                                      </p:tavLst>
                                    </p:anim>
                                  </p:childTnLst>
                                </p:cTn>
                              </p:par>
                              <p:par>
                                <p:cTn id="103" presetID="12" presetClass="entr" presetSubtype="8"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1250"/>
                                        <p:tgtEl>
                                          <p:spTgt spid="8"/>
                                        </p:tgtEl>
                                        <p:attrNameLst>
                                          <p:attrName>ppt_x</p:attrName>
                                        </p:attrNameLst>
                                      </p:cBhvr>
                                      <p:tavLst>
                                        <p:tav tm="0">
                                          <p:val>
                                            <p:strVal val="#ppt_x-#ppt_w*1.125000"/>
                                          </p:val>
                                        </p:tav>
                                        <p:tav tm="100000">
                                          <p:val>
                                            <p:strVal val="#ppt_x"/>
                                          </p:val>
                                        </p:tav>
                                      </p:tavLst>
                                    </p:anim>
                                    <p:animEffect transition="in" filter="wipe(right)">
                                      <p:cBhvr>
                                        <p:cTn id="106" dur="1250"/>
                                        <p:tgtEl>
                                          <p:spTgt spid="8"/>
                                        </p:tgtEl>
                                      </p:cBhvr>
                                    </p:animEffect>
                                  </p:childTnLst>
                                </p:cTn>
                              </p:par>
                              <p:par>
                                <p:cTn id="107" presetID="12" presetClass="entr" presetSubtype="2" fill="hold" grpId="0" nodeType="with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1250"/>
                                        <p:tgtEl>
                                          <p:spTgt spid="9"/>
                                        </p:tgtEl>
                                        <p:attrNameLst>
                                          <p:attrName>ppt_x</p:attrName>
                                        </p:attrNameLst>
                                      </p:cBhvr>
                                      <p:tavLst>
                                        <p:tav tm="0">
                                          <p:val>
                                            <p:strVal val="#ppt_x+#ppt_w*1.125000"/>
                                          </p:val>
                                        </p:tav>
                                        <p:tav tm="100000">
                                          <p:val>
                                            <p:strVal val="#ppt_x"/>
                                          </p:val>
                                        </p:tav>
                                      </p:tavLst>
                                    </p:anim>
                                    <p:animEffect transition="in" filter="wipe(left)">
                                      <p:cBhvr>
                                        <p:cTn id="110" dur="1250"/>
                                        <p:tgtEl>
                                          <p:spTgt spid="9"/>
                                        </p:tgtEl>
                                      </p:cBhvr>
                                    </p:animEffect>
                                  </p:childTnLst>
                                </p:cTn>
                              </p:par>
                              <p:par>
                                <p:cTn id="111" presetID="6" presetClass="entr" presetSubtype="32" fill="hold" nodeType="withEffect">
                                  <p:stCondLst>
                                    <p:cond delay="1000"/>
                                  </p:stCondLst>
                                  <p:childTnLst>
                                    <p:set>
                                      <p:cBhvr>
                                        <p:cTn id="112" dur="1" fill="hold">
                                          <p:stCondLst>
                                            <p:cond delay="0"/>
                                          </p:stCondLst>
                                        </p:cTn>
                                        <p:tgtEl>
                                          <p:spTgt spid="14"/>
                                        </p:tgtEl>
                                        <p:attrNameLst>
                                          <p:attrName>style.visibility</p:attrName>
                                        </p:attrNameLst>
                                      </p:cBhvr>
                                      <p:to>
                                        <p:strVal val="visible"/>
                                      </p:to>
                                    </p:set>
                                    <p:animEffect transition="in" filter="circle(out)">
                                      <p:cBhvr>
                                        <p:cTn id="113" dur="2000"/>
                                        <p:tgtEl>
                                          <p:spTgt spid="14"/>
                                        </p:tgtEl>
                                      </p:cBhvr>
                                    </p:animEffect>
                                  </p:childTnLst>
                                </p:cTn>
                              </p:par>
                              <p:par>
                                <p:cTn id="114" presetID="50" presetClass="entr" presetSubtype="0" decel="100000" fill="hold" nodeType="withEffect">
                                  <p:stCondLst>
                                    <p:cond delay="1000"/>
                                  </p:stCondLst>
                                  <p:childTnLst>
                                    <p:set>
                                      <p:cBhvr>
                                        <p:cTn id="115" dur="1" fill="hold">
                                          <p:stCondLst>
                                            <p:cond delay="0"/>
                                          </p:stCondLst>
                                        </p:cTn>
                                        <p:tgtEl>
                                          <p:spTgt spid="14"/>
                                        </p:tgtEl>
                                        <p:attrNameLst>
                                          <p:attrName>style.visibility</p:attrName>
                                        </p:attrNameLst>
                                      </p:cBhvr>
                                      <p:to>
                                        <p:strVal val="visible"/>
                                      </p:to>
                                    </p:set>
                                    <p:anim calcmode="lin" valueType="num">
                                      <p:cBhvr>
                                        <p:cTn id="116" dur="2000" fill="hold"/>
                                        <p:tgtEl>
                                          <p:spTgt spid="14"/>
                                        </p:tgtEl>
                                        <p:attrNameLst>
                                          <p:attrName>ppt_w</p:attrName>
                                        </p:attrNameLst>
                                      </p:cBhvr>
                                      <p:tavLst>
                                        <p:tav tm="0">
                                          <p:val>
                                            <p:strVal val="#ppt_w+.3"/>
                                          </p:val>
                                        </p:tav>
                                        <p:tav tm="100000">
                                          <p:val>
                                            <p:strVal val="#ppt_w"/>
                                          </p:val>
                                        </p:tav>
                                      </p:tavLst>
                                    </p:anim>
                                    <p:anim calcmode="lin" valueType="num">
                                      <p:cBhvr>
                                        <p:cTn id="117" dur="2000" fill="hold"/>
                                        <p:tgtEl>
                                          <p:spTgt spid="14"/>
                                        </p:tgtEl>
                                        <p:attrNameLst>
                                          <p:attrName>ppt_h</p:attrName>
                                        </p:attrNameLst>
                                      </p:cBhvr>
                                      <p:tavLst>
                                        <p:tav tm="0">
                                          <p:val>
                                            <p:strVal val="#ppt_h"/>
                                          </p:val>
                                        </p:tav>
                                        <p:tav tm="100000">
                                          <p:val>
                                            <p:strVal val="#ppt_h"/>
                                          </p:val>
                                        </p:tav>
                                      </p:tavLst>
                                    </p:anim>
                                    <p:animEffect transition="in" filter="fade">
                                      <p:cBhvr>
                                        <p:cTn id="118" dur="2000"/>
                                        <p:tgtEl>
                                          <p:spTgt spid="14"/>
                                        </p:tgtEl>
                                      </p:cBhvr>
                                    </p:animEffect>
                                  </p:childTnLst>
                                </p:cTn>
                              </p:par>
                              <p:par>
                                <p:cTn id="119" presetID="6" presetClass="entr" presetSubtype="32" fill="hold" nodeType="withEffect">
                                  <p:stCondLst>
                                    <p:cond delay="3250"/>
                                  </p:stCondLst>
                                  <p:childTnLst>
                                    <p:set>
                                      <p:cBhvr>
                                        <p:cTn id="120" dur="1" fill="hold">
                                          <p:stCondLst>
                                            <p:cond delay="0"/>
                                          </p:stCondLst>
                                        </p:cTn>
                                        <p:tgtEl>
                                          <p:spTgt spid="24"/>
                                        </p:tgtEl>
                                        <p:attrNameLst>
                                          <p:attrName>style.visibility</p:attrName>
                                        </p:attrNameLst>
                                      </p:cBhvr>
                                      <p:to>
                                        <p:strVal val="visible"/>
                                      </p:to>
                                    </p:set>
                                    <p:animEffect transition="in" filter="circle(out)">
                                      <p:cBhvr>
                                        <p:cTn id="121" dur="2000"/>
                                        <p:tgtEl>
                                          <p:spTgt spid="24"/>
                                        </p:tgtEl>
                                      </p:cBhvr>
                                    </p:animEffect>
                                  </p:childTnLst>
                                </p:cTn>
                              </p:par>
                              <p:par>
                                <p:cTn id="122" presetID="50" presetClass="entr" presetSubtype="0" decel="100000" fill="hold" nodeType="withEffect">
                                  <p:stCondLst>
                                    <p:cond delay="3250"/>
                                  </p:stCondLst>
                                  <p:childTnLst>
                                    <p:set>
                                      <p:cBhvr>
                                        <p:cTn id="123" dur="1" fill="hold">
                                          <p:stCondLst>
                                            <p:cond delay="0"/>
                                          </p:stCondLst>
                                        </p:cTn>
                                        <p:tgtEl>
                                          <p:spTgt spid="24"/>
                                        </p:tgtEl>
                                        <p:attrNameLst>
                                          <p:attrName>style.visibility</p:attrName>
                                        </p:attrNameLst>
                                      </p:cBhvr>
                                      <p:to>
                                        <p:strVal val="visible"/>
                                      </p:to>
                                    </p:set>
                                    <p:anim calcmode="lin" valueType="num">
                                      <p:cBhvr>
                                        <p:cTn id="124" dur="2000" fill="hold"/>
                                        <p:tgtEl>
                                          <p:spTgt spid="24"/>
                                        </p:tgtEl>
                                        <p:attrNameLst>
                                          <p:attrName>ppt_w</p:attrName>
                                        </p:attrNameLst>
                                      </p:cBhvr>
                                      <p:tavLst>
                                        <p:tav tm="0">
                                          <p:val>
                                            <p:strVal val="#ppt_w+.3"/>
                                          </p:val>
                                        </p:tav>
                                        <p:tav tm="100000">
                                          <p:val>
                                            <p:strVal val="#ppt_w"/>
                                          </p:val>
                                        </p:tav>
                                      </p:tavLst>
                                    </p:anim>
                                    <p:anim calcmode="lin" valueType="num">
                                      <p:cBhvr>
                                        <p:cTn id="125" dur="2000" fill="hold"/>
                                        <p:tgtEl>
                                          <p:spTgt spid="24"/>
                                        </p:tgtEl>
                                        <p:attrNameLst>
                                          <p:attrName>ppt_h</p:attrName>
                                        </p:attrNameLst>
                                      </p:cBhvr>
                                      <p:tavLst>
                                        <p:tav tm="0">
                                          <p:val>
                                            <p:strVal val="#ppt_h"/>
                                          </p:val>
                                        </p:tav>
                                        <p:tav tm="100000">
                                          <p:val>
                                            <p:strVal val="#ppt_h"/>
                                          </p:val>
                                        </p:tav>
                                      </p:tavLst>
                                    </p:anim>
                                    <p:animEffect transition="in" filter="fade">
                                      <p:cBhvr>
                                        <p:cTn id="126" dur="2000"/>
                                        <p:tgtEl>
                                          <p:spTgt spid="24"/>
                                        </p:tgtEl>
                                      </p:cBhvr>
                                    </p:animEffect>
                                  </p:childTnLst>
                                </p:cTn>
                              </p:par>
                              <p:par>
                                <p:cTn id="127" presetID="6" presetClass="entr" presetSubtype="32" fill="hold" nodeType="withEffect">
                                  <p:stCondLst>
                                    <p:cond delay="3250"/>
                                  </p:stCondLst>
                                  <p:childTnLst>
                                    <p:set>
                                      <p:cBhvr>
                                        <p:cTn id="128" dur="1" fill="hold">
                                          <p:stCondLst>
                                            <p:cond delay="0"/>
                                          </p:stCondLst>
                                        </p:cTn>
                                        <p:tgtEl>
                                          <p:spTgt spid="39"/>
                                        </p:tgtEl>
                                        <p:attrNameLst>
                                          <p:attrName>style.visibility</p:attrName>
                                        </p:attrNameLst>
                                      </p:cBhvr>
                                      <p:to>
                                        <p:strVal val="visible"/>
                                      </p:to>
                                    </p:set>
                                    <p:animEffect transition="in" filter="circle(out)">
                                      <p:cBhvr>
                                        <p:cTn id="129" dur="2000"/>
                                        <p:tgtEl>
                                          <p:spTgt spid="39"/>
                                        </p:tgtEl>
                                      </p:cBhvr>
                                    </p:animEffect>
                                  </p:childTnLst>
                                </p:cTn>
                              </p:par>
                              <p:par>
                                <p:cTn id="130" presetID="50" presetClass="entr" presetSubtype="0" decel="100000" fill="hold" nodeType="withEffect">
                                  <p:stCondLst>
                                    <p:cond delay="325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6" presetClass="entr" presetSubtype="32" fill="hold" nodeType="withEffect">
                                  <p:stCondLst>
                                    <p:cond delay="3250"/>
                                  </p:stCondLst>
                                  <p:childTnLst>
                                    <p:set>
                                      <p:cBhvr>
                                        <p:cTn id="136" dur="1" fill="hold">
                                          <p:stCondLst>
                                            <p:cond delay="0"/>
                                          </p:stCondLst>
                                        </p:cTn>
                                        <p:tgtEl>
                                          <p:spTgt spid="30"/>
                                        </p:tgtEl>
                                        <p:attrNameLst>
                                          <p:attrName>style.visibility</p:attrName>
                                        </p:attrNameLst>
                                      </p:cBhvr>
                                      <p:to>
                                        <p:strVal val="visible"/>
                                      </p:to>
                                    </p:set>
                                    <p:animEffect transition="in" filter="circle(out)">
                                      <p:cBhvr>
                                        <p:cTn id="137" dur="2000"/>
                                        <p:tgtEl>
                                          <p:spTgt spid="30"/>
                                        </p:tgtEl>
                                      </p:cBhvr>
                                    </p:animEffect>
                                  </p:childTnLst>
                                </p:cTn>
                              </p:par>
                              <p:par>
                                <p:cTn id="138" presetID="50" presetClass="entr" presetSubtype="0" decel="100000" fill="hold" nodeType="withEffect">
                                  <p:stCondLst>
                                    <p:cond delay="3250"/>
                                  </p:stCondLst>
                                  <p:childTnLst>
                                    <p:set>
                                      <p:cBhvr>
                                        <p:cTn id="139" dur="1" fill="hold">
                                          <p:stCondLst>
                                            <p:cond delay="0"/>
                                          </p:stCondLst>
                                        </p:cTn>
                                        <p:tgtEl>
                                          <p:spTgt spid="30"/>
                                        </p:tgtEl>
                                        <p:attrNameLst>
                                          <p:attrName>style.visibility</p:attrName>
                                        </p:attrNameLst>
                                      </p:cBhvr>
                                      <p:to>
                                        <p:strVal val="visible"/>
                                      </p:to>
                                    </p:set>
                                    <p:anim calcmode="lin" valueType="num">
                                      <p:cBhvr>
                                        <p:cTn id="140" dur="2000" fill="hold"/>
                                        <p:tgtEl>
                                          <p:spTgt spid="30"/>
                                        </p:tgtEl>
                                        <p:attrNameLst>
                                          <p:attrName>ppt_w</p:attrName>
                                        </p:attrNameLst>
                                      </p:cBhvr>
                                      <p:tavLst>
                                        <p:tav tm="0">
                                          <p:val>
                                            <p:strVal val="#ppt_w+.3"/>
                                          </p:val>
                                        </p:tav>
                                        <p:tav tm="100000">
                                          <p:val>
                                            <p:strVal val="#ppt_w"/>
                                          </p:val>
                                        </p:tav>
                                      </p:tavLst>
                                    </p:anim>
                                    <p:anim calcmode="lin" valueType="num">
                                      <p:cBhvr>
                                        <p:cTn id="141" dur="2000" fill="hold"/>
                                        <p:tgtEl>
                                          <p:spTgt spid="30"/>
                                        </p:tgtEl>
                                        <p:attrNameLst>
                                          <p:attrName>ppt_h</p:attrName>
                                        </p:attrNameLst>
                                      </p:cBhvr>
                                      <p:tavLst>
                                        <p:tav tm="0">
                                          <p:val>
                                            <p:strVal val="#ppt_h"/>
                                          </p:val>
                                        </p:tav>
                                        <p:tav tm="100000">
                                          <p:val>
                                            <p:strVal val="#ppt_h"/>
                                          </p:val>
                                        </p:tav>
                                      </p:tavLst>
                                    </p:anim>
                                    <p:animEffect transition="in" filter="fade">
                                      <p:cBhvr>
                                        <p:cTn id="142" dur="2000"/>
                                        <p:tgtEl>
                                          <p:spTgt spid="30"/>
                                        </p:tgtEl>
                                      </p:cBhvr>
                                    </p:animEffect>
                                  </p:childTnLst>
                                </p:cTn>
                              </p:par>
                              <p:par>
                                <p:cTn id="143" presetID="22" presetClass="entr" presetSubtype="8" fill="hold" nodeType="withEffect">
                                  <p:stCondLst>
                                    <p:cond delay="5000"/>
                                  </p:stCondLst>
                                  <p:childTnLst>
                                    <p:set>
                                      <p:cBhvr>
                                        <p:cTn id="144" dur="1" fill="hold">
                                          <p:stCondLst>
                                            <p:cond delay="0"/>
                                          </p:stCondLst>
                                        </p:cTn>
                                        <p:tgtEl>
                                          <p:spTgt spid="11"/>
                                        </p:tgtEl>
                                        <p:attrNameLst>
                                          <p:attrName>style.visibility</p:attrName>
                                        </p:attrNameLst>
                                      </p:cBhvr>
                                      <p:to>
                                        <p:strVal val="visible"/>
                                      </p:to>
                                    </p:set>
                                    <p:animEffect transition="in" filter="wipe(left)">
                                      <p:cBhvr>
                                        <p:cTn id="145" dur="500"/>
                                        <p:tgtEl>
                                          <p:spTgt spid="11"/>
                                        </p:tgtEl>
                                      </p:cBhvr>
                                    </p:animEffect>
                                  </p:childTnLst>
                                </p:cTn>
                              </p:par>
                              <p:par>
                                <p:cTn id="146" presetID="6" presetClass="entr" presetSubtype="32" fill="hold" nodeType="withEffect">
                                  <p:stCondLst>
                                    <p:cond delay="5250"/>
                                  </p:stCondLst>
                                  <p:childTnLst>
                                    <p:set>
                                      <p:cBhvr>
                                        <p:cTn id="147" dur="1" fill="hold">
                                          <p:stCondLst>
                                            <p:cond delay="0"/>
                                          </p:stCondLst>
                                        </p:cTn>
                                        <p:tgtEl>
                                          <p:spTgt spid="15"/>
                                        </p:tgtEl>
                                        <p:attrNameLst>
                                          <p:attrName>style.visibility</p:attrName>
                                        </p:attrNameLst>
                                      </p:cBhvr>
                                      <p:to>
                                        <p:strVal val="visible"/>
                                      </p:to>
                                    </p:set>
                                    <p:animEffect transition="in" filter="circle(out)">
                                      <p:cBhvr>
                                        <p:cTn id="148" dur="2000"/>
                                        <p:tgtEl>
                                          <p:spTgt spid="15"/>
                                        </p:tgtEl>
                                      </p:cBhvr>
                                    </p:animEffect>
                                  </p:childTnLst>
                                </p:cTn>
                              </p:par>
                              <p:par>
                                <p:cTn id="149" presetID="50" presetClass="entr" presetSubtype="0" decel="100000" fill="hold" nodeType="withEffect">
                                  <p:stCondLst>
                                    <p:cond delay="5250"/>
                                  </p:stCondLst>
                                  <p:childTnLst>
                                    <p:set>
                                      <p:cBhvr>
                                        <p:cTn id="150" dur="1" fill="hold">
                                          <p:stCondLst>
                                            <p:cond delay="0"/>
                                          </p:stCondLst>
                                        </p:cTn>
                                        <p:tgtEl>
                                          <p:spTgt spid="15"/>
                                        </p:tgtEl>
                                        <p:attrNameLst>
                                          <p:attrName>style.visibility</p:attrName>
                                        </p:attrNameLst>
                                      </p:cBhvr>
                                      <p:to>
                                        <p:strVal val="visible"/>
                                      </p:to>
                                    </p:set>
                                    <p:anim calcmode="lin" valueType="num">
                                      <p:cBhvr>
                                        <p:cTn id="151" dur="2000" fill="hold"/>
                                        <p:tgtEl>
                                          <p:spTgt spid="15"/>
                                        </p:tgtEl>
                                        <p:attrNameLst>
                                          <p:attrName>ppt_w</p:attrName>
                                        </p:attrNameLst>
                                      </p:cBhvr>
                                      <p:tavLst>
                                        <p:tav tm="0">
                                          <p:val>
                                            <p:strVal val="#ppt_w+.3"/>
                                          </p:val>
                                        </p:tav>
                                        <p:tav tm="100000">
                                          <p:val>
                                            <p:strVal val="#ppt_w"/>
                                          </p:val>
                                        </p:tav>
                                      </p:tavLst>
                                    </p:anim>
                                    <p:anim calcmode="lin" valueType="num">
                                      <p:cBhvr>
                                        <p:cTn id="152" dur="2000" fill="hold"/>
                                        <p:tgtEl>
                                          <p:spTgt spid="15"/>
                                        </p:tgtEl>
                                        <p:attrNameLst>
                                          <p:attrName>ppt_h</p:attrName>
                                        </p:attrNameLst>
                                      </p:cBhvr>
                                      <p:tavLst>
                                        <p:tav tm="0">
                                          <p:val>
                                            <p:strVal val="#ppt_h"/>
                                          </p:val>
                                        </p:tav>
                                        <p:tav tm="100000">
                                          <p:val>
                                            <p:strVal val="#ppt_h"/>
                                          </p:val>
                                        </p:tav>
                                      </p:tavLst>
                                    </p:anim>
                                    <p:animEffect transition="in" filter="fade">
                                      <p:cBhvr>
                                        <p:cTn id="153" dur="2000"/>
                                        <p:tgtEl>
                                          <p:spTgt spid="15"/>
                                        </p:tgtEl>
                                      </p:cBhvr>
                                    </p:animEffect>
                                  </p:childTnLst>
                                </p:cTn>
                              </p:par>
                              <p:par>
                                <p:cTn id="154" presetID="22" presetClass="entr" presetSubtype="8" fill="hold" nodeType="withEffect">
                                  <p:stCondLst>
                                    <p:cond delay="5250"/>
                                  </p:stCondLst>
                                  <p:childTnLst>
                                    <p:set>
                                      <p:cBhvr>
                                        <p:cTn id="155" dur="1" fill="hold">
                                          <p:stCondLst>
                                            <p:cond delay="0"/>
                                          </p:stCondLst>
                                        </p:cTn>
                                        <p:tgtEl>
                                          <p:spTgt spid="12"/>
                                        </p:tgtEl>
                                        <p:attrNameLst>
                                          <p:attrName>style.visibility</p:attrName>
                                        </p:attrNameLst>
                                      </p:cBhvr>
                                      <p:to>
                                        <p:strVal val="visible"/>
                                      </p:to>
                                    </p:set>
                                    <p:animEffect transition="in" filter="wipe(left)">
                                      <p:cBhvr>
                                        <p:cTn id="156" dur="500"/>
                                        <p:tgtEl>
                                          <p:spTgt spid="12"/>
                                        </p:tgtEl>
                                      </p:cBhvr>
                                    </p:animEffect>
                                  </p:childTnLst>
                                </p:cTn>
                              </p:par>
                              <p:par>
                                <p:cTn id="157" presetID="6" presetClass="entr" presetSubtype="32" fill="hold" nodeType="withEffect">
                                  <p:stCondLst>
                                    <p:cond delay="5750"/>
                                  </p:stCondLst>
                                  <p:childTnLst>
                                    <p:set>
                                      <p:cBhvr>
                                        <p:cTn id="158" dur="1" fill="hold">
                                          <p:stCondLst>
                                            <p:cond delay="0"/>
                                          </p:stCondLst>
                                        </p:cTn>
                                        <p:tgtEl>
                                          <p:spTgt spid="18"/>
                                        </p:tgtEl>
                                        <p:attrNameLst>
                                          <p:attrName>style.visibility</p:attrName>
                                        </p:attrNameLst>
                                      </p:cBhvr>
                                      <p:to>
                                        <p:strVal val="visible"/>
                                      </p:to>
                                    </p:set>
                                    <p:animEffect transition="in" filter="circle(out)">
                                      <p:cBhvr>
                                        <p:cTn id="159" dur="2000"/>
                                        <p:tgtEl>
                                          <p:spTgt spid="18"/>
                                        </p:tgtEl>
                                      </p:cBhvr>
                                    </p:animEffect>
                                  </p:childTnLst>
                                </p:cTn>
                              </p:par>
                              <p:par>
                                <p:cTn id="160" presetID="50" presetClass="entr" presetSubtype="0" decel="100000" fill="hold" nodeType="withEffect">
                                  <p:stCondLst>
                                    <p:cond delay="5750"/>
                                  </p:stCondLst>
                                  <p:childTnLst>
                                    <p:set>
                                      <p:cBhvr>
                                        <p:cTn id="161" dur="1" fill="hold">
                                          <p:stCondLst>
                                            <p:cond delay="0"/>
                                          </p:stCondLst>
                                        </p:cTn>
                                        <p:tgtEl>
                                          <p:spTgt spid="18"/>
                                        </p:tgtEl>
                                        <p:attrNameLst>
                                          <p:attrName>style.visibility</p:attrName>
                                        </p:attrNameLst>
                                      </p:cBhvr>
                                      <p:to>
                                        <p:strVal val="visible"/>
                                      </p:to>
                                    </p:set>
                                    <p:anim calcmode="lin" valueType="num">
                                      <p:cBhvr>
                                        <p:cTn id="162" dur="2000" fill="hold"/>
                                        <p:tgtEl>
                                          <p:spTgt spid="18"/>
                                        </p:tgtEl>
                                        <p:attrNameLst>
                                          <p:attrName>ppt_w</p:attrName>
                                        </p:attrNameLst>
                                      </p:cBhvr>
                                      <p:tavLst>
                                        <p:tav tm="0">
                                          <p:val>
                                            <p:strVal val="#ppt_w+.3"/>
                                          </p:val>
                                        </p:tav>
                                        <p:tav tm="100000">
                                          <p:val>
                                            <p:strVal val="#ppt_w"/>
                                          </p:val>
                                        </p:tav>
                                      </p:tavLst>
                                    </p:anim>
                                    <p:anim calcmode="lin" valueType="num">
                                      <p:cBhvr>
                                        <p:cTn id="163" dur="2000" fill="hold"/>
                                        <p:tgtEl>
                                          <p:spTgt spid="18"/>
                                        </p:tgtEl>
                                        <p:attrNameLst>
                                          <p:attrName>ppt_h</p:attrName>
                                        </p:attrNameLst>
                                      </p:cBhvr>
                                      <p:tavLst>
                                        <p:tav tm="0">
                                          <p:val>
                                            <p:strVal val="#ppt_h"/>
                                          </p:val>
                                        </p:tav>
                                        <p:tav tm="100000">
                                          <p:val>
                                            <p:strVal val="#ppt_h"/>
                                          </p:val>
                                        </p:tav>
                                      </p:tavLst>
                                    </p:anim>
                                    <p:animEffect transition="in" filter="fade">
                                      <p:cBhvr>
                                        <p:cTn id="164" dur="2000"/>
                                        <p:tgtEl>
                                          <p:spTgt spid="18"/>
                                        </p:tgtEl>
                                      </p:cBhvr>
                                    </p:animEffect>
                                  </p:childTnLst>
                                </p:cTn>
                              </p:par>
                              <p:par>
                                <p:cTn id="165" presetID="22" presetClass="entr" presetSubtype="8" fill="hold" nodeType="withEffect">
                                  <p:stCondLst>
                                    <p:cond delay="5500"/>
                                  </p:stCondLst>
                                  <p:childTnLst>
                                    <p:set>
                                      <p:cBhvr>
                                        <p:cTn id="166" dur="1" fill="hold">
                                          <p:stCondLst>
                                            <p:cond delay="0"/>
                                          </p:stCondLst>
                                        </p:cTn>
                                        <p:tgtEl>
                                          <p:spTgt spid="13"/>
                                        </p:tgtEl>
                                        <p:attrNameLst>
                                          <p:attrName>style.visibility</p:attrName>
                                        </p:attrNameLst>
                                      </p:cBhvr>
                                      <p:to>
                                        <p:strVal val="visible"/>
                                      </p:to>
                                    </p:set>
                                    <p:animEffect transition="in" filter="wipe(left)">
                                      <p:cBhvr>
                                        <p:cTn id="167" dur="500"/>
                                        <p:tgtEl>
                                          <p:spTgt spid="13"/>
                                        </p:tgtEl>
                                      </p:cBhvr>
                                    </p:animEffect>
                                  </p:childTnLst>
                                </p:cTn>
                              </p:par>
                              <p:par>
                                <p:cTn id="168" presetID="6" presetClass="entr" presetSubtype="32" fill="hold" nodeType="withEffect">
                                  <p:stCondLst>
                                    <p:cond delay="6000"/>
                                  </p:stCondLst>
                                  <p:childTnLst>
                                    <p:set>
                                      <p:cBhvr>
                                        <p:cTn id="169" dur="1" fill="hold">
                                          <p:stCondLst>
                                            <p:cond delay="0"/>
                                          </p:stCondLst>
                                        </p:cTn>
                                        <p:tgtEl>
                                          <p:spTgt spid="21"/>
                                        </p:tgtEl>
                                        <p:attrNameLst>
                                          <p:attrName>style.visibility</p:attrName>
                                        </p:attrNameLst>
                                      </p:cBhvr>
                                      <p:to>
                                        <p:strVal val="visible"/>
                                      </p:to>
                                    </p:set>
                                    <p:animEffect transition="in" filter="circle(out)">
                                      <p:cBhvr>
                                        <p:cTn id="170" dur="2000"/>
                                        <p:tgtEl>
                                          <p:spTgt spid="21"/>
                                        </p:tgtEl>
                                      </p:cBhvr>
                                    </p:animEffect>
                                  </p:childTnLst>
                                </p:cTn>
                              </p:par>
                              <p:par>
                                <p:cTn id="171" presetID="50" presetClass="entr" presetSubtype="0" decel="100000" fill="hold" nodeType="withEffect">
                                  <p:stCondLst>
                                    <p:cond delay="6000"/>
                                  </p:stCondLst>
                                  <p:childTnLst>
                                    <p:set>
                                      <p:cBhvr>
                                        <p:cTn id="172" dur="1" fill="hold">
                                          <p:stCondLst>
                                            <p:cond delay="0"/>
                                          </p:stCondLst>
                                        </p:cTn>
                                        <p:tgtEl>
                                          <p:spTgt spid="21"/>
                                        </p:tgtEl>
                                        <p:attrNameLst>
                                          <p:attrName>style.visibility</p:attrName>
                                        </p:attrNameLst>
                                      </p:cBhvr>
                                      <p:to>
                                        <p:strVal val="visible"/>
                                      </p:to>
                                    </p:set>
                                    <p:anim calcmode="lin" valueType="num">
                                      <p:cBhvr>
                                        <p:cTn id="173" dur="2000" fill="hold"/>
                                        <p:tgtEl>
                                          <p:spTgt spid="21"/>
                                        </p:tgtEl>
                                        <p:attrNameLst>
                                          <p:attrName>ppt_w</p:attrName>
                                        </p:attrNameLst>
                                      </p:cBhvr>
                                      <p:tavLst>
                                        <p:tav tm="0">
                                          <p:val>
                                            <p:strVal val="#ppt_w+.3"/>
                                          </p:val>
                                        </p:tav>
                                        <p:tav tm="100000">
                                          <p:val>
                                            <p:strVal val="#ppt_w"/>
                                          </p:val>
                                        </p:tav>
                                      </p:tavLst>
                                    </p:anim>
                                    <p:anim calcmode="lin" valueType="num">
                                      <p:cBhvr>
                                        <p:cTn id="174" dur="2000" fill="hold"/>
                                        <p:tgtEl>
                                          <p:spTgt spid="21"/>
                                        </p:tgtEl>
                                        <p:attrNameLst>
                                          <p:attrName>ppt_h</p:attrName>
                                        </p:attrNameLst>
                                      </p:cBhvr>
                                      <p:tavLst>
                                        <p:tav tm="0">
                                          <p:val>
                                            <p:strVal val="#ppt_h"/>
                                          </p:val>
                                        </p:tav>
                                        <p:tav tm="100000">
                                          <p:val>
                                            <p:strVal val="#ppt_h"/>
                                          </p:val>
                                        </p:tav>
                                      </p:tavLst>
                                    </p:anim>
                                    <p:animEffect transition="in" filter="fade">
                                      <p:cBhvr>
                                        <p:cTn id="175" dur="2000"/>
                                        <p:tgtEl>
                                          <p:spTgt spid="21"/>
                                        </p:tgtEl>
                                      </p:cBhvr>
                                    </p:animEffect>
                                  </p:childTnLst>
                                </p:cTn>
                              </p:par>
                              <p:par>
                                <p:cTn id="176" presetID="53" presetClass="entr" presetSubtype="16" fill="hold" grpId="0" nodeType="withEffect">
                                  <p:stCondLst>
                                    <p:cond delay="6000"/>
                                  </p:stCondLst>
                                  <p:childTnLst>
                                    <p:set>
                                      <p:cBhvr>
                                        <p:cTn id="177" dur="1" fill="hold">
                                          <p:stCondLst>
                                            <p:cond delay="0"/>
                                          </p:stCondLst>
                                        </p:cTn>
                                        <p:tgtEl>
                                          <p:spTgt spid="36"/>
                                        </p:tgtEl>
                                        <p:attrNameLst>
                                          <p:attrName>style.visibility</p:attrName>
                                        </p:attrNameLst>
                                      </p:cBhvr>
                                      <p:to>
                                        <p:strVal val="visible"/>
                                      </p:to>
                                    </p:set>
                                    <p:anim calcmode="lin" valueType="num">
                                      <p:cBhvr>
                                        <p:cTn id="178" dur="1500" fill="hold"/>
                                        <p:tgtEl>
                                          <p:spTgt spid="36"/>
                                        </p:tgtEl>
                                        <p:attrNameLst>
                                          <p:attrName>ppt_w</p:attrName>
                                        </p:attrNameLst>
                                      </p:cBhvr>
                                      <p:tavLst>
                                        <p:tav tm="0">
                                          <p:val>
                                            <p:fltVal val="0"/>
                                          </p:val>
                                        </p:tav>
                                        <p:tav tm="100000">
                                          <p:val>
                                            <p:strVal val="#ppt_w"/>
                                          </p:val>
                                        </p:tav>
                                      </p:tavLst>
                                    </p:anim>
                                    <p:anim calcmode="lin" valueType="num">
                                      <p:cBhvr>
                                        <p:cTn id="179" dur="1500" fill="hold"/>
                                        <p:tgtEl>
                                          <p:spTgt spid="36"/>
                                        </p:tgtEl>
                                        <p:attrNameLst>
                                          <p:attrName>ppt_h</p:attrName>
                                        </p:attrNameLst>
                                      </p:cBhvr>
                                      <p:tavLst>
                                        <p:tav tm="0">
                                          <p:val>
                                            <p:fltVal val="0"/>
                                          </p:val>
                                        </p:tav>
                                        <p:tav tm="100000">
                                          <p:val>
                                            <p:strVal val="#ppt_h"/>
                                          </p:val>
                                        </p:tav>
                                      </p:tavLst>
                                    </p:anim>
                                    <p:animEffect transition="in" filter="fade">
                                      <p:cBhvr>
                                        <p:cTn id="180" dur="1500"/>
                                        <p:tgtEl>
                                          <p:spTgt spid="36"/>
                                        </p:tgtEl>
                                      </p:cBhvr>
                                    </p:animEffect>
                                  </p:childTnLst>
                                </p:cTn>
                              </p:par>
                              <p:par>
                                <p:cTn id="181" presetID="53" presetClass="entr" presetSubtype="16" fill="hold" grpId="0" nodeType="withEffect">
                                  <p:stCondLst>
                                    <p:cond delay="6000"/>
                                  </p:stCondLst>
                                  <p:childTnLst>
                                    <p:set>
                                      <p:cBhvr>
                                        <p:cTn id="182" dur="1" fill="hold">
                                          <p:stCondLst>
                                            <p:cond delay="0"/>
                                          </p:stCondLst>
                                        </p:cTn>
                                        <p:tgtEl>
                                          <p:spTgt spid="37"/>
                                        </p:tgtEl>
                                        <p:attrNameLst>
                                          <p:attrName>style.visibility</p:attrName>
                                        </p:attrNameLst>
                                      </p:cBhvr>
                                      <p:to>
                                        <p:strVal val="visible"/>
                                      </p:to>
                                    </p:set>
                                    <p:anim calcmode="lin" valueType="num">
                                      <p:cBhvr>
                                        <p:cTn id="183" dur="1500" fill="hold"/>
                                        <p:tgtEl>
                                          <p:spTgt spid="37"/>
                                        </p:tgtEl>
                                        <p:attrNameLst>
                                          <p:attrName>ppt_w</p:attrName>
                                        </p:attrNameLst>
                                      </p:cBhvr>
                                      <p:tavLst>
                                        <p:tav tm="0">
                                          <p:val>
                                            <p:fltVal val="0"/>
                                          </p:val>
                                        </p:tav>
                                        <p:tav tm="100000">
                                          <p:val>
                                            <p:strVal val="#ppt_w"/>
                                          </p:val>
                                        </p:tav>
                                      </p:tavLst>
                                    </p:anim>
                                    <p:anim calcmode="lin" valueType="num">
                                      <p:cBhvr>
                                        <p:cTn id="184" dur="1500" fill="hold"/>
                                        <p:tgtEl>
                                          <p:spTgt spid="37"/>
                                        </p:tgtEl>
                                        <p:attrNameLst>
                                          <p:attrName>ppt_h</p:attrName>
                                        </p:attrNameLst>
                                      </p:cBhvr>
                                      <p:tavLst>
                                        <p:tav tm="0">
                                          <p:val>
                                            <p:fltVal val="0"/>
                                          </p:val>
                                        </p:tav>
                                        <p:tav tm="100000">
                                          <p:val>
                                            <p:strVal val="#ppt_h"/>
                                          </p:val>
                                        </p:tav>
                                      </p:tavLst>
                                    </p:anim>
                                    <p:animEffect transition="in" filter="fade">
                                      <p:cBhvr>
                                        <p:cTn id="185" dur="1500"/>
                                        <p:tgtEl>
                                          <p:spTgt spid="37"/>
                                        </p:tgtEl>
                                      </p:cBhvr>
                                    </p:animEffect>
                                  </p:childTnLst>
                                </p:cTn>
                              </p:par>
                              <p:par>
                                <p:cTn id="186" presetID="53" presetClass="entr" presetSubtype="16" fill="hold" grpId="0" nodeType="withEffect">
                                  <p:stCondLst>
                                    <p:cond delay="6000"/>
                                  </p:stCondLst>
                                  <p:childTnLst>
                                    <p:set>
                                      <p:cBhvr>
                                        <p:cTn id="187" dur="1" fill="hold">
                                          <p:stCondLst>
                                            <p:cond delay="0"/>
                                          </p:stCondLst>
                                        </p:cTn>
                                        <p:tgtEl>
                                          <p:spTgt spid="38"/>
                                        </p:tgtEl>
                                        <p:attrNameLst>
                                          <p:attrName>style.visibility</p:attrName>
                                        </p:attrNameLst>
                                      </p:cBhvr>
                                      <p:to>
                                        <p:strVal val="visible"/>
                                      </p:to>
                                    </p:set>
                                    <p:anim calcmode="lin" valueType="num">
                                      <p:cBhvr>
                                        <p:cTn id="188" dur="1500" fill="hold"/>
                                        <p:tgtEl>
                                          <p:spTgt spid="38"/>
                                        </p:tgtEl>
                                        <p:attrNameLst>
                                          <p:attrName>ppt_w</p:attrName>
                                        </p:attrNameLst>
                                      </p:cBhvr>
                                      <p:tavLst>
                                        <p:tav tm="0">
                                          <p:val>
                                            <p:fltVal val="0"/>
                                          </p:val>
                                        </p:tav>
                                        <p:tav tm="100000">
                                          <p:val>
                                            <p:strVal val="#ppt_w"/>
                                          </p:val>
                                        </p:tav>
                                      </p:tavLst>
                                    </p:anim>
                                    <p:anim calcmode="lin" valueType="num">
                                      <p:cBhvr>
                                        <p:cTn id="189" dur="1500" fill="hold"/>
                                        <p:tgtEl>
                                          <p:spTgt spid="38"/>
                                        </p:tgtEl>
                                        <p:attrNameLst>
                                          <p:attrName>ppt_h</p:attrName>
                                        </p:attrNameLst>
                                      </p:cBhvr>
                                      <p:tavLst>
                                        <p:tav tm="0">
                                          <p:val>
                                            <p:fltVal val="0"/>
                                          </p:val>
                                        </p:tav>
                                        <p:tav tm="100000">
                                          <p:val>
                                            <p:strVal val="#ppt_h"/>
                                          </p:val>
                                        </p:tav>
                                      </p:tavLst>
                                    </p:anim>
                                    <p:animEffect transition="in" filter="fade">
                                      <p:cBhvr>
                                        <p:cTn id="190" dur="1500"/>
                                        <p:tgtEl>
                                          <p:spTgt spid="38"/>
                                        </p:tgtEl>
                                      </p:cBhvr>
                                    </p:animEffect>
                                  </p:childTnLst>
                                </p:cTn>
                              </p:par>
                              <p:par>
                                <p:cTn id="191" presetID="9" presetClass="exit" presetSubtype="0" fill="hold" grpId="1" nodeType="withEffect">
                                  <p:stCondLst>
                                    <p:cond delay="0"/>
                                  </p:stCondLst>
                                  <p:childTnLst>
                                    <p:animEffect transition="out" filter="dissolve">
                                      <p:cBhvr>
                                        <p:cTn id="192" dur="1000"/>
                                        <p:tgtEl>
                                          <p:spTgt spid="36"/>
                                        </p:tgtEl>
                                      </p:cBhvr>
                                    </p:animEffect>
                                    <p:set>
                                      <p:cBhvr>
                                        <p:cTn id="193" dur="1" fill="hold">
                                          <p:stCondLst>
                                            <p:cond delay="999"/>
                                          </p:stCondLst>
                                        </p:cTn>
                                        <p:tgtEl>
                                          <p:spTgt spid="36"/>
                                        </p:tgtEl>
                                        <p:attrNameLst>
                                          <p:attrName>style.visibility</p:attrName>
                                        </p:attrNameLst>
                                      </p:cBhvr>
                                      <p:to>
                                        <p:strVal val="hidden"/>
                                      </p:to>
                                    </p:set>
                                  </p:childTnLst>
                                </p:cTn>
                              </p:par>
                              <p:par>
                                <p:cTn id="194" presetID="9" presetClass="exit" presetSubtype="0" fill="hold" grpId="1" nodeType="withEffect">
                                  <p:stCondLst>
                                    <p:cond delay="0"/>
                                  </p:stCondLst>
                                  <p:childTnLst>
                                    <p:animEffect transition="out" filter="dissolve">
                                      <p:cBhvr>
                                        <p:cTn id="195" dur="1000"/>
                                        <p:tgtEl>
                                          <p:spTgt spid="37"/>
                                        </p:tgtEl>
                                      </p:cBhvr>
                                    </p:animEffect>
                                    <p:set>
                                      <p:cBhvr>
                                        <p:cTn id="196" dur="1" fill="hold">
                                          <p:stCondLst>
                                            <p:cond delay="999"/>
                                          </p:stCondLst>
                                        </p:cTn>
                                        <p:tgtEl>
                                          <p:spTgt spid="37"/>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9" presetClass="exit" presetSubtype="0" fill="hold" grpId="2" nodeType="clickEffect">
                                  <p:stCondLst>
                                    <p:cond delay="0"/>
                                  </p:stCondLst>
                                  <p:childTnLst>
                                    <p:animEffect transition="out" filter="dissolve">
                                      <p:cBhvr>
                                        <p:cTn id="200" dur="1000"/>
                                        <p:tgtEl>
                                          <p:spTgt spid="3"/>
                                        </p:tgtEl>
                                      </p:cBhvr>
                                    </p:animEffect>
                                    <p:set>
                                      <p:cBhvr>
                                        <p:cTn id="201" dur="1" fill="hold">
                                          <p:stCondLst>
                                            <p:cond delay="999"/>
                                          </p:stCondLst>
                                        </p:cTn>
                                        <p:tgtEl>
                                          <p:spTgt spid="3"/>
                                        </p:tgtEl>
                                        <p:attrNameLst>
                                          <p:attrName>style.visibility</p:attrName>
                                        </p:attrNameLst>
                                      </p:cBhvr>
                                      <p:to>
                                        <p:strVal val="hidden"/>
                                      </p:to>
                                    </p:set>
                                  </p:childTnLst>
                                </p:cTn>
                              </p:par>
                              <p:par>
                                <p:cTn id="202" presetID="35" presetClass="path" presetSubtype="0" accel="50000" decel="50000" fill="hold" grpId="1" nodeType="withEffect">
                                  <p:stCondLst>
                                    <p:cond delay="0"/>
                                  </p:stCondLst>
                                  <p:childTnLst>
                                    <p:animMotion origin="layout" path="M -2.70833E-6 4.81481E-6 L -0.0539 4.81481E-6 " pathEditMode="relative" rAng="0" ptsTypes="AA">
                                      <p:cBhvr>
                                        <p:cTn id="203" dur="2000" fill="hold"/>
                                        <p:tgtEl>
                                          <p:spTgt spid="8"/>
                                        </p:tgtEl>
                                        <p:attrNameLst>
                                          <p:attrName>ppt_x</p:attrName>
                                          <p:attrName>ppt_y</p:attrName>
                                        </p:attrNameLst>
                                      </p:cBhvr>
                                      <p:rCtr x="-2695" y="0"/>
                                    </p:animMotion>
                                  </p:childTnLst>
                                </p:cTn>
                              </p:par>
                              <p:par>
                                <p:cTn id="204" presetID="35" presetClass="path" presetSubtype="0" accel="50000" decel="50000" fill="hold" grpId="1" nodeType="withEffect">
                                  <p:stCondLst>
                                    <p:cond delay="0"/>
                                  </p:stCondLst>
                                  <p:childTnLst>
                                    <p:animMotion origin="layout" path="M -1.875E-6 -2.22222E-6 L 0.07175 -0.00046 " pathEditMode="relative" rAng="0" ptsTypes="AA">
                                      <p:cBhvr>
                                        <p:cTn id="205" dur="2000" fill="hold"/>
                                        <p:tgtEl>
                                          <p:spTgt spid="9"/>
                                        </p:tgtEl>
                                        <p:attrNameLst>
                                          <p:attrName>ppt_x</p:attrName>
                                          <p:attrName>ppt_y</p:attrName>
                                        </p:attrNameLst>
                                      </p:cBhvr>
                                      <p:rCtr x="3581" y="-23"/>
                                    </p:animMotion>
                                  </p:childTnLst>
                                </p:cTn>
                              </p:par>
                              <p:par>
                                <p:cTn id="206" presetID="53" presetClass="exit" presetSubtype="32" fill="hold" grpId="2" nodeType="withEffect">
                                  <p:stCondLst>
                                    <p:cond delay="0"/>
                                  </p:stCondLst>
                                  <p:childTnLst>
                                    <p:anim calcmode="lin" valueType="num">
                                      <p:cBhvr>
                                        <p:cTn id="207" dur="500"/>
                                        <p:tgtEl>
                                          <p:spTgt spid="36"/>
                                        </p:tgtEl>
                                        <p:attrNameLst>
                                          <p:attrName>ppt_w</p:attrName>
                                        </p:attrNameLst>
                                      </p:cBhvr>
                                      <p:tavLst>
                                        <p:tav tm="0">
                                          <p:val>
                                            <p:strVal val="ppt_w"/>
                                          </p:val>
                                        </p:tav>
                                        <p:tav tm="100000">
                                          <p:val>
                                            <p:fltVal val="0"/>
                                          </p:val>
                                        </p:tav>
                                      </p:tavLst>
                                    </p:anim>
                                    <p:anim calcmode="lin" valueType="num">
                                      <p:cBhvr>
                                        <p:cTn id="208" dur="500"/>
                                        <p:tgtEl>
                                          <p:spTgt spid="36"/>
                                        </p:tgtEl>
                                        <p:attrNameLst>
                                          <p:attrName>ppt_h</p:attrName>
                                        </p:attrNameLst>
                                      </p:cBhvr>
                                      <p:tavLst>
                                        <p:tav tm="0">
                                          <p:val>
                                            <p:strVal val="ppt_h"/>
                                          </p:val>
                                        </p:tav>
                                        <p:tav tm="100000">
                                          <p:val>
                                            <p:fltVal val="0"/>
                                          </p:val>
                                        </p:tav>
                                      </p:tavLst>
                                    </p:anim>
                                    <p:animEffect transition="out" filter="fade">
                                      <p:cBhvr>
                                        <p:cTn id="209" dur="500"/>
                                        <p:tgtEl>
                                          <p:spTgt spid="36"/>
                                        </p:tgtEl>
                                      </p:cBhvr>
                                    </p:animEffect>
                                    <p:set>
                                      <p:cBhvr>
                                        <p:cTn id="210" dur="1" fill="hold">
                                          <p:stCondLst>
                                            <p:cond delay="499"/>
                                          </p:stCondLst>
                                        </p:cTn>
                                        <p:tgtEl>
                                          <p:spTgt spid="36"/>
                                        </p:tgtEl>
                                        <p:attrNameLst>
                                          <p:attrName>style.visibility</p:attrName>
                                        </p:attrNameLst>
                                      </p:cBhvr>
                                      <p:to>
                                        <p:strVal val="hidden"/>
                                      </p:to>
                                    </p:set>
                                  </p:childTnLst>
                                </p:cTn>
                              </p:par>
                              <p:par>
                                <p:cTn id="211" presetID="53" presetClass="exit" presetSubtype="32" fill="hold" grpId="2" nodeType="withEffect">
                                  <p:stCondLst>
                                    <p:cond delay="0"/>
                                  </p:stCondLst>
                                  <p:childTnLst>
                                    <p:anim calcmode="lin" valueType="num">
                                      <p:cBhvr>
                                        <p:cTn id="212" dur="500"/>
                                        <p:tgtEl>
                                          <p:spTgt spid="37"/>
                                        </p:tgtEl>
                                        <p:attrNameLst>
                                          <p:attrName>ppt_w</p:attrName>
                                        </p:attrNameLst>
                                      </p:cBhvr>
                                      <p:tavLst>
                                        <p:tav tm="0">
                                          <p:val>
                                            <p:strVal val="ppt_w"/>
                                          </p:val>
                                        </p:tav>
                                        <p:tav tm="100000">
                                          <p:val>
                                            <p:fltVal val="0"/>
                                          </p:val>
                                        </p:tav>
                                      </p:tavLst>
                                    </p:anim>
                                    <p:anim calcmode="lin" valueType="num">
                                      <p:cBhvr>
                                        <p:cTn id="213" dur="500"/>
                                        <p:tgtEl>
                                          <p:spTgt spid="37"/>
                                        </p:tgtEl>
                                        <p:attrNameLst>
                                          <p:attrName>ppt_h</p:attrName>
                                        </p:attrNameLst>
                                      </p:cBhvr>
                                      <p:tavLst>
                                        <p:tav tm="0">
                                          <p:val>
                                            <p:strVal val="ppt_h"/>
                                          </p:val>
                                        </p:tav>
                                        <p:tav tm="100000">
                                          <p:val>
                                            <p:fltVal val="0"/>
                                          </p:val>
                                        </p:tav>
                                      </p:tavLst>
                                    </p:anim>
                                    <p:animEffect transition="out" filter="fade">
                                      <p:cBhvr>
                                        <p:cTn id="214" dur="500"/>
                                        <p:tgtEl>
                                          <p:spTgt spid="37"/>
                                        </p:tgtEl>
                                      </p:cBhvr>
                                    </p:animEffect>
                                    <p:set>
                                      <p:cBhvr>
                                        <p:cTn id="215" dur="1" fill="hold">
                                          <p:stCondLst>
                                            <p:cond delay="499"/>
                                          </p:stCondLst>
                                        </p:cTn>
                                        <p:tgtEl>
                                          <p:spTgt spid="37"/>
                                        </p:tgtEl>
                                        <p:attrNameLst>
                                          <p:attrName>style.visibility</p:attrName>
                                        </p:attrNameLst>
                                      </p:cBhvr>
                                      <p:to>
                                        <p:strVal val="hidden"/>
                                      </p:to>
                                    </p:set>
                                  </p:childTnLst>
                                </p:cTn>
                              </p:par>
                              <p:par>
                                <p:cTn id="216" presetID="9" presetClass="exit" presetSubtype="0" fill="hold" grpId="1" nodeType="withEffect">
                                  <p:stCondLst>
                                    <p:cond delay="0"/>
                                  </p:stCondLst>
                                  <p:childTnLst>
                                    <p:animEffect transition="out" filter="dissolve">
                                      <p:cBhvr>
                                        <p:cTn id="217" dur="500"/>
                                        <p:tgtEl>
                                          <p:spTgt spid="38"/>
                                        </p:tgtEl>
                                      </p:cBhvr>
                                    </p:animEffect>
                                    <p:set>
                                      <p:cBhvr>
                                        <p:cTn id="218" dur="1" fill="hold">
                                          <p:stCondLst>
                                            <p:cond delay="499"/>
                                          </p:stCondLst>
                                        </p:cTn>
                                        <p:tgtEl>
                                          <p:spTgt spid="38"/>
                                        </p:tgtEl>
                                        <p:attrNameLst>
                                          <p:attrName>style.visibility</p:attrName>
                                        </p:attrNameLst>
                                      </p:cBhvr>
                                      <p:to>
                                        <p:strVal val="hidden"/>
                                      </p:to>
                                    </p:set>
                                  </p:childTnLst>
                                </p:cTn>
                              </p:par>
                              <p:par>
                                <p:cTn id="219" presetID="9" presetClass="exit" presetSubtype="0" fill="hold" nodeType="withEffect">
                                  <p:stCondLst>
                                    <p:cond delay="0"/>
                                  </p:stCondLst>
                                  <p:childTnLst>
                                    <p:animEffect transition="out" filter="dissolve">
                                      <p:cBhvr>
                                        <p:cTn id="220" dur="1000"/>
                                        <p:tgtEl>
                                          <p:spTgt spid="14"/>
                                        </p:tgtEl>
                                      </p:cBhvr>
                                    </p:animEffect>
                                    <p:set>
                                      <p:cBhvr>
                                        <p:cTn id="221" dur="1" fill="hold">
                                          <p:stCondLst>
                                            <p:cond delay="999"/>
                                          </p:stCondLst>
                                        </p:cTn>
                                        <p:tgtEl>
                                          <p:spTgt spid="14"/>
                                        </p:tgtEl>
                                        <p:attrNameLst>
                                          <p:attrName>style.visibility</p:attrName>
                                        </p:attrNameLst>
                                      </p:cBhvr>
                                      <p:to>
                                        <p:strVal val="hidden"/>
                                      </p:to>
                                    </p:set>
                                  </p:childTnLst>
                                </p:cTn>
                              </p:par>
                              <p:par>
                                <p:cTn id="222" presetID="6" presetClass="emph" presetSubtype="0" fill="hold" nodeType="withEffect">
                                  <p:stCondLst>
                                    <p:cond delay="0"/>
                                  </p:stCondLst>
                                  <p:childTnLst>
                                    <p:animScale>
                                      <p:cBhvr>
                                        <p:cTn id="223" dur="1000" fill="hold"/>
                                        <p:tgtEl>
                                          <p:spTgt spid="14"/>
                                        </p:tgtEl>
                                      </p:cBhvr>
                                      <p:by x="150000" y="150000"/>
                                    </p:animScale>
                                  </p:childTnLst>
                                </p:cTn>
                              </p:par>
                              <p:par>
                                <p:cTn id="224" presetID="9" presetClass="exit" presetSubtype="0" fill="hold" grpId="2" nodeType="withEffect">
                                  <p:stCondLst>
                                    <p:cond delay="0"/>
                                  </p:stCondLst>
                                  <p:childTnLst>
                                    <p:animEffect transition="out" filter="dissolve">
                                      <p:cBhvr>
                                        <p:cTn id="225" dur="1000"/>
                                        <p:tgtEl>
                                          <p:spTgt spid="2"/>
                                        </p:tgtEl>
                                      </p:cBhvr>
                                    </p:animEffect>
                                    <p:set>
                                      <p:cBhvr>
                                        <p:cTn id="226" dur="1" fill="hold">
                                          <p:stCondLst>
                                            <p:cond delay="999"/>
                                          </p:stCondLst>
                                        </p:cTn>
                                        <p:tgtEl>
                                          <p:spTgt spid="2"/>
                                        </p:tgtEl>
                                        <p:attrNameLst>
                                          <p:attrName>style.visibility</p:attrName>
                                        </p:attrNameLst>
                                      </p:cBhvr>
                                      <p:to>
                                        <p:strVal val="hidden"/>
                                      </p:to>
                                    </p:set>
                                  </p:childTnLst>
                                </p:cTn>
                              </p:par>
                              <p:par>
                                <p:cTn id="227" presetID="9" presetClass="exit" presetSubtype="0" fill="hold" grpId="2" nodeType="withEffect">
                                  <p:stCondLst>
                                    <p:cond delay="0"/>
                                  </p:stCondLst>
                                  <p:childTnLst>
                                    <p:animEffect transition="out" filter="dissolve">
                                      <p:cBhvr>
                                        <p:cTn id="228" dur="1000"/>
                                        <p:tgtEl>
                                          <p:spTgt spid="4"/>
                                        </p:tgtEl>
                                      </p:cBhvr>
                                    </p:animEffect>
                                    <p:set>
                                      <p:cBhvr>
                                        <p:cTn id="229" dur="1" fill="hold">
                                          <p:stCondLst>
                                            <p:cond delay="999"/>
                                          </p:stCondLst>
                                        </p:cTn>
                                        <p:tgtEl>
                                          <p:spTgt spid="4"/>
                                        </p:tgtEl>
                                        <p:attrNameLst>
                                          <p:attrName>style.visibility</p:attrName>
                                        </p:attrNameLst>
                                      </p:cBhvr>
                                      <p:to>
                                        <p:strVal val="hidden"/>
                                      </p:to>
                                    </p:set>
                                  </p:childTnLst>
                                </p:cTn>
                              </p:par>
                              <p:par>
                                <p:cTn id="230" presetID="9" presetClass="exit" presetSubtype="0" fill="hold" grpId="2" nodeType="withEffect">
                                  <p:stCondLst>
                                    <p:cond delay="0"/>
                                  </p:stCondLst>
                                  <p:childTnLst>
                                    <p:animEffect transition="out" filter="dissolve">
                                      <p:cBhvr>
                                        <p:cTn id="231" dur="1000"/>
                                        <p:tgtEl>
                                          <p:spTgt spid="6"/>
                                        </p:tgtEl>
                                      </p:cBhvr>
                                    </p:animEffect>
                                    <p:set>
                                      <p:cBhvr>
                                        <p:cTn id="232" dur="1" fill="hold">
                                          <p:stCondLst>
                                            <p:cond delay="999"/>
                                          </p:stCondLst>
                                        </p:cTn>
                                        <p:tgtEl>
                                          <p:spTgt spid="6"/>
                                        </p:tgtEl>
                                        <p:attrNameLst>
                                          <p:attrName>style.visibility</p:attrName>
                                        </p:attrNameLst>
                                      </p:cBhvr>
                                      <p:to>
                                        <p:strVal val="hidden"/>
                                      </p:to>
                                    </p:set>
                                  </p:childTnLst>
                                </p:cTn>
                              </p:par>
                              <p:par>
                                <p:cTn id="233" presetID="9" presetClass="exit" presetSubtype="0" fill="hold" grpId="2" nodeType="withEffect">
                                  <p:stCondLst>
                                    <p:cond delay="0"/>
                                  </p:stCondLst>
                                  <p:childTnLst>
                                    <p:animEffect transition="out" filter="dissolve">
                                      <p:cBhvr>
                                        <p:cTn id="234" dur="1000"/>
                                        <p:tgtEl>
                                          <p:spTgt spid="5"/>
                                        </p:tgtEl>
                                      </p:cBhvr>
                                    </p:animEffect>
                                    <p:set>
                                      <p:cBhvr>
                                        <p:cTn id="235" dur="1" fill="hold">
                                          <p:stCondLst>
                                            <p:cond delay="999"/>
                                          </p:stCondLst>
                                        </p:cTn>
                                        <p:tgtEl>
                                          <p:spTgt spid="5"/>
                                        </p:tgtEl>
                                        <p:attrNameLst>
                                          <p:attrName>style.visibility</p:attrName>
                                        </p:attrNameLst>
                                      </p:cBhvr>
                                      <p:to>
                                        <p:strVal val="hidden"/>
                                      </p:to>
                                    </p:set>
                                  </p:childTnLst>
                                </p:cTn>
                              </p:par>
                              <p:par>
                                <p:cTn id="236" presetID="9" presetClass="exit" presetSubtype="0" fill="hold" grpId="2" nodeType="withEffect">
                                  <p:stCondLst>
                                    <p:cond delay="0"/>
                                  </p:stCondLst>
                                  <p:childTnLst>
                                    <p:animEffect transition="out" filter="dissolve">
                                      <p:cBhvr>
                                        <p:cTn id="237" dur="1000"/>
                                        <p:tgtEl>
                                          <p:spTgt spid="7"/>
                                        </p:tgtEl>
                                      </p:cBhvr>
                                    </p:animEffect>
                                    <p:set>
                                      <p:cBhvr>
                                        <p:cTn id="238" dur="1" fill="hold">
                                          <p:stCondLst>
                                            <p:cond delay="999"/>
                                          </p:stCondLst>
                                        </p:cTn>
                                        <p:tgtEl>
                                          <p:spTgt spid="7"/>
                                        </p:tgtEl>
                                        <p:attrNameLst>
                                          <p:attrName>style.visibility</p:attrName>
                                        </p:attrNameLst>
                                      </p:cBhvr>
                                      <p:to>
                                        <p:strVal val="hidden"/>
                                      </p:to>
                                    </p:set>
                                  </p:childTnLst>
                                </p:cTn>
                              </p:par>
                              <p:par>
                                <p:cTn id="239" presetID="6" presetClass="emph" presetSubtype="0" fill="hold" grpId="3" nodeType="withEffect">
                                  <p:stCondLst>
                                    <p:cond delay="0"/>
                                  </p:stCondLst>
                                  <p:childTnLst>
                                    <p:animScale>
                                      <p:cBhvr>
                                        <p:cTn id="240" dur="1000" fill="hold"/>
                                        <p:tgtEl>
                                          <p:spTgt spid="3"/>
                                        </p:tgtEl>
                                      </p:cBhvr>
                                      <p:by x="150000" y="150000"/>
                                    </p:animScale>
                                  </p:childTnLst>
                                </p:cTn>
                              </p:par>
                              <p:par>
                                <p:cTn id="241" presetID="6" presetClass="emph" presetSubtype="0" fill="hold" grpId="3" nodeType="withEffect">
                                  <p:stCondLst>
                                    <p:cond delay="0"/>
                                  </p:stCondLst>
                                  <p:childTnLst>
                                    <p:animScale>
                                      <p:cBhvr>
                                        <p:cTn id="242" dur="1000" fill="hold"/>
                                        <p:tgtEl>
                                          <p:spTgt spid="2"/>
                                        </p:tgtEl>
                                      </p:cBhvr>
                                      <p:by x="150000" y="150000"/>
                                    </p:animScale>
                                  </p:childTnLst>
                                </p:cTn>
                              </p:par>
                              <p:par>
                                <p:cTn id="243" presetID="6" presetClass="emph" presetSubtype="0" fill="hold" grpId="3" nodeType="withEffect">
                                  <p:stCondLst>
                                    <p:cond delay="0"/>
                                  </p:stCondLst>
                                  <p:childTnLst>
                                    <p:animScale>
                                      <p:cBhvr>
                                        <p:cTn id="244" dur="1000" fill="hold"/>
                                        <p:tgtEl>
                                          <p:spTgt spid="4"/>
                                        </p:tgtEl>
                                      </p:cBhvr>
                                      <p:by x="150000" y="150000"/>
                                    </p:animScale>
                                  </p:childTnLst>
                                </p:cTn>
                              </p:par>
                              <p:par>
                                <p:cTn id="245" presetID="6" presetClass="emph" presetSubtype="0" fill="hold" grpId="3" nodeType="withEffect">
                                  <p:stCondLst>
                                    <p:cond delay="0"/>
                                  </p:stCondLst>
                                  <p:childTnLst>
                                    <p:animScale>
                                      <p:cBhvr>
                                        <p:cTn id="246" dur="1000" fill="hold"/>
                                        <p:tgtEl>
                                          <p:spTgt spid="6"/>
                                        </p:tgtEl>
                                      </p:cBhvr>
                                      <p:by x="150000" y="150000"/>
                                    </p:animScale>
                                  </p:childTnLst>
                                </p:cTn>
                              </p:par>
                              <p:par>
                                <p:cTn id="247" presetID="6" presetClass="emph" presetSubtype="0" fill="hold" grpId="3" nodeType="withEffect">
                                  <p:stCondLst>
                                    <p:cond delay="0"/>
                                  </p:stCondLst>
                                  <p:childTnLst>
                                    <p:animScale>
                                      <p:cBhvr>
                                        <p:cTn id="248" dur="1000" fill="hold"/>
                                        <p:tgtEl>
                                          <p:spTgt spid="5"/>
                                        </p:tgtEl>
                                      </p:cBhvr>
                                      <p:by x="150000" y="150000"/>
                                    </p:animScale>
                                  </p:childTnLst>
                                </p:cTn>
                              </p:par>
                              <p:par>
                                <p:cTn id="249" presetID="6" presetClass="emph" presetSubtype="0" fill="hold" grpId="3" nodeType="withEffect">
                                  <p:stCondLst>
                                    <p:cond delay="0"/>
                                  </p:stCondLst>
                                  <p:childTnLst>
                                    <p:animScale>
                                      <p:cBhvr>
                                        <p:cTn id="250" dur="1000" fill="hold"/>
                                        <p:tgtEl>
                                          <p:spTgt spid="7"/>
                                        </p:tgtEl>
                                      </p:cBhvr>
                                      <p:by x="150000" y="150000"/>
                                    </p:animScale>
                                  </p:childTnLst>
                                </p:cTn>
                              </p:par>
                              <p:par>
                                <p:cTn id="251" presetID="10" presetClass="entr" presetSubtype="0" fill="hold" grpId="0" nodeType="withEffect">
                                  <p:stCondLst>
                                    <p:cond delay="0"/>
                                  </p:stCondLst>
                                  <p:iterate type="lt">
                                    <p:tmPct val="1000"/>
                                  </p:iterate>
                                  <p:childTnLst>
                                    <p:set>
                                      <p:cBhvr>
                                        <p:cTn id="252" dur="1" fill="hold">
                                          <p:stCondLst>
                                            <p:cond delay="0"/>
                                          </p:stCondLst>
                                        </p:cTn>
                                        <p:tgtEl>
                                          <p:spTgt spid="58"/>
                                        </p:tgtEl>
                                        <p:attrNameLst>
                                          <p:attrName>style.visibility</p:attrName>
                                        </p:attrNameLst>
                                      </p:cBhvr>
                                      <p:to>
                                        <p:strVal val="visible"/>
                                      </p:to>
                                    </p:set>
                                    <p:animEffect transition="in" filter="fade">
                                      <p:cBhvr>
                                        <p:cTn id="253" dur="2250"/>
                                        <p:tgtEl>
                                          <p:spTgt spid="58"/>
                                        </p:tgtEl>
                                      </p:cBhvr>
                                    </p:animEffect>
                                  </p:childTnLst>
                                </p:cTn>
                              </p:par>
                              <p:par>
                                <p:cTn id="254" presetID="10" presetClass="entr" presetSubtype="0" fill="hold" grpId="0" nodeType="withEffect">
                                  <p:stCondLst>
                                    <p:cond delay="900"/>
                                  </p:stCondLst>
                                  <p:iterate type="lt">
                                    <p:tmPct val="1000"/>
                                  </p:iterate>
                                  <p:childTnLst>
                                    <p:set>
                                      <p:cBhvr>
                                        <p:cTn id="255" dur="1" fill="hold">
                                          <p:stCondLst>
                                            <p:cond delay="0"/>
                                          </p:stCondLst>
                                        </p:cTn>
                                        <p:tgtEl>
                                          <p:spTgt spid="59"/>
                                        </p:tgtEl>
                                        <p:attrNameLst>
                                          <p:attrName>style.visibility</p:attrName>
                                        </p:attrNameLst>
                                      </p:cBhvr>
                                      <p:to>
                                        <p:strVal val="visible"/>
                                      </p:to>
                                    </p:set>
                                    <p:animEffect transition="in" filter="fade">
                                      <p:cBhvr>
                                        <p:cTn id="256" dur="2250"/>
                                        <p:tgtEl>
                                          <p:spTgt spid="59"/>
                                        </p:tgtEl>
                                      </p:cBhvr>
                                    </p:animEffect>
                                  </p:childTnLst>
                                </p:cTn>
                              </p:par>
                              <p:par>
                                <p:cTn id="257" presetID="10" presetClass="entr" presetSubtype="0" fill="hold" grpId="0" nodeType="withEffect">
                                  <p:stCondLst>
                                    <p:cond delay="1000"/>
                                  </p:stCondLst>
                                  <p:iterate type="lt">
                                    <p:tmPct val="1000"/>
                                  </p:iterate>
                                  <p:childTnLst>
                                    <p:set>
                                      <p:cBhvr>
                                        <p:cTn id="258" dur="1" fill="hold">
                                          <p:stCondLst>
                                            <p:cond delay="0"/>
                                          </p:stCondLst>
                                        </p:cTn>
                                        <p:tgtEl>
                                          <p:spTgt spid="60"/>
                                        </p:tgtEl>
                                        <p:attrNameLst>
                                          <p:attrName>style.visibility</p:attrName>
                                        </p:attrNameLst>
                                      </p:cBhvr>
                                      <p:to>
                                        <p:strVal val="visible"/>
                                      </p:to>
                                    </p:set>
                                    <p:animEffect transition="in" filter="fade">
                                      <p:cBhvr>
                                        <p:cTn id="259" dur="2250"/>
                                        <p:tgtEl>
                                          <p:spTgt spid="60"/>
                                        </p:tgtEl>
                                      </p:cBhvr>
                                    </p:animEffect>
                                  </p:childTnLst>
                                </p:cTn>
                              </p:par>
                              <p:par>
                                <p:cTn id="260" presetID="6" presetClass="entr" presetSubtype="32" fill="hold" nodeType="withEffect">
                                  <p:stCondLst>
                                    <p:cond delay="750"/>
                                  </p:stCondLst>
                                  <p:childTnLst>
                                    <p:set>
                                      <p:cBhvr>
                                        <p:cTn id="261" dur="1" fill="hold">
                                          <p:stCondLst>
                                            <p:cond delay="0"/>
                                          </p:stCondLst>
                                        </p:cTn>
                                        <p:tgtEl>
                                          <p:spTgt spid="61"/>
                                        </p:tgtEl>
                                        <p:attrNameLst>
                                          <p:attrName>style.visibility</p:attrName>
                                        </p:attrNameLst>
                                      </p:cBhvr>
                                      <p:to>
                                        <p:strVal val="visible"/>
                                      </p:to>
                                    </p:set>
                                    <p:animEffect transition="in" filter="circle(out)">
                                      <p:cBhvr>
                                        <p:cTn id="262" dur="2000"/>
                                        <p:tgtEl>
                                          <p:spTgt spid="61"/>
                                        </p:tgtEl>
                                      </p:cBhvr>
                                    </p:animEffect>
                                  </p:childTnLst>
                                </p:cTn>
                              </p:par>
                              <p:par>
                                <p:cTn id="263" presetID="50" presetClass="entr" presetSubtype="0" decel="100000" fill="hold" nodeType="withEffect">
                                  <p:stCondLst>
                                    <p:cond delay="750"/>
                                  </p:stCondLst>
                                  <p:childTnLst>
                                    <p:set>
                                      <p:cBhvr>
                                        <p:cTn id="264" dur="1" fill="hold">
                                          <p:stCondLst>
                                            <p:cond delay="0"/>
                                          </p:stCondLst>
                                        </p:cTn>
                                        <p:tgtEl>
                                          <p:spTgt spid="61"/>
                                        </p:tgtEl>
                                        <p:attrNameLst>
                                          <p:attrName>style.visibility</p:attrName>
                                        </p:attrNameLst>
                                      </p:cBhvr>
                                      <p:to>
                                        <p:strVal val="visible"/>
                                      </p:to>
                                    </p:set>
                                    <p:anim calcmode="lin" valueType="num">
                                      <p:cBhvr>
                                        <p:cTn id="265" dur="2000" fill="hold"/>
                                        <p:tgtEl>
                                          <p:spTgt spid="61"/>
                                        </p:tgtEl>
                                        <p:attrNameLst>
                                          <p:attrName>ppt_w</p:attrName>
                                        </p:attrNameLst>
                                      </p:cBhvr>
                                      <p:tavLst>
                                        <p:tav tm="0">
                                          <p:val>
                                            <p:strVal val="#ppt_w+.3"/>
                                          </p:val>
                                        </p:tav>
                                        <p:tav tm="100000">
                                          <p:val>
                                            <p:strVal val="#ppt_w"/>
                                          </p:val>
                                        </p:tav>
                                      </p:tavLst>
                                    </p:anim>
                                    <p:anim calcmode="lin" valueType="num">
                                      <p:cBhvr>
                                        <p:cTn id="266" dur="2000" fill="hold"/>
                                        <p:tgtEl>
                                          <p:spTgt spid="61"/>
                                        </p:tgtEl>
                                        <p:attrNameLst>
                                          <p:attrName>ppt_h</p:attrName>
                                        </p:attrNameLst>
                                      </p:cBhvr>
                                      <p:tavLst>
                                        <p:tav tm="0">
                                          <p:val>
                                            <p:strVal val="#ppt_h"/>
                                          </p:val>
                                        </p:tav>
                                        <p:tav tm="100000">
                                          <p:val>
                                            <p:strVal val="#ppt_h"/>
                                          </p:val>
                                        </p:tav>
                                      </p:tavLst>
                                    </p:anim>
                                    <p:animEffect transition="in" filter="fade">
                                      <p:cBhvr>
                                        <p:cTn id="267" dur="2000"/>
                                        <p:tgtEl>
                                          <p:spTgt spid="61"/>
                                        </p:tgtEl>
                                      </p:cBhvr>
                                    </p:animEffect>
                                  </p:childTnLst>
                                </p:cTn>
                              </p:par>
                              <p:par>
                                <p:cTn id="268" presetID="53" presetClass="entr" presetSubtype="16" fill="hold" grpId="0" nodeType="withEffect">
                                  <p:stCondLst>
                                    <p:cond delay="1750"/>
                                  </p:stCondLst>
                                  <p:childTnLst>
                                    <p:set>
                                      <p:cBhvr>
                                        <p:cTn id="269" dur="1" fill="hold">
                                          <p:stCondLst>
                                            <p:cond delay="0"/>
                                          </p:stCondLst>
                                        </p:cTn>
                                        <p:tgtEl>
                                          <p:spTgt spid="62"/>
                                        </p:tgtEl>
                                        <p:attrNameLst>
                                          <p:attrName>style.visibility</p:attrName>
                                        </p:attrNameLst>
                                      </p:cBhvr>
                                      <p:to>
                                        <p:strVal val="visible"/>
                                      </p:to>
                                    </p:set>
                                    <p:anim calcmode="lin" valueType="num">
                                      <p:cBhvr>
                                        <p:cTn id="270" dur="500" fill="hold"/>
                                        <p:tgtEl>
                                          <p:spTgt spid="62"/>
                                        </p:tgtEl>
                                        <p:attrNameLst>
                                          <p:attrName>ppt_w</p:attrName>
                                        </p:attrNameLst>
                                      </p:cBhvr>
                                      <p:tavLst>
                                        <p:tav tm="0">
                                          <p:val>
                                            <p:fltVal val="0"/>
                                          </p:val>
                                        </p:tav>
                                        <p:tav tm="100000">
                                          <p:val>
                                            <p:strVal val="#ppt_w"/>
                                          </p:val>
                                        </p:tav>
                                      </p:tavLst>
                                    </p:anim>
                                    <p:anim calcmode="lin" valueType="num">
                                      <p:cBhvr>
                                        <p:cTn id="271" dur="500" fill="hold"/>
                                        <p:tgtEl>
                                          <p:spTgt spid="62"/>
                                        </p:tgtEl>
                                        <p:attrNameLst>
                                          <p:attrName>ppt_h</p:attrName>
                                        </p:attrNameLst>
                                      </p:cBhvr>
                                      <p:tavLst>
                                        <p:tav tm="0">
                                          <p:val>
                                            <p:fltVal val="0"/>
                                          </p:val>
                                        </p:tav>
                                        <p:tav tm="100000">
                                          <p:val>
                                            <p:strVal val="#ppt_h"/>
                                          </p:val>
                                        </p:tav>
                                      </p:tavLst>
                                    </p:anim>
                                    <p:animEffect transition="in" filter="fade">
                                      <p:cBhvr>
                                        <p:cTn id="272" dur="500"/>
                                        <p:tgtEl>
                                          <p:spTgt spid="62"/>
                                        </p:tgtEl>
                                      </p:cBhvr>
                                    </p:animEffect>
                                  </p:childTnLst>
                                </p:cTn>
                              </p:par>
                              <p:par>
                                <p:cTn id="273" presetID="53" presetClass="entr" presetSubtype="16" fill="hold" grpId="0" nodeType="withEffect">
                                  <p:stCondLst>
                                    <p:cond delay="2000"/>
                                  </p:stCondLst>
                                  <p:childTnLst>
                                    <p:set>
                                      <p:cBhvr>
                                        <p:cTn id="274" dur="1" fill="hold">
                                          <p:stCondLst>
                                            <p:cond delay="0"/>
                                          </p:stCondLst>
                                        </p:cTn>
                                        <p:tgtEl>
                                          <p:spTgt spid="64"/>
                                        </p:tgtEl>
                                        <p:attrNameLst>
                                          <p:attrName>style.visibility</p:attrName>
                                        </p:attrNameLst>
                                      </p:cBhvr>
                                      <p:to>
                                        <p:strVal val="visible"/>
                                      </p:to>
                                    </p:set>
                                    <p:anim calcmode="lin" valueType="num">
                                      <p:cBhvr>
                                        <p:cTn id="275" dur="500" fill="hold"/>
                                        <p:tgtEl>
                                          <p:spTgt spid="64"/>
                                        </p:tgtEl>
                                        <p:attrNameLst>
                                          <p:attrName>ppt_w</p:attrName>
                                        </p:attrNameLst>
                                      </p:cBhvr>
                                      <p:tavLst>
                                        <p:tav tm="0">
                                          <p:val>
                                            <p:fltVal val="0"/>
                                          </p:val>
                                        </p:tav>
                                        <p:tav tm="100000">
                                          <p:val>
                                            <p:strVal val="#ppt_w"/>
                                          </p:val>
                                        </p:tav>
                                      </p:tavLst>
                                    </p:anim>
                                    <p:anim calcmode="lin" valueType="num">
                                      <p:cBhvr>
                                        <p:cTn id="276" dur="500" fill="hold"/>
                                        <p:tgtEl>
                                          <p:spTgt spid="64"/>
                                        </p:tgtEl>
                                        <p:attrNameLst>
                                          <p:attrName>ppt_h</p:attrName>
                                        </p:attrNameLst>
                                      </p:cBhvr>
                                      <p:tavLst>
                                        <p:tav tm="0">
                                          <p:val>
                                            <p:fltVal val="0"/>
                                          </p:val>
                                        </p:tav>
                                        <p:tav tm="100000">
                                          <p:val>
                                            <p:strVal val="#ppt_h"/>
                                          </p:val>
                                        </p:tav>
                                      </p:tavLst>
                                    </p:anim>
                                    <p:animEffect transition="in" filter="fade">
                                      <p:cBhvr>
                                        <p:cTn id="277" dur="500"/>
                                        <p:tgtEl>
                                          <p:spTgt spid="64"/>
                                        </p:tgtEl>
                                      </p:cBhvr>
                                    </p:animEffect>
                                  </p:childTnLst>
                                </p:cTn>
                              </p:par>
                              <p:par>
                                <p:cTn id="278" presetID="53" presetClass="entr" presetSubtype="16" fill="hold" grpId="0" nodeType="withEffect">
                                  <p:stCondLst>
                                    <p:cond delay="2250"/>
                                  </p:stCondLst>
                                  <p:childTnLst>
                                    <p:set>
                                      <p:cBhvr>
                                        <p:cTn id="279" dur="1" fill="hold">
                                          <p:stCondLst>
                                            <p:cond delay="0"/>
                                          </p:stCondLst>
                                        </p:cTn>
                                        <p:tgtEl>
                                          <p:spTgt spid="63"/>
                                        </p:tgtEl>
                                        <p:attrNameLst>
                                          <p:attrName>style.visibility</p:attrName>
                                        </p:attrNameLst>
                                      </p:cBhvr>
                                      <p:to>
                                        <p:strVal val="visible"/>
                                      </p:to>
                                    </p:set>
                                    <p:anim calcmode="lin" valueType="num">
                                      <p:cBhvr>
                                        <p:cTn id="280" dur="500" fill="hold"/>
                                        <p:tgtEl>
                                          <p:spTgt spid="63"/>
                                        </p:tgtEl>
                                        <p:attrNameLst>
                                          <p:attrName>ppt_w</p:attrName>
                                        </p:attrNameLst>
                                      </p:cBhvr>
                                      <p:tavLst>
                                        <p:tav tm="0">
                                          <p:val>
                                            <p:fltVal val="0"/>
                                          </p:val>
                                        </p:tav>
                                        <p:tav tm="100000">
                                          <p:val>
                                            <p:strVal val="#ppt_w"/>
                                          </p:val>
                                        </p:tav>
                                      </p:tavLst>
                                    </p:anim>
                                    <p:anim calcmode="lin" valueType="num">
                                      <p:cBhvr>
                                        <p:cTn id="281" dur="500" fill="hold"/>
                                        <p:tgtEl>
                                          <p:spTgt spid="63"/>
                                        </p:tgtEl>
                                        <p:attrNameLst>
                                          <p:attrName>ppt_h</p:attrName>
                                        </p:attrNameLst>
                                      </p:cBhvr>
                                      <p:tavLst>
                                        <p:tav tm="0">
                                          <p:val>
                                            <p:fltVal val="0"/>
                                          </p:val>
                                        </p:tav>
                                        <p:tav tm="100000">
                                          <p:val>
                                            <p:strVal val="#ppt_h"/>
                                          </p:val>
                                        </p:tav>
                                      </p:tavLst>
                                    </p:anim>
                                    <p:animEffect transition="in" filter="fade">
                                      <p:cBhvr>
                                        <p:cTn id="282" dur="500"/>
                                        <p:tgtEl>
                                          <p:spTgt spid="63"/>
                                        </p:tgtEl>
                                      </p:cBhvr>
                                    </p:animEffect>
                                  </p:childTnLst>
                                </p:cTn>
                              </p:par>
                              <p:par>
                                <p:cTn id="283" presetID="6" presetClass="emph" presetSubtype="0" fill="hold" grpId="1" nodeType="withEffect">
                                  <p:stCondLst>
                                    <p:cond delay="1750"/>
                                  </p:stCondLst>
                                  <p:childTnLst>
                                    <p:animScale>
                                      <p:cBhvr>
                                        <p:cTn id="284" dur="2000" fill="hold"/>
                                        <p:tgtEl>
                                          <p:spTgt spid="62"/>
                                        </p:tgtEl>
                                      </p:cBhvr>
                                      <p:by x="150000" y="150000"/>
                                    </p:animScale>
                                  </p:childTnLst>
                                </p:cTn>
                              </p:par>
                              <p:par>
                                <p:cTn id="285" presetID="6" presetClass="emph" presetSubtype="0" fill="hold" grpId="1" nodeType="withEffect">
                                  <p:stCondLst>
                                    <p:cond delay="2000"/>
                                  </p:stCondLst>
                                  <p:childTnLst>
                                    <p:animScale>
                                      <p:cBhvr>
                                        <p:cTn id="286" dur="2000" fill="hold"/>
                                        <p:tgtEl>
                                          <p:spTgt spid="64"/>
                                        </p:tgtEl>
                                      </p:cBhvr>
                                      <p:by x="150000" y="150000"/>
                                    </p:animScale>
                                  </p:childTnLst>
                                </p:cTn>
                              </p:par>
                              <p:par>
                                <p:cTn id="287" presetID="6" presetClass="emph" presetSubtype="0" fill="hold" grpId="1" nodeType="withEffect">
                                  <p:stCondLst>
                                    <p:cond delay="2250"/>
                                  </p:stCondLst>
                                  <p:childTnLst>
                                    <p:animScale>
                                      <p:cBhvr>
                                        <p:cTn id="288" dur="2000" fill="hold"/>
                                        <p:tgtEl>
                                          <p:spTgt spid="63"/>
                                        </p:tgtEl>
                                      </p:cBhvr>
                                      <p:by x="150000" y="150000"/>
                                    </p:animScale>
                                  </p:childTnLst>
                                </p:cTn>
                              </p:par>
                              <p:par>
                                <p:cTn id="289" presetID="10" presetClass="exit" presetSubtype="0" fill="hold" grpId="2" nodeType="withEffect">
                                  <p:stCondLst>
                                    <p:cond delay="3000"/>
                                  </p:stCondLst>
                                  <p:childTnLst>
                                    <p:animEffect transition="out" filter="fade">
                                      <p:cBhvr>
                                        <p:cTn id="290" dur="1000"/>
                                        <p:tgtEl>
                                          <p:spTgt spid="62"/>
                                        </p:tgtEl>
                                      </p:cBhvr>
                                    </p:animEffect>
                                    <p:set>
                                      <p:cBhvr>
                                        <p:cTn id="291" dur="1" fill="hold">
                                          <p:stCondLst>
                                            <p:cond delay="999"/>
                                          </p:stCondLst>
                                        </p:cTn>
                                        <p:tgtEl>
                                          <p:spTgt spid="62"/>
                                        </p:tgtEl>
                                        <p:attrNameLst>
                                          <p:attrName>style.visibility</p:attrName>
                                        </p:attrNameLst>
                                      </p:cBhvr>
                                      <p:to>
                                        <p:strVal val="hidden"/>
                                      </p:to>
                                    </p:set>
                                  </p:childTnLst>
                                </p:cTn>
                              </p:par>
                              <p:par>
                                <p:cTn id="292" presetID="10" presetClass="exit" presetSubtype="0" fill="hold" grpId="2" nodeType="withEffect">
                                  <p:stCondLst>
                                    <p:cond delay="3000"/>
                                  </p:stCondLst>
                                  <p:childTnLst>
                                    <p:animEffect transition="out" filter="fade">
                                      <p:cBhvr>
                                        <p:cTn id="293" dur="1000"/>
                                        <p:tgtEl>
                                          <p:spTgt spid="64"/>
                                        </p:tgtEl>
                                      </p:cBhvr>
                                    </p:animEffect>
                                    <p:set>
                                      <p:cBhvr>
                                        <p:cTn id="294" dur="1" fill="hold">
                                          <p:stCondLst>
                                            <p:cond delay="999"/>
                                          </p:stCondLst>
                                        </p:cTn>
                                        <p:tgtEl>
                                          <p:spTgt spid="64"/>
                                        </p:tgtEl>
                                        <p:attrNameLst>
                                          <p:attrName>style.visibility</p:attrName>
                                        </p:attrNameLst>
                                      </p:cBhvr>
                                      <p:to>
                                        <p:strVal val="hidden"/>
                                      </p:to>
                                    </p:set>
                                  </p:childTnLst>
                                </p:cTn>
                              </p:par>
                              <p:par>
                                <p:cTn id="295" presetID="10" presetClass="exit" presetSubtype="0" fill="hold" grpId="2" nodeType="withEffect">
                                  <p:stCondLst>
                                    <p:cond delay="3000"/>
                                  </p:stCondLst>
                                  <p:childTnLst>
                                    <p:animEffect transition="out" filter="fade">
                                      <p:cBhvr>
                                        <p:cTn id="296" dur="1000"/>
                                        <p:tgtEl>
                                          <p:spTgt spid="63"/>
                                        </p:tgtEl>
                                      </p:cBhvr>
                                    </p:animEffect>
                                    <p:set>
                                      <p:cBhvr>
                                        <p:cTn id="297" dur="1" fill="hold">
                                          <p:stCondLst>
                                            <p:cond delay="999"/>
                                          </p:stCondLst>
                                        </p:cTn>
                                        <p:tgtEl>
                                          <p:spTgt spid="63"/>
                                        </p:tgtEl>
                                        <p:attrNameLst>
                                          <p:attrName>style.visibility</p:attrName>
                                        </p:attrNameLst>
                                      </p:cBhvr>
                                      <p:to>
                                        <p:strVal val="hidden"/>
                                      </p:to>
                                    </p:set>
                                  </p:childTnLst>
                                </p:cTn>
                              </p:par>
                              <p:par>
                                <p:cTn id="298" presetID="6" presetClass="entr" presetSubtype="32" fill="hold" grpId="0" nodeType="withEffect">
                                  <p:stCondLst>
                                    <p:cond delay="500"/>
                                  </p:stCondLst>
                                  <p:childTnLst>
                                    <p:set>
                                      <p:cBhvr>
                                        <p:cTn id="299" dur="1" fill="hold">
                                          <p:stCondLst>
                                            <p:cond delay="0"/>
                                          </p:stCondLst>
                                        </p:cTn>
                                        <p:tgtEl>
                                          <p:spTgt spid="70"/>
                                        </p:tgtEl>
                                        <p:attrNameLst>
                                          <p:attrName>style.visibility</p:attrName>
                                        </p:attrNameLst>
                                      </p:cBhvr>
                                      <p:to>
                                        <p:strVal val="visible"/>
                                      </p:to>
                                    </p:set>
                                    <p:animEffect transition="in" filter="circle(out)">
                                      <p:cBhvr>
                                        <p:cTn id="300" dur="2000"/>
                                        <p:tgtEl>
                                          <p:spTgt spid="70"/>
                                        </p:tgtEl>
                                      </p:cBhvr>
                                    </p:animEffect>
                                  </p:childTnLst>
                                </p:cTn>
                              </p:par>
                              <p:par>
                                <p:cTn id="301" presetID="6" presetClass="entr" presetSubtype="32" fill="hold" grpId="0" nodeType="withEffect">
                                  <p:stCondLst>
                                    <p:cond delay="500"/>
                                  </p:stCondLst>
                                  <p:childTnLst>
                                    <p:set>
                                      <p:cBhvr>
                                        <p:cTn id="302" dur="1" fill="hold">
                                          <p:stCondLst>
                                            <p:cond delay="0"/>
                                          </p:stCondLst>
                                        </p:cTn>
                                        <p:tgtEl>
                                          <p:spTgt spid="66"/>
                                        </p:tgtEl>
                                        <p:attrNameLst>
                                          <p:attrName>style.visibility</p:attrName>
                                        </p:attrNameLst>
                                      </p:cBhvr>
                                      <p:to>
                                        <p:strVal val="visible"/>
                                      </p:to>
                                    </p:set>
                                    <p:animEffect transition="in" filter="circle(out)">
                                      <p:cBhvr>
                                        <p:cTn id="303" dur="2000"/>
                                        <p:tgtEl>
                                          <p:spTgt spid="66"/>
                                        </p:tgtEl>
                                      </p:cBhvr>
                                    </p:animEffect>
                                  </p:childTnLst>
                                </p:cTn>
                              </p:par>
                              <p:par>
                                <p:cTn id="304" presetID="6" presetClass="entr" presetSubtype="32" fill="hold" nodeType="withEffect">
                                  <p:stCondLst>
                                    <p:cond delay="500"/>
                                  </p:stCondLst>
                                  <p:childTnLst>
                                    <p:set>
                                      <p:cBhvr>
                                        <p:cTn id="305" dur="1" fill="hold">
                                          <p:stCondLst>
                                            <p:cond delay="0"/>
                                          </p:stCondLst>
                                        </p:cTn>
                                        <p:tgtEl>
                                          <p:spTgt spid="67"/>
                                        </p:tgtEl>
                                        <p:attrNameLst>
                                          <p:attrName>style.visibility</p:attrName>
                                        </p:attrNameLst>
                                      </p:cBhvr>
                                      <p:to>
                                        <p:strVal val="visible"/>
                                      </p:to>
                                    </p:set>
                                    <p:animEffect transition="in" filter="circle(out)">
                                      <p:cBhvr>
                                        <p:cTn id="306" dur="2000"/>
                                        <p:tgtEl>
                                          <p:spTgt spid="67"/>
                                        </p:tgtEl>
                                      </p:cBhvr>
                                    </p:animEffect>
                                  </p:childTnLst>
                                </p:cTn>
                              </p:par>
                              <p:par>
                                <p:cTn id="307" presetID="6" presetClass="entr" presetSubtype="32" fill="hold" grpId="0" nodeType="withEffect">
                                  <p:stCondLst>
                                    <p:cond delay="500"/>
                                  </p:stCondLst>
                                  <p:childTnLst>
                                    <p:set>
                                      <p:cBhvr>
                                        <p:cTn id="308" dur="1" fill="hold">
                                          <p:stCondLst>
                                            <p:cond delay="0"/>
                                          </p:stCondLst>
                                        </p:cTn>
                                        <p:tgtEl>
                                          <p:spTgt spid="65"/>
                                        </p:tgtEl>
                                        <p:attrNameLst>
                                          <p:attrName>style.visibility</p:attrName>
                                        </p:attrNameLst>
                                      </p:cBhvr>
                                      <p:to>
                                        <p:strVal val="visible"/>
                                      </p:to>
                                    </p:set>
                                    <p:animEffect transition="in" filter="circle(out)">
                                      <p:cBhvr>
                                        <p:cTn id="309" dur="2000"/>
                                        <p:tgtEl>
                                          <p:spTgt spid="65"/>
                                        </p:tgtEl>
                                      </p:cBhvr>
                                    </p:animEffect>
                                  </p:childTnLst>
                                </p:cTn>
                              </p:par>
                              <p:par>
                                <p:cTn id="310" presetID="50" presetClass="entr" presetSubtype="0" decel="100000" fill="hold" grpId="1" nodeType="withEffect">
                                  <p:stCondLst>
                                    <p:cond delay="500"/>
                                  </p:stCondLst>
                                  <p:childTnLst>
                                    <p:set>
                                      <p:cBhvr>
                                        <p:cTn id="311" dur="1" fill="hold">
                                          <p:stCondLst>
                                            <p:cond delay="0"/>
                                          </p:stCondLst>
                                        </p:cTn>
                                        <p:tgtEl>
                                          <p:spTgt spid="70"/>
                                        </p:tgtEl>
                                        <p:attrNameLst>
                                          <p:attrName>style.visibility</p:attrName>
                                        </p:attrNameLst>
                                      </p:cBhvr>
                                      <p:to>
                                        <p:strVal val="visible"/>
                                      </p:to>
                                    </p:set>
                                    <p:anim calcmode="lin" valueType="num">
                                      <p:cBhvr>
                                        <p:cTn id="312" dur="2000" fill="hold"/>
                                        <p:tgtEl>
                                          <p:spTgt spid="70"/>
                                        </p:tgtEl>
                                        <p:attrNameLst>
                                          <p:attrName>ppt_w</p:attrName>
                                        </p:attrNameLst>
                                      </p:cBhvr>
                                      <p:tavLst>
                                        <p:tav tm="0">
                                          <p:val>
                                            <p:strVal val="#ppt_w+.3"/>
                                          </p:val>
                                        </p:tav>
                                        <p:tav tm="100000">
                                          <p:val>
                                            <p:strVal val="#ppt_w"/>
                                          </p:val>
                                        </p:tav>
                                      </p:tavLst>
                                    </p:anim>
                                    <p:anim calcmode="lin" valueType="num">
                                      <p:cBhvr>
                                        <p:cTn id="313" dur="2000" fill="hold"/>
                                        <p:tgtEl>
                                          <p:spTgt spid="70"/>
                                        </p:tgtEl>
                                        <p:attrNameLst>
                                          <p:attrName>ppt_h</p:attrName>
                                        </p:attrNameLst>
                                      </p:cBhvr>
                                      <p:tavLst>
                                        <p:tav tm="0">
                                          <p:val>
                                            <p:strVal val="#ppt_h"/>
                                          </p:val>
                                        </p:tav>
                                        <p:tav tm="100000">
                                          <p:val>
                                            <p:strVal val="#ppt_h"/>
                                          </p:val>
                                        </p:tav>
                                      </p:tavLst>
                                    </p:anim>
                                    <p:animEffect transition="in" filter="fade">
                                      <p:cBhvr>
                                        <p:cTn id="314" dur="2000"/>
                                        <p:tgtEl>
                                          <p:spTgt spid="70"/>
                                        </p:tgtEl>
                                      </p:cBhvr>
                                    </p:animEffect>
                                  </p:childTnLst>
                                </p:cTn>
                              </p:par>
                              <p:par>
                                <p:cTn id="315" presetID="50" presetClass="entr" presetSubtype="0" decel="100000" fill="hold" grpId="1" nodeType="withEffect">
                                  <p:stCondLst>
                                    <p:cond delay="500"/>
                                  </p:stCondLst>
                                  <p:childTnLst>
                                    <p:set>
                                      <p:cBhvr>
                                        <p:cTn id="316" dur="1" fill="hold">
                                          <p:stCondLst>
                                            <p:cond delay="0"/>
                                          </p:stCondLst>
                                        </p:cTn>
                                        <p:tgtEl>
                                          <p:spTgt spid="66"/>
                                        </p:tgtEl>
                                        <p:attrNameLst>
                                          <p:attrName>style.visibility</p:attrName>
                                        </p:attrNameLst>
                                      </p:cBhvr>
                                      <p:to>
                                        <p:strVal val="visible"/>
                                      </p:to>
                                    </p:set>
                                    <p:anim calcmode="lin" valueType="num">
                                      <p:cBhvr>
                                        <p:cTn id="317" dur="2000" fill="hold"/>
                                        <p:tgtEl>
                                          <p:spTgt spid="66"/>
                                        </p:tgtEl>
                                        <p:attrNameLst>
                                          <p:attrName>ppt_w</p:attrName>
                                        </p:attrNameLst>
                                      </p:cBhvr>
                                      <p:tavLst>
                                        <p:tav tm="0">
                                          <p:val>
                                            <p:strVal val="#ppt_w+.3"/>
                                          </p:val>
                                        </p:tav>
                                        <p:tav tm="100000">
                                          <p:val>
                                            <p:strVal val="#ppt_w"/>
                                          </p:val>
                                        </p:tav>
                                      </p:tavLst>
                                    </p:anim>
                                    <p:anim calcmode="lin" valueType="num">
                                      <p:cBhvr>
                                        <p:cTn id="318" dur="2000" fill="hold"/>
                                        <p:tgtEl>
                                          <p:spTgt spid="66"/>
                                        </p:tgtEl>
                                        <p:attrNameLst>
                                          <p:attrName>ppt_h</p:attrName>
                                        </p:attrNameLst>
                                      </p:cBhvr>
                                      <p:tavLst>
                                        <p:tav tm="0">
                                          <p:val>
                                            <p:strVal val="#ppt_h"/>
                                          </p:val>
                                        </p:tav>
                                        <p:tav tm="100000">
                                          <p:val>
                                            <p:strVal val="#ppt_h"/>
                                          </p:val>
                                        </p:tav>
                                      </p:tavLst>
                                    </p:anim>
                                    <p:animEffect transition="in" filter="fade">
                                      <p:cBhvr>
                                        <p:cTn id="319" dur="2000"/>
                                        <p:tgtEl>
                                          <p:spTgt spid="66"/>
                                        </p:tgtEl>
                                      </p:cBhvr>
                                    </p:animEffect>
                                  </p:childTnLst>
                                </p:cTn>
                              </p:par>
                              <p:par>
                                <p:cTn id="320" presetID="50" presetClass="entr" presetSubtype="0" decel="100000" fill="hold" nodeType="withEffect">
                                  <p:stCondLst>
                                    <p:cond delay="500"/>
                                  </p:stCondLst>
                                  <p:childTnLst>
                                    <p:set>
                                      <p:cBhvr>
                                        <p:cTn id="321" dur="1" fill="hold">
                                          <p:stCondLst>
                                            <p:cond delay="0"/>
                                          </p:stCondLst>
                                        </p:cTn>
                                        <p:tgtEl>
                                          <p:spTgt spid="67"/>
                                        </p:tgtEl>
                                        <p:attrNameLst>
                                          <p:attrName>style.visibility</p:attrName>
                                        </p:attrNameLst>
                                      </p:cBhvr>
                                      <p:to>
                                        <p:strVal val="visible"/>
                                      </p:to>
                                    </p:set>
                                    <p:anim calcmode="lin" valueType="num">
                                      <p:cBhvr>
                                        <p:cTn id="322" dur="2000" fill="hold"/>
                                        <p:tgtEl>
                                          <p:spTgt spid="67"/>
                                        </p:tgtEl>
                                        <p:attrNameLst>
                                          <p:attrName>ppt_w</p:attrName>
                                        </p:attrNameLst>
                                      </p:cBhvr>
                                      <p:tavLst>
                                        <p:tav tm="0">
                                          <p:val>
                                            <p:strVal val="#ppt_w+.3"/>
                                          </p:val>
                                        </p:tav>
                                        <p:tav tm="100000">
                                          <p:val>
                                            <p:strVal val="#ppt_w"/>
                                          </p:val>
                                        </p:tav>
                                      </p:tavLst>
                                    </p:anim>
                                    <p:anim calcmode="lin" valueType="num">
                                      <p:cBhvr>
                                        <p:cTn id="323" dur="2000" fill="hold"/>
                                        <p:tgtEl>
                                          <p:spTgt spid="67"/>
                                        </p:tgtEl>
                                        <p:attrNameLst>
                                          <p:attrName>ppt_h</p:attrName>
                                        </p:attrNameLst>
                                      </p:cBhvr>
                                      <p:tavLst>
                                        <p:tav tm="0">
                                          <p:val>
                                            <p:strVal val="#ppt_h"/>
                                          </p:val>
                                        </p:tav>
                                        <p:tav tm="100000">
                                          <p:val>
                                            <p:strVal val="#ppt_h"/>
                                          </p:val>
                                        </p:tav>
                                      </p:tavLst>
                                    </p:anim>
                                    <p:animEffect transition="in" filter="fade">
                                      <p:cBhvr>
                                        <p:cTn id="324" dur="2000"/>
                                        <p:tgtEl>
                                          <p:spTgt spid="67"/>
                                        </p:tgtEl>
                                      </p:cBhvr>
                                    </p:animEffect>
                                  </p:childTnLst>
                                </p:cTn>
                              </p:par>
                              <p:par>
                                <p:cTn id="325" presetID="50" presetClass="entr" presetSubtype="0" decel="100000" fill="hold" grpId="1" nodeType="withEffect">
                                  <p:stCondLst>
                                    <p:cond delay="500"/>
                                  </p:stCondLst>
                                  <p:childTnLst>
                                    <p:set>
                                      <p:cBhvr>
                                        <p:cTn id="326" dur="1" fill="hold">
                                          <p:stCondLst>
                                            <p:cond delay="0"/>
                                          </p:stCondLst>
                                        </p:cTn>
                                        <p:tgtEl>
                                          <p:spTgt spid="65"/>
                                        </p:tgtEl>
                                        <p:attrNameLst>
                                          <p:attrName>style.visibility</p:attrName>
                                        </p:attrNameLst>
                                      </p:cBhvr>
                                      <p:to>
                                        <p:strVal val="visible"/>
                                      </p:to>
                                    </p:set>
                                    <p:anim calcmode="lin" valueType="num">
                                      <p:cBhvr>
                                        <p:cTn id="327" dur="2000" fill="hold"/>
                                        <p:tgtEl>
                                          <p:spTgt spid="65"/>
                                        </p:tgtEl>
                                        <p:attrNameLst>
                                          <p:attrName>ppt_w</p:attrName>
                                        </p:attrNameLst>
                                      </p:cBhvr>
                                      <p:tavLst>
                                        <p:tav tm="0">
                                          <p:val>
                                            <p:strVal val="#ppt_w+.3"/>
                                          </p:val>
                                        </p:tav>
                                        <p:tav tm="100000">
                                          <p:val>
                                            <p:strVal val="#ppt_w"/>
                                          </p:val>
                                        </p:tav>
                                      </p:tavLst>
                                    </p:anim>
                                    <p:anim calcmode="lin" valueType="num">
                                      <p:cBhvr>
                                        <p:cTn id="328" dur="2000" fill="hold"/>
                                        <p:tgtEl>
                                          <p:spTgt spid="65"/>
                                        </p:tgtEl>
                                        <p:attrNameLst>
                                          <p:attrName>ppt_h</p:attrName>
                                        </p:attrNameLst>
                                      </p:cBhvr>
                                      <p:tavLst>
                                        <p:tav tm="0">
                                          <p:val>
                                            <p:strVal val="#ppt_h"/>
                                          </p:val>
                                        </p:tav>
                                        <p:tav tm="100000">
                                          <p:val>
                                            <p:strVal val="#ppt_h"/>
                                          </p:val>
                                        </p:tav>
                                      </p:tavLst>
                                    </p:anim>
                                    <p:animEffect transition="in" filter="fade">
                                      <p:cBhvr>
                                        <p:cTn id="329" dur="2000"/>
                                        <p:tgtEl>
                                          <p:spTgt spid="65"/>
                                        </p:tgtEl>
                                      </p:cBhvr>
                                    </p:animEffect>
                                  </p:childTnLst>
                                </p:cTn>
                              </p:par>
                              <p:par>
                                <p:cTn id="330" presetID="12" presetClass="entr" presetSubtype="8" fill="hold" nodeType="withEffect">
                                  <p:stCondLst>
                                    <p:cond delay="0"/>
                                  </p:stCondLst>
                                  <p:childTnLst>
                                    <p:set>
                                      <p:cBhvr>
                                        <p:cTn id="331" dur="1" fill="hold">
                                          <p:stCondLst>
                                            <p:cond delay="0"/>
                                          </p:stCondLst>
                                        </p:cTn>
                                        <p:tgtEl>
                                          <p:spTgt spid="196"/>
                                        </p:tgtEl>
                                        <p:attrNameLst>
                                          <p:attrName>style.visibility</p:attrName>
                                        </p:attrNameLst>
                                      </p:cBhvr>
                                      <p:to>
                                        <p:strVal val="visible"/>
                                      </p:to>
                                    </p:set>
                                    <p:anim calcmode="lin" valueType="num">
                                      <p:cBhvr additive="base">
                                        <p:cTn id="332" dur="1500"/>
                                        <p:tgtEl>
                                          <p:spTgt spid="196"/>
                                        </p:tgtEl>
                                        <p:attrNameLst>
                                          <p:attrName>ppt_x</p:attrName>
                                        </p:attrNameLst>
                                      </p:cBhvr>
                                      <p:tavLst>
                                        <p:tav tm="0">
                                          <p:val>
                                            <p:strVal val="#ppt_x-#ppt_w*1.125000"/>
                                          </p:val>
                                        </p:tav>
                                        <p:tav tm="100000">
                                          <p:val>
                                            <p:strVal val="#ppt_x"/>
                                          </p:val>
                                        </p:tav>
                                      </p:tavLst>
                                    </p:anim>
                                    <p:animEffect transition="in" filter="wipe(right)">
                                      <p:cBhvr>
                                        <p:cTn id="333" dur="1500"/>
                                        <p:tgtEl>
                                          <p:spTgt spid="196"/>
                                        </p:tgtEl>
                                      </p:cBhvr>
                                    </p:animEffect>
                                  </p:childTnLst>
                                </p:cTn>
                              </p:par>
                              <p:par>
                                <p:cTn id="334" presetID="53" presetClass="entr" presetSubtype="16" fill="hold" nodeType="withEffect">
                                  <p:stCondLst>
                                    <p:cond delay="0"/>
                                  </p:stCondLst>
                                  <p:childTnLst>
                                    <p:set>
                                      <p:cBhvr>
                                        <p:cTn id="335" dur="1" fill="hold">
                                          <p:stCondLst>
                                            <p:cond delay="0"/>
                                          </p:stCondLst>
                                        </p:cTn>
                                        <p:tgtEl>
                                          <p:spTgt spid="196"/>
                                        </p:tgtEl>
                                        <p:attrNameLst>
                                          <p:attrName>style.visibility</p:attrName>
                                        </p:attrNameLst>
                                      </p:cBhvr>
                                      <p:to>
                                        <p:strVal val="visible"/>
                                      </p:to>
                                    </p:set>
                                    <p:anim calcmode="lin" valueType="num">
                                      <p:cBhvr>
                                        <p:cTn id="336" dur="1500" fill="hold"/>
                                        <p:tgtEl>
                                          <p:spTgt spid="196"/>
                                        </p:tgtEl>
                                        <p:attrNameLst>
                                          <p:attrName>ppt_w</p:attrName>
                                        </p:attrNameLst>
                                      </p:cBhvr>
                                      <p:tavLst>
                                        <p:tav tm="0">
                                          <p:val>
                                            <p:fltVal val="0"/>
                                          </p:val>
                                        </p:tav>
                                        <p:tav tm="100000">
                                          <p:val>
                                            <p:strVal val="#ppt_w"/>
                                          </p:val>
                                        </p:tav>
                                      </p:tavLst>
                                    </p:anim>
                                    <p:anim calcmode="lin" valueType="num">
                                      <p:cBhvr>
                                        <p:cTn id="337" dur="1500" fill="hold"/>
                                        <p:tgtEl>
                                          <p:spTgt spid="196"/>
                                        </p:tgtEl>
                                        <p:attrNameLst>
                                          <p:attrName>ppt_h</p:attrName>
                                        </p:attrNameLst>
                                      </p:cBhvr>
                                      <p:tavLst>
                                        <p:tav tm="0">
                                          <p:val>
                                            <p:fltVal val="0"/>
                                          </p:val>
                                        </p:tav>
                                        <p:tav tm="100000">
                                          <p:val>
                                            <p:strVal val="#ppt_h"/>
                                          </p:val>
                                        </p:tav>
                                      </p:tavLst>
                                    </p:anim>
                                    <p:animEffect transition="in" filter="fade">
                                      <p:cBhvr>
                                        <p:cTn id="338" dur="1500"/>
                                        <p:tgtEl>
                                          <p:spTgt spid="196"/>
                                        </p:tgtEl>
                                      </p:cBhvr>
                                    </p:animEffect>
                                  </p:childTnLst>
                                </p:cTn>
                              </p:par>
                              <p:par>
                                <p:cTn id="339" presetID="42" presetClass="path" presetSubtype="0" accel="50000" decel="50000" fill="hold" nodeType="withEffect">
                                  <p:stCondLst>
                                    <p:cond delay="1500"/>
                                  </p:stCondLst>
                                  <p:childTnLst>
                                    <p:animMotion origin="layout" path="M -3.75E-6 -1.85185E-6 L 0.08112 -1.85185E-6 " pathEditMode="relative" rAng="0" ptsTypes="AA">
                                      <p:cBhvr>
                                        <p:cTn id="340" dur="9500" fill="hold"/>
                                        <p:tgtEl>
                                          <p:spTgt spid="196"/>
                                        </p:tgtEl>
                                        <p:attrNameLst>
                                          <p:attrName>ppt_x</p:attrName>
                                          <p:attrName>ppt_y</p:attrName>
                                        </p:attrNameLst>
                                      </p:cBhvr>
                                      <p:rCtr x="4049" y="0"/>
                                    </p:animMotion>
                                  </p:childTnLst>
                                </p:cTn>
                              </p:par>
                              <p:par>
                                <p:cTn id="341" presetID="12" presetClass="entr" presetSubtype="2" fill="hold" nodeType="withEffect">
                                  <p:stCondLst>
                                    <p:cond delay="0"/>
                                  </p:stCondLst>
                                  <p:childTnLst>
                                    <p:set>
                                      <p:cBhvr>
                                        <p:cTn id="342" dur="1" fill="hold">
                                          <p:stCondLst>
                                            <p:cond delay="0"/>
                                          </p:stCondLst>
                                        </p:cTn>
                                        <p:tgtEl>
                                          <p:spTgt spid="186"/>
                                        </p:tgtEl>
                                        <p:attrNameLst>
                                          <p:attrName>style.visibility</p:attrName>
                                        </p:attrNameLst>
                                      </p:cBhvr>
                                      <p:to>
                                        <p:strVal val="visible"/>
                                      </p:to>
                                    </p:set>
                                    <p:anim calcmode="lin" valueType="num">
                                      <p:cBhvr additive="base">
                                        <p:cTn id="343" dur="1500"/>
                                        <p:tgtEl>
                                          <p:spTgt spid="186"/>
                                        </p:tgtEl>
                                        <p:attrNameLst>
                                          <p:attrName>ppt_x</p:attrName>
                                        </p:attrNameLst>
                                      </p:cBhvr>
                                      <p:tavLst>
                                        <p:tav tm="0">
                                          <p:val>
                                            <p:strVal val="#ppt_x+#ppt_w*1.125000"/>
                                          </p:val>
                                        </p:tav>
                                        <p:tav tm="100000">
                                          <p:val>
                                            <p:strVal val="#ppt_x"/>
                                          </p:val>
                                        </p:tav>
                                      </p:tavLst>
                                    </p:anim>
                                    <p:animEffect transition="in" filter="wipe(left)">
                                      <p:cBhvr>
                                        <p:cTn id="344" dur="1500"/>
                                        <p:tgtEl>
                                          <p:spTgt spid="186"/>
                                        </p:tgtEl>
                                      </p:cBhvr>
                                    </p:animEffect>
                                  </p:childTnLst>
                                </p:cTn>
                              </p:par>
                              <p:par>
                                <p:cTn id="345" presetID="53" presetClass="entr" presetSubtype="16" fill="hold" nodeType="withEffect">
                                  <p:stCondLst>
                                    <p:cond delay="0"/>
                                  </p:stCondLst>
                                  <p:childTnLst>
                                    <p:set>
                                      <p:cBhvr>
                                        <p:cTn id="346" dur="1" fill="hold">
                                          <p:stCondLst>
                                            <p:cond delay="0"/>
                                          </p:stCondLst>
                                        </p:cTn>
                                        <p:tgtEl>
                                          <p:spTgt spid="186"/>
                                        </p:tgtEl>
                                        <p:attrNameLst>
                                          <p:attrName>style.visibility</p:attrName>
                                        </p:attrNameLst>
                                      </p:cBhvr>
                                      <p:to>
                                        <p:strVal val="visible"/>
                                      </p:to>
                                    </p:set>
                                    <p:anim calcmode="lin" valueType="num">
                                      <p:cBhvr>
                                        <p:cTn id="347" dur="1500" fill="hold"/>
                                        <p:tgtEl>
                                          <p:spTgt spid="186"/>
                                        </p:tgtEl>
                                        <p:attrNameLst>
                                          <p:attrName>ppt_w</p:attrName>
                                        </p:attrNameLst>
                                      </p:cBhvr>
                                      <p:tavLst>
                                        <p:tav tm="0">
                                          <p:val>
                                            <p:fltVal val="0"/>
                                          </p:val>
                                        </p:tav>
                                        <p:tav tm="100000">
                                          <p:val>
                                            <p:strVal val="#ppt_w"/>
                                          </p:val>
                                        </p:tav>
                                      </p:tavLst>
                                    </p:anim>
                                    <p:anim calcmode="lin" valueType="num">
                                      <p:cBhvr>
                                        <p:cTn id="348" dur="1500" fill="hold"/>
                                        <p:tgtEl>
                                          <p:spTgt spid="186"/>
                                        </p:tgtEl>
                                        <p:attrNameLst>
                                          <p:attrName>ppt_h</p:attrName>
                                        </p:attrNameLst>
                                      </p:cBhvr>
                                      <p:tavLst>
                                        <p:tav tm="0">
                                          <p:val>
                                            <p:fltVal val="0"/>
                                          </p:val>
                                        </p:tav>
                                        <p:tav tm="100000">
                                          <p:val>
                                            <p:strVal val="#ppt_h"/>
                                          </p:val>
                                        </p:tav>
                                      </p:tavLst>
                                    </p:anim>
                                    <p:animEffect transition="in" filter="fade">
                                      <p:cBhvr>
                                        <p:cTn id="349" dur="1500"/>
                                        <p:tgtEl>
                                          <p:spTgt spid="186"/>
                                        </p:tgtEl>
                                      </p:cBhvr>
                                    </p:animEffect>
                                  </p:childTnLst>
                                </p:cTn>
                              </p:par>
                              <p:par>
                                <p:cTn id="350" presetID="42" presetClass="path" presetSubtype="0" accel="50000" decel="50000" fill="hold" nodeType="withEffect">
                                  <p:stCondLst>
                                    <p:cond delay="1500"/>
                                  </p:stCondLst>
                                  <p:childTnLst>
                                    <p:animMotion origin="layout" path="M 6.25E-7 4.44444E-6 L -0.06849 4.44444E-6 " pathEditMode="relative" rAng="0" ptsTypes="AA">
                                      <p:cBhvr>
                                        <p:cTn id="351" dur="9000" fill="hold"/>
                                        <p:tgtEl>
                                          <p:spTgt spid="186"/>
                                        </p:tgtEl>
                                        <p:attrNameLst>
                                          <p:attrName>ppt_x</p:attrName>
                                          <p:attrName>ppt_y</p:attrName>
                                        </p:attrNameLst>
                                      </p:cBhvr>
                                      <p:rCtr x="-3424" y="0"/>
                                    </p:animMotion>
                                  </p:childTnLst>
                                </p:cTn>
                              </p:par>
                              <p:par>
                                <p:cTn id="352" presetID="12" presetClass="entr" presetSubtype="2" fill="hold" nodeType="withEffect">
                                  <p:stCondLst>
                                    <p:cond delay="0"/>
                                  </p:stCondLst>
                                  <p:childTnLst>
                                    <p:set>
                                      <p:cBhvr>
                                        <p:cTn id="353" dur="1" fill="hold">
                                          <p:stCondLst>
                                            <p:cond delay="0"/>
                                          </p:stCondLst>
                                        </p:cTn>
                                        <p:tgtEl>
                                          <p:spTgt spid="191"/>
                                        </p:tgtEl>
                                        <p:attrNameLst>
                                          <p:attrName>style.visibility</p:attrName>
                                        </p:attrNameLst>
                                      </p:cBhvr>
                                      <p:to>
                                        <p:strVal val="visible"/>
                                      </p:to>
                                    </p:set>
                                    <p:anim calcmode="lin" valueType="num">
                                      <p:cBhvr additive="base">
                                        <p:cTn id="354" dur="1500"/>
                                        <p:tgtEl>
                                          <p:spTgt spid="191"/>
                                        </p:tgtEl>
                                        <p:attrNameLst>
                                          <p:attrName>ppt_x</p:attrName>
                                        </p:attrNameLst>
                                      </p:cBhvr>
                                      <p:tavLst>
                                        <p:tav tm="0">
                                          <p:val>
                                            <p:strVal val="#ppt_x+#ppt_w*1.125000"/>
                                          </p:val>
                                        </p:tav>
                                        <p:tav tm="100000">
                                          <p:val>
                                            <p:strVal val="#ppt_x"/>
                                          </p:val>
                                        </p:tav>
                                      </p:tavLst>
                                    </p:anim>
                                    <p:animEffect transition="in" filter="wipe(left)">
                                      <p:cBhvr>
                                        <p:cTn id="355" dur="1500"/>
                                        <p:tgtEl>
                                          <p:spTgt spid="191"/>
                                        </p:tgtEl>
                                      </p:cBhvr>
                                    </p:animEffect>
                                  </p:childTnLst>
                                </p:cTn>
                              </p:par>
                              <p:par>
                                <p:cTn id="356" presetID="53" presetClass="entr" presetSubtype="16" fill="hold" nodeType="withEffect">
                                  <p:stCondLst>
                                    <p:cond delay="0"/>
                                  </p:stCondLst>
                                  <p:childTnLst>
                                    <p:set>
                                      <p:cBhvr>
                                        <p:cTn id="357" dur="1" fill="hold">
                                          <p:stCondLst>
                                            <p:cond delay="0"/>
                                          </p:stCondLst>
                                        </p:cTn>
                                        <p:tgtEl>
                                          <p:spTgt spid="191"/>
                                        </p:tgtEl>
                                        <p:attrNameLst>
                                          <p:attrName>style.visibility</p:attrName>
                                        </p:attrNameLst>
                                      </p:cBhvr>
                                      <p:to>
                                        <p:strVal val="visible"/>
                                      </p:to>
                                    </p:set>
                                    <p:anim calcmode="lin" valueType="num">
                                      <p:cBhvr>
                                        <p:cTn id="358" dur="1500" fill="hold"/>
                                        <p:tgtEl>
                                          <p:spTgt spid="191"/>
                                        </p:tgtEl>
                                        <p:attrNameLst>
                                          <p:attrName>ppt_w</p:attrName>
                                        </p:attrNameLst>
                                      </p:cBhvr>
                                      <p:tavLst>
                                        <p:tav tm="0">
                                          <p:val>
                                            <p:fltVal val="0"/>
                                          </p:val>
                                        </p:tav>
                                        <p:tav tm="100000">
                                          <p:val>
                                            <p:strVal val="#ppt_w"/>
                                          </p:val>
                                        </p:tav>
                                      </p:tavLst>
                                    </p:anim>
                                    <p:anim calcmode="lin" valueType="num">
                                      <p:cBhvr>
                                        <p:cTn id="359" dur="1500" fill="hold"/>
                                        <p:tgtEl>
                                          <p:spTgt spid="191"/>
                                        </p:tgtEl>
                                        <p:attrNameLst>
                                          <p:attrName>ppt_h</p:attrName>
                                        </p:attrNameLst>
                                      </p:cBhvr>
                                      <p:tavLst>
                                        <p:tav tm="0">
                                          <p:val>
                                            <p:fltVal val="0"/>
                                          </p:val>
                                        </p:tav>
                                        <p:tav tm="100000">
                                          <p:val>
                                            <p:strVal val="#ppt_h"/>
                                          </p:val>
                                        </p:tav>
                                      </p:tavLst>
                                    </p:anim>
                                    <p:animEffect transition="in" filter="fade">
                                      <p:cBhvr>
                                        <p:cTn id="360" dur="1500"/>
                                        <p:tgtEl>
                                          <p:spTgt spid="191"/>
                                        </p:tgtEl>
                                      </p:cBhvr>
                                    </p:animEffect>
                                  </p:childTnLst>
                                </p:cTn>
                              </p:par>
                              <p:par>
                                <p:cTn id="361" presetID="42" presetClass="path" presetSubtype="0" accel="50000" decel="50000" fill="hold" nodeType="withEffect">
                                  <p:stCondLst>
                                    <p:cond delay="1500"/>
                                  </p:stCondLst>
                                  <p:childTnLst>
                                    <p:animMotion origin="layout" path="M -3.75E-6 2.77556E-17 L -0.06849 2.77556E-17 " pathEditMode="relative" rAng="0" ptsTypes="AA">
                                      <p:cBhvr>
                                        <p:cTn id="362" dur="9000" fill="hold"/>
                                        <p:tgtEl>
                                          <p:spTgt spid="191"/>
                                        </p:tgtEl>
                                        <p:attrNameLst>
                                          <p:attrName>ppt_x</p:attrName>
                                          <p:attrName>ppt_y</p:attrName>
                                        </p:attrNameLst>
                                      </p:cBhvr>
                                      <p:rCtr x="-34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3" grpId="1"/>
      <p:bldP spid="2" grpId="0" animBg="1"/>
      <p:bldP spid="2" grpId="1" animBg="1"/>
      <p:bldP spid="2" grpId="2" animBg="1"/>
      <p:bldP spid="2" grpId="3" animBg="1"/>
      <p:bldP spid="3" grpId="0" animBg="1"/>
      <p:bldP spid="3" grpId="1" animBg="1"/>
      <p:bldP spid="3" grpId="2" animBg="1"/>
      <p:bldP spid="3" grpId="3" animBg="1"/>
      <p:bldP spid="4" grpId="0" animBg="1"/>
      <p:bldP spid="4" grpId="1" animBg="1"/>
      <p:bldP spid="4" grpId="2" animBg="1"/>
      <p:bldP spid="4" grpId="3" animBg="1"/>
      <p:bldP spid="5" grpId="0" animBg="1"/>
      <p:bldP spid="5" grpId="1" animBg="1"/>
      <p:bldP spid="5" grpId="2" animBg="1"/>
      <p:bldP spid="5" grpId="3" animBg="1"/>
      <p:bldP spid="6" grpId="0" animBg="1"/>
      <p:bldP spid="6" grpId="1" animBg="1"/>
      <p:bldP spid="6" grpId="2" animBg="1"/>
      <p:bldP spid="6" grpId="3" animBg="1"/>
      <p:bldP spid="7" grpId="0" animBg="1"/>
      <p:bldP spid="7" grpId="1" animBg="1"/>
      <p:bldP spid="7" grpId="2" animBg="1"/>
      <p:bldP spid="7" grpId="3" animBg="1"/>
      <p:bldP spid="8" grpId="0" animBg="1"/>
      <p:bldP spid="8" grpId="1" animBg="1"/>
      <p:bldP spid="9" grpId="0" animBg="1"/>
      <p:bldP spid="9" grpId="1" animBg="1"/>
      <p:bldP spid="36" grpId="0"/>
      <p:bldP spid="36" grpId="1"/>
      <p:bldP spid="36" grpId="2"/>
      <p:bldP spid="37" grpId="0"/>
      <p:bldP spid="37" grpId="1"/>
      <p:bldP spid="37" grpId="2"/>
      <p:bldP spid="38" grpId="0"/>
      <p:bldP spid="38" grpId="1"/>
      <p:bldP spid="58" grpId="0"/>
      <p:bldP spid="59" grpId="0"/>
      <p:bldP spid="60" grpId="0"/>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6" grpId="0" animBg="1"/>
      <p:bldP spid="66" grpId="1" animBg="1"/>
      <p:bldP spid="70" grpId="0" animBg="1"/>
      <p:bldP spid="70" grpId="1" animBg="1"/>
      <p:bldP spid="72" grpId="0"/>
      <p:bldP spid="72" grpId="1"/>
      <p:bldP spid="74" grpId="0"/>
      <p:bldP spid="74" grpId="1"/>
      <p:bldP spid="75" grpId="0"/>
      <p:bldP spid="7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79C88265-6D7E-4290-B300-C08177F094D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grpSp>
        <p:nvGrpSpPr>
          <p:cNvPr id="10" name="!!128">
            <a:extLst>
              <a:ext uri="{FF2B5EF4-FFF2-40B4-BE49-F238E27FC236}">
                <a16:creationId xmlns:a16="http://schemas.microsoft.com/office/drawing/2014/main" id="{2E56619A-6B2A-477F-B664-992DF03B8134}"/>
              </a:ext>
            </a:extLst>
          </p:cNvPr>
          <p:cNvGrpSpPr/>
          <p:nvPr/>
        </p:nvGrpSpPr>
        <p:grpSpPr>
          <a:xfrm>
            <a:off x="7546110" y="418914"/>
            <a:ext cx="1271622" cy="616545"/>
            <a:chOff x="2700337" y="1743074"/>
            <a:chExt cx="1414463" cy="685801"/>
          </a:xfrm>
        </p:grpSpPr>
        <p:sp>
          <p:nvSpPr>
            <p:cNvPr id="11" name="Freeform: Shape 10">
              <a:extLst>
                <a:ext uri="{FF2B5EF4-FFF2-40B4-BE49-F238E27FC236}">
                  <a16:creationId xmlns:a16="http://schemas.microsoft.com/office/drawing/2014/main" id="{2A5B90E3-0936-4350-86AC-8408A16E7743}"/>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26898768-99C6-4980-9DDD-437AAEEE8C9C}"/>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AD788C-615A-4065-95D1-33C309D0D317}"/>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85D02-9E64-49B2-AEFE-0B570ABDDE5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126">
            <a:extLst>
              <a:ext uri="{FF2B5EF4-FFF2-40B4-BE49-F238E27FC236}">
                <a16:creationId xmlns:a16="http://schemas.microsoft.com/office/drawing/2014/main" id="{FCA5A2E2-32D1-4F00-987F-D836EA6E3514}"/>
              </a:ext>
            </a:extLst>
          </p:cNvPr>
          <p:cNvGrpSpPr/>
          <p:nvPr/>
        </p:nvGrpSpPr>
        <p:grpSpPr>
          <a:xfrm>
            <a:off x="4018885" y="6265455"/>
            <a:ext cx="750899" cy="364073"/>
            <a:chOff x="2700337" y="1743074"/>
            <a:chExt cx="1414463" cy="685801"/>
          </a:xfrm>
          <a:noFill/>
        </p:grpSpPr>
        <p:sp>
          <p:nvSpPr>
            <p:cNvPr id="16" name="Freeform: Shape 15">
              <a:extLst>
                <a:ext uri="{FF2B5EF4-FFF2-40B4-BE49-F238E27FC236}">
                  <a16:creationId xmlns:a16="http://schemas.microsoft.com/office/drawing/2014/main" id="{2434E2FC-86BA-499D-8DCE-E93A211DD62E}"/>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7" name="Straight Connector 16">
              <a:extLst>
                <a:ext uri="{FF2B5EF4-FFF2-40B4-BE49-F238E27FC236}">
                  <a16:creationId xmlns:a16="http://schemas.microsoft.com/office/drawing/2014/main" id="{47ED1F5C-C083-4BE1-9CA8-1FD6625C3A7A}"/>
                </a:ext>
              </a:extLst>
            </p:cNvPr>
            <p:cNvCxnSpPr/>
            <p:nvPr/>
          </p:nvCxnSpPr>
          <p:spPr>
            <a:xfrm>
              <a:off x="2700337" y="2352675"/>
              <a:ext cx="433388"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48FBD7-702B-493D-A4F8-FC4BCB805365}"/>
                </a:ext>
              </a:extLst>
            </p:cNvPr>
            <p:cNvCxnSpPr>
              <a:cxnSpLocks/>
            </p:cNvCxnSpPr>
            <p:nvPr/>
          </p:nvCxnSpPr>
          <p:spPr>
            <a:xfrm>
              <a:off x="3005137" y="2428875"/>
              <a:ext cx="719138"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A2710A-3DBD-4BD4-B15F-6B7E82F2762E}"/>
                </a:ext>
              </a:extLst>
            </p:cNvPr>
            <p:cNvCxnSpPr>
              <a:cxnSpLocks/>
            </p:cNvCxnSpPr>
            <p:nvPr/>
          </p:nvCxnSpPr>
          <p:spPr>
            <a:xfrm>
              <a:off x="3557587" y="2352675"/>
              <a:ext cx="55721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128">
            <a:extLst>
              <a:ext uri="{FF2B5EF4-FFF2-40B4-BE49-F238E27FC236}">
                <a16:creationId xmlns:a16="http://schemas.microsoft.com/office/drawing/2014/main" id="{3E4110F0-AEE4-403F-A765-BE902D1DB24C}"/>
              </a:ext>
            </a:extLst>
          </p:cNvPr>
          <p:cNvGrpSpPr/>
          <p:nvPr/>
        </p:nvGrpSpPr>
        <p:grpSpPr>
          <a:xfrm>
            <a:off x="8059825" y="6000290"/>
            <a:ext cx="1271622" cy="616545"/>
            <a:chOff x="2700337" y="1743074"/>
            <a:chExt cx="1414463" cy="685801"/>
          </a:xfrm>
        </p:grpSpPr>
        <p:sp>
          <p:nvSpPr>
            <p:cNvPr id="21" name="Freeform: Shape 20">
              <a:extLst>
                <a:ext uri="{FF2B5EF4-FFF2-40B4-BE49-F238E27FC236}">
                  <a16:creationId xmlns:a16="http://schemas.microsoft.com/office/drawing/2014/main" id="{C4373887-1A08-4BFE-88EA-4626E9B5D73B}"/>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2" name="Straight Connector 21">
              <a:extLst>
                <a:ext uri="{FF2B5EF4-FFF2-40B4-BE49-F238E27FC236}">
                  <a16:creationId xmlns:a16="http://schemas.microsoft.com/office/drawing/2014/main" id="{E825ACE3-5A96-4E8A-973C-4F236C4CC799}"/>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13BC8F-1F0C-4895-A16D-EEA047BB6893}"/>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2DEF2C-D8A9-489D-863C-7E86CA04B2F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reeform: Shape 24">
            <a:extLst>
              <a:ext uri="{FF2B5EF4-FFF2-40B4-BE49-F238E27FC236}">
                <a16:creationId xmlns:a16="http://schemas.microsoft.com/office/drawing/2014/main" id="{215BC39E-A42B-4382-A803-B8381877A047}"/>
              </a:ext>
            </a:extLst>
          </p:cNvPr>
          <p:cNvSpPr/>
          <p:nvPr/>
        </p:nvSpPr>
        <p:spPr>
          <a:xfrm>
            <a:off x="2838580" y="5007741"/>
            <a:ext cx="2611159" cy="883146"/>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DF399B6C-3B62-4B0B-B83D-52D33076865A}"/>
              </a:ext>
            </a:extLst>
          </p:cNvPr>
          <p:cNvSpPr/>
          <p:nvPr/>
        </p:nvSpPr>
        <p:spPr>
          <a:xfrm>
            <a:off x="765076" y="1301168"/>
            <a:ext cx="3103314" cy="940093"/>
          </a:xfrm>
          <a:custGeom>
            <a:avLst/>
            <a:gdLst>
              <a:gd name="connsiteX0" fmla="*/ 481688 w 886855"/>
              <a:gd name="connsiteY0" fmla="*/ 73360 h 355646"/>
              <a:gd name="connsiteX1" fmla="*/ 617340 w 886855"/>
              <a:gd name="connsiteY1" fmla="*/ 73361 h 355646"/>
              <a:gd name="connsiteX2" fmla="*/ 617042 w 886855"/>
              <a:gd name="connsiteY2" fmla="*/ 73484 h 355646"/>
              <a:gd name="connsiteX3" fmla="*/ 598990 w 886855"/>
              <a:gd name="connsiteY3" fmla="*/ 80961 h 355646"/>
              <a:gd name="connsiteX4" fmla="*/ 588247 w 886855"/>
              <a:gd name="connsiteY4" fmla="*/ 106898 h 355646"/>
              <a:gd name="connsiteX5" fmla="*/ 598990 w 886855"/>
              <a:gd name="connsiteY5" fmla="*/ 132834 h 355646"/>
              <a:gd name="connsiteX6" fmla="*/ 624927 w 886855"/>
              <a:gd name="connsiteY6" fmla="*/ 143577 h 355646"/>
              <a:gd name="connsiteX7" fmla="*/ 679267 w 886855"/>
              <a:gd name="connsiteY7" fmla="*/ 143577 h 355646"/>
              <a:gd name="connsiteX8" fmla="*/ 677432 w 886855"/>
              <a:gd name="connsiteY8" fmla="*/ 144337 h 355646"/>
              <a:gd name="connsiteX9" fmla="*/ 695014 w 886855"/>
              <a:gd name="connsiteY9" fmla="*/ 144337 h 355646"/>
              <a:gd name="connsiteX10" fmla="*/ 731694 w 886855"/>
              <a:gd name="connsiteY10" fmla="*/ 181017 h 355646"/>
              <a:gd name="connsiteX11" fmla="*/ 731693 w 886855"/>
              <a:gd name="connsiteY11" fmla="*/ 181017 h 355646"/>
              <a:gd name="connsiteX12" fmla="*/ 720950 w 886855"/>
              <a:gd name="connsiteY12" fmla="*/ 206954 h 355646"/>
              <a:gd name="connsiteX13" fmla="*/ 706515 w 886855"/>
              <a:gd name="connsiteY13" fmla="*/ 212933 h 355646"/>
              <a:gd name="connsiteX14" fmla="*/ 706516 w 886855"/>
              <a:gd name="connsiteY14" fmla="*/ 212933 h 355646"/>
              <a:gd name="connsiteX15" fmla="*/ 695014 w 886855"/>
              <a:gd name="connsiteY15" fmla="*/ 217697 h 355646"/>
              <a:gd name="connsiteX16" fmla="*/ 652331 w 886855"/>
              <a:gd name="connsiteY16" fmla="*/ 217697 h 355646"/>
              <a:gd name="connsiteX17" fmla="*/ 397244 w 886855"/>
              <a:gd name="connsiteY17" fmla="*/ 217697 h 355646"/>
              <a:gd name="connsiteX18" fmla="*/ 382808 w 886855"/>
              <a:gd name="connsiteY18" fmla="*/ 223676 h 355646"/>
              <a:gd name="connsiteX19" fmla="*/ 372065 w 886855"/>
              <a:gd name="connsiteY19" fmla="*/ 249613 h 355646"/>
              <a:gd name="connsiteX20" fmla="*/ 382808 w 886855"/>
              <a:gd name="connsiteY20" fmla="*/ 275549 h 355646"/>
              <a:gd name="connsiteX21" fmla="*/ 399073 w 886855"/>
              <a:gd name="connsiteY21" fmla="*/ 282286 h 355646"/>
              <a:gd name="connsiteX22" fmla="*/ 638619 w 886855"/>
              <a:gd name="connsiteY22" fmla="*/ 282286 h 355646"/>
              <a:gd name="connsiteX23" fmla="*/ 850175 w 886855"/>
              <a:gd name="connsiteY23" fmla="*/ 282286 h 355646"/>
              <a:gd name="connsiteX24" fmla="*/ 859849 w 886855"/>
              <a:gd name="connsiteY24" fmla="*/ 286293 h 355646"/>
              <a:gd name="connsiteX25" fmla="*/ 876112 w 886855"/>
              <a:gd name="connsiteY25" fmla="*/ 293029 h 355646"/>
              <a:gd name="connsiteX26" fmla="*/ 886855 w 886855"/>
              <a:gd name="connsiteY26" fmla="*/ 318966 h 355646"/>
              <a:gd name="connsiteX27" fmla="*/ 886854 w 886855"/>
              <a:gd name="connsiteY27" fmla="*/ 318966 h 355646"/>
              <a:gd name="connsiteX28" fmla="*/ 850174 w 886855"/>
              <a:gd name="connsiteY28" fmla="*/ 355646 h 355646"/>
              <a:gd name="connsiteX29" fmla="*/ 174092 w 886855"/>
              <a:gd name="connsiteY29" fmla="*/ 355645 h 355646"/>
              <a:gd name="connsiteX30" fmla="*/ 148155 w 886855"/>
              <a:gd name="connsiteY30" fmla="*/ 344902 h 355646"/>
              <a:gd name="connsiteX31" fmla="*/ 137412 w 886855"/>
              <a:gd name="connsiteY31" fmla="*/ 318966 h 355646"/>
              <a:gd name="connsiteX32" fmla="*/ 148155 w 886855"/>
              <a:gd name="connsiteY32" fmla="*/ 293029 h 355646"/>
              <a:gd name="connsiteX33" fmla="*/ 170361 w 886855"/>
              <a:gd name="connsiteY33" fmla="*/ 283831 h 355646"/>
              <a:gd name="connsiteX34" fmla="*/ 170362 w 886855"/>
              <a:gd name="connsiteY34" fmla="*/ 283831 h 355646"/>
              <a:gd name="connsiteX35" fmla="*/ 174092 w 886855"/>
              <a:gd name="connsiteY35" fmla="*/ 282286 h 355646"/>
              <a:gd name="connsiteX36" fmla="*/ 255705 w 886855"/>
              <a:gd name="connsiteY36" fmla="*/ 282286 h 355646"/>
              <a:gd name="connsiteX37" fmla="*/ 277912 w 886855"/>
              <a:gd name="connsiteY37" fmla="*/ 273088 h 355646"/>
              <a:gd name="connsiteX38" fmla="*/ 288655 w 886855"/>
              <a:gd name="connsiteY38" fmla="*/ 247151 h 355646"/>
              <a:gd name="connsiteX39" fmla="*/ 288656 w 886855"/>
              <a:gd name="connsiteY39" fmla="*/ 247151 h 355646"/>
              <a:gd name="connsiteX40" fmla="*/ 277913 w 886855"/>
              <a:gd name="connsiteY40" fmla="*/ 221214 h 355646"/>
              <a:gd name="connsiteX41" fmla="*/ 269420 w 886855"/>
              <a:gd name="connsiteY41" fmla="*/ 217696 h 355646"/>
              <a:gd name="connsiteX42" fmla="*/ 37466 w 886855"/>
              <a:gd name="connsiteY42" fmla="*/ 217696 h 355646"/>
              <a:gd name="connsiteX43" fmla="*/ 36681 w 886855"/>
              <a:gd name="connsiteY43" fmla="*/ 217696 h 355646"/>
              <a:gd name="connsiteX44" fmla="*/ 19237 w 886855"/>
              <a:gd name="connsiteY44" fmla="*/ 210471 h 355646"/>
              <a:gd name="connsiteX45" fmla="*/ 19236 w 886855"/>
              <a:gd name="connsiteY45" fmla="*/ 210471 h 355646"/>
              <a:gd name="connsiteX46" fmla="*/ 10743 w 886855"/>
              <a:gd name="connsiteY46" fmla="*/ 206953 h 355646"/>
              <a:gd name="connsiteX47" fmla="*/ 0 w 886855"/>
              <a:gd name="connsiteY47" fmla="*/ 181017 h 355646"/>
              <a:gd name="connsiteX48" fmla="*/ 10743 w 886855"/>
              <a:gd name="connsiteY48" fmla="*/ 155080 h 355646"/>
              <a:gd name="connsiteX49" fmla="*/ 36680 w 886855"/>
              <a:gd name="connsiteY49" fmla="*/ 144337 h 355646"/>
              <a:gd name="connsiteX50" fmla="*/ 85348 w 886855"/>
              <a:gd name="connsiteY50" fmla="*/ 144337 h 355646"/>
              <a:gd name="connsiteX51" fmla="*/ 91399 w 886855"/>
              <a:gd name="connsiteY51" fmla="*/ 146843 h 355646"/>
              <a:gd name="connsiteX52" fmla="*/ 671378 w 886855"/>
              <a:gd name="connsiteY52" fmla="*/ 146844 h 355646"/>
              <a:gd name="connsiteX53" fmla="*/ 91400 w 886855"/>
              <a:gd name="connsiteY53" fmla="*/ 146843 h 355646"/>
              <a:gd name="connsiteX54" fmla="*/ 85349 w 886855"/>
              <a:gd name="connsiteY54" fmla="*/ 144337 h 355646"/>
              <a:gd name="connsiteX55" fmla="*/ 77571 w 886855"/>
              <a:gd name="connsiteY55" fmla="*/ 141115 h 355646"/>
              <a:gd name="connsiteX56" fmla="*/ 468157 w 886855"/>
              <a:gd name="connsiteY56" fmla="*/ 141116 h 355646"/>
              <a:gd name="connsiteX57" fmla="*/ 504837 w 886855"/>
              <a:gd name="connsiteY57" fmla="*/ 104436 h 355646"/>
              <a:gd name="connsiteX58" fmla="*/ 504838 w 886855"/>
              <a:gd name="connsiteY58" fmla="*/ 104436 h 355646"/>
              <a:gd name="connsiteX59" fmla="*/ 494095 w 886855"/>
              <a:gd name="connsiteY59" fmla="*/ 78499 h 355646"/>
              <a:gd name="connsiteX60" fmla="*/ 481987 w 886855"/>
              <a:gd name="connsiteY60" fmla="*/ 73484 h 355646"/>
              <a:gd name="connsiteX61" fmla="*/ 624927 w 886855"/>
              <a:gd name="connsiteY61" fmla="*/ 70218 h 355646"/>
              <a:gd name="connsiteX62" fmla="*/ 687589 w 886855"/>
              <a:gd name="connsiteY62" fmla="*/ 70218 h 355646"/>
              <a:gd name="connsiteX63" fmla="*/ 680001 w 886855"/>
              <a:gd name="connsiteY63" fmla="*/ 73361 h 355646"/>
              <a:gd name="connsiteX64" fmla="*/ 617340 w 886855"/>
              <a:gd name="connsiteY64" fmla="*/ 73361 h 355646"/>
              <a:gd name="connsiteX65" fmla="*/ 392174 w 886855"/>
              <a:gd name="connsiteY65" fmla="*/ 67756 h 355646"/>
              <a:gd name="connsiteX66" fmla="*/ 468158 w 886855"/>
              <a:gd name="connsiteY66" fmla="*/ 67756 h 355646"/>
              <a:gd name="connsiteX67" fmla="*/ 481688 w 886855"/>
              <a:gd name="connsiteY67" fmla="*/ 73360 h 355646"/>
              <a:gd name="connsiteX68" fmla="*/ 405704 w 886855"/>
              <a:gd name="connsiteY68" fmla="*/ 73360 h 355646"/>
              <a:gd name="connsiteX69" fmla="*/ 405704 w 886855"/>
              <a:gd name="connsiteY69" fmla="*/ 0 h 355646"/>
              <a:gd name="connsiteX70" fmla="*/ 680002 w 886855"/>
              <a:gd name="connsiteY70" fmla="*/ 0 h 355646"/>
              <a:gd name="connsiteX71" fmla="*/ 716682 w 886855"/>
              <a:gd name="connsiteY71" fmla="*/ 36680 h 355646"/>
              <a:gd name="connsiteX72" fmla="*/ 716681 w 886855"/>
              <a:gd name="connsiteY72" fmla="*/ 36680 h 355646"/>
              <a:gd name="connsiteX73" fmla="*/ 705938 w 886855"/>
              <a:gd name="connsiteY73" fmla="*/ 62617 h 355646"/>
              <a:gd name="connsiteX74" fmla="*/ 687589 w 886855"/>
              <a:gd name="connsiteY74" fmla="*/ 70217 h 355646"/>
              <a:gd name="connsiteX75" fmla="*/ 624927 w 886855"/>
              <a:gd name="connsiteY75" fmla="*/ 70217 h 355646"/>
              <a:gd name="connsiteX76" fmla="*/ 617340 w 886855"/>
              <a:gd name="connsiteY76" fmla="*/ 73360 h 355646"/>
              <a:gd name="connsiteX77" fmla="*/ 481688 w 886855"/>
              <a:gd name="connsiteY77" fmla="*/ 73359 h 355646"/>
              <a:gd name="connsiteX78" fmla="*/ 468158 w 886855"/>
              <a:gd name="connsiteY78" fmla="*/ 67755 h 355646"/>
              <a:gd name="connsiteX79" fmla="*/ 392174 w 886855"/>
              <a:gd name="connsiteY79" fmla="*/ 67755 h 355646"/>
              <a:gd name="connsiteX80" fmla="*/ 379767 w 886855"/>
              <a:gd name="connsiteY80" fmla="*/ 62616 h 355646"/>
              <a:gd name="connsiteX81" fmla="*/ 369024 w 886855"/>
              <a:gd name="connsiteY81" fmla="*/ 36679 h 355646"/>
              <a:gd name="connsiteX82" fmla="*/ 379767 w 886855"/>
              <a:gd name="connsiteY82" fmla="*/ 10743 h 355646"/>
              <a:gd name="connsiteX83" fmla="*/ 405704 w 886855"/>
              <a:gd name="connsiteY83" fmla="*/ 0 h 3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6855" h="355646">
                <a:moveTo>
                  <a:pt x="481688" y="73360"/>
                </a:moveTo>
                <a:lnTo>
                  <a:pt x="617340" y="73361"/>
                </a:lnTo>
                <a:lnTo>
                  <a:pt x="617042" y="73484"/>
                </a:lnTo>
                <a:lnTo>
                  <a:pt x="598990" y="80961"/>
                </a:lnTo>
                <a:lnTo>
                  <a:pt x="588247" y="106898"/>
                </a:lnTo>
                <a:lnTo>
                  <a:pt x="598990" y="132834"/>
                </a:lnTo>
                <a:cubicBezTo>
                  <a:pt x="605628" y="139472"/>
                  <a:pt x="614798" y="143577"/>
                  <a:pt x="624927" y="143577"/>
                </a:cubicBezTo>
                <a:lnTo>
                  <a:pt x="679267" y="143577"/>
                </a:lnTo>
                <a:lnTo>
                  <a:pt x="677432" y="144337"/>
                </a:lnTo>
                <a:lnTo>
                  <a:pt x="695014" y="144337"/>
                </a:lnTo>
                <a:cubicBezTo>
                  <a:pt x="715272" y="144337"/>
                  <a:pt x="731694" y="160759"/>
                  <a:pt x="731694" y="181017"/>
                </a:cubicBezTo>
                <a:lnTo>
                  <a:pt x="731693" y="181017"/>
                </a:lnTo>
                <a:cubicBezTo>
                  <a:pt x="731693" y="191146"/>
                  <a:pt x="727588" y="200316"/>
                  <a:pt x="720950" y="206954"/>
                </a:cubicBezTo>
                <a:lnTo>
                  <a:pt x="706515" y="212933"/>
                </a:lnTo>
                <a:lnTo>
                  <a:pt x="706516" y="212933"/>
                </a:lnTo>
                <a:lnTo>
                  <a:pt x="695014" y="217697"/>
                </a:lnTo>
                <a:lnTo>
                  <a:pt x="652331" y="217697"/>
                </a:lnTo>
                <a:lnTo>
                  <a:pt x="397244" y="217697"/>
                </a:lnTo>
                <a:lnTo>
                  <a:pt x="382808" y="223676"/>
                </a:lnTo>
                <a:lnTo>
                  <a:pt x="372065" y="249613"/>
                </a:lnTo>
                <a:lnTo>
                  <a:pt x="382808" y="275549"/>
                </a:lnTo>
                <a:lnTo>
                  <a:pt x="399073" y="282286"/>
                </a:lnTo>
                <a:lnTo>
                  <a:pt x="638619" y="282286"/>
                </a:lnTo>
                <a:lnTo>
                  <a:pt x="850175" y="282286"/>
                </a:lnTo>
                <a:lnTo>
                  <a:pt x="859849" y="286293"/>
                </a:lnTo>
                <a:lnTo>
                  <a:pt x="876112" y="293029"/>
                </a:lnTo>
                <a:cubicBezTo>
                  <a:pt x="882750" y="299667"/>
                  <a:pt x="886855" y="308837"/>
                  <a:pt x="886855" y="318966"/>
                </a:cubicBezTo>
                <a:lnTo>
                  <a:pt x="886854" y="318966"/>
                </a:lnTo>
                <a:cubicBezTo>
                  <a:pt x="886854" y="339224"/>
                  <a:pt x="870432" y="355646"/>
                  <a:pt x="850174" y="355646"/>
                </a:cubicBezTo>
                <a:lnTo>
                  <a:pt x="174092" y="355645"/>
                </a:lnTo>
                <a:cubicBezTo>
                  <a:pt x="163963" y="355645"/>
                  <a:pt x="154793" y="351540"/>
                  <a:pt x="148155" y="344902"/>
                </a:cubicBezTo>
                <a:lnTo>
                  <a:pt x="137412" y="318966"/>
                </a:lnTo>
                <a:lnTo>
                  <a:pt x="148155" y="293029"/>
                </a:lnTo>
                <a:lnTo>
                  <a:pt x="170361" y="283831"/>
                </a:lnTo>
                <a:lnTo>
                  <a:pt x="170362" y="283831"/>
                </a:lnTo>
                <a:lnTo>
                  <a:pt x="174092" y="282286"/>
                </a:lnTo>
                <a:lnTo>
                  <a:pt x="255705" y="282286"/>
                </a:lnTo>
                <a:lnTo>
                  <a:pt x="277912" y="273088"/>
                </a:lnTo>
                <a:cubicBezTo>
                  <a:pt x="284549" y="266450"/>
                  <a:pt x="288655" y="257280"/>
                  <a:pt x="288655" y="247151"/>
                </a:cubicBezTo>
                <a:lnTo>
                  <a:pt x="288656" y="247151"/>
                </a:lnTo>
                <a:cubicBezTo>
                  <a:pt x="288656" y="237022"/>
                  <a:pt x="284550" y="227852"/>
                  <a:pt x="277913" y="221214"/>
                </a:cubicBezTo>
                <a:lnTo>
                  <a:pt x="269420" y="217696"/>
                </a:lnTo>
                <a:lnTo>
                  <a:pt x="37466" y="217696"/>
                </a:lnTo>
                <a:lnTo>
                  <a:pt x="36681" y="217696"/>
                </a:lnTo>
                <a:lnTo>
                  <a:pt x="19237" y="210471"/>
                </a:lnTo>
                <a:lnTo>
                  <a:pt x="19236" y="210471"/>
                </a:lnTo>
                <a:lnTo>
                  <a:pt x="10743" y="206953"/>
                </a:lnTo>
                <a:lnTo>
                  <a:pt x="0" y="181017"/>
                </a:lnTo>
                <a:lnTo>
                  <a:pt x="10743" y="155080"/>
                </a:lnTo>
                <a:cubicBezTo>
                  <a:pt x="17381" y="148443"/>
                  <a:pt x="26551" y="144337"/>
                  <a:pt x="36680" y="144337"/>
                </a:cubicBezTo>
                <a:lnTo>
                  <a:pt x="85348" y="144337"/>
                </a:lnTo>
                <a:lnTo>
                  <a:pt x="91399" y="146843"/>
                </a:lnTo>
                <a:lnTo>
                  <a:pt x="671378" y="146844"/>
                </a:lnTo>
                <a:lnTo>
                  <a:pt x="91400" y="146843"/>
                </a:lnTo>
                <a:lnTo>
                  <a:pt x="85349" y="144337"/>
                </a:lnTo>
                <a:lnTo>
                  <a:pt x="77571" y="141115"/>
                </a:lnTo>
                <a:lnTo>
                  <a:pt x="468157" y="141116"/>
                </a:lnTo>
                <a:cubicBezTo>
                  <a:pt x="488415" y="141116"/>
                  <a:pt x="504837" y="124694"/>
                  <a:pt x="504837" y="104436"/>
                </a:cubicBezTo>
                <a:lnTo>
                  <a:pt x="504838" y="104436"/>
                </a:lnTo>
                <a:cubicBezTo>
                  <a:pt x="504838" y="94307"/>
                  <a:pt x="500732" y="85137"/>
                  <a:pt x="494095" y="78499"/>
                </a:cubicBezTo>
                <a:lnTo>
                  <a:pt x="481987" y="73484"/>
                </a:lnTo>
                <a:close/>
                <a:moveTo>
                  <a:pt x="624927" y="70218"/>
                </a:moveTo>
                <a:lnTo>
                  <a:pt x="687589" y="70218"/>
                </a:lnTo>
                <a:lnTo>
                  <a:pt x="680001" y="73361"/>
                </a:lnTo>
                <a:lnTo>
                  <a:pt x="617340" y="73361"/>
                </a:lnTo>
                <a:close/>
                <a:moveTo>
                  <a:pt x="392174" y="67756"/>
                </a:moveTo>
                <a:lnTo>
                  <a:pt x="468158" y="67756"/>
                </a:lnTo>
                <a:lnTo>
                  <a:pt x="481688" y="73360"/>
                </a:lnTo>
                <a:lnTo>
                  <a:pt x="405704" y="73360"/>
                </a:lnTo>
                <a:close/>
                <a:moveTo>
                  <a:pt x="405704" y="0"/>
                </a:moveTo>
                <a:lnTo>
                  <a:pt x="680002" y="0"/>
                </a:lnTo>
                <a:cubicBezTo>
                  <a:pt x="700260" y="0"/>
                  <a:pt x="716682" y="16422"/>
                  <a:pt x="716682" y="36680"/>
                </a:cubicBezTo>
                <a:lnTo>
                  <a:pt x="716681" y="36680"/>
                </a:lnTo>
                <a:cubicBezTo>
                  <a:pt x="716681" y="46809"/>
                  <a:pt x="712576" y="55979"/>
                  <a:pt x="705938" y="62617"/>
                </a:cubicBezTo>
                <a:lnTo>
                  <a:pt x="687589" y="70217"/>
                </a:lnTo>
                <a:lnTo>
                  <a:pt x="624927" y="70217"/>
                </a:lnTo>
                <a:lnTo>
                  <a:pt x="617340" y="73360"/>
                </a:lnTo>
                <a:lnTo>
                  <a:pt x="481688" y="73359"/>
                </a:lnTo>
                <a:lnTo>
                  <a:pt x="468158" y="67755"/>
                </a:lnTo>
                <a:lnTo>
                  <a:pt x="392174" y="67755"/>
                </a:lnTo>
                <a:lnTo>
                  <a:pt x="379767" y="62616"/>
                </a:lnTo>
                <a:lnTo>
                  <a:pt x="369024" y="36679"/>
                </a:lnTo>
                <a:lnTo>
                  <a:pt x="379767" y="10743"/>
                </a:lnTo>
                <a:cubicBezTo>
                  <a:pt x="386405" y="4105"/>
                  <a:pt x="395575" y="0"/>
                  <a:pt x="405704" y="0"/>
                </a:cubicBezTo>
                <a:close/>
              </a:path>
            </a:pathLst>
          </a:cu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4A8AEB0C-8616-4C9D-8F84-6DC73A01B3B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425680" y="4307389"/>
            <a:ext cx="4323438" cy="4323438"/>
          </a:xfrm>
          <a:prstGeom prst="rect">
            <a:avLst/>
          </a:prstGeom>
        </p:spPr>
      </p:pic>
      <p:pic>
        <p:nvPicPr>
          <p:cNvPr id="28" name="Picture 27">
            <a:extLst>
              <a:ext uri="{FF2B5EF4-FFF2-40B4-BE49-F238E27FC236}">
                <a16:creationId xmlns:a16="http://schemas.microsoft.com/office/drawing/2014/main" id="{6F863002-3BFA-4455-B2F2-39140F75E92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flipH="1">
            <a:off x="9267985" y="-2418669"/>
            <a:ext cx="4528375" cy="4528377"/>
          </a:xfrm>
          <a:prstGeom prst="rect">
            <a:avLst/>
          </a:prstGeom>
        </p:spPr>
      </p:pic>
      <p:cxnSp>
        <p:nvCxnSpPr>
          <p:cNvPr id="29" name="Straight Connector 28">
            <a:extLst>
              <a:ext uri="{FF2B5EF4-FFF2-40B4-BE49-F238E27FC236}">
                <a16:creationId xmlns:a16="http://schemas.microsoft.com/office/drawing/2014/main" id="{FAF925CA-5002-45B2-B8CA-63552981B3C0}"/>
              </a:ext>
            </a:extLst>
          </p:cNvPr>
          <p:cNvCxnSpPr>
            <a:cxnSpLocks/>
          </p:cNvCxnSpPr>
          <p:nvPr/>
        </p:nvCxnSpPr>
        <p:spPr>
          <a:xfrm>
            <a:off x="6798580" y="1820955"/>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92D5520-5B51-4ABD-9AE2-61EF7F0348A1}"/>
              </a:ext>
            </a:extLst>
          </p:cNvPr>
          <p:cNvCxnSpPr>
            <a:cxnSpLocks/>
          </p:cNvCxnSpPr>
          <p:nvPr/>
        </p:nvCxnSpPr>
        <p:spPr>
          <a:xfrm>
            <a:off x="6798580" y="3495031"/>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696BDE-F8EB-4A49-9A56-DE0CB45BCBC7}"/>
              </a:ext>
            </a:extLst>
          </p:cNvPr>
          <p:cNvCxnSpPr>
            <a:cxnSpLocks/>
          </p:cNvCxnSpPr>
          <p:nvPr/>
        </p:nvCxnSpPr>
        <p:spPr>
          <a:xfrm>
            <a:off x="6798580" y="5169107"/>
            <a:ext cx="499393" cy="0"/>
          </a:xfrm>
          <a:prstGeom prst="line">
            <a:avLst/>
          </a:prstGeom>
          <a:ln w="38100">
            <a:solidFill>
              <a:srgbClr val="E333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593502F-AEE3-4E19-892B-07E22D9099C0}"/>
              </a:ext>
            </a:extLst>
          </p:cNvPr>
          <p:cNvGrpSpPr/>
          <p:nvPr/>
        </p:nvGrpSpPr>
        <p:grpSpPr>
          <a:xfrm>
            <a:off x="7163139" y="1192808"/>
            <a:ext cx="4203937" cy="1256293"/>
            <a:chOff x="2606580" y="1712954"/>
            <a:chExt cx="4570478" cy="1355738"/>
          </a:xfrm>
        </p:grpSpPr>
        <p:sp>
          <p:nvSpPr>
            <p:cNvPr id="33" name="Rectangle: Rounded Corners 32">
              <a:extLst>
                <a:ext uri="{FF2B5EF4-FFF2-40B4-BE49-F238E27FC236}">
                  <a16:creationId xmlns:a16="http://schemas.microsoft.com/office/drawing/2014/main" id="{C85934A9-2858-4AE6-A039-C19A0020B912}"/>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6 Ong Do Gia" panose="02040603050506020204" pitchFamily="18" charset="0"/>
                </a:rPr>
                <a:t>Có</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thể</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là</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một</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món</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quà</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đem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đi</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tăng</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cho</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người</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thân</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giúp</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cho</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đời</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bớt</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nhạt</a:t>
              </a:r>
              <a:endParaRPr lang="en-US" sz="2400" dirty="0">
                <a:solidFill>
                  <a:schemeClr val="tx1"/>
                </a:solidFill>
                <a:latin typeface="#9Slide06 Ong Do Gia" panose="02040603050506020204" pitchFamily="18" charset="0"/>
              </a:endParaRPr>
            </a:p>
          </p:txBody>
        </p:sp>
        <p:sp>
          <p:nvSpPr>
            <p:cNvPr id="34" name="Isosceles Triangle 33">
              <a:extLst>
                <a:ext uri="{FF2B5EF4-FFF2-40B4-BE49-F238E27FC236}">
                  <a16:creationId xmlns:a16="http://schemas.microsoft.com/office/drawing/2014/main" id="{DD0C2AA4-CF33-40CF-9AD9-B1118369A334}"/>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CB528965-27F7-4232-88DF-DBA07A80E451}"/>
              </a:ext>
            </a:extLst>
          </p:cNvPr>
          <p:cNvGrpSpPr/>
          <p:nvPr/>
        </p:nvGrpSpPr>
        <p:grpSpPr>
          <a:xfrm>
            <a:off x="7163139" y="2849920"/>
            <a:ext cx="4203937" cy="1256293"/>
            <a:chOff x="2606580" y="1712954"/>
            <a:chExt cx="4570478" cy="1355738"/>
          </a:xfrm>
        </p:grpSpPr>
        <p:sp>
          <p:nvSpPr>
            <p:cNvPr id="36" name="Rectangle: Rounded Corners 35">
              <a:extLst>
                <a:ext uri="{FF2B5EF4-FFF2-40B4-BE49-F238E27FC236}">
                  <a16:creationId xmlns:a16="http://schemas.microsoft.com/office/drawing/2014/main" id="{283E1D57-01F4-4F28-ABC9-25071693659B}"/>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6 Ong Do Gia" panose="02040603050506020204" pitchFamily="18" charset="0"/>
                </a:rPr>
                <a:t>Nước</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nắm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được</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làm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từ</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cá</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cơm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nên</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có</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hương</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vị</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rất</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nặm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mà</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của</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biển</a:t>
              </a:r>
              <a:endParaRPr lang="en-US" sz="2400" dirty="0">
                <a:solidFill>
                  <a:schemeClr val="tx1"/>
                </a:solidFill>
                <a:latin typeface="#9Slide06 Ong Do Gia" panose="02040603050506020204" pitchFamily="18" charset="0"/>
              </a:endParaRPr>
            </a:p>
          </p:txBody>
        </p:sp>
        <p:sp>
          <p:nvSpPr>
            <p:cNvPr id="37" name="Isosceles Triangle 36">
              <a:extLst>
                <a:ext uri="{FF2B5EF4-FFF2-40B4-BE49-F238E27FC236}">
                  <a16:creationId xmlns:a16="http://schemas.microsoft.com/office/drawing/2014/main" id="{29CFEAE8-FE48-46A5-A929-FC9796FF8DC6}"/>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FA3937C-FA60-4E70-BA92-7363ED74B754}"/>
              </a:ext>
            </a:extLst>
          </p:cNvPr>
          <p:cNvGrpSpPr/>
          <p:nvPr/>
        </p:nvGrpSpPr>
        <p:grpSpPr>
          <a:xfrm>
            <a:off x="7163139" y="4540961"/>
            <a:ext cx="4203937" cy="1256293"/>
            <a:chOff x="2606580" y="1712954"/>
            <a:chExt cx="4570478" cy="1355738"/>
          </a:xfrm>
        </p:grpSpPr>
        <p:sp>
          <p:nvSpPr>
            <p:cNvPr id="39" name="Rectangle: Rounded Corners 38">
              <a:extLst>
                <a:ext uri="{FF2B5EF4-FFF2-40B4-BE49-F238E27FC236}">
                  <a16:creationId xmlns:a16="http://schemas.microsoft.com/office/drawing/2014/main" id="{76D959AF-BE83-49EB-B860-B97D236608FB}"/>
                </a:ext>
              </a:extLst>
            </p:cNvPr>
            <p:cNvSpPr/>
            <p:nvPr/>
          </p:nvSpPr>
          <p:spPr>
            <a:xfrm>
              <a:off x="2731920" y="1712954"/>
              <a:ext cx="4445138" cy="1355738"/>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6 Ong Do Gia" panose="02040603050506020204" pitchFamily="18" charset="0"/>
                </a:rPr>
                <a:t>Là</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linh</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hồn</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của</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nền</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ẩm</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thực</a:t>
              </a:r>
              <a:r>
                <a:rPr lang="en-US" sz="2400" dirty="0">
                  <a:solidFill>
                    <a:schemeClr val="tx1"/>
                  </a:solidFill>
                  <a:latin typeface="#9Slide06 Ong Do Gia" panose="02040603050506020204" pitchFamily="18" charset="0"/>
                </a:rPr>
                <a:t> </a:t>
              </a:r>
              <a:r>
                <a:rPr lang="en-US" sz="2400" dirty="0" err="1">
                  <a:solidFill>
                    <a:schemeClr val="tx1"/>
                  </a:solidFill>
                  <a:latin typeface="#9Slide06 Ong Do Gia" panose="02040603050506020204" pitchFamily="18" charset="0"/>
                </a:rPr>
                <a:t>Vệt</a:t>
              </a:r>
              <a:r>
                <a:rPr lang="en-US" sz="2400" dirty="0">
                  <a:solidFill>
                    <a:schemeClr val="tx1"/>
                  </a:solidFill>
                  <a:latin typeface="#9Slide06 Ong Do Gia" panose="02040603050506020204" pitchFamily="18" charset="0"/>
                </a:rPr>
                <a:t> Nam</a:t>
              </a:r>
            </a:p>
          </p:txBody>
        </p:sp>
        <p:sp>
          <p:nvSpPr>
            <p:cNvPr id="40" name="Isosceles Triangle 39">
              <a:extLst>
                <a:ext uri="{FF2B5EF4-FFF2-40B4-BE49-F238E27FC236}">
                  <a16:creationId xmlns:a16="http://schemas.microsoft.com/office/drawing/2014/main" id="{B330F2AC-3B97-455C-BEFA-563505234706}"/>
                </a:ext>
              </a:extLst>
            </p:cNvPr>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a:extLst>
              <a:ext uri="{FF2B5EF4-FFF2-40B4-BE49-F238E27FC236}">
                <a16:creationId xmlns:a16="http://schemas.microsoft.com/office/drawing/2014/main" id="{00311CFD-4009-4112-8CDD-59D713D0C1CC}"/>
              </a:ext>
            </a:extLst>
          </p:cNvPr>
          <p:cNvSpPr/>
          <p:nvPr/>
        </p:nvSpPr>
        <p:spPr>
          <a:xfrm>
            <a:off x="618603" y="1736740"/>
            <a:ext cx="4280394" cy="4280394"/>
          </a:xfrm>
          <a:prstGeom prst="ellipse">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Block Arc 41">
            <a:extLst>
              <a:ext uri="{FF2B5EF4-FFF2-40B4-BE49-F238E27FC236}">
                <a16:creationId xmlns:a16="http://schemas.microsoft.com/office/drawing/2014/main" id="{15B3E7CF-A0CE-45A8-85C1-430480456A9C}"/>
              </a:ext>
            </a:extLst>
          </p:cNvPr>
          <p:cNvSpPr/>
          <p:nvPr/>
        </p:nvSpPr>
        <p:spPr>
          <a:xfrm>
            <a:off x="494612" y="1612749"/>
            <a:ext cx="4528377" cy="4528377"/>
          </a:xfrm>
          <a:prstGeom prst="blockArc">
            <a:avLst>
              <a:gd name="adj1" fmla="val 12902878"/>
              <a:gd name="adj2" fmla="val 9199219"/>
              <a:gd name="adj3" fmla="val 755"/>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a:extLst>
              <a:ext uri="{FF2B5EF4-FFF2-40B4-BE49-F238E27FC236}">
                <a16:creationId xmlns:a16="http://schemas.microsoft.com/office/drawing/2014/main" id="{0DB595CA-55D4-4B4D-8CE8-00033BA92C08}"/>
              </a:ext>
            </a:extLst>
          </p:cNvPr>
          <p:cNvSpPr/>
          <p:nvPr/>
        </p:nvSpPr>
        <p:spPr>
          <a:xfrm rot="12099356">
            <a:off x="367139" y="1485276"/>
            <a:ext cx="4783322" cy="4783322"/>
          </a:xfrm>
          <a:prstGeom prst="blockArc">
            <a:avLst>
              <a:gd name="adj1" fmla="val 12902878"/>
              <a:gd name="adj2" fmla="val 9199219"/>
              <a:gd name="adj3" fmla="val 75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43" descr="Nước mắm linh hồn ẩm thực Việt - Báo Người lao động">
            <a:extLst>
              <a:ext uri="{FF2B5EF4-FFF2-40B4-BE49-F238E27FC236}">
                <a16:creationId xmlns:a16="http://schemas.microsoft.com/office/drawing/2014/main" id="{BE734F5A-0F41-4C04-BDA7-D0CDB6B27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75" t="323" r="24467" b="671"/>
          <a:stretch>
            <a:fillRect/>
          </a:stretch>
        </p:blipFill>
        <p:spPr bwMode="auto">
          <a:xfrm>
            <a:off x="765076" y="1883213"/>
            <a:ext cx="3987448" cy="3987448"/>
          </a:xfrm>
          <a:custGeom>
            <a:avLst/>
            <a:gdLst>
              <a:gd name="connsiteX0" fmla="*/ 3394938 w 6789876"/>
              <a:gd name="connsiteY0" fmla="*/ 0 h 6789876"/>
              <a:gd name="connsiteX1" fmla="*/ 6789876 w 6789876"/>
              <a:gd name="connsiteY1" fmla="*/ 3394938 h 6789876"/>
              <a:gd name="connsiteX2" fmla="*/ 3394938 w 6789876"/>
              <a:gd name="connsiteY2" fmla="*/ 6789876 h 6789876"/>
              <a:gd name="connsiteX3" fmla="*/ 0 w 6789876"/>
              <a:gd name="connsiteY3" fmla="*/ 3394938 h 6789876"/>
              <a:gd name="connsiteX4" fmla="*/ 3394938 w 6789876"/>
              <a:gd name="connsiteY4" fmla="*/ 0 h 6789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876" h="6789876">
                <a:moveTo>
                  <a:pt x="3394938" y="0"/>
                </a:moveTo>
                <a:cubicBezTo>
                  <a:pt x="5269910" y="0"/>
                  <a:pt x="6789876" y="1519966"/>
                  <a:pt x="6789876" y="3394938"/>
                </a:cubicBezTo>
                <a:cubicBezTo>
                  <a:pt x="6789876" y="5269910"/>
                  <a:pt x="5269910" y="6789876"/>
                  <a:pt x="3394938" y="6789876"/>
                </a:cubicBezTo>
                <a:cubicBezTo>
                  <a:pt x="1519966" y="6789876"/>
                  <a:pt x="0" y="5269910"/>
                  <a:pt x="0" y="3394938"/>
                </a:cubicBezTo>
                <a:cubicBezTo>
                  <a:pt x="0" y="1519966"/>
                  <a:pt x="1519966" y="0"/>
                  <a:pt x="3394938" y="0"/>
                </a:cubicBezTo>
                <a:close/>
              </a:path>
            </a:pathLst>
          </a:cu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12DECCAC-A0F7-40DB-AD8D-C71ECBACAA98}"/>
              </a:ext>
            </a:extLst>
          </p:cNvPr>
          <p:cNvGrpSpPr/>
          <p:nvPr/>
        </p:nvGrpSpPr>
        <p:grpSpPr>
          <a:xfrm>
            <a:off x="5246645" y="1027354"/>
            <a:ext cx="1637660" cy="1587201"/>
            <a:chOff x="5246645" y="1027354"/>
            <a:chExt cx="1637660" cy="1587201"/>
          </a:xfrm>
        </p:grpSpPr>
        <p:grpSp>
          <p:nvGrpSpPr>
            <p:cNvPr id="46" name="Group 45">
              <a:extLst>
                <a:ext uri="{FF2B5EF4-FFF2-40B4-BE49-F238E27FC236}">
                  <a16:creationId xmlns:a16="http://schemas.microsoft.com/office/drawing/2014/main" id="{9ABB0131-DF62-4D65-A68C-21ADAABE3A69}"/>
                </a:ext>
              </a:extLst>
            </p:cNvPr>
            <p:cNvGrpSpPr/>
            <p:nvPr/>
          </p:nvGrpSpPr>
          <p:grpSpPr>
            <a:xfrm>
              <a:off x="5246645" y="1027354"/>
              <a:ext cx="1637660" cy="1587201"/>
              <a:chOff x="885193" y="2143875"/>
              <a:chExt cx="1754840" cy="1700770"/>
            </a:xfrm>
          </p:grpSpPr>
          <p:sp>
            <p:nvSpPr>
              <p:cNvPr id="48" name="Oval 47">
                <a:extLst>
                  <a:ext uri="{FF2B5EF4-FFF2-40B4-BE49-F238E27FC236}">
                    <a16:creationId xmlns:a16="http://schemas.microsoft.com/office/drawing/2014/main" id="{2BB36A75-EF9F-461A-820E-22364A43C2AE}"/>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AB4674E4-F8F8-4393-9ECE-1DD3DBC8F8A1}"/>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pic>
          <p:nvPicPr>
            <p:cNvPr id="47" name="Picture 4" descr="uu-dai-khach-hang-bmw -">
              <a:extLst>
                <a:ext uri="{FF2B5EF4-FFF2-40B4-BE49-F238E27FC236}">
                  <a16:creationId xmlns:a16="http://schemas.microsoft.com/office/drawing/2014/main" id="{BCA4F8F5-5E75-451C-9D5A-8103D3FBF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4943" y="1309029"/>
              <a:ext cx="921064" cy="9210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6D84C560-C190-42FF-824B-CC9A0A903A3A}"/>
              </a:ext>
            </a:extLst>
          </p:cNvPr>
          <p:cNvGrpSpPr/>
          <p:nvPr/>
        </p:nvGrpSpPr>
        <p:grpSpPr>
          <a:xfrm>
            <a:off x="5247567" y="2684466"/>
            <a:ext cx="1637660" cy="1587201"/>
            <a:chOff x="5247567" y="2684466"/>
            <a:chExt cx="1637660" cy="1587201"/>
          </a:xfrm>
        </p:grpSpPr>
        <p:grpSp>
          <p:nvGrpSpPr>
            <p:cNvPr id="51" name="Group 50">
              <a:extLst>
                <a:ext uri="{FF2B5EF4-FFF2-40B4-BE49-F238E27FC236}">
                  <a16:creationId xmlns:a16="http://schemas.microsoft.com/office/drawing/2014/main" id="{5D93AEEF-721A-4F6B-974B-E5E3F16F51A9}"/>
                </a:ext>
              </a:extLst>
            </p:cNvPr>
            <p:cNvGrpSpPr/>
            <p:nvPr/>
          </p:nvGrpSpPr>
          <p:grpSpPr>
            <a:xfrm>
              <a:off x="5247567" y="2684466"/>
              <a:ext cx="1637660" cy="1587201"/>
              <a:chOff x="885193" y="2143875"/>
              <a:chExt cx="1754840" cy="1700770"/>
            </a:xfrm>
          </p:grpSpPr>
          <p:sp>
            <p:nvSpPr>
              <p:cNvPr id="53" name="Oval 52">
                <a:extLst>
                  <a:ext uri="{FF2B5EF4-FFF2-40B4-BE49-F238E27FC236}">
                    <a16:creationId xmlns:a16="http://schemas.microsoft.com/office/drawing/2014/main" id="{999D8DA0-F139-495D-B509-BE2B1013E695}"/>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7F8B65D2-1DE8-4050-8EA5-9A68736F1BC5}"/>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pic>
          <p:nvPicPr>
            <p:cNvPr id="52" name="Picture 6" descr="Máy tính Biểu tượng Hoa Hồng Clip nghệ thuật - Hoa hồng png tải về - Miễn  phí trong suốt Hoa png Tải về.">
              <a:extLst>
                <a:ext uri="{FF2B5EF4-FFF2-40B4-BE49-F238E27FC236}">
                  <a16:creationId xmlns:a16="http://schemas.microsoft.com/office/drawing/2014/main" id="{E4DD8E77-9D65-4BBA-9D0D-B5B659BBDE4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77" b="98269" l="10000" r="90000">
                          <a14:foregroundMark x1="37444" y1="15385" x2="37444" y2="15385"/>
                          <a14:foregroundMark x1="54556" y1="19231" x2="54556" y2="18269"/>
                          <a14:foregroundMark x1="56778" y1="7692" x2="56778" y2="7692"/>
                          <a14:foregroundMark x1="51000" y1="32692" x2="51000" y2="32692"/>
                          <a14:foregroundMark x1="42000" y1="39615" x2="42000" y2="39615"/>
                          <a14:foregroundMark x1="61222" y1="33462" x2="61222" y2="33462"/>
                          <a14:foregroundMark x1="56556" y1="47500" x2="56556" y2="47500"/>
                          <a14:foregroundMark x1="61333" y1="60192" x2="61333" y2="60192"/>
                          <a14:foregroundMark x1="52222" y1="68462" x2="52222" y2="68462"/>
                          <a14:foregroundMark x1="41000" y1="65192" x2="41000" y2="65192"/>
                        </a14:backgroundRemoval>
                      </a14:imgEffect>
                      <a14:imgEffect>
                        <a14:saturation sat="400000"/>
                      </a14:imgEffect>
                    </a14:imgLayer>
                  </a14:imgProps>
                </a:ext>
                <a:ext uri="{28A0092B-C50C-407E-A947-70E740481C1C}">
                  <a14:useLocalDpi xmlns:a14="http://schemas.microsoft.com/office/drawing/2010/main" val="0"/>
                </a:ext>
              </a:extLst>
            </a:blip>
            <a:srcRect l="34931" r="34244"/>
            <a:stretch/>
          </p:blipFill>
          <p:spPr bwMode="auto">
            <a:xfrm>
              <a:off x="5818920" y="3129310"/>
              <a:ext cx="431042" cy="807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2E9536CD-AAB5-4ED7-A85E-C3C6944F8659}"/>
              </a:ext>
            </a:extLst>
          </p:cNvPr>
          <p:cNvGrpSpPr/>
          <p:nvPr/>
        </p:nvGrpSpPr>
        <p:grpSpPr>
          <a:xfrm>
            <a:off x="5246645" y="4375507"/>
            <a:ext cx="1637660" cy="1587201"/>
            <a:chOff x="5246645" y="4375507"/>
            <a:chExt cx="1637660" cy="1587201"/>
          </a:xfrm>
        </p:grpSpPr>
        <p:grpSp>
          <p:nvGrpSpPr>
            <p:cNvPr id="56" name="Group 55">
              <a:extLst>
                <a:ext uri="{FF2B5EF4-FFF2-40B4-BE49-F238E27FC236}">
                  <a16:creationId xmlns:a16="http://schemas.microsoft.com/office/drawing/2014/main" id="{D4A8C7FA-22D3-4E43-BD56-A822D8C9C470}"/>
                </a:ext>
              </a:extLst>
            </p:cNvPr>
            <p:cNvGrpSpPr/>
            <p:nvPr/>
          </p:nvGrpSpPr>
          <p:grpSpPr>
            <a:xfrm>
              <a:off x="5246645" y="4375507"/>
              <a:ext cx="1637660" cy="1587201"/>
              <a:chOff x="885193" y="2143875"/>
              <a:chExt cx="1754840" cy="1700770"/>
            </a:xfrm>
          </p:grpSpPr>
          <p:sp>
            <p:nvSpPr>
              <p:cNvPr id="58" name="Oval 57">
                <a:extLst>
                  <a:ext uri="{FF2B5EF4-FFF2-40B4-BE49-F238E27FC236}">
                    <a16:creationId xmlns:a16="http://schemas.microsoft.com/office/drawing/2014/main" id="{ECCC969C-8BFB-48BC-9192-2950D57AF139}"/>
                  </a:ext>
                </a:extLst>
              </p:cNvPr>
              <p:cNvSpPr/>
              <p:nvPr/>
            </p:nvSpPr>
            <p:spPr>
              <a:xfrm>
                <a:off x="1010586" y="2279726"/>
                <a:ext cx="1479799" cy="1479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D4139BC-16AE-4EAE-92EA-368C1AC4287D}"/>
                  </a:ext>
                </a:extLst>
              </p:cNvPr>
              <p:cNvPicPr>
                <a:picLocks noChangeAspect="1"/>
              </p:cNvPicPr>
              <p:nvPr/>
            </p:nvPicPr>
            <p:blipFill rotWithShape="1">
              <a:blip r:embed="rId6">
                <a:extLst>
                  <a:ext uri="{28A0092B-C50C-407E-A947-70E740481C1C}">
                    <a14:useLocalDpi xmlns:a14="http://schemas.microsoft.com/office/drawing/2010/main" val="0"/>
                  </a:ext>
                </a:extLst>
              </a:blip>
              <a:srcRect l="8517" t="7794" r="8582" b="11861"/>
              <a:stretch/>
            </p:blipFill>
            <p:spPr>
              <a:xfrm>
                <a:off x="885193" y="2143875"/>
                <a:ext cx="1754840" cy="1700770"/>
              </a:xfrm>
              <a:prstGeom prst="rect">
                <a:avLst/>
              </a:prstGeom>
              <a:ln>
                <a:noFill/>
              </a:ln>
            </p:spPr>
          </p:pic>
        </p:grpSp>
        <p:pic>
          <p:nvPicPr>
            <p:cNvPr id="57" name="Picture 4">
              <a:extLst>
                <a:ext uri="{FF2B5EF4-FFF2-40B4-BE49-F238E27FC236}">
                  <a16:creationId xmlns:a16="http://schemas.microsoft.com/office/drawing/2014/main" id="{79F66EEE-404E-4DDF-BBDE-15048B67D6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7348" y="4821632"/>
              <a:ext cx="791802" cy="791802"/>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4B31882E-9FC8-473D-96E5-84F9857209A4}"/>
              </a:ext>
            </a:extLst>
          </p:cNvPr>
          <p:cNvSpPr txBox="1"/>
          <p:nvPr/>
        </p:nvSpPr>
        <p:spPr>
          <a:xfrm>
            <a:off x="1763822" y="393469"/>
            <a:ext cx="382265" cy="546062"/>
          </a:xfrm>
          <a:custGeom>
            <a:avLst/>
            <a:gdLst/>
            <a:ahLst/>
            <a:cxnLst/>
            <a:rect l="l" t="t" r="r" b="b"/>
            <a:pathLst>
              <a:path w="382265" h="546062">
                <a:moveTo>
                  <a:pt x="318418" y="86"/>
                </a:moveTo>
                <a:cubicBezTo>
                  <a:pt x="329059" y="-459"/>
                  <a:pt x="337790" y="1587"/>
                  <a:pt x="344611" y="6226"/>
                </a:cubicBezTo>
                <a:cubicBezTo>
                  <a:pt x="355253" y="5680"/>
                  <a:pt x="364189" y="11683"/>
                  <a:pt x="371419" y="24234"/>
                </a:cubicBezTo>
                <a:cubicBezTo>
                  <a:pt x="378650" y="36785"/>
                  <a:pt x="382265" y="48927"/>
                  <a:pt x="382265" y="60659"/>
                </a:cubicBezTo>
                <a:cubicBezTo>
                  <a:pt x="382265" y="65571"/>
                  <a:pt x="380628" y="73074"/>
                  <a:pt x="377354" y="83170"/>
                </a:cubicBezTo>
                <a:cubicBezTo>
                  <a:pt x="377354" y="94357"/>
                  <a:pt x="374489" y="108545"/>
                  <a:pt x="368759" y="125735"/>
                </a:cubicBezTo>
                <a:cubicBezTo>
                  <a:pt x="363848" y="139377"/>
                  <a:pt x="358800" y="153156"/>
                  <a:pt x="353616" y="167072"/>
                </a:cubicBezTo>
                <a:lnTo>
                  <a:pt x="355253" y="169527"/>
                </a:lnTo>
                <a:cubicBezTo>
                  <a:pt x="342974" y="218641"/>
                  <a:pt x="336835" y="257249"/>
                  <a:pt x="336835" y="285353"/>
                </a:cubicBezTo>
                <a:cubicBezTo>
                  <a:pt x="336835" y="301997"/>
                  <a:pt x="332470" y="319323"/>
                  <a:pt x="323738" y="337331"/>
                </a:cubicBezTo>
                <a:cubicBezTo>
                  <a:pt x="328104" y="341697"/>
                  <a:pt x="327695" y="347290"/>
                  <a:pt x="322511" y="354111"/>
                </a:cubicBezTo>
                <a:cubicBezTo>
                  <a:pt x="322511" y="355203"/>
                  <a:pt x="323193" y="359841"/>
                  <a:pt x="324557" y="368027"/>
                </a:cubicBezTo>
                <a:cubicBezTo>
                  <a:pt x="325103" y="373757"/>
                  <a:pt x="324830" y="378259"/>
                  <a:pt x="323738" y="381533"/>
                </a:cubicBezTo>
                <a:cubicBezTo>
                  <a:pt x="323738" y="387263"/>
                  <a:pt x="323124" y="395721"/>
                  <a:pt x="321897" y="406908"/>
                </a:cubicBezTo>
                <a:cubicBezTo>
                  <a:pt x="320669" y="418095"/>
                  <a:pt x="320055" y="426690"/>
                  <a:pt x="320055" y="432693"/>
                </a:cubicBezTo>
                <a:cubicBezTo>
                  <a:pt x="320055" y="435967"/>
                  <a:pt x="320669" y="441151"/>
                  <a:pt x="321897" y="448245"/>
                </a:cubicBezTo>
                <a:cubicBezTo>
                  <a:pt x="323124" y="455339"/>
                  <a:pt x="323738" y="460796"/>
                  <a:pt x="323738" y="464616"/>
                </a:cubicBezTo>
                <a:cubicBezTo>
                  <a:pt x="324284" y="464616"/>
                  <a:pt x="324557" y="471574"/>
                  <a:pt x="324557" y="485489"/>
                </a:cubicBezTo>
                <a:cubicBezTo>
                  <a:pt x="324011" y="487672"/>
                  <a:pt x="323738" y="488764"/>
                  <a:pt x="323738" y="488764"/>
                </a:cubicBezTo>
                <a:cubicBezTo>
                  <a:pt x="323738" y="489309"/>
                  <a:pt x="324011" y="492447"/>
                  <a:pt x="324557" y="498177"/>
                </a:cubicBezTo>
                <a:lnTo>
                  <a:pt x="313506" y="522324"/>
                </a:lnTo>
                <a:lnTo>
                  <a:pt x="317599" y="532556"/>
                </a:lnTo>
                <a:cubicBezTo>
                  <a:pt x="317053" y="533648"/>
                  <a:pt x="316235" y="536649"/>
                  <a:pt x="315143" y="541560"/>
                </a:cubicBezTo>
                <a:cubicBezTo>
                  <a:pt x="314598" y="544562"/>
                  <a:pt x="313234" y="546062"/>
                  <a:pt x="311051" y="546062"/>
                </a:cubicBezTo>
                <a:cubicBezTo>
                  <a:pt x="296590" y="519596"/>
                  <a:pt x="290450" y="503088"/>
                  <a:pt x="292633" y="496540"/>
                </a:cubicBezTo>
                <a:cubicBezTo>
                  <a:pt x="284721" y="469528"/>
                  <a:pt x="280764" y="450428"/>
                  <a:pt x="280764" y="439241"/>
                </a:cubicBezTo>
                <a:cubicBezTo>
                  <a:pt x="278581" y="435421"/>
                  <a:pt x="277490" y="423416"/>
                  <a:pt x="277490" y="403225"/>
                </a:cubicBezTo>
                <a:cubicBezTo>
                  <a:pt x="277490" y="398313"/>
                  <a:pt x="273261" y="393402"/>
                  <a:pt x="264802" y="388491"/>
                </a:cubicBezTo>
                <a:cubicBezTo>
                  <a:pt x="258800" y="384944"/>
                  <a:pt x="252660" y="381533"/>
                  <a:pt x="246385" y="378259"/>
                </a:cubicBezTo>
                <a:cubicBezTo>
                  <a:pt x="147067" y="302133"/>
                  <a:pt x="94270" y="264070"/>
                  <a:pt x="87995" y="264070"/>
                </a:cubicBezTo>
                <a:cubicBezTo>
                  <a:pt x="87449" y="264616"/>
                  <a:pt x="84038" y="271983"/>
                  <a:pt x="77763" y="286171"/>
                </a:cubicBezTo>
                <a:cubicBezTo>
                  <a:pt x="77763" y="292174"/>
                  <a:pt x="76671" y="298313"/>
                  <a:pt x="74488" y="304589"/>
                </a:cubicBezTo>
                <a:cubicBezTo>
                  <a:pt x="75034" y="308409"/>
                  <a:pt x="74625" y="314207"/>
                  <a:pt x="73261" y="321983"/>
                </a:cubicBezTo>
                <a:cubicBezTo>
                  <a:pt x="71896" y="329759"/>
                  <a:pt x="71487" y="335967"/>
                  <a:pt x="72033" y="340605"/>
                </a:cubicBezTo>
                <a:cubicBezTo>
                  <a:pt x="68759" y="344425"/>
                  <a:pt x="67121" y="358886"/>
                  <a:pt x="67121" y="383989"/>
                </a:cubicBezTo>
                <a:lnTo>
                  <a:pt x="67121" y="449473"/>
                </a:lnTo>
                <a:cubicBezTo>
                  <a:pt x="67121" y="456294"/>
                  <a:pt x="69100" y="466253"/>
                  <a:pt x="73056" y="479350"/>
                </a:cubicBezTo>
                <a:cubicBezTo>
                  <a:pt x="77012" y="492447"/>
                  <a:pt x="78990" y="502270"/>
                  <a:pt x="78990" y="508818"/>
                </a:cubicBezTo>
                <a:cubicBezTo>
                  <a:pt x="78990" y="524644"/>
                  <a:pt x="73943" y="532556"/>
                  <a:pt x="63847" y="532556"/>
                </a:cubicBezTo>
                <a:cubicBezTo>
                  <a:pt x="62756" y="529828"/>
                  <a:pt x="57162" y="530101"/>
                  <a:pt x="47067" y="533375"/>
                </a:cubicBezTo>
                <a:cubicBezTo>
                  <a:pt x="40791" y="533375"/>
                  <a:pt x="31378" y="526349"/>
                  <a:pt x="18827" y="512297"/>
                </a:cubicBezTo>
                <a:cubicBezTo>
                  <a:pt x="6276" y="498245"/>
                  <a:pt x="0" y="488491"/>
                  <a:pt x="0" y="483034"/>
                </a:cubicBezTo>
                <a:cubicBezTo>
                  <a:pt x="0" y="481397"/>
                  <a:pt x="409" y="478191"/>
                  <a:pt x="1228" y="473416"/>
                </a:cubicBezTo>
                <a:cubicBezTo>
                  <a:pt x="2046" y="468641"/>
                  <a:pt x="2183" y="464889"/>
                  <a:pt x="1637" y="462161"/>
                </a:cubicBezTo>
                <a:cubicBezTo>
                  <a:pt x="546" y="459159"/>
                  <a:pt x="0" y="449882"/>
                  <a:pt x="0" y="434330"/>
                </a:cubicBezTo>
                <a:cubicBezTo>
                  <a:pt x="0" y="418777"/>
                  <a:pt x="546" y="409909"/>
                  <a:pt x="1637" y="407727"/>
                </a:cubicBezTo>
                <a:cubicBezTo>
                  <a:pt x="1637" y="383716"/>
                  <a:pt x="3274" y="348518"/>
                  <a:pt x="6548" y="302133"/>
                </a:cubicBezTo>
                <a:cubicBezTo>
                  <a:pt x="6003" y="288491"/>
                  <a:pt x="6958" y="272256"/>
                  <a:pt x="9413" y="253429"/>
                </a:cubicBezTo>
                <a:cubicBezTo>
                  <a:pt x="9959" y="248245"/>
                  <a:pt x="9277" y="241014"/>
                  <a:pt x="7367" y="231737"/>
                </a:cubicBezTo>
                <a:cubicBezTo>
                  <a:pt x="6821" y="227645"/>
                  <a:pt x="7503" y="219186"/>
                  <a:pt x="9413" y="206362"/>
                </a:cubicBezTo>
                <a:cubicBezTo>
                  <a:pt x="9413" y="201451"/>
                  <a:pt x="9004" y="195312"/>
                  <a:pt x="8185" y="187945"/>
                </a:cubicBezTo>
                <a:cubicBezTo>
                  <a:pt x="8185" y="183579"/>
                  <a:pt x="7094" y="180237"/>
                  <a:pt x="4911" y="177917"/>
                </a:cubicBezTo>
                <a:cubicBezTo>
                  <a:pt x="2728" y="175598"/>
                  <a:pt x="1637" y="172801"/>
                  <a:pt x="1637" y="169527"/>
                </a:cubicBezTo>
                <a:cubicBezTo>
                  <a:pt x="1637" y="168982"/>
                  <a:pt x="2183" y="165298"/>
                  <a:pt x="3274" y="158477"/>
                </a:cubicBezTo>
                <a:cubicBezTo>
                  <a:pt x="4366" y="154657"/>
                  <a:pt x="4093" y="151655"/>
                  <a:pt x="2456" y="149473"/>
                </a:cubicBezTo>
                <a:cubicBezTo>
                  <a:pt x="2456" y="139377"/>
                  <a:pt x="8049" y="130305"/>
                  <a:pt x="19236" y="122256"/>
                </a:cubicBezTo>
                <a:cubicBezTo>
                  <a:pt x="30423" y="114207"/>
                  <a:pt x="41337" y="110182"/>
                  <a:pt x="51978" y="110182"/>
                </a:cubicBezTo>
                <a:cubicBezTo>
                  <a:pt x="52524" y="110182"/>
                  <a:pt x="55252" y="111001"/>
                  <a:pt x="60164" y="112638"/>
                </a:cubicBezTo>
                <a:cubicBezTo>
                  <a:pt x="67531" y="110455"/>
                  <a:pt x="78513" y="113661"/>
                  <a:pt x="93111" y="122256"/>
                </a:cubicBezTo>
                <a:cubicBezTo>
                  <a:pt x="107708" y="130851"/>
                  <a:pt x="116644" y="138831"/>
                  <a:pt x="119918" y="146198"/>
                </a:cubicBezTo>
                <a:cubicBezTo>
                  <a:pt x="147203" y="200769"/>
                  <a:pt x="198090" y="264480"/>
                  <a:pt x="272579" y="337331"/>
                </a:cubicBezTo>
                <a:cubicBezTo>
                  <a:pt x="275307" y="330510"/>
                  <a:pt x="276671" y="324643"/>
                  <a:pt x="276671" y="319732"/>
                </a:cubicBezTo>
                <a:cubicBezTo>
                  <a:pt x="276671" y="320278"/>
                  <a:pt x="275580" y="303497"/>
                  <a:pt x="273397" y="269391"/>
                </a:cubicBezTo>
                <a:cubicBezTo>
                  <a:pt x="271760" y="242924"/>
                  <a:pt x="272033" y="224507"/>
                  <a:pt x="274216" y="214138"/>
                </a:cubicBezTo>
                <a:lnTo>
                  <a:pt x="272579" y="210455"/>
                </a:lnTo>
                <a:cubicBezTo>
                  <a:pt x="272579" y="156430"/>
                  <a:pt x="271351" y="127099"/>
                  <a:pt x="268895" y="122460"/>
                </a:cubicBezTo>
                <a:cubicBezTo>
                  <a:pt x="269441" y="121369"/>
                  <a:pt x="270123" y="119732"/>
                  <a:pt x="270942" y="117549"/>
                </a:cubicBezTo>
                <a:cubicBezTo>
                  <a:pt x="270123" y="117549"/>
                  <a:pt x="269441" y="117003"/>
                  <a:pt x="268895" y="115912"/>
                </a:cubicBezTo>
                <a:cubicBezTo>
                  <a:pt x="269441" y="112092"/>
                  <a:pt x="269032" y="103293"/>
                  <a:pt x="267667" y="89513"/>
                </a:cubicBezTo>
                <a:cubicBezTo>
                  <a:pt x="266303" y="75735"/>
                  <a:pt x="265075" y="66935"/>
                  <a:pt x="263984" y="63115"/>
                </a:cubicBezTo>
                <a:cubicBezTo>
                  <a:pt x="266167" y="51928"/>
                  <a:pt x="268486" y="40468"/>
                  <a:pt x="270942" y="28736"/>
                </a:cubicBezTo>
                <a:cubicBezTo>
                  <a:pt x="275307" y="17003"/>
                  <a:pt x="291133" y="7453"/>
                  <a:pt x="318418" y="8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1" name="TextBox 60">
            <a:extLst>
              <a:ext uri="{FF2B5EF4-FFF2-40B4-BE49-F238E27FC236}">
                <a16:creationId xmlns:a16="http://schemas.microsoft.com/office/drawing/2014/main" id="{E4F56278-1FA3-4AB0-A263-CBA0B8C81C30}"/>
              </a:ext>
            </a:extLst>
          </p:cNvPr>
          <p:cNvSpPr txBox="1"/>
          <p:nvPr/>
        </p:nvSpPr>
        <p:spPr>
          <a:xfrm>
            <a:off x="3211622" y="393469"/>
            <a:ext cx="382265" cy="546062"/>
          </a:xfrm>
          <a:custGeom>
            <a:avLst/>
            <a:gdLst/>
            <a:ahLst/>
            <a:cxnLst/>
            <a:rect l="l" t="t" r="r" b="b"/>
            <a:pathLst>
              <a:path w="382265" h="546062">
                <a:moveTo>
                  <a:pt x="318418" y="86"/>
                </a:moveTo>
                <a:cubicBezTo>
                  <a:pt x="329059" y="-459"/>
                  <a:pt x="337790" y="1587"/>
                  <a:pt x="344612" y="6226"/>
                </a:cubicBezTo>
                <a:cubicBezTo>
                  <a:pt x="355253" y="5680"/>
                  <a:pt x="364189" y="11683"/>
                  <a:pt x="371419" y="24234"/>
                </a:cubicBezTo>
                <a:cubicBezTo>
                  <a:pt x="378650" y="36785"/>
                  <a:pt x="382265" y="48927"/>
                  <a:pt x="382265" y="60659"/>
                </a:cubicBezTo>
                <a:cubicBezTo>
                  <a:pt x="382265" y="65571"/>
                  <a:pt x="380628" y="73074"/>
                  <a:pt x="377354" y="83170"/>
                </a:cubicBezTo>
                <a:cubicBezTo>
                  <a:pt x="377354" y="94357"/>
                  <a:pt x="374489" y="108545"/>
                  <a:pt x="368759" y="125735"/>
                </a:cubicBezTo>
                <a:cubicBezTo>
                  <a:pt x="363848" y="139377"/>
                  <a:pt x="358800" y="153156"/>
                  <a:pt x="353616" y="167072"/>
                </a:cubicBezTo>
                <a:lnTo>
                  <a:pt x="355253" y="169527"/>
                </a:lnTo>
                <a:cubicBezTo>
                  <a:pt x="342975" y="218641"/>
                  <a:pt x="336835" y="257249"/>
                  <a:pt x="336835" y="285353"/>
                </a:cubicBezTo>
                <a:cubicBezTo>
                  <a:pt x="336835" y="301997"/>
                  <a:pt x="332470" y="319323"/>
                  <a:pt x="323738" y="337331"/>
                </a:cubicBezTo>
                <a:cubicBezTo>
                  <a:pt x="328104" y="341697"/>
                  <a:pt x="327695" y="347290"/>
                  <a:pt x="322511" y="354111"/>
                </a:cubicBezTo>
                <a:cubicBezTo>
                  <a:pt x="322511" y="355203"/>
                  <a:pt x="323193" y="359841"/>
                  <a:pt x="324557" y="368027"/>
                </a:cubicBezTo>
                <a:cubicBezTo>
                  <a:pt x="325103" y="373757"/>
                  <a:pt x="324830" y="378259"/>
                  <a:pt x="323738" y="381533"/>
                </a:cubicBezTo>
                <a:cubicBezTo>
                  <a:pt x="323738" y="387263"/>
                  <a:pt x="323125" y="395721"/>
                  <a:pt x="321897" y="406908"/>
                </a:cubicBezTo>
                <a:cubicBezTo>
                  <a:pt x="320669" y="418095"/>
                  <a:pt x="320055" y="426690"/>
                  <a:pt x="320055" y="432693"/>
                </a:cubicBezTo>
                <a:cubicBezTo>
                  <a:pt x="320055" y="435967"/>
                  <a:pt x="320669" y="441151"/>
                  <a:pt x="321897" y="448245"/>
                </a:cubicBezTo>
                <a:cubicBezTo>
                  <a:pt x="323125" y="455339"/>
                  <a:pt x="323738" y="460796"/>
                  <a:pt x="323738" y="464616"/>
                </a:cubicBezTo>
                <a:cubicBezTo>
                  <a:pt x="324284" y="464616"/>
                  <a:pt x="324557" y="471574"/>
                  <a:pt x="324557" y="485489"/>
                </a:cubicBezTo>
                <a:cubicBezTo>
                  <a:pt x="324011" y="487672"/>
                  <a:pt x="323738" y="488764"/>
                  <a:pt x="323738" y="488764"/>
                </a:cubicBezTo>
                <a:cubicBezTo>
                  <a:pt x="323738" y="489309"/>
                  <a:pt x="324011" y="492447"/>
                  <a:pt x="324557" y="498177"/>
                </a:cubicBezTo>
                <a:lnTo>
                  <a:pt x="313507" y="522324"/>
                </a:lnTo>
                <a:lnTo>
                  <a:pt x="317599" y="532556"/>
                </a:lnTo>
                <a:cubicBezTo>
                  <a:pt x="317054" y="533648"/>
                  <a:pt x="316235" y="536649"/>
                  <a:pt x="315144" y="541560"/>
                </a:cubicBezTo>
                <a:cubicBezTo>
                  <a:pt x="314598" y="544562"/>
                  <a:pt x="313234" y="546062"/>
                  <a:pt x="311051" y="546062"/>
                </a:cubicBezTo>
                <a:cubicBezTo>
                  <a:pt x="296590" y="519596"/>
                  <a:pt x="290451" y="503088"/>
                  <a:pt x="292633" y="496540"/>
                </a:cubicBezTo>
                <a:cubicBezTo>
                  <a:pt x="284721" y="469528"/>
                  <a:pt x="280764" y="450428"/>
                  <a:pt x="280764" y="439241"/>
                </a:cubicBezTo>
                <a:cubicBezTo>
                  <a:pt x="278581" y="435421"/>
                  <a:pt x="277490" y="423416"/>
                  <a:pt x="277490" y="403225"/>
                </a:cubicBezTo>
                <a:cubicBezTo>
                  <a:pt x="277490" y="398313"/>
                  <a:pt x="273261" y="393402"/>
                  <a:pt x="264803" y="388491"/>
                </a:cubicBezTo>
                <a:cubicBezTo>
                  <a:pt x="258800" y="384944"/>
                  <a:pt x="252661" y="381533"/>
                  <a:pt x="246385" y="378259"/>
                </a:cubicBezTo>
                <a:cubicBezTo>
                  <a:pt x="147067" y="302133"/>
                  <a:pt x="94270" y="264070"/>
                  <a:pt x="87995" y="264070"/>
                </a:cubicBezTo>
                <a:cubicBezTo>
                  <a:pt x="87449" y="264616"/>
                  <a:pt x="84038" y="271983"/>
                  <a:pt x="77763" y="286171"/>
                </a:cubicBezTo>
                <a:cubicBezTo>
                  <a:pt x="77763" y="292174"/>
                  <a:pt x="76671" y="298313"/>
                  <a:pt x="74489" y="304589"/>
                </a:cubicBezTo>
                <a:cubicBezTo>
                  <a:pt x="75034" y="308409"/>
                  <a:pt x="74625" y="314207"/>
                  <a:pt x="73261" y="321983"/>
                </a:cubicBezTo>
                <a:cubicBezTo>
                  <a:pt x="71896" y="329759"/>
                  <a:pt x="71487" y="335967"/>
                  <a:pt x="72033" y="340605"/>
                </a:cubicBezTo>
                <a:cubicBezTo>
                  <a:pt x="68759" y="344425"/>
                  <a:pt x="67122" y="358886"/>
                  <a:pt x="67122" y="383989"/>
                </a:cubicBezTo>
                <a:lnTo>
                  <a:pt x="67122" y="449473"/>
                </a:lnTo>
                <a:cubicBezTo>
                  <a:pt x="67122" y="456294"/>
                  <a:pt x="69100" y="466253"/>
                  <a:pt x="73056" y="479350"/>
                </a:cubicBezTo>
                <a:cubicBezTo>
                  <a:pt x="77012" y="492447"/>
                  <a:pt x="78991" y="502270"/>
                  <a:pt x="78991" y="508818"/>
                </a:cubicBezTo>
                <a:cubicBezTo>
                  <a:pt x="78991" y="524644"/>
                  <a:pt x="73943" y="532556"/>
                  <a:pt x="63847" y="532556"/>
                </a:cubicBezTo>
                <a:cubicBezTo>
                  <a:pt x="62756" y="529828"/>
                  <a:pt x="57162" y="530101"/>
                  <a:pt x="47067" y="533375"/>
                </a:cubicBezTo>
                <a:cubicBezTo>
                  <a:pt x="40791" y="533375"/>
                  <a:pt x="31378" y="526349"/>
                  <a:pt x="18827" y="512297"/>
                </a:cubicBezTo>
                <a:cubicBezTo>
                  <a:pt x="6276" y="498245"/>
                  <a:pt x="0" y="488491"/>
                  <a:pt x="0" y="483034"/>
                </a:cubicBezTo>
                <a:cubicBezTo>
                  <a:pt x="0" y="481397"/>
                  <a:pt x="409" y="478191"/>
                  <a:pt x="1228" y="473416"/>
                </a:cubicBezTo>
                <a:cubicBezTo>
                  <a:pt x="2046" y="468641"/>
                  <a:pt x="2183" y="464889"/>
                  <a:pt x="1637" y="462161"/>
                </a:cubicBezTo>
                <a:cubicBezTo>
                  <a:pt x="546" y="459159"/>
                  <a:pt x="0" y="449882"/>
                  <a:pt x="0" y="434330"/>
                </a:cubicBezTo>
                <a:cubicBezTo>
                  <a:pt x="0" y="418777"/>
                  <a:pt x="546" y="409909"/>
                  <a:pt x="1637" y="407727"/>
                </a:cubicBezTo>
                <a:cubicBezTo>
                  <a:pt x="1637" y="383716"/>
                  <a:pt x="3274" y="348518"/>
                  <a:pt x="6549" y="302133"/>
                </a:cubicBezTo>
                <a:cubicBezTo>
                  <a:pt x="6003" y="288491"/>
                  <a:pt x="6958" y="272256"/>
                  <a:pt x="9413" y="253429"/>
                </a:cubicBezTo>
                <a:cubicBezTo>
                  <a:pt x="9959" y="248245"/>
                  <a:pt x="9277" y="241014"/>
                  <a:pt x="7367" y="231737"/>
                </a:cubicBezTo>
                <a:cubicBezTo>
                  <a:pt x="6821" y="227645"/>
                  <a:pt x="7503" y="219186"/>
                  <a:pt x="9413" y="206362"/>
                </a:cubicBezTo>
                <a:cubicBezTo>
                  <a:pt x="9413" y="201451"/>
                  <a:pt x="9004" y="195312"/>
                  <a:pt x="8186" y="187945"/>
                </a:cubicBezTo>
                <a:cubicBezTo>
                  <a:pt x="8186" y="183579"/>
                  <a:pt x="7094" y="180237"/>
                  <a:pt x="4911" y="177917"/>
                </a:cubicBezTo>
                <a:cubicBezTo>
                  <a:pt x="2729" y="175598"/>
                  <a:pt x="1637" y="172801"/>
                  <a:pt x="1637" y="169527"/>
                </a:cubicBezTo>
                <a:cubicBezTo>
                  <a:pt x="1637" y="168982"/>
                  <a:pt x="2183" y="165298"/>
                  <a:pt x="3274" y="158477"/>
                </a:cubicBezTo>
                <a:cubicBezTo>
                  <a:pt x="4366" y="154657"/>
                  <a:pt x="4093" y="151655"/>
                  <a:pt x="2456" y="149473"/>
                </a:cubicBezTo>
                <a:cubicBezTo>
                  <a:pt x="2456" y="139377"/>
                  <a:pt x="8049" y="130305"/>
                  <a:pt x="19236" y="122256"/>
                </a:cubicBezTo>
                <a:cubicBezTo>
                  <a:pt x="30423" y="114207"/>
                  <a:pt x="41337" y="110182"/>
                  <a:pt x="51978" y="110182"/>
                </a:cubicBezTo>
                <a:cubicBezTo>
                  <a:pt x="52524" y="110182"/>
                  <a:pt x="55253" y="111001"/>
                  <a:pt x="60164" y="112638"/>
                </a:cubicBezTo>
                <a:cubicBezTo>
                  <a:pt x="67531" y="110455"/>
                  <a:pt x="78513" y="113661"/>
                  <a:pt x="93111" y="122256"/>
                </a:cubicBezTo>
                <a:cubicBezTo>
                  <a:pt x="107708" y="130851"/>
                  <a:pt x="116644" y="138831"/>
                  <a:pt x="119918" y="146198"/>
                </a:cubicBezTo>
                <a:cubicBezTo>
                  <a:pt x="147203" y="200769"/>
                  <a:pt x="198090" y="264480"/>
                  <a:pt x="272579" y="337331"/>
                </a:cubicBezTo>
                <a:cubicBezTo>
                  <a:pt x="275307" y="330510"/>
                  <a:pt x="276672" y="324643"/>
                  <a:pt x="276672" y="319732"/>
                </a:cubicBezTo>
                <a:cubicBezTo>
                  <a:pt x="276672" y="320278"/>
                  <a:pt x="275580" y="303497"/>
                  <a:pt x="273397" y="269391"/>
                </a:cubicBezTo>
                <a:cubicBezTo>
                  <a:pt x="271760" y="242924"/>
                  <a:pt x="272033" y="224507"/>
                  <a:pt x="274216" y="214138"/>
                </a:cubicBezTo>
                <a:lnTo>
                  <a:pt x="272579" y="210455"/>
                </a:lnTo>
                <a:cubicBezTo>
                  <a:pt x="272579" y="156430"/>
                  <a:pt x="271351" y="127099"/>
                  <a:pt x="268895" y="122460"/>
                </a:cubicBezTo>
                <a:cubicBezTo>
                  <a:pt x="269441" y="121369"/>
                  <a:pt x="270123" y="119732"/>
                  <a:pt x="270942" y="117549"/>
                </a:cubicBezTo>
                <a:cubicBezTo>
                  <a:pt x="270123" y="117549"/>
                  <a:pt x="269441" y="117003"/>
                  <a:pt x="268895" y="115912"/>
                </a:cubicBezTo>
                <a:cubicBezTo>
                  <a:pt x="269441" y="112092"/>
                  <a:pt x="269032" y="103293"/>
                  <a:pt x="267667" y="89513"/>
                </a:cubicBezTo>
                <a:cubicBezTo>
                  <a:pt x="266303" y="75735"/>
                  <a:pt x="265075" y="66935"/>
                  <a:pt x="263984" y="63115"/>
                </a:cubicBezTo>
                <a:cubicBezTo>
                  <a:pt x="266167" y="51928"/>
                  <a:pt x="268486" y="40468"/>
                  <a:pt x="270942" y="28736"/>
                </a:cubicBezTo>
                <a:cubicBezTo>
                  <a:pt x="275307" y="17003"/>
                  <a:pt x="291133" y="7453"/>
                  <a:pt x="318418" y="8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2" name="TextBox 61">
            <a:extLst>
              <a:ext uri="{FF2B5EF4-FFF2-40B4-BE49-F238E27FC236}">
                <a16:creationId xmlns:a16="http://schemas.microsoft.com/office/drawing/2014/main" id="{966F9DBC-EBE2-4ED9-B568-5F1EA674C22F}"/>
              </a:ext>
            </a:extLst>
          </p:cNvPr>
          <p:cNvSpPr txBox="1"/>
          <p:nvPr/>
        </p:nvSpPr>
        <p:spPr>
          <a:xfrm>
            <a:off x="3811548" y="439804"/>
            <a:ext cx="162893" cy="135880"/>
          </a:xfrm>
          <a:custGeom>
            <a:avLst/>
            <a:gdLst/>
            <a:ahLst/>
            <a:cxnLst/>
            <a:rect l="l" t="t" r="r" b="b"/>
            <a:pathLst>
              <a:path w="162893" h="135880">
                <a:moveTo>
                  <a:pt x="126058" y="0"/>
                </a:moveTo>
                <a:cubicBezTo>
                  <a:pt x="128240" y="0"/>
                  <a:pt x="131446" y="273"/>
                  <a:pt x="135676" y="818"/>
                </a:cubicBezTo>
                <a:cubicBezTo>
                  <a:pt x="139905" y="1364"/>
                  <a:pt x="145498" y="5252"/>
                  <a:pt x="152456" y="12483"/>
                </a:cubicBezTo>
                <a:cubicBezTo>
                  <a:pt x="159414" y="19713"/>
                  <a:pt x="162893" y="25648"/>
                  <a:pt x="162893" y="30286"/>
                </a:cubicBezTo>
                <a:lnTo>
                  <a:pt x="162893" y="40927"/>
                </a:lnTo>
                <a:cubicBezTo>
                  <a:pt x="162893" y="49932"/>
                  <a:pt x="159277" y="57503"/>
                  <a:pt x="152047" y="63642"/>
                </a:cubicBezTo>
                <a:cubicBezTo>
                  <a:pt x="144816" y="69782"/>
                  <a:pt x="135607" y="73124"/>
                  <a:pt x="124421" y="73670"/>
                </a:cubicBezTo>
                <a:cubicBezTo>
                  <a:pt x="112142" y="77490"/>
                  <a:pt x="103138" y="81446"/>
                  <a:pt x="97408" y="85539"/>
                </a:cubicBezTo>
                <a:cubicBezTo>
                  <a:pt x="67122" y="99454"/>
                  <a:pt x="45021" y="110641"/>
                  <a:pt x="31105" y="119099"/>
                </a:cubicBezTo>
                <a:cubicBezTo>
                  <a:pt x="32197" y="120737"/>
                  <a:pt x="30560" y="122647"/>
                  <a:pt x="26194" y="124829"/>
                </a:cubicBezTo>
                <a:cubicBezTo>
                  <a:pt x="23465" y="125921"/>
                  <a:pt x="20600" y="127012"/>
                  <a:pt x="17599" y="128104"/>
                </a:cubicBezTo>
                <a:cubicBezTo>
                  <a:pt x="8868" y="132196"/>
                  <a:pt x="3684" y="134788"/>
                  <a:pt x="2047" y="135880"/>
                </a:cubicBezTo>
                <a:cubicBezTo>
                  <a:pt x="682" y="135880"/>
                  <a:pt x="0" y="135061"/>
                  <a:pt x="0" y="133424"/>
                </a:cubicBezTo>
                <a:cubicBezTo>
                  <a:pt x="0" y="127149"/>
                  <a:pt x="4775" y="119782"/>
                  <a:pt x="14325" y="111323"/>
                </a:cubicBezTo>
                <a:cubicBezTo>
                  <a:pt x="21146" y="104229"/>
                  <a:pt x="25785" y="99249"/>
                  <a:pt x="28240" y="96385"/>
                </a:cubicBezTo>
                <a:cubicBezTo>
                  <a:pt x="30696" y="93520"/>
                  <a:pt x="42292" y="80627"/>
                  <a:pt x="63029" y="57708"/>
                </a:cubicBezTo>
                <a:cubicBezTo>
                  <a:pt x="76944" y="42701"/>
                  <a:pt x="87586" y="29331"/>
                  <a:pt x="94953" y="17599"/>
                </a:cubicBezTo>
                <a:cubicBezTo>
                  <a:pt x="102320" y="5866"/>
                  <a:pt x="112688" y="0"/>
                  <a:pt x="12605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3" name="TextBox 62">
            <a:extLst>
              <a:ext uri="{FF2B5EF4-FFF2-40B4-BE49-F238E27FC236}">
                <a16:creationId xmlns:a16="http://schemas.microsoft.com/office/drawing/2014/main" id="{0D108BBF-9E3E-4CDE-A554-F26DFBA964C7}"/>
              </a:ext>
            </a:extLst>
          </p:cNvPr>
          <p:cNvSpPr txBox="1"/>
          <p:nvPr/>
        </p:nvSpPr>
        <p:spPr>
          <a:xfrm>
            <a:off x="2571996" y="477721"/>
            <a:ext cx="156753" cy="127023"/>
          </a:xfrm>
          <a:custGeom>
            <a:avLst/>
            <a:gdLst/>
            <a:ahLst/>
            <a:cxnLst/>
            <a:rect l="l" t="t" r="r" b="b"/>
            <a:pathLst>
              <a:path w="156753" h="127023">
                <a:moveTo>
                  <a:pt x="115007" y="556"/>
                </a:moveTo>
                <a:cubicBezTo>
                  <a:pt x="123465" y="-1081"/>
                  <a:pt x="131855" y="897"/>
                  <a:pt x="140178" y="6490"/>
                </a:cubicBezTo>
                <a:cubicBezTo>
                  <a:pt x="148499" y="12084"/>
                  <a:pt x="153479" y="18837"/>
                  <a:pt x="155116" y="26750"/>
                </a:cubicBezTo>
                <a:cubicBezTo>
                  <a:pt x="156207" y="27841"/>
                  <a:pt x="156753" y="30297"/>
                  <a:pt x="156753" y="34117"/>
                </a:cubicBezTo>
                <a:cubicBezTo>
                  <a:pt x="156753" y="47486"/>
                  <a:pt x="152933" y="56490"/>
                  <a:pt x="145293" y="61129"/>
                </a:cubicBezTo>
                <a:cubicBezTo>
                  <a:pt x="143383" y="63312"/>
                  <a:pt x="140246" y="66040"/>
                  <a:pt x="135880" y="69314"/>
                </a:cubicBezTo>
                <a:cubicBezTo>
                  <a:pt x="123056" y="76136"/>
                  <a:pt x="103820" y="86777"/>
                  <a:pt x="78172" y="101238"/>
                </a:cubicBezTo>
                <a:cubicBezTo>
                  <a:pt x="70259" y="106149"/>
                  <a:pt x="60436" y="109833"/>
                  <a:pt x="48704" y="112289"/>
                </a:cubicBezTo>
                <a:cubicBezTo>
                  <a:pt x="44338" y="113926"/>
                  <a:pt x="37108" y="116108"/>
                  <a:pt x="27012" y="118837"/>
                </a:cubicBezTo>
                <a:cubicBezTo>
                  <a:pt x="25921" y="118837"/>
                  <a:pt x="24284" y="119656"/>
                  <a:pt x="22101" y="121293"/>
                </a:cubicBezTo>
                <a:cubicBezTo>
                  <a:pt x="19645" y="122384"/>
                  <a:pt x="17872" y="122384"/>
                  <a:pt x="16780" y="121293"/>
                </a:cubicBezTo>
                <a:cubicBezTo>
                  <a:pt x="13506" y="124021"/>
                  <a:pt x="9686" y="125931"/>
                  <a:pt x="5321" y="127023"/>
                </a:cubicBezTo>
                <a:cubicBezTo>
                  <a:pt x="3411" y="127023"/>
                  <a:pt x="1637" y="126750"/>
                  <a:pt x="0" y="126204"/>
                </a:cubicBezTo>
                <a:cubicBezTo>
                  <a:pt x="12824" y="114471"/>
                  <a:pt x="24557" y="103012"/>
                  <a:pt x="35198" y="91825"/>
                </a:cubicBezTo>
                <a:cubicBezTo>
                  <a:pt x="60846" y="66177"/>
                  <a:pt x="78172" y="45576"/>
                  <a:pt x="87176" y="30024"/>
                </a:cubicBezTo>
                <a:cubicBezTo>
                  <a:pt x="87176" y="29478"/>
                  <a:pt x="87995" y="25522"/>
                  <a:pt x="89632" y="18155"/>
                </a:cubicBezTo>
                <a:cubicBezTo>
                  <a:pt x="90177" y="15972"/>
                  <a:pt x="93861" y="12629"/>
                  <a:pt x="100682" y="8127"/>
                </a:cubicBezTo>
                <a:cubicBezTo>
                  <a:pt x="107503" y="3625"/>
                  <a:pt x="112278" y="1102"/>
                  <a:pt x="115007" y="55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4" name="TextBox 63">
            <a:extLst>
              <a:ext uri="{FF2B5EF4-FFF2-40B4-BE49-F238E27FC236}">
                <a16:creationId xmlns:a16="http://schemas.microsoft.com/office/drawing/2014/main" id="{5B939463-CFA1-492F-B7C3-0A3A3BC5FDB8}"/>
              </a:ext>
            </a:extLst>
          </p:cNvPr>
          <p:cNvSpPr txBox="1"/>
          <p:nvPr/>
        </p:nvSpPr>
        <p:spPr>
          <a:xfrm>
            <a:off x="3715368" y="540078"/>
            <a:ext cx="223875" cy="95743"/>
          </a:xfrm>
          <a:custGeom>
            <a:avLst/>
            <a:gdLst/>
            <a:ahLst/>
            <a:cxnLst/>
            <a:rect l="l" t="t" r="r" b="b"/>
            <a:pathLst>
              <a:path w="223875" h="95743">
                <a:moveTo>
                  <a:pt x="40928" y="0"/>
                </a:moveTo>
                <a:cubicBezTo>
                  <a:pt x="60027" y="818"/>
                  <a:pt x="67531" y="6957"/>
                  <a:pt x="63438" y="18417"/>
                </a:cubicBezTo>
                <a:cubicBezTo>
                  <a:pt x="60164" y="27694"/>
                  <a:pt x="58527" y="37926"/>
                  <a:pt x="58527" y="49113"/>
                </a:cubicBezTo>
                <a:lnTo>
                  <a:pt x="58527" y="53206"/>
                </a:lnTo>
                <a:cubicBezTo>
                  <a:pt x="59618" y="57026"/>
                  <a:pt x="62483" y="62756"/>
                  <a:pt x="67122" y="70395"/>
                </a:cubicBezTo>
                <a:cubicBezTo>
                  <a:pt x="72578" y="75580"/>
                  <a:pt x="80082" y="78172"/>
                  <a:pt x="89632" y="78172"/>
                </a:cubicBezTo>
                <a:cubicBezTo>
                  <a:pt x="119100" y="78172"/>
                  <a:pt x="159345" y="57571"/>
                  <a:pt x="210369" y="16371"/>
                </a:cubicBezTo>
                <a:lnTo>
                  <a:pt x="223875" y="15962"/>
                </a:lnTo>
                <a:cubicBezTo>
                  <a:pt x="223329" y="20873"/>
                  <a:pt x="218827" y="24420"/>
                  <a:pt x="210369" y="26603"/>
                </a:cubicBezTo>
                <a:cubicBezTo>
                  <a:pt x="205184" y="31514"/>
                  <a:pt x="196999" y="39427"/>
                  <a:pt x="185812" y="50341"/>
                </a:cubicBezTo>
                <a:cubicBezTo>
                  <a:pt x="176535" y="57435"/>
                  <a:pt x="161392" y="67189"/>
                  <a:pt x="140382" y="79604"/>
                </a:cubicBezTo>
                <a:cubicBezTo>
                  <a:pt x="119373" y="92019"/>
                  <a:pt x="101364" y="97271"/>
                  <a:pt x="86358" y="95361"/>
                </a:cubicBezTo>
                <a:cubicBezTo>
                  <a:pt x="85812" y="95361"/>
                  <a:pt x="84243" y="94952"/>
                  <a:pt x="81651" y="94134"/>
                </a:cubicBezTo>
                <a:cubicBezTo>
                  <a:pt x="79059" y="93315"/>
                  <a:pt x="77490" y="93042"/>
                  <a:pt x="76944" y="93315"/>
                </a:cubicBezTo>
                <a:cubicBezTo>
                  <a:pt x="74761" y="93315"/>
                  <a:pt x="71214" y="93861"/>
                  <a:pt x="66303" y="94952"/>
                </a:cubicBezTo>
                <a:cubicBezTo>
                  <a:pt x="64939" y="95225"/>
                  <a:pt x="60232" y="93861"/>
                  <a:pt x="52183" y="90859"/>
                </a:cubicBezTo>
                <a:cubicBezTo>
                  <a:pt x="44134" y="87858"/>
                  <a:pt x="39018" y="85675"/>
                  <a:pt x="36835" y="84311"/>
                </a:cubicBezTo>
                <a:cubicBezTo>
                  <a:pt x="28376" y="81037"/>
                  <a:pt x="20123" y="74693"/>
                  <a:pt x="12074" y="65279"/>
                </a:cubicBezTo>
                <a:cubicBezTo>
                  <a:pt x="4025" y="55866"/>
                  <a:pt x="0" y="47339"/>
                  <a:pt x="0" y="39700"/>
                </a:cubicBezTo>
                <a:lnTo>
                  <a:pt x="0" y="24966"/>
                </a:lnTo>
                <a:cubicBezTo>
                  <a:pt x="0" y="24966"/>
                  <a:pt x="546" y="23874"/>
                  <a:pt x="1637" y="21691"/>
                </a:cubicBezTo>
                <a:cubicBezTo>
                  <a:pt x="2729" y="20327"/>
                  <a:pt x="2729" y="18826"/>
                  <a:pt x="1637" y="17189"/>
                </a:cubicBezTo>
                <a:cubicBezTo>
                  <a:pt x="1637" y="12005"/>
                  <a:pt x="14734" y="6275"/>
                  <a:pt x="409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5" name="TextBox 64">
            <a:extLst>
              <a:ext uri="{FF2B5EF4-FFF2-40B4-BE49-F238E27FC236}">
                <a16:creationId xmlns:a16="http://schemas.microsoft.com/office/drawing/2014/main" id="{E19C985A-D4DA-4A8F-B645-919E868EE6E8}"/>
              </a:ext>
            </a:extLst>
          </p:cNvPr>
          <p:cNvSpPr txBox="1"/>
          <p:nvPr/>
        </p:nvSpPr>
        <p:spPr>
          <a:xfrm>
            <a:off x="2196354" y="571183"/>
            <a:ext cx="362319" cy="360081"/>
          </a:xfrm>
          <a:custGeom>
            <a:avLst/>
            <a:gdLst/>
            <a:ahLst/>
            <a:cxnLst/>
            <a:rect l="l" t="t" r="r" b="b"/>
            <a:pathLst>
              <a:path w="362319" h="360081">
                <a:moveTo>
                  <a:pt x="300000" y="0"/>
                </a:moveTo>
                <a:cubicBezTo>
                  <a:pt x="324011" y="0"/>
                  <a:pt x="336835" y="14188"/>
                  <a:pt x="338472" y="42565"/>
                </a:cubicBezTo>
                <a:cubicBezTo>
                  <a:pt x="338745" y="51296"/>
                  <a:pt x="338472" y="57571"/>
                  <a:pt x="337654" y="61391"/>
                </a:cubicBezTo>
                <a:cubicBezTo>
                  <a:pt x="338199" y="61937"/>
                  <a:pt x="338472" y="62483"/>
                  <a:pt x="338472" y="63029"/>
                </a:cubicBezTo>
                <a:lnTo>
                  <a:pt x="338472" y="63847"/>
                </a:lnTo>
                <a:cubicBezTo>
                  <a:pt x="338472" y="65211"/>
                  <a:pt x="337858" y="67326"/>
                  <a:pt x="336630" y="70191"/>
                </a:cubicBezTo>
                <a:cubicBezTo>
                  <a:pt x="335403" y="73056"/>
                  <a:pt x="334789" y="75307"/>
                  <a:pt x="334789" y="76944"/>
                </a:cubicBezTo>
                <a:cubicBezTo>
                  <a:pt x="330150" y="98499"/>
                  <a:pt x="319372" y="118417"/>
                  <a:pt x="302456" y="136698"/>
                </a:cubicBezTo>
                <a:cubicBezTo>
                  <a:pt x="301910" y="137244"/>
                  <a:pt x="301228" y="137653"/>
                  <a:pt x="300409" y="137926"/>
                </a:cubicBezTo>
                <a:cubicBezTo>
                  <a:pt x="299591" y="138199"/>
                  <a:pt x="298295" y="139632"/>
                  <a:pt x="296521" y="142224"/>
                </a:cubicBezTo>
                <a:cubicBezTo>
                  <a:pt x="294748" y="144816"/>
                  <a:pt x="293452" y="146521"/>
                  <a:pt x="292633" y="147340"/>
                </a:cubicBezTo>
                <a:cubicBezTo>
                  <a:pt x="291814" y="148158"/>
                  <a:pt x="290587" y="150068"/>
                  <a:pt x="288950" y="153070"/>
                </a:cubicBezTo>
                <a:lnTo>
                  <a:pt x="288131" y="152251"/>
                </a:lnTo>
                <a:cubicBezTo>
                  <a:pt x="281310" y="161391"/>
                  <a:pt x="274864" y="169168"/>
                  <a:pt x="268793" y="175580"/>
                </a:cubicBezTo>
                <a:lnTo>
                  <a:pt x="264834" y="179435"/>
                </a:lnTo>
                <a:lnTo>
                  <a:pt x="266439" y="189495"/>
                </a:lnTo>
                <a:cubicBezTo>
                  <a:pt x="266439" y="200136"/>
                  <a:pt x="267258" y="215007"/>
                  <a:pt x="268895" y="234106"/>
                </a:cubicBezTo>
                <a:cubicBezTo>
                  <a:pt x="274625" y="251296"/>
                  <a:pt x="279945" y="268895"/>
                  <a:pt x="284857" y="286903"/>
                </a:cubicBezTo>
                <a:cubicBezTo>
                  <a:pt x="297135" y="320464"/>
                  <a:pt x="307776" y="337244"/>
                  <a:pt x="316780" y="337244"/>
                </a:cubicBezTo>
                <a:cubicBezTo>
                  <a:pt x="323056" y="337244"/>
                  <a:pt x="330559" y="333015"/>
                  <a:pt x="339291" y="324557"/>
                </a:cubicBezTo>
                <a:cubicBezTo>
                  <a:pt x="345566" y="318554"/>
                  <a:pt x="351705" y="312142"/>
                  <a:pt x="357708" y="305321"/>
                </a:cubicBezTo>
                <a:cubicBezTo>
                  <a:pt x="361255" y="306412"/>
                  <a:pt x="362756" y="306958"/>
                  <a:pt x="362210" y="306958"/>
                </a:cubicBezTo>
                <a:lnTo>
                  <a:pt x="362210" y="310232"/>
                </a:lnTo>
                <a:cubicBezTo>
                  <a:pt x="362210" y="311869"/>
                  <a:pt x="360778" y="315484"/>
                  <a:pt x="357913" y="321078"/>
                </a:cubicBezTo>
                <a:cubicBezTo>
                  <a:pt x="355048" y="326671"/>
                  <a:pt x="349523" y="335061"/>
                  <a:pt x="341337" y="346248"/>
                </a:cubicBezTo>
                <a:cubicBezTo>
                  <a:pt x="339427" y="346794"/>
                  <a:pt x="337926" y="347886"/>
                  <a:pt x="336835" y="349523"/>
                </a:cubicBezTo>
                <a:cubicBezTo>
                  <a:pt x="336289" y="350341"/>
                  <a:pt x="335744" y="350341"/>
                  <a:pt x="335198" y="349523"/>
                </a:cubicBezTo>
                <a:cubicBezTo>
                  <a:pt x="329195" y="355253"/>
                  <a:pt x="321146" y="358117"/>
                  <a:pt x="311051" y="358117"/>
                </a:cubicBezTo>
                <a:cubicBezTo>
                  <a:pt x="310505" y="358117"/>
                  <a:pt x="308936" y="358527"/>
                  <a:pt x="306344" y="359345"/>
                </a:cubicBezTo>
                <a:cubicBezTo>
                  <a:pt x="303752" y="360164"/>
                  <a:pt x="301910" y="360300"/>
                  <a:pt x="300819" y="359755"/>
                </a:cubicBezTo>
                <a:cubicBezTo>
                  <a:pt x="299181" y="358663"/>
                  <a:pt x="293588" y="358117"/>
                  <a:pt x="284038" y="358117"/>
                </a:cubicBezTo>
                <a:cubicBezTo>
                  <a:pt x="278581" y="358117"/>
                  <a:pt x="268213" y="353615"/>
                  <a:pt x="252933" y="344611"/>
                </a:cubicBezTo>
                <a:cubicBezTo>
                  <a:pt x="240109" y="337517"/>
                  <a:pt x="232333" y="332469"/>
                  <a:pt x="229604" y="329468"/>
                </a:cubicBezTo>
                <a:cubicBezTo>
                  <a:pt x="224693" y="321828"/>
                  <a:pt x="218827" y="314052"/>
                  <a:pt x="212005" y="306139"/>
                </a:cubicBezTo>
                <a:cubicBezTo>
                  <a:pt x="201364" y="274761"/>
                  <a:pt x="193315" y="244338"/>
                  <a:pt x="187858" y="214870"/>
                </a:cubicBezTo>
                <a:cubicBezTo>
                  <a:pt x="186767" y="215416"/>
                  <a:pt x="181719" y="224011"/>
                  <a:pt x="172715" y="240655"/>
                </a:cubicBezTo>
                <a:cubicBezTo>
                  <a:pt x="167531" y="240655"/>
                  <a:pt x="162210" y="248840"/>
                  <a:pt x="156753" y="265212"/>
                </a:cubicBezTo>
                <a:cubicBezTo>
                  <a:pt x="142292" y="287040"/>
                  <a:pt x="135061" y="297954"/>
                  <a:pt x="135061" y="297954"/>
                </a:cubicBezTo>
                <a:cubicBezTo>
                  <a:pt x="136153" y="297954"/>
                  <a:pt x="135607" y="297544"/>
                  <a:pt x="133424" y="296726"/>
                </a:cubicBezTo>
                <a:cubicBezTo>
                  <a:pt x="132879" y="298636"/>
                  <a:pt x="132606" y="301774"/>
                  <a:pt x="132606" y="306139"/>
                </a:cubicBezTo>
                <a:cubicBezTo>
                  <a:pt x="129604" y="306139"/>
                  <a:pt x="126057" y="310027"/>
                  <a:pt x="121964" y="317804"/>
                </a:cubicBezTo>
                <a:cubicBezTo>
                  <a:pt x="117872" y="325580"/>
                  <a:pt x="105457" y="331787"/>
                  <a:pt x="84720" y="336426"/>
                </a:cubicBezTo>
                <a:cubicBezTo>
                  <a:pt x="67803" y="334243"/>
                  <a:pt x="50818" y="324625"/>
                  <a:pt x="33765" y="307572"/>
                </a:cubicBezTo>
                <a:cubicBezTo>
                  <a:pt x="16712" y="290518"/>
                  <a:pt x="8185" y="272988"/>
                  <a:pt x="8185" y="254980"/>
                </a:cubicBezTo>
                <a:cubicBezTo>
                  <a:pt x="8185" y="242156"/>
                  <a:pt x="7503" y="223056"/>
                  <a:pt x="6139" y="197681"/>
                </a:cubicBezTo>
                <a:cubicBezTo>
                  <a:pt x="4775" y="172306"/>
                  <a:pt x="4093" y="153070"/>
                  <a:pt x="4093" y="139973"/>
                </a:cubicBezTo>
                <a:cubicBezTo>
                  <a:pt x="4093" y="138881"/>
                  <a:pt x="3410" y="137381"/>
                  <a:pt x="2046" y="135471"/>
                </a:cubicBezTo>
                <a:cubicBezTo>
                  <a:pt x="682" y="133561"/>
                  <a:pt x="0" y="131514"/>
                  <a:pt x="0" y="129331"/>
                </a:cubicBezTo>
                <a:cubicBezTo>
                  <a:pt x="0" y="129877"/>
                  <a:pt x="1910" y="125648"/>
                  <a:pt x="5730" y="116644"/>
                </a:cubicBezTo>
                <a:cubicBezTo>
                  <a:pt x="27012" y="98363"/>
                  <a:pt x="42974" y="89222"/>
                  <a:pt x="53615" y="89222"/>
                </a:cubicBezTo>
                <a:cubicBezTo>
                  <a:pt x="64802" y="89222"/>
                  <a:pt x="73806" y="93315"/>
                  <a:pt x="80627" y="101501"/>
                </a:cubicBezTo>
                <a:cubicBezTo>
                  <a:pt x="82810" y="107776"/>
                  <a:pt x="85812" y="117053"/>
                  <a:pt x="89632" y="129331"/>
                </a:cubicBezTo>
                <a:cubicBezTo>
                  <a:pt x="87994" y="130969"/>
                  <a:pt x="87449" y="135471"/>
                  <a:pt x="87994" y="142838"/>
                </a:cubicBezTo>
                <a:lnTo>
                  <a:pt x="87994" y="171078"/>
                </a:lnTo>
                <a:cubicBezTo>
                  <a:pt x="87994" y="172715"/>
                  <a:pt x="87312" y="176330"/>
                  <a:pt x="85948" y="181924"/>
                </a:cubicBezTo>
                <a:cubicBezTo>
                  <a:pt x="84584" y="187517"/>
                  <a:pt x="83902" y="191814"/>
                  <a:pt x="83902" y="194816"/>
                </a:cubicBezTo>
                <a:lnTo>
                  <a:pt x="83902" y="229195"/>
                </a:lnTo>
                <a:cubicBezTo>
                  <a:pt x="83902" y="255935"/>
                  <a:pt x="84447" y="272579"/>
                  <a:pt x="85539" y="279127"/>
                </a:cubicBezTo>
                <a:cubicBezTo>
                  <a:pt x="86630" y="283765"/>
                  <a:pt x="88267" y="291405"/>
                  <a:pt x="90450" y="302046"/>
                </a:cubicBezTo>
                <a:cubicBezTo>
                  <a:pt x="92087" y="302592"/>
                  <a:pt x="92633" y="302865"/>
                  <a:pt x="92087" y="302865"/>
                </a:cubicBezTo>
                <a:cubicBezTo>
                  <a:pt x="98363" y="302865"/>
                  <a:pt x="110368" y="288267"/>
                  <a:pt x="128104" y="259072"/>
                </a:cubicBezTo>
                <a:cubicBezTo>
                  <a:pt x="150477" y="221692"/>
                  <a:pt x="161937" y="202729"/>
                  <a:pt x="162483" y="202183"/>
                </a:cubicBezTo>
                <a:cubicBezTo>
                  <a:pt x="166030" y="195362"/>
                  <a:pt x="171623" y="185539"/>
                  <a:pt x="179263" y="172715"/>
                </a:cubicBezTo>
                <a:cubicBezTo>
                  <a:pt x="198909" y="153342"/>
                  <a:pt x="215962" y="143656"/>
                  <a:pt x="230423" y="143656"/>
                </a:cubicBezTo>
                <a:cubicBezTo>
                  <a:pt x="241064" y="143656"/>
                  <a:pt x="249727" y="148636"/>
                  <a:pt x="256412" y="158595"/>
                </a:cubicBezTo>
                <a:lnTo>
                  <a:pt x="260074" y="165993"/>
                </a:lnTo>
                <a:lnTo>
                  <a:pt x="274318" y="132606"/>
                </a:lnTo>
                <a:cubicBezTo>
                  <a:pt x="278615" y="120054"/>
                  <a:pt x="281855" y="107503"/>
                  <a:pt x="284038" y="94952"/>
                </a:cubicBezTo>
                <a:cubicBezTo>
                  <a:pt x="284311" y="92496"/>
                  <a:pt x="284311" y="86767"/>
                  <a:pt x="284038" y="77762"/>
                </a:cubicBezTo>
                <a:cubicBezTo>
                  <a:pt x="283493" y="72033"/>
                  <a:pt x="277967" y="65757"/>
                  <a:pt x="267462" y="58936"/>
                </a:cubicBezTo>
                <a:cubicBezTo>
                  <a:pt x="256958" y="52114"/>
                  <a:pt x="251705" y="45293"/>
                  <a:pt x="251705" y="38472"/>
                </a:cubicBezTo>
                <a:cubicBezTo>
                  <a:pt x="251705" y="25375"/>
                  <a:pt x="257844" y="15416"/>
                  <a:pt x="270123" y="8595"/>
                </a:cubicBezTo>
                <a:cubicBezTo>
                  <a:pt x="279673" y="2865"/>
                  <a:pt x="289632" y="0"/>
                  <a:pt x="30000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6" name="TextBox 65">
            <a:extLst>
              <a:ext uri="{FF2B5EF4-FFF2-40B4-BE49-F238E27FC236}">
                <a16:creationId xmlns:a16="http://schemas.microsoft.com/office/drawing/2014/main" id="{C98AE24B-51B2-45F9-9C48-91877CD7EFD7}"/>
              </a:ext>
            </a:extLst>
          </p:cNvPr>
          <p:cNvSpPr txBox="1"/>
          <p:nvPr/>
        </p:nvSpPr>
        <p:spPr>
          <a:xfrm>
            <a:off x="2532705" y="571183"/>
            <a:ext cx="265539" cy="347067"/>
          </a:xfrm>
          <a:custGeom>
            <a:avLst/>
            <a:gdLst/>
            <a:ahLst/>
            <a:cxnLst/>
            <a:rect l="l" t="t" r="r" b="b"/>
            <a:pathLst>
              <a:path w="265539" h="347067">
                <a:moveTo>
                  <a:pt x="226740" y="0"/>
                </a:moveTo>
                <a:cubicBezTo>
                  <a:pt x="250751" y="0"/>
                  <a:pt x="263575" y="14188"/>
                  <a:pt x="265212" y="42565"/>
                </a:cubicBezTo>
                <a:cubicBezTo>
                  <a:pt x="265758" y="51296"/>
                  <a:pt x="265621" y="57571"/>
                  <a:pt x="264803" y="61391"/>
                </a:cubicBezTo>
                <a:cubicBezTo>
                  <a:pt x="265076" y="61937"/>
                  <a:pt x="265212" y="62483"/>
                  <a:pt x="265212" y="63029"/>
                </a:cubicBezTo>
                <a:lnTo>
                  <a:pt x="265212" y="63847"/>
                </a:lnTo>
                <a:cubicBezTo>
                  <a:pt x="265212" y="65211"/>
                  <a:pt x="264598" y="67326"/>
                  <a:pt x="263370" y="70191"/>
                </a:cubicBezTo>
                <a:cubicBezTo>
                  <a:pt x="262143" y="73056"/>
                  <a:pt x="261529" y="75307"/>
                  <a:pt x="261529" y="76944"/>
                </a:cubicBezTo>
                <a:cubicBezTo>
                  <a:pt x="256890" y="98499"/>
                  <a:pt x="246112" y="118417"/>
                  <a:pt x="229196" y="136698"/>
                </a:cubicBezTo>
                <a:cubicBezTo>
                  <a:pt x="228923" y="137244"/>
                  <a:pt x="228377" y="137653"/>
                  <a:pt x="227559" y="137926"/>
                </a:cubicBezTo>
                <a:cubicBezTo>
                  <a:pt x="226740" y="138199"/>
                  <a:pt x="225376" y="139632"/>
                  <a:pt x="223466" y="142224"/>
                </a:cubicBezTo>
                <a:cubicBezTo>
                  <a:pt x="221556" y="144816"/>
                  <a:pt x="220192" y="146521"/>
                  <a:pt x="219373" y="147340"/>
                </a:cubicBezTo>
                <a:cubicBezTo>
                  <a:pt x="218554" y="148158"/>
                  <a:pt x="217327" y="150068"/>
                  <a:pt x="215690" y="153070"/>
                </a:cubicBezTo>
                <a:lnTo>
                  <a:pt x="214871" y="152251"/>
                </a:lnTo>
                <a:lnTo>
                  <a:pt x="206520" y="163065"/>
                </a:lnTo>
                <a:lnTo>
                  <a:pt x="221419" y="167803"/>
                </a:lnTo>
                <a:lnTo>
                  <a:pt x="235335" y="182947"/>
                </a:lnTo>
                <a:cubicBezTo>
                  <a:pt x="240519" y="182947"/>
                  <a:pt x="243657" y="193042"/>
                  <a:pt x="244748" y="213233"/>
                </a:cubicBezTo>
                <a:cubicBezTo>
                  <a:pt x="237381" y="241610"/>
                  <a:pt x="221147" y="269168"/>
                  <a:pt x="196044" y="295907"/>
                </a:cubicBezTo>
                <a:cubicBezTo>
                  <a:pt x="188950" y="303820"/>
                  <a:pt x="177217" y="315825"/>
                  <a:pt x="160846" y="331924"/>
                </a:cubicBezTo>
                <a:cubicBezTo>
                  <a:pt x="143657" y="342019"/>
                  <a:pt x="129195" y="347067"/>
                  <a:pt x="117463" y="347067"/>
                </a:cubicBezTo>
                <a:cubicBezTo>
                  <a:pt x="85539" y="347067"/>
                  <a:pt x="52797" y="328377"/>
                  <a:pt x="19236" y="290996"/>
                </a:cubicBezTo>
                <a:cubicBezTo>
                  <a:pt x="14871" y="275989"/>
                  <a:pt x="9004" y="258390"/>
                  <a:pt x="1637" y="238199"/>
                </a:cubicBezTo>
                <a:cubicBezTo>
                  <a:pt x="2183" y="235471"/>
                  <a:pt x="1637" y="231787"/>
                  <a:pt x="0" y="227149"/>
                </a:cubicBezTo>
                <a:cubicBezTo>
                  <a:pt x="1092" y="212142"/>
                  <a:pt x="5048" y="196316"/>
                  <a:pt x="11869" y="179673"/>
                </a:cubicBezTo>
                <a:cubicBezTo>
                  <a:pt x="16781" y="165757"/>
                  <a:pt x="18964" y="156753"/>
                  <a:pt x="18418" y="152660"/>
                </a:cubicBezTo>
                <a:cubicBezTo>
                  <a:pt x="18418" y="152115"/>
                  <a:pt x="19100" y="150614"/>
                  <a:pt x="20464" y="148158"/>
                </a:cubicBezTo>
                <a:cubicBezTo>
                  <a:pt x="21828" y="145703"/>
                  <a:pt x="22511" y="143929"/>
                  <a:pt x="22511" y="142838"/>
                </a:cubicBezTo>
                <a:cubicBezTo>
                  <a:pt x="26058" y="116917"/>
                  <a:pt x="43656" y="99045"/>
                  <a:pt x="75307" y="89222"/>
                </a:cubicBezTo>
                <a:cubicBezTo>
                  <a:pt x="77763" y="88677"/>
                  <a:pt x="79809" y="87517"/>
                  <a:pt x="81447" y="85743"/>
                </a:cubicBezTo>
                <a:cubicBezTo>
                  <a:pt x="83084" y="83970"/>
                  <a:pt x="88404" y="83083"/>
                  <a:pt x="97408" y="83083"/>
                </a:cubicBezTo>
                <a:cubicBezTo>
                  <a:pt x="97954" y="82537"/>
                  <a:pt x="101774" y="82265"/>
                  <a:pt x="108868" y="82265"/>
                </a:cubicBezTo>
                <a:cubicBezTo>
                  <a:pt x="114598" y="82265"/>
                  <a:pt x="119509" y="85471"/>
                  <a:pt x="123602" y="91883"/>
                </a:cubicBezTo>
                <a:cubicBezTo>
                  <a:pt x="127695" y="98295"/>
                  <a:pt x="129741" y="103820"/>
                  <a:pt x="129741" y="108458"/>
                </a:cubicBezTo>
                <a:cubicBezTo>
                  <a:pt x="129741" y="112278"/>
                  <a:pt x="128104" y="118827"/>
                  <a:pt x="124830" y="128104"/>
                </a:cubicBezTo>
                <a:cubicBezTo>
                  <a:pt x="121556" y="137381"/>
                  <a:pt x="119919" y="142838"/>
                  <a:pt x="119919" y="144475"/>
                </a:cubicBezTo>
                <a:lnTo>
                  <a:pt x="119919" y="154297"/>
                </a:lnTo>
                <a:cubicBezTo>
                  <a:pt x="122647" y="155389"/>
                  <a:pt x="123739" y="155934"/>
                  <a:pt x="123193" y="155934"/>
                </a:cubicBezTo>
                <a:cubicBezTo>
                  <a:pt x="124284" y="155934"/>
                  <a:pt x="126467" y="155934"/>
                  <a:pt x="129741" y="155934"/>
                </a:cubicBezTo>
                <a:cubicBezTo>
                  <a:pt x="133288" y="156480"/>
                  <a:pt x="135880" y="156753"/>
                  <a:pt x="137518" y="156753"/>
                </a:cubicBezTo>
                <a:cubicBezTo>
                  <a:pt x="139700" y="156753"/>
                  <a:pt x="144748" y="155934"/>
                  <a:pt x="152661" y="154297"/>
                </a:cubicBezTo>
                <a:cubicBezTo>
                  <a:pt x="159209" y="153206"/>
                  <a:pt x="165621" y="153206"/>
                  <a:pt x="171897" y="154297"/>
                </a:cubicBezTo>
                <a:lnTo>
                  <a:pt x="190442" y="158372"/>
                </a:lnTo>
                <a:lnTo>
                  <a:pt x="201365" y="132606"/>
                </a:lnTo>
                <a:cubicBezTo>
                  <a:pt x="205594" y="120054"/>
                  <a:pt x="208732" y="107503"/>
                  <a:pt x="210778" y="94952"/>
                </a:cubicBezTo>
                <a:cubicBezTo>
                  <a:pt x="211051" y="92496"/>
                  <a:pt x="211051" y="86767"/>
                  <a:pt x="210778" y="77762"/>
                </a:cubicBezTo>
                <a:cubicBezTo>
                  <a:pt x="210232" y="72033"/>
                  <a:pt x="204707" y="65757"/>
                  <a:pt x="194202" y="58936"/>
                </a:cubicBezTo>
                <a:cubicBezTo>
                  <a:pt x="183698" y="52114"/>
                  <a:pt x="178445" y="45293"/>
                  <a:pt x="178445" y="38472"/>
                </a:cubicBezTo>
                <a:cubicBezTo>
                  <a:pt x="178445" y="25375"/>
                  <a:pt x="184721" y="15416"/>
                  <a:pt x="197272" y="8595"/>
                </a:cubicBezTo>
                <a:cubicBezTo>
                  <a:pt x="206549" y="2865"/>
                  <a:pt x="216372" y="0"/>
                  <a:pt x="226740" y="0"/>
                </a:cubicBezTo>
                <a:close/>
                <a:moveTo>
                  <a:pt x="102320" y="185402"/>
                </a:moveTo>
                <a:cubicBezTo>
                  <a:pt x="96590" y="189222"/>
                  <a:pt x="88131" y="193724"/>
                  <a:pt x="76944" y="198909"/>
                </a:cubicBezTo>
                <a:cubicBezTo>
                  <a:pt x="75853" y="204911"/>
                  <a:pt x="73670" y="210846"/>
                  <a:pt x="70396" y="216712"/>
                </a:cubicBezTo>
                <a:cubicBezTo>
                  <a:pt x="67122" y="222578"/>
                  <a:pt x="65485" y="227626"/>
                  <a:pt x="65485" y="231855"/>
                </a:cubicBezTo>
                <a:cubicBezTo>
                  <a:pt x="65485" y="236085"/>
                  <a:pt x="65212" y="238881"/>
                  <a:pt x="64666" y="240246"/>
                </a:cubicBezTo>
                <a:cubicBezTo>
                  <a:pt x="64120" y="241610"/>
                  <a:pt x="63848" y="242565"/>
                  <a:pt x="63848" y="243111"/>
                </a:cubicBezTo>
                <a:cubicBezTo>
                  <a:pt x="63848" y="245566"/>
                  <a:pt x="64393" y="249250"/>
                  <a:pt x="65485" y="254161"/>
                </a:cubicBezTo>
                <a:cubicBezTo>
                  <a:pt x="66576" y="259072"/>
                  <a:pt x="67122" y="263370"/>
                  <a:pt x="67122" y="267053"/>
                </a:cubicBezTo>
                <a:cubicBezTo>
                  <a:pt x="67122" y="270737"/>
                  <a:pt x="68077" y="275239"/>
                  <a:pt x="69987" y="280559"/>
                </a:cubicBezTo>
                <a:cubicBezTo>
                  <a:pt x="71897" y="285880"/>
                  <a:pt x="72852" y="289632"/>
                  <a:pt x="72852" y="291815"/>
                </a:cubicBezTo>
                <a:cubicBezTo>
                  <a:pt x="75035" y="298636"/>
                  <a:pt x="80764" y="305252"/>
                  <a:pt x="90041" y="311665"/>
                </a:cubicBezTo>
                <a:cubicBezTo>
                  <a:pt x="99318" y="318076"/>
                  <a:pt x="107640" y="321283"/>
                  <a:pt x="115007" y="321283"/>
                </a:cubicBezTo>
                <a:cubicBezTo>
                  <a:pt x="126740" y="321283"/>
                  <a:pt x="140655" y="313097"/>
                  <a:pt x="156754" y="296726"/>
                </a:cubicBezTo>
                <a:cubicBezTo>
                  <a:pt x="171215" y="281719"/>
                  <a:pt x="179810" y="268895"/>
                  <a:pt x="182538" y="258254"/>
                </a:cubicBezTo>
                <a:cubicBezTo>
                  <a:pt x="188268" y="248158"/>
                  <a:pt x="191133" y="242019"/>
                  <a:pt x="191133" y="239836"/>
                </a:cubicBezTo>
                <a:lnTo>
                  <a:pt x="191133" y="233288"/>
                </a:lnTo>
                <a:cubicBezTo>
                  <a:pt x="191133" y="224284"/>
                  <a:pt x="180219" y="214052"/>
                  <a:pt x="158391" y="202592"/>
                </a:cubicBezTo>
                <a:cubicBezTo>
                  <a:pt x="136562" y="191132"/>
                  <a:pt x="119782" y="185402"/>
                  <a:pt x="108050" y="185402"/>
                </a:cubicBezTo>
                <a:lnTo>
                  <a:pt x="102320" y="18540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7" name="TextBox 66">
            <a:extLst>
              <a:ext uri="{FF2B5EF4-FFF2-40B4-BE49-F238E27FC236}">
                <a16:creationId xmlns:a16="http://schemas.microsoft.com/office/drawing/2014/main" id="{FAAAE0C7-583B-4823-9489-9485E7900DA8}"/>
              </a:ext>
            </a:extLst>
          </p:cNvPr>
          <p:cNvSpPr txBox="1"/>
          <p:nvPr/>
        </p:nvSpPr>
        <p:spPr>
          <a:xfrm>
            <a:off x="3628192" y="639860"/>
            <a:ext cx="781385" cy="290258"/>
          </a:xfrm>
          <a:custGeom>
            <a:avLst/>
            <a:gdLst/>
            <a:ahLst/>
            <a:cxnLst/>
            <a:rect l="l" t="t" r="r" b="b"/>
            <a:pathLst>
              <a:path w="781385" h="290258">
                <a:moveTo>
                  <a:pt x="408124" y="80"/>
                </a:moveTo>
                <a:cubicBezTo>
                  <a:pt x="412217" y="-465"/>
                  <a:pt x="416036" y="1786"/>
                  <a:pt x="419584" y="6833"/>
                </a:cubicBezTo>
                <a:cubicBezTo>
                  <a:pt x="423131" y="11881"/>
                  <a:pt x="425177" y="16724"/>
                  <a:pt x="425723" y="21363"/>
                </a:cubicBezTo>
                <a:lnTo>
                  <a:pt x="424086" y="22181"/>
                </a:lnTo>
                <a:lnTo>
                  <a:pt x="423267" y="33641"/>
                </a:lnTo>
                <a:cubicBezTo>
                  <a:pt x="422176" y="37188"/>
                  <a:pt x="413308" y="53150"/>
                  <a:pt x="396664" y="81527"/>
                </a:cubicBezTo>
                <a:cubicBezTo>
                  <a:pt x="382749" y="104446"/>
                  <a:pt x="372653" y="132686"/>
                  <a:pt x="366378" y="166247"/>
                </a:cubicBezTo>
                <a:lnTo>
                  <a:pt x="365559" y="182209"/>
                </a:lnTo>
                <a:cubicBezTo>
                  <a:pt x="375109" y="172659"/>
                  <a:pt x="393526" y="150012"/>
                  <a:pt x="420811" y="114269"/>
                </a:cubicBezTo>
                <a:cubicBezTo>
                  <a:pt x="443731" y="84528"/>
                  <a:pt x="461330" y="65565"/>
                  <a:pt x="473608" y="57379"/>
                </a:cubicBezTo>
                <a:cubicBezTo>
                  <a:pt x="480430" y="54924"/>
                  <a:pt x="486841" y="53696"/>
                  <a:pt x="492844" y="53696"/>
                </a:cubicBezTo>
                <a:cubicBezTo>
                  <a:pt x="504577" y="52059"/>
                  <a:pt x="513581" y="57379"/>
                  <a:pt x="519857" y="69658"/>
                </a:cubicBezTo>
                <a:cubicBezTo>
                  <a:pt x="524768" y="79207"/>
                  <a:pt x="527224" y="90940"/>
                  <a:pt x="527224" y="104855"/>
                </a:cubicBezTo>
                <a:lnTo>
                  <a:pt x="525586" y="107720"/>
                </a:lnTo>
                <a:cubicBezTo>
                  <a:pt x="525586" y="117543"/>
                  <a:pt x="523335" y="132550"/>
                  <a:pt x="518833" y="152741"/>
                </a:cubicBezTo>
                <a:cubicBezTo>
                  <a:pt x="514331" y="172932"/>
                  <a:pt x="512080" y="188348"/>
                  <a:pt x="512080" y="198989"/>
                </a:cubicBezTo>
                <a:cubicBezTo>
                  <a:pt x="510989" y="200626"/>
                  <a:pt x="510443" y="203901"/>
                  <a:pt x="510443" y="208812"/>
                </a:cubicBezTo>
                <a:cubicBezTo>
                  <a:pt x="511535" y="211268"/>
                  <a:pt x="512080" y="214951"/>
                  <a:pt x="512080" y="219862"/>
                </a:cubicBezTo>
                <a:lnTo>
                  <a:pt x="514127" y="220681"/>
                </a:lnTo>
                <a:cubicBezTo>
                  <a:pt x="531316" y="199944"/>
                  <a:pt x="553554" y="164746"/>
                  <a:pt x="580839" y="115087"/>
                </a:cubicBezTo>
                <a:cubicBezTo>
                  <a:pt x="579747" y="111813"/>
                  <a:pt x="579202" y="109630"/>
                  <a:pt x="579202" y="108539"/>
                </a:cubicBezTo>
                <a:cubicBezTo>
                  <a:pt x="579202" y="102263"/>
                  <a:pt x="589570" y="92713"/>
                  <a:pt x="610307" y="79889"/>
                </a:cubicBezTo>
                <a:lnTo>
                  <a:pt x="619720" y="79071"/>
                </a:lnTo>
                <a:cubicBezTo>
                  <a:pt x="630907" y="77980"/>
                  <a:pt x="640662" y="82482"/>
                  <a:pt x="648984" y="92577"/>
                </a:cubicBezTo>
                <a:cubicBezTo>
                  <a:pt x="657305" y="102673"/>
                  <a:pt x="661467" y="113587"/>
                  <a:pt x="661467" y="125319"/>
                </a:cubicBezTo>
                <a:cubicBezTo>
                  <a:pt x="661467" y="128593"/>
                  <a:pt x="660921" y="131595"/>
                  <a:pt x="659829" y="134323"/>
                </a:cubicBezTo>
                <a:cubicBezTo>
                  <a:pt x="660375" y="135415"/>
                  <a:pt x="660921" y="136779"/>
                  <a:pt x="661467" y="138416"/>
                </a:cubicBezTo>
                <a:cubicBezTo>
                  <a:pt x="660921" y="138962"/>
                  <a:pt x="660375" y="140735"/>
                  <a:pt x="659829" y="143737"/>
                </a:cubicBezTo>
                <a:lnTo>
                  <a:pt x="663922" y="152741"/>
                </a:lnTo>
                <a:cubicBezTo>
                  <a:pt x="661194" y="162836"/>
                  <a:pt x="659829" y="184119"/>
                  <a:pt x="659829" y="216588"/>
                </a:cubicBezTo>
                <a:cubicBezTo>
                  <a:pt x="659829" y="221499"/>
                  <a:pt x="661330" y="227161"/>
                  <a:pt x="664331" y="233573"/>
                </a:cubicBezTo>
                <a:cubicBezTo>
                  <a:pt x="667333" y="239985"/>
                  <a:pt x="671153" y="243191"/>
                  <a:pt x="675791" y="243191"/>
                </a:cubicBezTo>
                <a:cubicBezTo>
                  <a:pt x="685887" y="243191"/>
                  <a:pt x="705600" y="225456"/>
                  <a:pt x="734932" y="189985"/>
                </a:cubicBezTo>
                <a:cubicBezTo>
                  <a:pt x="764263" y="154514"/>
                  <a:pt x="778656" y="136779"/>
                  <a:pt x="778111" y="136779"/>
                </a:cubicBezTo>
                <a:lnTo>
                  <a:pt x="781385" y="147011"/>
                </a:lnTo>
                <a:lnTo>
                  <a:pt x="780566" y="146192"/>
                </a:lnTo>
                <a:cubicBezTo>
                  <a:pt x="779475" y="146192"/>
                  <a:pt x="778929" y="149194"/>
                  <a:pt x="778929" y="155197"/>
                </a:cubicBezTo>
                <a:cubicBezTo>
                  <a:pt x="778929" y="156288"/>
                  <a:pt x="777633" y="157993"/>
                  <a:pt x="775041" y="160312"/>
                </a:cubicBezTo>
                <a:cubicBezTo>
                  <a:pt x="772449" y="162632"/>
                  <a:pt x="771153" y="164337"/>
                  <a:pt x="771153" y="165428"/>
                </a:cubicBezTo>
                <a:cubicBezTo>
                  <a:pt x="771698" y="166520"/>
                  <a:pt x="772244" y="167611"/>
                  <a:pt x="772790" y="168703"/>
                </a:cubicBezTo>
                <a:cubicBezTo>
                  <a:pt x="772790" y="169248"/>
                  <a:pt x="762285" y="183164"/>
                  <a:pt x="741276" y="210449"/>
                </a:cubicBezTo>
                <a:cubicBezTo>
                  <a:pt x="725450" y="227366"/>
                  <a:pt x="716446" y="236916"/>
                  <a:pt x="714263" y="239098"/>
                </a:cubicBezTo>
                <a:cubicBezTo>
                  <a:pt x="706896" y="245920"/>
                  <a:pt x="698302" y="252059"/>
                  <a:pt x="688479" y="257516"/>
                </a:cubicBezTo>
                <a:cubicBezTo>
                  <a:pt x="688479" y="262700"/>
                  <a:pt x="683431" y="266520"/>
                  <a:pt x="673336" y="268976"/>
                </a:cubicBezTo>
                <a:cubicBezTo>
                  <a:pt x="663240" y="271431"/>
                  <a:pt x="655600" y="271841"/>
                  <a:pt x="650416" y="270203"/>
                </a:cubicBezTo>
                <a:lnTo>
                  <a:pt x="645505" y="271841"/>
                </a:lnTo>
                <a:cubicBezTo>
                  <a:pt x="632135" y="271841"/>
                  <a:pt x="618492" y="262768"/>
                  <a:pt x="604577" y="244624"/>
                </a:cubicBezTo>
                <a:cubicBezTo>
                  <a:pt x="590662" y="226479"/>
                  <a:pt x="584795" y="209903"/>
                  <a:pt x="586978" y="194896"/>
                </a:cubicBezTo>
                <a:cubicBezTo>
                  <a:pt x="586432" y="193532"/>
                  <a:pt x="586160" y="187666"/>
                  <a:pt x="586160" y="177298"/>
                </a:cubicBezTo>
                <a:cubicBezTo>
                  <a:pt x="585614" y="176479"/>
                  <a:pt x="585887" y="174160"/>
                  <a:pt x="586978" y="170340"/>
                </a:cubicBezTo>
                <a:cubicBezTo>
                  <a:pt x="586978" y="162427"/>
                  <a:pt x="587524" y="156834"/>
                  <a:pt x="588615" y="153559"/>
                </a:cubicBezTo>
                <a:lnTo>
                  <a:pt x="588615" y="135142"/>
                </a:lnTo>
                <a:lnTo>
                  <a:pt x="586978" y="134323"/>
                </a:lnTo>
                <a:cubicBezTo>
                  <a:pt x="584795" y="134323"/>
                  <a:pt x="577838" y="144146"/>
                  <a:pt x="566105" y="163791"/>
                </a:cubicBezTo>
                <a:cubicBezTo>
                  <a:pt x="559284" y="175524"/>
                  <a:pt x="552189" y="187257"/>
                  <a:pt x="544823" y="198989"/>
                </a:cubicBezTo>
                <a:cubicBezTo>
                  <a:pt x="543731" y="200626"/>
                  <a:pt x="538479" y="209971"/>
                  <a:pt x="529065" y="227025"/>
                </a:cubicBezTo>
                <a:cubicBezTo>
                  <a:pt x="519652" y="244078"/>
                  <a:pt x="514945" y="252877"/>
                  <a:pt x="514945" y="253423"/>
                </a:cubicBezTo>
                <a:lnTo>
                  <a:pt x="509625" y="256697"/>
                </a:lnTo>
                <a:lnTo>
                  <a:pt x="499802" y="256697"/>
                </a:lnTo>
                <a:lnTo>
                  <a:pt x="496528" y="258334"/>
                </a:lnTo>
                <a:cubicBezTo>
                  <a:pt x="487524" y="258334"/>
                  <a:pt x="474563" y="249194"/>
                  <a:pt x="457646" y="230913"/>
                </a:cubicBezTo>
                <a:cubicBezTo>
                  <a:pt x="451644" y="219726"/>
                  <a:pt x="448642" y="206493"/>
                  <a:pt x="448642" y="191213"/>
                </a:cubicBezTo>
                <a:cubicBezTo>
                  <a:pt x="447551" y="188484"/>
                  <a:pt x="447005" y="183437"/>
                  <a:pt x="447005" y="176070"/>
                </a:cubicBezTo>
                <a:cubicBezTo>
                  <a:pt x="447005" y="169521"/>
                  <a:pt x="447551" y="164883"/>
                  <a:pt x="448642" y="162154"/>
                </a:cubicBezTo>
                <a:cubicBezTo>
                  <a:pt x="448642" y="156970"/>
                  <a:pt x="449188" y="149671"/>
                  <a:pt x="450279" y="140258"/>
                </a:cubicBezTo>
                <a:cubicBezTo>
                  <a:pt x="451371" y="130844"/>
                  <a:pt x="451917" y="123546"/>
                  <a:pt x="451917" y="118362"/>
                </a:cubicBezTo>
                <a:cubicBezTo>
                  <a:pt x="451917" y="118362"/>
                  <a:pt x="451098" y="116724"/>
                  <a:pt x="449461" y="113450"/>
                </a:cubicBezTo>
                <a:cubicBezTo>
                  <a:pt x="441548" y="118362"/>
                  <a:pt x="434113" y="125729"/>
                  <a:pt x="427155" y="135551"/>
                </a:cubicBezTo>
                <a:cubicBezTo>
                  <a:pt x="420198" y="145374"/>
                  <a:pt x="413785" y="154446"/>
                  <a:pt x="407919" y="162768"/>
                </a:cubicBezTo>
                <a:cubicBezTo>
                  <a:pt x="402053" y="171090"/>
                  <a:pt x="393253" y="182072"/>
                  <a:pt x="381521" y="195715"/>
                </a:cubicBezTo>
                <a:cubicBezTo>
                  <a:pt x="380975" y="197352"/>
                  <a:pt x="378519" y="202946"/>
                  <a:pt x="374154" y="212495"/>
                </a:cubicBezTo>
                <a:cubicBezTo>
                  <a:pt x="370061" y="219589"/>
                  <a:pt x="368015" y="225183"/>
                  <a:pt x="368015" y="229276"/>
                </a:cubicBezTo>
                <a:cubicBezTo>
                  <a:pt x="368015" y="232004"/>
                  <a:pt x="369038" y="236711"/>
                  <a:pt x="371084" y="243396"/>
                </a:cubicBezTo>
                <a:cubicBezTo>
                  <a:pt x="373131" y="250081"/>
                  <a:pt x="374154" y="255060"/>
                  <a:pt x="374154" y="258334"/>
                </a:cubicBezTo>
                <a:cubicBezTo>
                  <a:pt x="374154" y="265156"/>
                  <a:pt x="371221" y="272182"/>
                  <a:pt x="365354" y="279412"/>
                </a:cubicBezTo>
                <a:cubicBezTo>
                  <a:pt x="359488" y="286643"/>
                  <a:pt x="353144" y="290258"/>
                  <a:pt x="346323" y="290258"/>
                </a:cubicBezTo>
                <a:lnTo>
                  <a:pt x="343867" y="289439"/>
                </a:lnTo>
                <a:cubicBezTo>
                  <a:pt x="334863" y="289439"/>
                  <a:pt x="325313" y="286233"/>
                  <a:pt x="315218" y="279821"/>
                </a:cubicBezTo>
                <a:cubicBezTo>
                  <a:pt x="305122" y="273409"/>
                  <a:pt x="299529" y="265701"/>
                  <a:pt x="298438" y="256697"/>
                </a:cubicBezTo>
                <a:lnTo>
                  <a:pt x="295163" y="250149"/>
                </a:lnTo>
                <a:lnTo>
                  <a:pt x="295163" y="223291"/>
                </a:lnTo>
                <a:lnTo>
                  <a:pt x="294577" y="224160"/>
                </a:lnTo>
                <a:cubicBezTo>
                  <a:pt x="290962" y="229344"/>
                  <a:pt x="286631" y="235415"/>
                  <a:pt x="281583" y="242373"/>
                </a:cubicBezTo>
                <a:lnTo>
                  <a:pt x="274216" y="246875"/>
                </a:lnTo>
                <a:cubicBezTo>
                  <a:pt x="269577" y="259153"/>
                  <a:pt x="260846" y="268771"/>
                  <a:pt x="248022" y="275729"/>
                </a:cubicBezTo>
                <a:cubicBezTo>
                  <a:pt x="235198" y="282686"/>
                  <a:pt x="221828" y="286165"/>
                  <a:pt x="207913" y="286165"/>
                </a:cubicBezTo>
                <a:cubicBezTo>
                  <a:pt x="190450" y="286165"/>
                  <a:pt x="173124" y="261199"/>
                  <a:pt x="155935" y="211268"/>
                </a:cubicBezTo>
                <a:lnTo>
                  <a:pt x="155116" y="211268"/>
                </a:lnTo>
                <a:cubicBezTo>
                  <a:pt x="151842" y="218089"/>
                  <a:pt x="145157" y="225729"/>
                  <a:pt x="135061" y="234187"/>
                </a:cubicBezTo>
                <a:cubicBezTo>
                  <a:pt x="134516" y="236370"/>
                  <a:pt x="133970" y="237325"/>
                  <a:pt x="133424" y="237052"/>
                </a:cubicBezTo>
                <a:cubicBezTo>
                  <a:pt x="132879" y="236779"/>
                  <a:pt x="132606" y="237734"/>
                  <a:pt x="132606" y="239917"/>
                </a:cubicBezTo>
                <a:cubicBezTo>
                  <a:pt x="132606" y="242100"/>
                  <a:pt x="129059" y="245169"/>
                  <a:pt x="121965" y="249126"/>
                </a:cubicBezTo>
                <a:cubicBezTo>
                  <a:pt x="114870" y="253082"/>
                  <a:pt x="110778" y="258198"/>
                  <a:pt x="109686" y="264474"/>
                </a:cubicBezTo>
                <a:cubicBezTo>
                  <a:pt x="106412" y="265565"/>
                  <a:pt x="102592" y="268566"/>
                  <a:pt x="98227" y="273478"/>
                </a:cubicBezTo>
                <a:cubicBezTo>
                  <a:pt x="88677" y="281390"/>
                  <a:pt x="79400" y="285347"/>
                  <a:pt x="70396" y="285347"/>
                </a:cubicBezTo>
                <a:cubicBezTo>
                  <a:pt x="60300" y="285347"/>
                  <a:pt x="46589" y="277093"/>
                  <a:pt x="29263" y="260585"/>
                </a:cubicBezTo>
                <a:cubicBezTo>
                  <a:pt x="11937" y="244078"/>
                  <a:pt x="3274" y="230504"/>
                  <a:pt x="3274" y="219862"/>
                </a:cubicBezTo>
                <a:cubicBezTo>
                  <a:pt x="3274" y="205401"/>
                  <a:pt x="2183" y="194760"/>
                  <a:pt x="0" y="187939"/>
                </a:cubicBezTo>
                <a:cubicBezTo>
                  <a:pt x="0" y="184664"/>
                  <a:pt x="1910" y="180435"/>
                  <a:pt x="5730" y="175251"/>
                </a:cubicBezTo>
                <a:cubicBezTo>
                  <a:pt x="5730" y="173068"/>
                  <a:pt x="6003" y="170885"/>
                  <a:pt x="6548" y="168703"/>
                </a:cubicBezTo>
                <a:cubicBezTo>
                  <a:pt x="6548" y="165974"/>
                  <a:pt x="6548" y="163791"/>
                  <a:pt x="6548" y="162154"/>
                </a:cubicBezTo>
                <a:cubicBezTo>
                  <a:pt x="12278" y="152059"/>
                  <a:pt x="18690" y="137188"/>
                  <a:pt x="25784" y="117543"/>
                </a:cubicBezTo>
                <a:cubicBezTo>
                  <a:pt x="29877" y="114814"/>
                  <a:pt x="36357" y="107584"/>
                  <a:pt x="45225" y="95851"/>
                </a:cubicBezTo>
                <a:cubicBezTo>
                  <a:pt x="54093" y="84119"/>
                  <a:pt x="58527" y="76615"/>
                  <a:pt x="58527" y="73341"/>
                </a:cubicBezTo>
                <a:cubicBezTo>
                  <a:pt x="63165" y="66520"/>
                  <a:pt x="71896" y="58334"/>
                  <a:pt x="84720" y="48784"/>
                </a:cubicBezTo>
                <a:cubicBezTo>
                  <a:pt x="97544" y="39235"/>
                  <a:pt x="105048" y="33095"/>
                  <a:pt x="107231" y="30367"/>
                </a:cubicBezTo>
                <a:cubicBezTo>
                  <a:pt x="108868" y="29275"/>
                  <a:pt x="110505" y="28184"/>
                  <a:pt x="112142" y="27093"/>
                </a:cubicBezTo>
                <a:cubicBezTo>
                  <a:pt x="138063" y="15360"/>
                  <a:pt x="154298" y="9494"/>
                  <a:pt x="160846" y="9494"/>
                </a:cubicBezTo>
                <a:cubicBezTo>
                  <a:pt x="167667" y="9494"/>
                  <a:pt x="176944" y="11745"/>
                  <a:pt x="188677" y="16247"/>
                </a:cubicBezTo>
                <a:cubicBezTo>
                  <a:pt x="200409" y="20749"/>
                  <a:pt x="207094" y="25456"/>
                  <a:pt x="208731" y="30367"/>
                </a:cubicBezTo>
                <a:cubicBezTo>
                  <a:pt x="213097" y="35005"/>
                  <a:pt x="213916" y="43191"/>
                  <a:pt x="211187" y="54924"/>
                </a:cubicBezTo>
                <a:cubicBezTo>
                  <a:pt x="202183" y="64746"/>
                  <a:pt x="193588" y="71158"/>
                  <a:pt x="185403" y="74160"/>
                </a:cubicBezTo>
                <a:cubicBezTo>
                  <a:pt x="180218" y="75251"/>
                  <a:pt x="169304" y="75797"/>
                  <a:pt x="152660" y="75797"/>
                </a:cubicBezTo>
                <a:cubicBezTo>
                  <a:pt x="145839" y="71704"/>
                  <a:pt x="136289" y="71977"/>
                  <a:pt x="124011" y="76615"/>
                </a:cubicBezTo>
                <a:cubicBezTo>
                  <a:pt x="111187" y="89985"/>
                  <a:pt x="102046" y="104446"/>
                  <a:pt x="96589" y="119999"/>
                </a:cubicBezTo>
                <a:cubicBezTo>
                  <a:pt x="90314" y="140735"/>
                  <a:pt x="84038" y="161472"/>
                  <a:pt x="77763" y="182209"/>
                </a:cubicBezTo>
                <a:cubicBezTo>
                  <a:pt x="80218" y="189849"/>
                  <a:pt x="78308" y="198989"/>
                  <a:pt x="72033" y="209630"/>
                </a:cubicBezTo>
                <a:lnTo>
                  <a:pt x="72033" y="217407"/>
                </a:lnTo>
                <a:cubicBezTo>
                  <a:pt x="73124" y="222318"/>
                  <a:pt x="73943" y="227366"/>
                  <a:pt x="74488" y="232550"/>
                </a:cubicBezTo>
                <a:lnTo>
                  <a:pt x="74488" y="240735"/>
                </a:lnTo>
                <a:lnTo>
                  <a:pt x="76944" y="244828"/>
                </a:lnTo>
                <a:lnTo>
                  <a:pt x="79809" y="244828"/>
                </a:lnTo>
                <a:cubicBezTo>
                  <a:pt x="110914" y="223819"/>
                  <a:pt x="136835" y="189167"/>
                  <a:pt x="157572" y="140872"/>
                </a:cubicBezTo>
                <a:cubicBezTo>
                  <a:pt x="157026" y="139780"/>
                  <a:pt x="155662" y="138007"/>
                  <a:pt x="153479" y="135551"/>
                </a:cubicBezTo>
                <a:cubicBezTo>
                  <a:pt x="151296" y="133096"/>
                  <a:pt x="150205" y="130776"/>
                  <a:pt x="150205" y="128593"/>
                </a:cubicBezTo>
                <a:cubicBezTo>
                  <a:pt x="150205" y="123955"/>
                  <a:pt x="154775" y="117338"/>
                  <a:pt x="163916" y="108744"/>
                </a:cubicBezTo>
                <a:cubicBezTo>
                  <a:pt x="173056" y="100149"/>
                  <a:pt x="179673" y="96124"/>
                  <a:pt x="183765" y="96670"/>
                </a:cubicBezTo>
                <a:cubicBezTo>
                  <a:pt x="188131" y="92304"/>
                  <a:pt x="194543" y="90121"/>
                  <a:pt x="203002" y="90121"/>
                </a:cubicBezTo>
                <a:cubicBezTo>
                  <a:pt x="207367" y="90121"/>
                  <a:pt x="212892" y="92441"/>
                  <a:pt x="219577" y="97079"/>
                </a:cubicBezTo>
                <a:cubicBezTo>
                  <a:pt x="226262" y="101718"/>
                  <a:pt x="229605" y="106083"/>
                  <a:pt x="229605" y="110176"/>
                </a:cubicBezTo>
                <a:cubicBezTo>
                  <a:pt x="229605" y="115087"/>
                  <a:pt x="227694" y="121499"/>
                  <a:pt x="223875" y="129412"/>
                </a:cubicBezTo>
                <a:cubicBezTo>
                  <a:pt x="218145" y="140053"/>
                  <a:pt x="215007" y="146192"/>
                  <a:pt x="214461" y="147829"/>
                </a:cubicBezTo>
                <a:cubicBezTo>
                  <a:pt x="207913" y="166656"/>
                  <a:pt x="204639" y="194351"/>
                  <a:pt x="204639" y="230913"/>
                </a:cubicBezTo>
                <a:cubicBezTo>
                  <a:pt x="204639" y="240735"/>
                  <a:pt x="206549" y="249876"/>
                  <a:pt x="210369" y="258334"/>
                </a:cubicBezTo>
                <a:cubicBezTo>
                  <a:pt x="217190" y="259972"/>
                  <a:pt x="220600" y="260790"/>
                  <a:pt x="220600" y="260790"/>
                </a:cubicBezTo>
                <a:cubicBezTo>
                  <a:pt x="235061" y="260790"/>
                  <a:pt x="254298" y="245238"/>
                  <a:pt x="278309" y="214132"/>
                </a:cubicBezTo>
                <a:cubicBezTo>
                  <a:pt x="299591" y="187120"/>
                  <a:pt x="313779" y="163655"/>
                  <a:pt x="320873" y="143737"/>
                </a:cubicBezTo>
                <a:lnTo>
                  <a:pt x="323724" y="150072"/>
                </a:lnTo>
                <a:lnTo>
                  <a:pt x="325859" y="142611"/>
                </a:lnTo>
                <a:cubicBezTo>
                  <a:pt x="335682" y="107823"/>
                  <a:pt x="340593" y="87461"/>
                  <a:pt x="340593" y="81527"/>
                </a:cubicBezTo>
                <a:cubicBezTo>
                  <a:pt x="340593" y="79889"/>
                  <a:pt x="339433" y="78525"/>
                  <a:pt x="337114" y="77434"/>
                </a:cubicBezTo>
                <a:cubicBezTo>
                  <a:pt x="334795" y="76342"/>
                  <a:pt x="333635" y="74296"/>
                  <a:pt x="333635" y="71295"/>
                </a:cubicBezTo>
                <a:cubicBezTo>
                  <a:pt x="340457" y="56288"/>
                  <a:pt x="347142" y="41281"/>
                  <a:pt x="353690" y="26274"/>
                </a:cubicBezTo>
                <a:cubicBezTo>
                  <a:pt x="363785" y="11813"/>
                  <a:pt x="381930" y="3082"/>
                  <a:pt x="408124" y="8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8" name="TextBox 67">
            <a:extLst>
              <a:ext uri="{FF2B5EF4-FFF2-40B4-BE49-F238E27FC236}">
                <a16:creationId xmlns:a16="http://schemas.microsoft.com/office/drawing/2014/main" id="{79E06F55-7CA5-4945-BDC0-8FA10B8E08CD}"/>
              </a:ext>
            </a:extLst>
          </p:cNvPr>
          <p:cNvSpPr txBox="1"/>
          <p:nvPr/>
        </p:nvSpPr>
        <p:spPr>
          <a:xfrm>
            <a:off x="2792149" y="656722"/>
            <a:ext cx="263256" cy="266429"/>
          </a:xfrm>
          <a:custGeom>
            <a:avLst/>
            <a:gdLst/>
            <a:ahLst/>
            <a:cxnLst/>
            <a:rect l="l" t="t" r="r" b="b"/>
            <a:pathLst>
              <a:path w="263256" h="266429">
                <a:moveTo>
                  <a:pt x="138336" y="0"/>
                </a:moveTo>
                <a:cubicBezTo>
                  <a:pt x="138882" y="0"/>
                  <a:pt x="140860" y="273"/>
                  <a:pt x="144270" y="818"/>
                </a:cubicBezTo>
                <a:cubicBezTo>
                  <a:pt x="147681" y="1364"/>
                  <a:pt x="149659" y="1637"/>
                  <a:pt x="150205" y="1637"/>
                </a:cubicBezTo>
                <a:cubicBezTo>
                  <a:pt x="152933" y="1637"/>
                  <a:pt x="154570" y="1364"/>
                  <a:pt x="155116" y="818"/>
                </a:cubicBezTo>
                <a:cubicBezTo>
                  <a:pt x="155662" y="818"/>
                  <a:pt x="155935" y="818"/>
                  <a:pt x="155935" y="818"/>
                </a:cubicBezTo>
                <a:cubicBezTo>
                  <a:pt x="162756" y="818"/>
                  <a:pt x="170464" y="4775"/>
                  <a:pt x="179059" y="12687"/>
                </a:cubicBezTo>
                <a:cubicBezTo>
                  <a:pt x="187654" y="20600"/>
                  <a:pt x="191951" y="28103"/>
                  <a:pt x="191951" y="35198"/>
                </a:cubicBezTo>
                <a:cubicBezTo>
                  <a:pt x="191951" y="43656"/>
                  <a:pt x="187313" y="53888"/>
                  <a:pt x="178036" y="65893"/>
                </a:cubicBezTo>
                <a:cubicBezTo>
                  <a:pt x="168759" y="77899"/>
                  <a:pt x="160573" y="86494"/>
                  <a:pt x="153479" y="91678"/>
                </a:cubicBezTo>
                <a:cubicBezTo>
                  <a:pt x="143384" y="98772"/>
                  <a:pt x="134107" y="103683"/>
                  <a:pt x="125648" y="106412"/>
                </a:cubicBezTo>
                <a:cubicBezTo>
                  <a:pt x="125648" y="106412"/>
                  <a:pt x="121828" y="106412"/>
                  <a:pt x="114188" y="106412"/>
                </a:cubicBezTo>
                <a:cubicBezTo>
                  <a:pt x="111187" y="108322"/>
                  <a:pt x="108595" y="110368"/>
                  <a:pt x="106412" y="112551"/>
                </a:cubicBezTo>
                <a:cubicBezTo>
                  <a:pt x="101501" y="115280"/>
                  <a:pt x="97817" y="116371"/>
                  <a:pt x="95362" y="115825"/>
                </a:cubicBezTo>
                <a:cubicBezTo>
                  <a:pt x="90450" y="121282"/>
                  <a:pt x="82947" y="130286"/>
                  <a:pt x="72851" y="142838"/>
                </a:cubicBezTo>
                <a:cubicBezTo>
                  <a:pt x="70669" y="145566"/>
                  <a:pt x="67667" y="154161"/>
                  <a:pt x="63847" y="168622"/>
                </a:cubicBezTo>
                <a:cubicBezTo>
                  <a:pt x="60300" y="180355"/>
                  <a:pt x="58527" y="193179"/>
                  <a:pt x="58527" y="207094"/>
                </a:cubicBezTo>
                <a:lnTo>
                  <a:pt x="58527" y="212415"/>
                </a:lnTo>
                <a:cubicBezTo>
                  <a:pt x="59618" y="217326"/>
                  <a:pt x="62483" y="224557"/>
                  <a:pt x="67122" y="234106"/>
                </a:cubicBezTo>
                <a:cubicBezTo>
                  <a:pt x="72578" y="240655"/>
                  <a:pt x="80082" y="243929"/>
                  <a:pt x="89632" y="243929"/>
                </a:cubicBezTo>
                <a:cubicBezTo>
                  <a:pt x="119373" y="243929"/>
                  <a:pt x="159618" y="218008"/>
                  <a:pt x="210369" y="166166"/>
                </a:cubicBezTo>
                <a:cubicBezTo>
                  <a:pt x="240655" y="135334"/>
                  <a:pt x="255798" y="116644"/>
                  <a:pt x="255798" y="110095"/>
                </a:cubicBezTo>
                <a:cubicBezTo>
                  <a:pt x="259618" y="107640"/>
                  <a:pt x="262074" y="108731"/>
                  <a:pt x="263165" y="113370"/>
                </a:cubicBezTo>
                <a:cubicBezTo>
                  <a:pt x="263711" y="120464"/>
                  <a:pt x="261801" y="125239"/>
                  <a:pt x="257435" y="127694"/>
                </a:cubicBezTo>
                <a:cubicBezTo>
                  <a:pt x="251706" y="135880"/>
                  <a:pt x="240519" y="148431"/>
                  <a:pt x="223875" y="165348"/>
                </a:cubicBezTo>
                <a:cubicBezTo>
                  <a:pt x="223329" y="171351"/>
                  <a:pt x="218827" y="175853"/>
                  <a:pt x="210369" y="178854"/>
                </a:cubicBezTo>
                <a:cubicBezTo>
                  <a:pt x="205457" y="184857"/>
                  <a:pt x="197408" y="194816"/>
                  <a:pt x="186221" y="208731"/>
                </a:cubicBezTo>
                <a:cubicBezTo>
                  <a:pt x="176671" y="217735"/>
                  <a:pt x="161392" y="230082"/>
                  <a:pt x="140382" y="245771"/>
                </a:cubicBezTo>
                <a:cubicBezTo>
                  <a:pt x="119373" y="261460"/>
                  <a:pt x="101364" y="268213"/>
                  <a:pt x="86358" y="266030"/>
                </a:cubicBezTo>
                <a:cubicBezTo>
                  <a:pt x="85812" y="266030"/>
                  <a:pt x="84243" y="265416"/>
                  <a:pt x="81651" y="264188"/>
                </a:cubicBezTo>
                <a:cubicBezTo>
                  <a:pt x="79059" y="262960"/>
                  <a:pt x="77490" y="262619"/>
                  <a:pt x="76944" y="263165"/>
                </a:cubicBezTo>
                <a:cubicBezTo>
                  <a:pt x="74761" y="263165"/>
                  <a:pt x="71214" y="263847"/>
                  <a:pt x="66303" y="265212"/>
                </a:cubicBezTo>
                <a:cubicBezTo>
                  <a:pt x="65211" y="265757"/>
                  <a:pt x="60573" y="264052"/>
                  <a:pt x="52387" y="260096"/>
                </a:cubicBezTo>
                <a:cubicBezTo>
                  <a:pt x="44202" y="256139"/>
                  <a:pt x="39018" y="253342"/>
                  <a:pt x="36835" y="251705"/>
                </a:cubicBezTo>
                <a:cubicBezTo>
                  <a:pt x="28377" y="247613"/>
                  <a:pt x="20123" y="239563"/>
                  <a:pt x="12074" y="227558"/>
                </a:cubicBezTo>
                <a:cubicBezTo>
                  <a:pt x="4025" y="215552"/>
                  <a:pt x="0" y="204911"/>
                  <a:pt x="0" y="195634"/>
                </a:cubicBezTo>
                <a:lnTo>
                  <a:pt x="0" y="176808"/>
                </a:lnTo>
                <a:cubicBezTo>
                  <a:pt x="0" y="176808"/>
                  <a:pt x="546" y="175443"/>
                  <a:pt x="1637" y="172715"/>
                </a:cubicBezTo>
                <a:cubicBezTo>
                  <a:pt x="2728" y="171078"/>
                  <a:pt x="2728" y="169168"/>
                  <a:pt x="1637" y="166985"/>
                </a:cubicBezTo>
                <a:cubicBezTo>
                  <a:pt x="1637" y="160164"/>
                  <a:pt x="7503" y="144747"/>
                  <a:pt x="19236" y="120737"/>
                </a:cubicBezTo>
                <a:cubicBezTo>
                  <a:pt x="24966" y="106821"/>
                  <a:pt x="31105" y="94270"/>
                  <a:pt x="37653" y="83083"/>
                </a:cubicBezTo>
                <a:cubicBezTo>
                  <a:pt x="39836" y="76535"/>
                  <a:pt x="43520" y="66985"/>
                  <a:pt x="48704" y="54434"/>
                </a:cubicBezTo>
                <a:cubicBezTo>
                  <a:pt x="56344" y="38335"/>
                  <a:pt x="72578" y="22783"/>
                  <a:pt x="97408" y="7776"/>
                </a:cubicBezTo>
                <a:cubicBezTo>
                  <a:pt x="100136" y="7776"/>
                  <a:pt x="103684" y="7230"/>
                  <a:pt x="108049" y="6139"/>
                </a:cubicBezTo>
                <a:cubicBezTo>
                  <a:pt x="113233" y="2592"/>
                  <a:pt x="117463" y="818"/>
                  <a:pt x="120737" y="818"/>
                </a:cubicBezTo>
                <a:cubicBezTo>
                  <a:pt x="124011" y="2183"/>
                  <a:pt x="127012" y="2455"/>
                  <a:pt x="129741" y="1637"/>
                </a:cubicBezTo>
                <a:cubicBezTo>
                  <a:pt x="134379" y="545"/>
                  <a:pt x="137244" y="0"/>
                  <a:pt x="13833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6600" dirty="0">
              <a:solidFill>
                <a:schemeClr val="bg1"/>
              </a:solidFill>
              <a:latin typeface="#9Slide06 Ong Do Gia" panose="02040603050506020204" pitchFamily="18" charset="0"/>
            </a:endParaRPr>
          </a:p>
        </p:txBody>
      </p:sp>
      <p:sp>
        <p:nvSpPr>
          <p:cNvPr id="69" name="TextBox 68">
            <a:extLst>
              <a:ext uri="{FF2B5EF4-FFF2-40B4-BE49-F238E27FC236}">
                <a16:creationId xmlns:a16="http://schemas.microsoft.com/office/drawing/2014/main" id="{2556391D-0321-484F-9683-8C8E93538BF4}"/>
              </a:ext>
            </a:extLst>
          </p:cNvPr>
          <p:cNvSpPr txBox="1"/>
          <p:nvPr/>
        </p:nvSpPr>
        <p:spPr>
          <a:xfrm>
            <a:off x="11689023" y="3358851"/>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pic>
        <p:nvPicPr>
          <p:cNvPr id="70"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9F09F243-05D0-49FF-9889-486BC86B8D60}"/>
              </a:ext>
            </a:extLst>
          </p:cNvPr>
          <p:cNvPicPr>
            <a:picLocks noChangeAspect="1" noChangeArrowheads="1"/>
          </p:cNvPicPr>
          <p:nvPr/>
        </p:nvPicPr>
        <p:blipFill rotWithShape="1">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a:off x="10488780" y="5339130"/>
            <a:ext cx="1700421" cy="1612168"/>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F8BCE97F-6812-4CD4-9F9C-57EA4AA680B4}"/>
              </a:ext>
            </a:extLst>
          </p:cNvPr>
          <p:cNvSpPr txBox="1"/>
          <p:nvPr/>
        </p:nvSpPr>
        <p:spPr>
          <a:xfrm>
            <a:off x="173286" y="1351757"/>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72" name="TextBox 71">
            <a:extLst>
              <a:ext uri="{FF2B5EF4-FFF2-40B4-BE49-F238E27FC236}">
                <a16:creationId xmlns:a16="http://schemas.microsoft.com/office/drawing/2014/main" id="{DF805CB8-062A-4EEC-AAFB-9975AA5491ED}"/>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73" name="TextBox 72">
            <a:extLst>
              <a:ext uri="{FF2B5EF4-FFF2-40B4-BE49-F238E27FC236}">
                <a16:creationId xmlns:a16="http://schemas.microsoft.com/office/drawing/2014/main" id="{543652CC-BC5A-4568-B3CF-C17F69FE01CD}"/>
              </a:ext>
            </a:extLst>
          </p:cNvPr>
          <p:cNvSpPr txBox="1"/>
          <p:nvPr/>
        </p:nvSpPr>
        <p:spPr>
          <a:xfrm>
            <a:off x="9213608" y="6292756"/>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pic>
        <p:nvPicPr>
          <p:cNvPr id="74"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2C29A954-9383-4400-B25F-1ECA13719E1D}"/>
              </a:ext>
            </a:extLst>
          </p:cNvPr>
          <p:cNvPicPr>
            <a:picLocks noChangeAspect="1" noChangeArrowheads="1"/>
          </p:cNvPicPr>
          <p:nvPr/>
        </p:nvPicPr>
        <p:blipFill rotWithShape="1">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Group 127">
            <a:extLst>
              <a:ext uri="{FF2B5EF4-FFF2-40B4-BE49-F238E27FC236}">
                <a16:creationId xmlns:a16="http://schemas.microsoft.com/office/drawing/2014/main" id="{ADA8BDBE-FBE3-43C8-9587-3F63866A94B6}"/>
              </a:ext>
            </a:extLst>
          </p:cNvPr>
          <p:cNvGrpSpPr/>
          <p:nvPr/>
        </p:nvGrpSpPr>
        <p:grpSpPr>
          <a:xfrm>
            <a:off x="7917616" y="7914087"/>
            <a:ext cx="771142" cy="373887"/>
            <a:chOff x="2700337" y="1743074"/>
            <a:chExt cx="1414463" cy="685801"/>
          </a:xfrm>
        </p:grpSpPr>
        <p:sp>
          <p:nvSpPr>
            <p:cNvPr id="129" name="Freeform: Shape 128">
              <a:extLst>
                <a:ext uri="{FF2B5EF4-FFF2-40B4-BE49-F238E27FC236}">
                  <a16:creationId xmlns:a16="http://schemas.microsoft.com/office/drawing/2014/main" id="{EA2C2864-3FDB-4271-893E-974721FE4AF2}"/>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0" name="Straight Connector 129">
              <a:extLst>
                <a:ext uri="{FF2B5EF4-FFF2-40B4-BE49-F238E27FC236}">
                  <a16:creationId xmlns:a16="http://schemas.microsoft.com/office/drawing/2014/main" id="{61962AD6-876E-4CD7-9997-33427BEEA923}"/>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2333B99-C747-4EF9-A565-7BC11117D72B}"/>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8DE9D47-3CD5-4ACA-A2C8-F1D63CF434E6}"/>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9912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3)">
                                      <p:cBhvr>
                                        <p:cTn id="7" dur="2000"/>
                                        <p:tgtEl>
                                          <p:spTgt spid="44"/>
                                        </p:tgtEl>
                                      </p:cBhvr>
                                    </p:animEffect>
                                  </p:childTnLst>
                                </p:cTn>
                              </p:par>
                              <p:par>
                                <p:cTn id="8" presetID="8" presetClass="emph" presetSubtype="0" fill="hold" nodeType="withEffect">
                                  <p:stCondLst>
                                    <p:cond delay="0"/>
                                  </p:stCondLst>
                                  <p:childTnLst>
                                    <p:animRot by="21600000">
                                      <p:cBhvr>
                                        <p:cTn id="9" dur="2000" fill="hold"/>
                                        <p:tgtEl>
                                          <p:spTgt spid="44"/>
                                        </p:tgtEl>
                                        <p:attrNameLst>
                                          <p:attrName>r</p:attrName>
                                        </p:attrNameLst>
                                      </p:cBhvr>
                                    </p:animRo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2000" fill="hold"/>
                                        <p:tgtEl>
                                          <p:spTgt spid="44"/>
                                        </p:tgtEl>
                                        <p:attrNameLst>
                                          <p:attrName>ppt_w</p:attrName>
                                        </p:attrNameLst>
                                      </p:cBhvr>
                                      <p:tavLst>
                                        <p:tav tm="0">
                                          <p:val>
                                            <p:fltVal val="0"/>
                                          </p:val>
                                        </p:tav>
                                        <p:tav tm="100000">
                                          <p:val>
                                            <p:strVal val="#ppt_w"/>
                                          </p:val>
                                        </p:tav>
                                      </p:tavLst>
                                    </p:anim>
                                    <p:anim calcmode="lin" valueType="num">
                                      <p:cBhvr>
                                        <p:cTn id="13" dur="2000" fill="hold"/>
                                        <p:tgtEl>
                                          <p:spTgt spid="44"/>
                                        </p:tgtEl>
                                        <p:attrNameLst>
                                          <p:attrName>ppt_h</p:attrName>
                                        </p:attrNameLst>
                                      </p:cBhvr>
                                      <p:tavLst>
                                        <p:tav tm="0">
                                          <p:val>
                                            <p:fltVal val="0"/>
                                          </p:val>
                                        </p:tav>
                                        <p:tav tm="100000">
                                          <p:val>
                                            <p:strVal val="#ppt_h"/>
                                          </p:val>
                                        </p:tav>
                                      </p:tavLst>
                                    </p:anim>
                                    <p:animEffect transition="in" filter="fade">
                                      <p:cBhvr>
                                        <p:cTn id="14" dur="2000"/>
                                        <p:tgtEl>
                                          <p:spTgt spid="44"/>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41"/>
                                        </p:tgtEl>
                                        <p:attrNameLst>
                                          <p:attrName>style.visibility</p:attrName>
                                        </p:attrNameLst>
                                      </p:cBhvr>
                                      <p:to>
                                        <p:strVal val="visible"/>
                                      </p:to>
                                    </p:set>
                                    <p:anim calcmode="lin" valueType="num">
                                      <p:cBhvr>
                                        <p:cTn id="17" dur="1000" fill="hold"/>
                                        <p:tgtEl>
                                          <p:spTgt spid="41"/>
                                        </p:tgtEl>
                                        <p:attrNameLst>
                                          <p:attrName>ppt_w</p:attrName>
                                        </p:attrNameLst>
                                      </p:cBhvr>
                                      <p:tavLst>
                                        <p:tav tm="0">
                                          <p:val>
                                            <p:fltVal val="0"/>
                                          </p:val>
                                        </p:tav>
                                        <p:tav tm="100000">
                                          <p:val>
                                            <p:strVal val="#ppt_w"/>
                                          </p:val>
                                        </p:tav>
                                      </p:tavLst>
                                    </p:anim>
                                    <p:anim calcmode="lin" valueType="num">
                                      <p:cBhvr>
                                        <p:cTn id="18" dur="1000" fill="hold"/>
                                        <p:tgtEl>
                                          <p:spTgt spid="41"/>
                                        </p:tgtEl>
                                        <p:attrNameLst>
                                          <p:attrName>ppt_h</p:attrName>
                                        </p:attrNameLst>
                                      </p:cBhvr>
                                      <p:tavLst>
                                        <p:tav tm="0">
                                          <p:val>
                                            <p:fltVal val="0"/>
                                          </p:val>
                                        </p:tav>
                                        <p:tav tm="100000">
                                          <p:val>
                                            <p:strVal val="#ppt_h"/>
                                          </p:val>
                                        </p:tav>
                                      </p:tavLst>
                                    </p:anim>
                                    <p:animEffect transition="in" filter="fade">
                                      <p:cBhvr>
                                        <p:cTn id="19" dur="1000"/>
                                        <p:tgtEl>
                                          <p:spTgt spid="41"/>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Effect transition="in" filter="fade">
                                      <p:cBhvr>
                                        <p:cTn id="29" dur="1000"/>
                                        <p:tgtEl>
                                          <p:spTgt spid="43"/>
                                        </p:tgtEl>
                                      </p:cBhvr>
                                    </p:animEffect>
                                  </p:childTnLst>
                                </p:cTn>
                              </p:par>
                              <p:par>
                                <p:cTn id="30" presetID="8" presetClass="emph" presetSubtype="0" fill="hold" grpId="1" nodeType="withEffect">
                                  <p:stCondLst>
                                    <p:cond delay="1000"/>
                                  </p:stCondLst>
                                  <p:childTnLst>
                                    <p:animRot by="-21600000">
                                      <p:cBhvr>
                                        <p:cTn id="31" dur="6000" fill="hold"/>
                                        <p:tgtEl>
                                          <p:spTgt spid="41"/>
                                        </p:tgtEl>
                                        <p:attrNameLst>
                                          <p:attrName>r</p:attrName>
                                        </p:attrNameLst>
                                      </p:cBhvr>
                                    </p:animRot>
                                  </p:childTnLst>
                                </p:cTn>
                              </p:par>
                              <p:par>
                                <p:cTn id="32" presetID="8" presetClass="emph" presetSubtype="0" fill="hold" grpId="1" nodeType="withEffect">
                                  <p:stCondLst>
                                    <p:cond delay="1000"/>
                                  </p:stCondLst>
                                  <p:childTnLst>
                                    <p:animRot by="21600000">
                                      <p:cBhvr>
                                        <p:cTn id="33" dur="6000" fill="hold"/>
                                        <p:tgtEl>
                                          <p:spTgt spid="43"/>
                                        </p:tgtEl>
                                        <p:attrNameLst>
                                          <p:attrName>r</p:attrName>
                                        </p:attrNameLst>
                                      </p:cBhvr>
                                    </p:animRot>
                                  </p:childTnLst>
                                </p:cTn>
                              </p:par>
                              <p:par>
                                <p:cTn id="34" presetID="12" presetClass="entr" presetSubtype="2" fill="hold" grpId="0"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750"/>
                                        <p:tgtEl>
                                          <p:spTgt spid="25"/>
                                        </p:tgtEl>
                                        <p:attrNameLst>
                                          <p:attrName>ppt_x</p:attrName>
                                        </p:attrNameLst>
                                      </p:cBhvr>
                                      <p:tavLst>
                                        <p:tav tm="0">
                                          <p:val>
                                            <p:strVal val="#ppt_x+#ppt_w*1.125000"/>
                                          </p:val>
                                        </p:tav>
                                        <p:tav tm="100000">
                                          <p:val>
                                            <p:strVal val="#ppt_x"/>
                                          </p:val>
                                        </p:tav>
                                      </p:tavLst>
                                    </p:anim>
                                    <p:animEffect transition="in" filter="wipe(left)">
                                      <p:cBhvr>
                                        <p:cTn id="37" dur="1750"/>
                                        <p:tgtEl>
                                          <p:spTgt spid="25"/>
                                        </p:tgtEl>
                                      </p:cBhvr>
                                    </p:animEffect>
                                  </p:childTnLst>
                                </p:cTn>
                              </p:par>
                              <p:par>
                                <p:cTn id="38" presetID="12" presetClass="entr" presetSubtype="8" fill="hold" grpId="0" nodeType="withEffect">
                                  <p:stCondLst>
                                    <p:cond delay="10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1750"/>
                                        <p:tgtEl>
                                          <p:spTgt spid="26"/>
                                        </p:tgtEl>
                                        <p:attrNameLst>
                                          <p:attrName>ppt_x</p:attrName>
                                        </p:attrNameLst>
                                      </p:cBhvr>
                                      <p:tavLst>
                                        <p:tav tm="0">
                                          <p:val>
                                            <p:strVal val="#ppt_x-#ppt_w*1.125000"/>
                                          </p:val>
                                        </p:tav>
                                        <p:tav tm="100000">
                                          <p:val>
                                            <p:strVal val="#ppt_x"/>
                                          </p:val>
                                        </p:tav>
                                      </p:tavLst>
                                    </p:anim>
                                    <p:animEffect transition="in" filter="wipe(right)">
                                      <p:cBhvr>
                                        <p:cTn id="41" dur="1750"/>
                                        <p:tgtEl>
                                          <p:spTgt spid="26"/>
                                        </p:tgtEl>
                                      </p:cBhvr>
                                    </p:animEffect>
                                  </p:childTnLst>
                                </p:cTn>
                              </p:par>
                              <p:par>
                                <p:cTn id="42" presetID="6"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par>
                                <p:cTn id="45" presetID="6"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par>
                                <p:cTn id="48" presetID="6"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par>
                                <p:cTn id="51" presetID="50" presetClass="entr" presetSubtype="0" decel="10000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000" fill="hold"/>
                                        <p:tgtEl>
                                          <p:spTgt spid="15"/>
                                        </p:tgtEl>
                                        <p:attrNameLst>
                                          <p:attrName>ppt_w</p:attrName>
                                        </p:attrNameLst>
                                      </p:cBhvr>
                                      <p:tavLst>
                                        <p:tav tm="0">
                                          <p:val>
                                            <p:strVal val="#ppt_w+.3"/>
                                          </p:val>
                                        </p:tav>
                                        <p:tav tm="100000">
                                          <p:val>
                                            <p:strVal val="#ppt_w"/>
                                          </p:val>
                                        </p:tav>
                                      </p:tavLst>
                                    </p:anim>
                                    <p:anim calcmode="lin" valueType="num">
                                      <p:cBhvr>
                                        <p:cTn id="54" dur="2000" fill="hold"/>
                                        <p:tgtEl>
                                          <p:spTgt spid="15"/>
                                        </p:tgtEl>
                                        <p:attrNameLst>
                                          <p:attrName>ppt_h</p:attrName>
                                        </p:attrNameLst>
                                      </p:cBhvr>
                                      <p:tavLst>
                                        <p:tav tm="0">
                                          <p:val>
                                            <p:strVal val="#ppt_h"/>
                                          </p:val>
                                        </p:tav>
                                        <p:tav tm="100000">
                                          <p:val>
                                            <p:strVal val="#ppt_h"/>
                                          </p:val>
                                        </p:tav>
                                      </p:tavLst>
                                    </p:anim>
                                    <p:animEffect transition="in" filter="fade">
                                      <p:cBhvr>
                                        <p:cTn id="55" dur="2000"/>
                                        <p:tgtEl>
                                          <p:spTgt spid="15"/>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000" fill="hold"/>
                                        <p:tgtEl>
                                          <p:spTgt spid="20"/>
                                        </p:tgtEl>
                                        <p:attrNameLst>
                                          <p:attrName>ppt_w</p:attrName>
                                        </p:attrNameLst>
                                      </p:cBhvr>
                                      <p:tavLst>
                                        <p:tav tm="0">
                                          <p:val>
                                            <p:strVal val="#ppt_w+.3"/>
                                          </p:val>
                                        </p:tav>
                                        <p:tav tm="100000">
                                          <p:val>
                                            <p:strVal val="#ppt_w"/>
                                          </p:val>
                                        </p:tav>
                                      </p:tavLst>
                                    </p:anim>
                                    <p:anim calcmode="lin" valueType="num">
                                      <p:cBhvr>
                                        <p:cTn id="59" dur="2000" fill="hold"/>
                                        <p:tgtEl>
                                          <p:spTgt spid="20"/>
                                        </p:tgtEl>
                                        <p:attrNameLst>
                                          <p:attrName>ppt_h</p:attrName>
                                        </p:attrNameLst>
                                      </p:cBhvr>
                                      <p:tavLst>
                                        <p:tav tm="0">
                                          <p:val>
                                            <p:strVal val="#ppt_h"/>
                                          </p:val>
                                        </p:tav>
                                        <p:tav tm="100000">
                                          <p:val>
                                            <p:strVal val="#ppt_h"/>
                                          </p:val>
                                        </p:tav>
                                      </p:tavLst>
                                    </p:anim>
                                    <p:animEffect transition="in" filter="fade">
                                      <p:cBhvr>
                                        <p:cTn id="60" dur="2000"/>
                                        <p:tgtEl>
                                          <p:spTgt spid="20"/>
                                        </p:tgtEl>
                                      </p:cBhvr>
                                    </p:animEffect>
                                  </p:childTnLst>
                                </p:cTn>
                              </p:par>
                              <p:par>
                                <p:cTn id="61" presetID="50" presetClass="entr" presetSubtype="0" decel="10000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2000" fill="hold"/>
                                        <p:tgtEl>
                                          <p:spTgt spid="10"/>
                                        </p:tgtEl>
                                        <p:attrNameLst>
                                          <p:attrName>ppt_w</p:attrName>
                                        </p:attrNameLst>
                                      </p:cBhvr>
                                      <p:tavLst>
                                        <p:tav tm="0">
                                          <p:val>
                                            <p:strVal val="#ppt_w+.3"/>
                                          </p:val>
                                        </p:tav>
                                        <p:tav tm="100000">
                                          <p:val>
                                            <p:strVal val="#ppt_w"/>
                                          </p:val>
                                        </p:tav>
                                      </p:tavLst>
                                    </p:anim>
                                    <p:anim calcmode="lin" valueType="num">
                                      <p:cBhvr>
                                        <p:cTn id="64" dur="2000" fill="hold"/>
                                        <p:tgtEl>
                                          <p:spTgt spid="10"/>
                                        </p:tgtEl>
                                        <p:attrNameLst>
                                          <p:attrName>ppt_h</p:attrName>
                                        </p:attrNameLst>
                                      </p:cBhvr>
                                      <p:tavLst>
                                        <p:tav tm="0">
                                          <p:val>
                                            <p:strVal val="#ppt_h"/>
                                          </p:val>
                                        </p:tav>
                                        <p:tav tm="100000">
                                          <p:val>
                                            <p:strVal val="#ppt_h"/>
                                          </p:val>
                                        </p:tav>
                                      </p:tavLst>
                                    </p:anim>
                                    <p:animEffect transition="in" filter="fade">
                                      <p:cBhvr>
                                        <p:cTn id="65" dur="2000"/>
                                        <p:tgtEl>
                                          <p:spTgt spid="10"/>
                                        </p:tgtEl>
                                      </p:cBhvr>
                                    </p:animEffect>
                                  </p:childTnLst>
                                </p:cTn>
                              </p:par>
                              <p:par>
                                <p:cTn id="66" presetID="2" presetClass="entr" presetSubtype="12"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2000" fill="hold"/>
                                        <p:tgtEl>
                                          <p:spTgt spid="27"/>
                                        </p:tgtEl>
                                        <p:attrNameLst>
                                          <p:attrName>ppt_x</p:attrName>
                                        </p:attrNameLst>
                                      </p:cBhvr>
                                      <p:tavLst>
                                        <p:tav tm="0">
                                          <p:val>
                                            <p:strVal val="0-#ppt_w/2"/>
                                          </p:val>
                                        </p:tav>
                                        <p:tav tm="100000">
                                          <p:val>
                                            <p:strVal val="#ppt_x"/>
                                          </p:val>
                                        </p:tav>
                                      </p:tavLst>
                                    </p:anim>
                                    <p:anim calcmode="lin" valueType="num">
                                      <p:cBhvr additive="base">
                                        <p:cTn id="69" dur="2000" fill="hold"/>
                                        <p:tgtEl>
                                          <p:spTgt spid="27"/>
                                        </p:tgtEl>
                                        <p:attrNameLst>
                                          <p:attrName>ppt_y</p:attrName>
                                        </p:attrNameLst>
                                      </p:cBhvr>
                                      <p:tavLst>
                                        <p:tav tm="0">
                                          <p:val>
                                            <p:strVal val="1+#ppt_h/2"/>
                                          </p:val>
                                        </p:tav>
                                        <p:tav tm="100000">
                                          <p:val>
                                            <p:strVal val="#ppt_y"/>
                                          </p:val>
                                        </p:tav>
                                      </p:tavLst>
                                    </p:anim>
                                  </p:childTnLst>
                                </p:cTn>
                              </p:par>
                              <p:par>
                                <p:cTn id="70" presetID="2" presetClass="entr" presetSubtype="3"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2000" fill="hold"/>
                                        <p:tgtEl>
                                          <p:spTgt spid="28"/>
                                        </p:tgtEl>
                                        <p:attrNameLst>
                                          <p:attrName>ppt_x</p:attrName>
                                        </p:attrNameLst>
                                      </p:cBhvr>
                                      <p:tavLst>
                                        <p:tav tm="0">
                                          <p:val>
                                            <p:strVal val="1+#ppt_w/2"/>
                                          </p:val>
                                        </p:tav>
                                        <p:tav tm="100000">
                                          <p:val>
                                            <p:strVal val="#ppt_x"/>
                                          </p:val>
                                        </p:tav>
                                      </p:tavLst>
                                    </p:anim>
                                    <p:anim calcmode="lin" valueType="num">
                                      <p:cBhvr additive="base">
                                        <p:cTn id="73" dur="2000" fill="hold"/>
                                        <p:tgtEl>
                                          <p:spTgt spid="28"/>
                                        </p:tgtEl>
                                        <p:attrNameLst>
                                          <p:attrName>ppt_y</p:attrName>
                                        </p:attrNameLst>
                                      </p:cBhvr>
                                      <p:tavLst>
                                        <p:tav tm="0">
                                          <p:val>
                                            <p:strVal val="0-#ppt_h/2"/>
                                          </p:val>
                                        </p:tav>
                                        <p:tav tm="100000">
                                          <p:val>
                                            <p:strVal val="#ppt_y"/>
                                          </p:val>
                                        </p:tav>
                                      </p:tavLst>
                                    </p:anim>
                                  </p:childTnLst>
                                </p:cTn>
                              </p:par>
                              <p:par>
                                <p:cTn id="74" presetID="6" presetClass="entr" presetSubtype="32" fill="hold" nodeType="withEffect">
                                  <p:stCondLst>
                                    <p:cond delay="750"/>
                                  </p:stCondLst>
                                  <p:childTnLst>
                                    <p:set>
                                      <p:cBhvr>
                                        <p:cTn id="75" dur="1" fill="hold">
                                          <p:stCondLst>
                                            <p:cond delay="0"/>
                                          </p:stCondLst>
                                        </p:cTn>
                                        <p:tgtEl>
                                          <p:spTgt spid="45"/>
                                        </p:tgtEl>
                                        <p:attrNameLst>
                                          <p:attrName>style.visibility</p:attrName>
                                        </p:attrNameLst>
                                      </p:cBhvr>
                                      <p:to>
                                        <p:strVal val="visible"/>
                                      </p:to>
                                    </p:set>
                                    <p:animEffect transition="in" filter="circle(out)">
                                      <p:cBhvr>
                                        <p:cTn id="76" dur="2000"/>
                                        <p:tgtEl>
                                          <p:spTgt spid="45"/>
                                        </p:tgtEl>
                                      </p:cBhvr>
                                    </p:animEffect>
                                  </p:childTnLst>
                                </p:cTn>
                              </p:par>
                              <p:par>
                                <p:cTn id="77" presetID="8" presetClass="emph" presetSubtype="0" fill="hold" nodeType="withEffect">
                                  <p:stCondLst>
                                    <p:cond delay="750"/>
                                  </p:stCondLst>
                                  <p:childTnLst>
                                    <p:animRot by="21600000">
                                      <p:cBhvr>
                                        <p:cTn id="78" dur="2000" fill="hold"/>
                                        <p:tgtEl>
                                          <p:spTgt spid="45"/>
                                        </p:tgtEl>
                                        <p:attrNameLst>
                                          <p:attrName>r</p:attrName>
                                        </p:attrNameLst>
                                      </p:cBhvr>
                                    </p:animRot>
                                  </p:childTnLst>
                                </p:cTn>
                              </p:par>
                              <p:par>
                                <p:cTn id="79" presetID="22" presetClass="entr" presetSubtype="8" fill="hold" nodeType="withEffect">
                                  <p:stCondLst>
                                    <p:cond delay="200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1000"/>
                                        <p:tgtEl>
                                          <p:spTgt spid="29"/>
                                        </p:tgtEl>
                                      </p:cBhvr>
                                    </p:animEffect>
                                  </p:childTnLst>
                                </p:cTn>
                              </p:par>
                              <p:par>
                                <p:cTn id="82" presetID="22" presetClass="entr" presetSubtype="8" fill="hold" nodeType="withEffect">
                                  <p:stCondLst>
                                    <p:cond delay="200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1000"/>
                                        <p:tgtEl>
                                          <p:spTgt spid="32"/>
                                        </p:tgtEl>
                                      </p:cBhvr>
                                    </p:animEffect>
                                  </p:childTnLst>
                                </p:cTn>
                              </p:par>
                              <p:par>
                                <p:cTn id="85" presetID="6" presetClass="entr" presetSubtype="32" fill="hold" nodeType="withEffect">
                                  <p:stCondLst>
                                    <p:cond delay="1000"/>
                                  </p:stCondLst>
                                  <p:childTnLst>
                                    <p:set>
                                      <p:cBhvr>
                                        <p:cTn id="86" dur="1" fill="hold">
                                          <p:stCondLst>
                                            <p:cond delay="0"/>
                                          </p:stCondLst>
                                        </p:cTn>
                                        <p:tgtEl>
                                          <p:spTgt spid="50"/>
                                        </p:tgtEl>
                                        <p:attrNameLst>
                                          <p:attrName>style.visibility</p:attrName>
                                        </p:attrNameLst>
                                      </p:cBhvr>
                                      <p:to>
                                        <p:strVal val="visible"/>
                                      </p:to>
                                    </p:set>
                                    <p:animEffect transition="in" filter="circle(out)">
                                      <p:cBhvr>
                                        <p:cTn id="87" dur="2000"/>
                                        <p:tgtEl>
                                          <p:spTgt spid="50"/>
                                        </p:tgtEl>
                                      </p:cBhvr>
                                    </p:animEffect>
                                  </p:childTnLst>
                                </p:cTn>
                              </p:par>
                              <p:par>
                                <p:cTn id="88" presetID="8" presetClass="emph" presetSubtype="0" fill="hold" nodeType="withEffect">
                                  <p:stCondLst>
                                    <p:cond delay="1000"/>
                                  </p:stCondLst>
                                  <p:childTnLst>
                                    <p:animRot by="21600000">
                                      <p:cBhvr>
                                        <p:cTn id="89" dur="2000" fill="hold"/>
                                        <p:tgtEl>
                                          <p:spTgt spid="50"/>
                                        </p:tgtEl>
                                        <p:attrNameLst>
                                          <p:attrName>r</p:attrName>
                                        </p:attrNameLst>
                                      </p:cBhvr>
                                    </p:animRot>
                                  </p:childTnLst>
                                </p:cTn>
                              </p:par>
                              <p:par>
                                <p:cTn id="90" presetID="22" presetClass="entr" presetSubtype="8" fill="hold" nodeType="withEffect">
                                  <p:stCondLst>
                                    <p:cond delay="2250"/>
                                  </p:stCondLst>
                                  <p:childTnLst>
                                    <p:set>
                                      <p:cBhvr>
                                        <p:cTn id="91" dur="1" fill="hold">
                                          <p:stCondLst>
                                            <p:cond delay="0"/>
                                          </p:stCondLst>
                                        </p:cTn>
                                        <p:tgtEl>
                                          <p:spTgt spid="30"/>
                                        </p:tgtEl>
                                        <p:attrNameLst>
                                          <p:attrName>style.visibility</p:attrName>
                                        </p:attrNameLst>
                                      </p:cBhvr>
                                      <p:to>
                                        <p:strVal val="visible"/>
                                      </p:to>
                                    </p:set>
                                    <p:animEffect transition="in" filter="wipe(left)">
                                      <p:cBhvr>
                                        <p:cTn id="92" dur="1000"/>
                                        <p:tgtEl>
                                          <p:spTgt spid="30"/>
                                        </p:tgtEl>
                                      </p:cBhvr>
                                    </p:animEffect>
                                  </p:childTnLst>
                                </p:cTn>
                              </p:par>
                              <p:par>
                                <p:cTn id="93" presetID="22" presetClass="entr" presetSubtype="8" fill="hold" nodeType="withEffect">
                                  <p:stCondLst>
                                    <p:cond delay="2250"/>
                                  </p:stCondLst>
                                  <p:childTnLst>
                                    <p:set>
                                      <p:cBhvr>
                                        <p:cTn id="94" dur="1" fill="hold">
                                          <p:stCondLst>
                                            <p:cond delay="0"/>
                                          </p:stCondLst>
                                        </p:cTn>
                                        <p:tgtEl>
                                          <p:spTgt spid="35"/>
                                        </p:tgtEl>
                                        <p:attrNameLst>
                                          <p:attrName>style.visibility</p:attrName>
                                        </p:attrNameLst>
                                      </p:cBhvr>
                                      <p:to>
                                        <p:strVal val="visible"/>
                                      </p:to>
                                    </p:set>
                                    <p:animEffect transition="in" filter="wipe(left)">
                                      <p:cBhvr>
                                        <p:cTn id="95" dur="1000"/>
                                        <p:tgtEl>
                                          <p:spTgt spid="35"/>
                                        </p:tgtEl>
                                      </p:cBhvr>
                                    </p:animEffect>
                                  </p:childTnLst>
                                </p:cTn>
                              </p:par>
                              <p:par>
                                <p:cTn id="96" presetID="6" presetClass="entr" presetSubtype="32" fill="hold" nodeType="withEffect">
                                  <p:stCondLst>
                                    <p:cond delay="1250"/>
                                  </p:stCondLst>
                                  <p:childTnLst>
                                    <p:set>
                                      <p:cBhvr>
                                        <p:cTn id="97" dur="1" fill="hold">
                                          <p:stCondLst>
                                            <p:cond delay="0"/>
                                          </p:stCondLst>
                                        </p:cTn>
                                        <p:tgtEl>
                                          <p:spTgt spid="55"/>
                                        </p:tgtEl>
                                        <p:attrNameLst>
                                          <p:attrName>style.visibility</p:attrName>
                                        </p:attrNameLst>
                                      </p:cBhvr>
                                      <p:to>
                                        <p:strVal val="visible"/>
                                      </p:to>
                                    </p:set>
                                    <p:animEffect transition="in" filter="circle(out)">
                                      <p:cBhvr>
                                        <p:cTn id="98" dur="2000"/>
                                        <p:tgtEl>
                                          <p:spTgt spid="55"/>
                                        </p:tgtEl>
                                      </p:cBhvr>
                                    </p:animEffect>
                                  </p:childTnLst>
                                </p:cTn>
                              </p:par>
                              <p:par>
                                <p:cTn id="99" presetID="8" presetClass="emph" presetSubtype="0" fill="hold" nodeType="withEffect">
                                  <p:stCondLst>
                                    <p:cond delay="1250"/>
                                  </p:stCondLst>
                                  <p:childTnLst>
                                    <p:animRot by="21600000">
                                      <p:cBhvr>
                                        <p:cTn id="100" dur="2000" fill="hold"/>
                                        <p:tgtEl>
                                          <p:spTgt spid="55"/>
                                        </p:tgtEl>
                                        <p:attrNameLst>
                                          <p:attrName>r</p:attrName>
                                        </p:attrNameLst>
                                      </p:cBhvr>
                                    </p:animRot>
                                  </p:childTnLst>
                                </p:cTn>
                              </p:par>
                              <p:par>
                                <p:cTn id="101" presetID="22" presetClass="entr" presetSubtype="8" fill="hold" nodeType="withEffect">
                                  <p:stCondLst>
                                    <p:cond delay="2500"/>
                                  </p:stCondLst>
                                  <p:childTnLst>
                                    <p:set>
                                      <p:cBhvr>
                                        <p:cTn id="102" dur="1" fill="hold">
                                          <p:stCondLst>
                                            <p:cond delay="0"/>
                                          </p:stCondLst>
                                        </p:cTn>
                                        <p:tgtEl>
                                          <p:spTgt spid="31"/>
                                        </p:tgtEl>
                                        <p:attrNameLst>
                                          <p:attrName>style.visibility</p:attrName>
                                        </p:attrNameLst>
                                      </p:cBhvr>
                                      <p:to>
                                        <p:strVal val="visible"/>
                                      </p:to>
                                    </p:set>
                                    <p:animEffect transition="in" filter="wipe(left)">
                                      <p:cBhvr>
                                        <p:cTn id="103" dur="1000"/>
                                        <p:tgtEl>
                                          <p:spTgt spid="31"/>
                                        </p:tgtEl>
                                      </p:cBhvr>
                                    </p:animEffect>
                                  </p:childTnLst>
                                </p:cTn>
                              </p:par>
                              <p:par>
                                <p:cTn id="104" presetID="22" presetClass="entr" presetSubtype="8" fill="hold" nodeType="withEffect">
                                  <p:stCondLst>
                                    <p:cond delay="2500"/>
                                  </p:stCondLst>
                                  <p:childTnLst>
                                    <p:set>
                                      <p:cBhvr>
                                        <p:cTn id="105" dur="1" fill="hold">
                                          <p:stCondLst>
                                            <p:cond delay="0"/>
                                          </p:stCondLst>
                                        </p:cTn>
                                        <p:tgtEl>
                                          <p:spTgt spid="38"/>
                                        </p:tgtEl>
                                        <p:attrNameLst>
                                          <p:attrName>style.visibility</p:attrName>
                                        </p:attrNameLst>
                                      </p:cBhvr>
                                      <p:to>
                                        <p:strVal val="visible"/>
                                      </p:to>
                                    </p:set>
                                    <p:animEffect transition="in" filter="wipe(left)">
                                      <p:cBhvr>
                                        <p:cTn id="106" dur="1000"/>
                                        <p:tgtEl>
                                          <p:spTgt spid="38"/>
                                        </p:tgtEl>
                                      </p:cBhvr>
                                    </p:animEffect>
                                  </p:childTnLst>
                                </p:cTn>
                              </p:par>
                              <p:par>
                                <p:cTn id="107" presetID="6" presetClass="entr" presetSubtype="32"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circle(out)">
                                      <p:cBhvr>
                                        <p:cTn id="109" dur="2000"/>
                                        <p:tgtEl>
                                          <p:spTgt spid="60"/>
                                        </p:tgtEl>
                                      </p:cBhvr>
                                    </p:animEffect>
                                  </p:childTnLst>
                                </p:cTn>
                              </p:par>
                              <p:par>
                                <p:cTn id="110" presetID="6" presetClass="entr" presetSubtype="32" fill="hold" grpId="0"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circle(out)">
                                      <p:cBhvr>
                                        <p:cTn id="112" dur="2000"/>
                                        <p:tgtEl>
                                          <p:spTgt spid="61"/>
                                        </p:tgtEl>
                                      </p:cBhvr>
                                    </p:animEffect>
                                  </p:childTnLst>
                                </p:cTn>
                              </p:par>
                              <p:par>
                                <p:cTn id="113" presetID="6" presetClass="entr" presetSubtype="32"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circle(out)">
                                      <p:cBhvr>
                                        <p:cTn id="115" dur="2000"/>
                                        <p:tgtEl>
                                          <p:spTgt spid="62"/>
                                        </p:tgtEl>
                                      </p:cBhvr>
                                    </p:animEffect>
                                  </p:childTnLst>
                                </p:cTn>
                              </p:par>
                              <p:par>
                                <p:cTn id="116" presetID="6" presetClass="entr" presetSubtype="32"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circle(out)">
                                      <p:cBhvr>
                                        <p:cTn id="118" dur="2000"/>
                                        <p:tgtEl>
                                          <p:spTgt spid="63"/>
                                        </p:tgtEl>
                                      </p:cBhvr>
                                    </p:animEffect>
                                  </p:childTnLst>
                                </p:cTn>
                              </p:par>
                              <p:par>
                                <p:cTn id="119" presetID="6" presetClass="entr" presetSubtype="32" fill="hold" grpId="0" nodeType="withEffect">
                                  <p:stCondLst>
                                    <p:cond delay="0"/>
                                  </p:stCondLst>
                                  <p:childTnLst>
                                    <p:set>
                                      <p:cBhvr>
                                        <p:cTn id="120" dur="1" fill="hold">
                                          <p:stCondLst>
                                            <p:cond delay="0"/>
                                          </p:stCondLst>
                                        </p:cTn>
                                        <p:tgtEl>
                                          <p:spTgt spid="64"/>
                                        </p:tgtEl>
                                        <p:attrNameLst>
                                          <p:attrName>style.visibility</p:attrName>
                                        </p:attrNameLst>
                                      </p:cBhvr>
                                      <p:to>
                                        <p:strVal val="visible"/>
                                      </p:to>
                                    </p:set>
                                    <p:animEffect transition="in" filter="circle(out)">
                                      <p:cBhvr>
                                        <p:cTn id="121" dur="2000"/>
                                        <p:tgtEl>
                                          <p:spTgt spid="64"/>
                                        </p:tgtEl>
                                      </p:cBhvr>
                                    </p:animEffect>
                                  </p:childTnLst>
                                </p:cTn>
                              </p:par>
                              <p:par>
                                <p:cTn id="122" presetID="6" presetClass="entr" presetSubtype="32" fill="hold" grpId="0" nodeType="withEffect">
                                  <p:stCondLst>
                                    <p:cond delay="0"/>
                                  </p:stCondLst>
                                  <p:childTnLst>
                                    <p:set>
                                      <p:cBhvr>
                                        <p:cTn id="123" dur="1" fill="hold">
                                          <p:stCondLst>
                                            <p:cond delay="0"/>
                                          </p:stCondLst>
                                        </p:cTn>
                                        <p:tgtEl>
                                          <p:spTgt spid="65"/>
                                        </p:tgtEl>
                                        <p:attrNameLst>
                                          <p:attrName>style.visibility</p:attrName>
                                        </p:attrNameLst>
                                      </p:cBhvr>
                                      <p:to>
                                        <p:strVal val="visible"/>
                                      </p:to>
                                    </p:set>
                                    <p:animEffect transition="in" filter="circle(out)">
                                      <p:cBhvr>
                                        <p:cTn id="124" dur="2000"/>
                                        <p:tgtEl>
                                          <p:spTgt spid="65"/>
                                        </p:tgtEl>
                                      </p:cBhvr>
                                    </p:animEffect>
                                  </p:childTnLst>
                                </p:cTn>
                              </p:par>
                              <p:par>
                                <p:cTn id="125" presetID="6" presetClass="entr" presetSubtype="32" fill="hold" grpId="0" nodeType="with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circle(out)">
                                      <p:cBhvr>
                                        <p:cTn id="127" dur="2000"/>
                                        <p:tgtEl>
                                          <p:spTgt spid="66"/>
                                        </p:tgtEl>
                                      </p:cBhvr>
                                    </p:animEffect>
                                  </p:childTnLst>
                                </p:cTn>
                              </p:par>
                              <p:par>
                                <p:cTn id="128" presetID="6" presetClass="entr" presetSubtype="32" fill="hold" grpId="0" nodeType="with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circle(out)">
                                      <p:cBhvr>
                                        <p:cTn id="130" dur="2000"/>
                                        <p:tgtEl>
                                          <p:spTgt spid="67"/>
                                        </p:tgtEl>
                                      </p:cBhvr>
                                    </p:animEffect>
                                  </p:childTnLst>
                                </p:cTn>
                              </p:par>
                              <p:par>
                                <p:cTn id="131" presetID="6" presetClass="entr" presetSubtype="32"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animEffect transition="in" filter="circle(out)">
                                      <p:cBhvr>
                                        <p:cTn id="133" dur="2000"/>
                                        <p:tgtEl>
                                          <p:spTgt spid="68"/>
                                        </p:tgtEl>
                                      </p:cBhvr>
                                    </p:animEffect>
                                  </p:childTnLst>
                                </p:cTn>
                              </p:par>
                              <p:par>
                                <p:cTn id="134" presetID="50" presetClass="entr" presetSubtype="0" decel="100000" fill="hold" grpId="1" nodeType="withEffect">
                                  <p:stCondLst>
                                    <p:cond delay="0"/>
                                  </p:stCondLst>
                                  <p:childTnLst>
                                    <p:set>
                                      <p:cBhvr>
                                        <p:cTn id="135" dur="1" fill="hold">
                                          <p:stCondLst>
                                            <p:cond delay="0"/>
                                          </p:stCondLst>
                                        </p:cTn>
                                        <p:tgtEl>
                                          <p:spTgt spid="60"/>
                                        </p:tgtEl>
                                        <p:attrNameLst>
                                          <p:attrName>style.visibility</p:attrName>
                                        </p:attrNameLst>
                                      </p:cBhvr>
                                      <p:to>
                                        <p:strVal val="visible"/>
                                      </p:to>
                                    </p:set>
                                    <p:anim calcmode="lin" valueType="num">
                                      <p:cBhvr>
                                        <p:cTn id="136" dur="2000" fill="hold"/>
                                        <p:tgtEl>
                                          <p:spTgt spid="60"/>
                                        </p:tgtEl>
                                        <p:attrNameLst>
                                          <p:attrName>ppt_w</p:attrName>
                                        </p:attrNameLst>
                                      </p:cBhvr>
                                      <p:tavLst>
                                        <p:tav tm="0">
                                          <p:val>
                                            <p:strVal val="#ppt_w+.3"/>
                                          </p:val>
                                        </p:tav>
                                        <p:tav tm="100000">
                                          <p:val>
                                            <p:strVal val="#ppt_w"/>
                                          </p:val>
                                        </p:tav>
                                      </p:tavLst>
                                    </p:anim>
                                    <p:anim calcmode="lin" valueType="num">
                                      <p:cBhvr>
                                        <p:cTn id="137" dur="2000" fill="hold"/>
                                        <p:tgtEl>
                                          <p:spTgt spid="60"/>
                                        </p:tgtEl>
                                        <p:attrNameLst>
                                          <p:attrName>ppt_h</p:attrName>
                                        </p:attrNameLst>
                                      </p:cBhvr>
                                      <p:tavLst>
                                        <p:tav tm="0">
                                          <p:val>
                                            <p:strVal val="#ppt_h"/>
                                          </p:val>
                                        </p:tav>
                                        <p:tav tm="100000">
                                          <p:val>
                                            <p:strVal val="#ppt_h"/>
                                          </p:val>
                                        </p:tav>
                                      </p:tavLst>
                                    </p:anim>
                                    <p:animEffect transition="in" filter="fade">
                                      <p:cBhvr>
                                        <p:cTn id="138" dur="2000"/>
                                        <p:tgtEl>
                                          <p:spTgt spid="60"/>
                                        </p:tgtEl>
                                      </p:cBhvr>
                                    </p:animEffect>
                                  </p:childTnLst>
                                </p:cTn>
                              </p:par>
                              <p:par>
                                <p:cTn id="139" presetID="50" presetClass="entr" presetSubtype="0" decel="100000" fill="hold" grpId="1" nodeType="withEffect">
                                  <p:stCondLst>
                                    <p:cond delay="0"/>
                                  </p:stCondLst>
                                  <p:childTnLst>
                                    <p:set>
                                      <p:cBhvr>
                                        <p:cTn id="140" dur="1" fill="hold">
                                          <p:stCondLst>
                                            <p:cond delay="0"/>
                                          </p:stCondLst>
                                        </p:cTn>
                                        <p:tgtEl>
                                          <p:spTgt spid="61"/>
                                        </p:tgtEl>
                                        <p:attrNameLst>
                                          <p:attrName>style.visibility</p:attrName>
                                        </p:attrNameLst>
                                      </p:cBhvr>
                                      <p:to>
                                        <p:strVal val="visible"/>
                                      </p:to>
                                    </p:set>
                                    <p:anim calcmode="lin" valueType="num">
                                      <p:cBhvr>
                                        <p:cTn id="141" dur="2000" fill="hold"/>
                                        <p:tgtEl>
                                          <p:spTgt spid="61"/>
                                        </p:tgtEl>
                                        <p:attrNameLst>
                                          <p:attrName>ppt_w</p:attrName>
                                        </p:attrNameLst>
                                      </p:cBhvr>
                                      <p:tavLst>
                                        <p:tav tm="0">
                                          <p:val>
                                            <p:strVal val="#ppt_w+.3"/>
                                          </p:val>
                                        </p:tav>
                                        <p:tav tm="100000">
                                          <p:val>
                                            <p:strVal val="#ppt_w"/>
                                          </p:val>
                                        </p:tav>
                                      </p:tavLst>
                                    </p:anim>
                                    <p:anim calcmode="lin" valueType="num">
                                      <p:cBhvr>
                                        <p:cTn id="142" dur="2000" fill="hold"/>
                                        <p:tgtEl>
                                          <p:spTgt spid="61"/>
                                        </p:tgtEl>
                                        <p:attrNameLst>
                                          <p:attrName>ppt_h</p:attrName>
                                        </p:attrNameLst>
                                      </p:cBhvr>
                                      <p:tavLst>
                                        <p:tav tm="0">
                                          <p:val>
                                            <p:strVal val="#ppt_h"/>
                                          </p:val>
                                        </p:tav>
                                        <p:tav tm="100000">
                                          <p:val>
                                            <p:strVal val="#ppt_h"/>
                                          </p:val>
                                        </p:tav>
                                      </p:tavLst>
                                    </p:anim>
                                    <p:animEffect transition="in" filter="fade">
                                      <p:cBhvr>
                                        <p:cTn id="143" dur="2000"/>
                                        <p:tgtEl>
                                          <p:spTgt spid="61"/>
                                        </p:tgtEl>
                                      </p:cBhvr>
                                    </p:animEffect>
                                  </p:childTnLst>
                                </p:cTn>
                              </p:par>
                              <p:par>
                                <p:cTn id="144" presetID="50" presetClass="entr" presetSubtype="0" decel="100000" fill="hold" grpId="1" nodeType="withEffect">
                                  <p:stCondLst>
                                    <p:cond delay="0"/>
                                  </p:stCondLst>
                                  <p:childTnLst>
                                    <p:set>
                                      <p:cBhvr>
                                        <p:cTn id="145" dur="1" fill="hold">
                                          <p:stCondLst>
                                            <p:cond delay="0"/>
                                          </p:stCondLst>
                                        </p:cTn>
                                        <p:tgtEl>
                                          <p:spTgt spid="62"/>
                                        </p:tgtEl>
                                        <p:attrNameLst>
                                          <p:attrName>style.visibility</p:attrName>
                                        </p:attrNameLst>
                                      </p:cBhvr>
                                      <p:to>
                                        <p:strVal val="visible"/>
                                      </p:to>
                                    </p:set>
                                    <p:anim calcmode="lin" valueType="num">
                                      <p:cBhvr>
                                        <p:cTn id="146" dur="2000" fill="hold"/>
                                        <p:tgtEl>
                                          <p:spTgt spid="62"/>
                                        </p:tgtEl>
                                        <p:attrNameLst>
                                          <p:attrName>ppt_w</p:attrName>
                                        </p:attrNameLst>
                                      </p:cBhvr>
                                      <p:tavLst>
                                        <p:tav tm="0">
                                          <p:val>
                                            <p:strVal val="#ppt_w+.3"/>
                                          </p:val>
                                        </p:tav>
                                        <p:tav tm="100000">
                                          <p:val>
                                            <p:strVal val="#ppt_w"/>
                                          </p:val>
                                        </p:tav>
                                      </p:tavLst>
                                    </p:anim>
                                    <p:anim calcmode="lin" valueType="num">
                                      <p:cBhvr>
                                        <p:cTn id="147" dur="2000" fill="hold"/>
                                        <p:tgtEl>
                                          <p:spTgt spid="62"/>
                                        </p:tgtEl>
                                        <p:attrNameLst>
                                          <p:attrName>ppt_h</p:attrName>
                                        </p:attrNameLst>
                                      </p:cBhvr>
                                      <p:tavLst>
                                        <p:tav tm="0">
                                          <p:val>
                                            <p:strVal val="#ppt_h"/>
                                          </p:val>
                                        </p:tav>
                                        <p:tav tm="100000">
                                          <p:val>
                                            <p:strVal val="#ppt_h"/>
                                          </p:val>
                                        </p:tav>
                                      </p:tavLst>
                                    </p:anim>
                                    <p:animEffect transition="in" filter="fade">
                                      <p:cBhvr>
                                        <p:cTn id="148" dur="2000"/>
                                        <p:tgtEl>
                                          <p:spTgt spid="62"/>
                                        </p:tgtEl>
                                      </p:cBhvr>
                                    </p:animEffect>
                                  </p:childTnLst>
                                </p:cTn>
                              </p:par>
                              <p:par>
                                <p:cTn id="149" presetID="50" presetClass="entr" presetSubtype="0" decel="100000" fill="hold" grpId="1" nodeType="withEffect">
                                  <p:stCondLst>
                                    <p:cond delay="0"/>
                                  </p:stCondLst>
                                  <p:childTnLst>
                                    <p:set>
                                      <p:cBhvr>
                                        <p:cTn id="150" dur="1" fill="hold">
                                          <p:stCondLst>
                                            <p:cond delay="0"/>
                                          </p:stCondLst>
                                        </p:cTn>
                                        <p:tgtEl>
                                          <p:spTgt spid="63"/>
                                        </p:tgtEl>
                                        <p:attrNameLst>
                                          <p:attrName>style.visibility</p:attrName>
                                        </p:attrNameLst>
                                      </p:cBhvr>
                                      <p:to>
                                        <p:strVal val="visible"/>
                                      </p:to>
                                    </p:set>
                                    <p:anim calcmode="lin" valueType="num">
                                      <p:cBhvr>
                                        <p:cTn id="151" dur="2000" fill="hold"/>
                                        <p:tgtEl>
                                          <p:spTgt spid="63"/>
                                        </p:tgtEl>
                                        <p:attrNameLst>
                                          <p:attrName>ppt_w</p:attrName>
                                        </p:attrNameLst>
                                      </p:cBhvr>
                                      <p:tavLst>
                                        <p:tav tm="0">
                                          <p:val>
                                            <p:strVal val="#ppt_w+.3"/>
                                          </p:val>
                                        </p:tav>
                                        <p:tav tm="100000">
                                          <p:val>
                                            <p:strVal val="#ppt_w"/>
                                          </p:val>
                                        </p:tav>
                                      </p:tavLst>
                                    </p:anim>
                                    <p:anim calcmode="lin" valueType="num">
                                      <p:cBhvr>
                                        <p:cTn id="152" dur="2000" fill="hold"/>
                                        <p:tgtEl>
                                          <p:spTgt spid="63"/>
                                        </p:tgtEl>
                                        <p:attrNameLst>
                                          <p:attrName>ppt_h</p:attrName>
                                        </p:attrNameLst>
                                      </p:cBhvr>
                                      <p:tavLst>
                                        <p:tav tm="0">
                                          <p:val>
                                            <p:strVal val="#ppt_h"/>
                                          </p:val>
                                        </p:tav>
                                        <p:tav tm="100000">
                                          <p:val>
                                            <p:strVal val="#ppt_h"/>
                                          </p:val>
                                        </p:tav>
                                      </p:tavLst>
                                    </p:anim>
                                    <p:animEffect transition="in" filter="fade">
                                      <p:cBhvr>
                                        <p:cTn id="153" dur="2000"/>
                                        <p:tgtEl>
                                          <p:spTgt spid="63"/>
                                        </p:tgtEl>
                                      </p:cBhvr>
                                    </p:animEffect>
                                  </p:childTnLst>
                                </p:cTn>
                              </p:par>
                              <p:par>
                                <p:cTn id="154" presetID="50" presetClass="entr" presetSubtype="0" decel="100000" fill="hold" grpId="1" nodeType="withEffect">
                                  <p:stCondLst>
                                    <p:cond delay="0"/>
                                  </p:stCondLst>
                                  <p:childTnLst>
                                    <p:set>
                                      <p:cBhvr>
                                        <p:cTn id="155" dur="1" fill="hold">
                                          <p:stCondLst>
                                            <p:cond delay="0"/>
                                          </p:stCondLst>
                                        </p:cTn>
                                        <p:tgtEl>
                                          <p:spTgt spid="64"/>
                                        </p:tgtEl>
                                        <p:attrNameLst>
                                          <p:attrName>style.visibility</p:attrName>
                                        </p:attrNameLst>
                                      </p:cBhvr>
                                      <p:to>
                                        <p:strVal val="visible"/>
                                      </p:to>
                                    </p:set>
                                    <p:anim calcmode="lin" valueType="num">
                                      <p:cBhvr>
                                        <p:cTn id="156" dur="2000" fill="hold"/>
                                        <p:tgtEl>
                                          <p:spTgt spid="64"/>
                                        </p:tgtEl>
                                        <p:attrNameLst>
                                          <p:attrName>ppt_w</p:attrName>
                                        </p:attrNameLst>
                                      </p:cBhvr>
                                      <p:tavLst>
                                        <p:tav tm="0">
                                          <p:val>
                                            <p:strVal val="#ppt_w+.3"/>
                                          </p:val>
                                        </p:tav>
                                        <p:tav tm="100000">
                                          <p:val>
                                            <p:strVal val="#ppt_w"/>
                                          </p:val>
                                        </p:tav>
                                      </p:tavLst>
                                    </p:anim>
                                    <p:anim calcmode="lin" valueType="num">
                                      <p:cBhvr>
                                        <p:cTn id="157" dur="2000" fill="hold"/>
                                        <p:tgtEl>
                                          <p:spTgt spid="64"/>
                                        </p:tgtEl>
                                        <p:attrNameLst>
                                          <p:attrName>ppt_h</p:attrName>
                                        </p:attrNameLst>
                                      </p:cBhvr>
                                      <p:tavLst>
                                        <p:tav tm="0">
                                          <p:val>
                                            <p:strVal val="#ppt_h"/>
                                          </p:val>
                                        </p:tav>
                                        <p:tav tm="100000">
                                          <p:val>
                                            <p:strVal val="#ppt_h"/>
                                          </p:val>
                                        </p:tav>
                                      </p:tavLst>
                                    </p:anim>
                                    <p:animEffect transition="in" filter="fade">
                                      <p:cBhvr>
                                        <p:cTn id="158" dur="2000"/>
                                        <p:tgtEl>
                                          <p:spTgt spid="64"/>
                                        </p:tgtEl>
                                      </p:cBhvr>
                                    </p:animEffect>
                                  </p:childTnLst>
                                </p:cTn>
                              </p:par>
                              <p:par>
                                <p:cTn id="159" presetID="50" presetClass="entr" presetSubtype="0" decel="100000" fill="hold" grpId="1" nodeType="withEffect">
                                  <p:stCondLst>
                                    <p:cond delay="0"/>
                                  </p:stCondLst>
                                  <p:childTnLst>
                                    <p:set>
                                      <p:cBhvr>
                                        <p:cTn id="160" dur="1" fill="hold">
                                          <p:stCondLst>
                                            <p:cond delay="0"/>
                                          </p:stCondLst>
                                        </p:cTn>
                                        <p:tgtEl>
                                          <p:spTgt spid="65"/>
                                        </p:tgtEl>
                                        <p:attrNameLst>
                                          <p:attrName>style.visibility</p:attrName>
                                        </p:attrNameLst>
                                      </p:cBhvr>
                                      <p:to>
                                        <p:strVal val="visible"/>
                                      </p:to>
                                    </p:set>
                                    <p:anim calcmode="lin" valueType="num">
                                      <p:cBhvr>
                                        <p:cTn id="161" dur="2000" fill="hold"/>
                                        <p:tgtEl>
                                          <p:spTgt spid="65"/>
                                        </p:tgtEl>
                                        <p:attrNameLst>
                                          <p:attrName>ppt_w</p:attrName>
                                        </p:attrNameLst>
                                      </p:cBhvr>
                                      <p:tavLst>
                                        <p:tav tm="0">
                                          <p:val>
                                            <p:strVal val="#ppt_w+.3"/>
                                          </p:val>
                                        </p:tav>
                                        <p:tav tm="100000">
                                          <p:val>
                                            <p:strVal val="#ppt_w"/>
                                          </p:val>
                                        </p:tav>
                                      </p:tavLst>
                                    </p:anim>
                                    <p:anim calcmode="lin" valueType="num">
                                      <p:cBhvr>
                                        <p:cTn id="162" dur="2000" fill="hold"/>
                                        <p:tgtEl>
                                          <p:spTgt spid="65"/>
                                        </p:tgtEl>
                                        <p:attrNameLst>
                                          <p:attrName>ppt_h</p:attrName>
                                        </p:attrNameLst>
                                      </p:cBhvr>
                                      <p:tavLst>
                                        <p:tav tm="0">
                                          <p:val>
                                            <p:strVal val="#ppt_h"/>
                                          </p:val>
                                        </p:tav>
                                        <p:tav tm="100000">
                                          <p:val>
                                            <p:strVal val="#ppt_h"/>
                                          </p:val>
                                        </p:tav>
                                      </p:tavLst>
                                    </p:anim>
                                    <p:animEffect transition="in" filter="fade">
                                      <p:cBhvr>
                                        <p:cTn id="163" dur="2000"/>
                                        <p:tgtEl>
                                          <p:spTgt spid="65"/>
                                        </p:tgtEl>
                                      </p:cBhvr>
                                    </p:animEffect>
                                  </p:childTnLst>
                                </p:cTn>
                              </p:par>
                              <p:par>
                                <p:cTn id="164" presetID="50" presetClass="entr" presetSubtype="0" decel="100000" fill="hold" grpId="1" nodeType="withEffect">
                                  <p:stCondLst>
                                    <p:cond delay="0"/>
                                  </p:stCondLst>
                                  <p:childTnLst>
                                    <p:set>
                                      <p:cBhvr>
                                        <p:cTn id="165" dur="1" fill="hold">
                                          <p:stCondLst>
                                            <p:cond delay="0"/>
                                          </p:stCondLst>
                                        </p:cTn>
                                        <p:tgtEl>
                                          <p:spTgt spid="66"/>
                                        </p:tgtEl>
                                        <p:attrNameLst>
                                          <p:attrName>style.visibility</p:attrName>
                                        </p:attrNameLst>
                                      </p:cBhvr>
                                      <p:to>
                                        <p:strVal val="visible"/>
                                      </p:to>
                                    </p:set>
                                    <p:anim calcmode="lin" valueType="num">
                                      <p:cBhvr>
                                        <p:cTn id="166" dur="2000" fill="hold"/>
                                        <p:tgtEl>
                                          <p:spTgt spid="66"/>
                                        </p:tgtEl>
                                        <p:attrNameLst>
                                          <p:attrName>ppt_w</p:attrName>
                                        </p:attrNameLst>
                                      </p:cBhvr>
                                      <p:tavLst>
                                        <p:tav tm="0">
                                          <p:val>
                                            <p:strVal val="#ppt_w+.3"/>
                                          </p:val>
                                        </p:tav>
                                        <p:tav tm="100000">
                                          <p:val>
                                            <p:strVal val="#ppt_w"/>
                                          </p:val>
                                        </p:tav>
                                      </p:tavLst>
                                    </p:anim>
                                    <p:anim calcmode="lin" valueType="num">
                                      <p:cBhvr>
                                        <p:cTn id="167" dur="2000" fill="hold"/>
                                        <p:tgtEl>
                                          <p:spTgt spid="66"/>
                                        </p:tgtEl>
                                        <p:attrNameLst>
                                          <p:attrName>ppt_h</p:attrName>
                                        </p:attrNameLst>
                                      </p:cBhvr>
                                      <p:tavLst>
                                        <p:tav tm="0">
                                          <p:val>
                                            <p:strVal val="#ppt_h"/>
                                          </p:val>
                                        </p:tav>
                                        <p:tav tm="100000">
                                          <p:val>
                                            <p:strVal val="#ppt_h"/>
                                          </p:val>
                                        </p:tav>
                                      </p:tavLst>
                                    </p:anim>
                                    <p:animEffect transition="in" filter="fade">
                                      <p:cBhvr>
                                        <p:cTn id="168" dur="2000"/>
                                        <p:tgtEl>
                                          <p:spTgt spid="66"/>
                                        </p:tgtEl>
                                      </p:cBhvr>
                                    </p:animEffect>
                                  </p:childTnLst>
                                </p:cTn>
                              </p:par>
                              <p:par>
                                <p:cTn id="169" presetID="50" presetClass="entr" presetSubtype="0" decel="100000" fill="hold" grpId="1" nodeType="withEffect">
                                  <p:stCondLst>
                                    <p:cond delay="0"/>
                                  </p:stCondLst>
                                  <p:childTnLst>
                                    <p:set>
                                      <p:cBhvr>
                                        <p:cTn id="170" dur="1" fill="hold">
                                          <p:stCondLst>
                                            <p:cond delay="0"/>
                                          </p:stCondLst>
                                        </p:cTn>
                                        <p:tgtEl>
                                          <p:spTgt spid="67"/>
                                        </p:tgtEl>
                                        <p:attrNameLst>
                                          <p:attrName>style.visibility</p:attrName>
                                        </p:attrNameLst>
                                      </p:cBhvr>
                                      <p:to>
                                        <p:strVal val="visible"/>
                                      </p:to>
                                    </p:set>
                                    <p:anim calcmode="lin" valueType="num">
                                      <p:cBhvr>
                                        <p:cTn id="171" dur="2000" fill="hold"/>
                                        <p:tgtEl>
                                          <p:spTgt spid="67"/>
                                        </p:tgtEl>
                                        <p:attrNameLst>
                                          <p:attrName>ppt_w</p:attrName>
                                        </p:attrNameLst>
                                      </p:cBhvr>
                                      <p:tavLst>
                                        <p:tav tm="0">
                                          <p:val>
                                            <p:strVal val="#ppt_w+.3"/>
                                          </p:val>
                                        </p:tav>
                                        <p:tav tm="100000">
                                          <p:val>
                                            <p:strVal val="#ppt_w"/>
                                          </p:val>
                                        </p:tav>
                                      </p:tavLst>
                                    </p:anim>
                                    <p:anim calcmode="lin" valueType="num">
                                      <p:cBhvr>
                                        <p:cTn id="172" dur="2000" fill="hold"/>
                                        <p:tgtEl>
                                          <p:spTgt spid="67"/>
                                        </p:tgtEl>
                                        <p:attrNameLst>
                                          <p:attrName>ppt_h</p:attrName>
                                        </p:attrNameLst>
                                      </p:cBhvr>
                                      <p:tavLst>
                                        <p:tav tm="0">
                                          <p:val>
                                            <p:strVal val="#ppt_h"/>
                                          </p:val>
                                        </p:tav>
                                        <p:tav tm="100000">
                                          <p:val>
                                            <p:strVal val="#ppt_h"/>
                                          </p:val>
                                        </p:tav>
                                      </p:tavLst>
                                    </p:anim>
                                    <p:animEffect transition="in" filter="fade">
                                      <p:cBhvr>
                                        <p:cTn id="173" dur="2000"/>
                                        <p:tgtEl>
                                          <p:spTgt spid="67"/>
                                        </p:tgtEl>
                                      </p:cBhvr>
                                    </p:animEffect>
                                  </p:childTnLst>
                                </p:cTn>
                              </p:par>
                              <p:par>
                                <p:cTn id="174" presetID="50" presetClass="entr" presetSubtype="0" decel="100000" fill="hold" grpId="1" nodeType="withEffect">
                                  <p:stCondLst>
                                    <p:cond delay="0"/>
                                  </p:stCondLst>
                                  <p:childTnLst>
                                    <p:set>
                                      <p:cBhvr>
                                        <p:cTn id="175" dur="1" fill="hold">
                                          <p:stCondLst>
                                            <p:cond delay="0"/>
                                          </p:stCondLst>
                                        </p:cTn>
                                        <p:tgtEl>
                                          <p:spTgt spid="68"/>
                                        </p:tgtEl>
                                        <p:attrNameLst>
                                          <p:attrName>style.visibility</p:attrName>
                                        </p:attrNameLst>
                                      </p:cBhvr>
                                      <p:to>
                                        <p:strVal val="visible"/>
                                      </p:to>
                                    </p:set>
                                    <p:anim calcmode="lin" valueType="num">
                                      <p:cBhvr>
                                        <p:cTn id="176" dur="2000" fill="hold"/>
                                        <p:tgtEl>
                                          <p:spTgt spid="68"/>
                                        </p:tgtEl>
                                        <p:attrNameLst>
                                          <p:attrName>ppt_w</p:attrName>
                                        </p:attrNameLst>
                                      </p:cBhvr>
                                      <p:tavLst>
                                        <p:tav tm="0">
                                          <p:val>
                                            <p:strVal val="#ppt_w+.3"/>
                                          </p:val>
                                        </p:tav>
                                        <p:tav tm="100000">
                                          <p:val>
                                            <p:strVal val="#ppt_w"/>
                                          </p:val>
                                        </p:tav>
                                      </p:tavLst>
                                    </p:anim>
                                    <p:anim calcmode="lin" valueType="num">
                                      <p:cBhvr>
                                        <p:cTn id="177" dur="2000" fill="hold"/>
                                        <p:tgtEl>
                                          <p:spTgt spid="68"/>
                                        </p:tgtEl>
                                        <p:attrNameLst>
                                          <p:attrName>ppt_h</p:attrName>
                                        </p:attrNameLst>
                                      </p:cBhvr>
                                      <p:tavLst>
                                        <p:tav tm="0">
                                          <p:val>
                                            <p:strVal val="#ppt_h"/>
                                          </p:val>
                                        </p:tav>
                                        <p:tav tm="100000">
                                          <p:val>
                                            <p:strVal val="#ppt_h"/>
                                          </p:val>
                                        </p:tav>
                                      </p:tavLst>
                                    </p:anim>
                                    <p:animEffect transition="in" filter="fade">
                                      <p:cBhvr>
                                        <p:cTn id="178" dur="2000"/>
                                        <p:tgtEl>
                                          <p:spTgt spid="68"/>
                                        </p:tgtEl>
                                      </p:cBhvr>
                                    </p:animEffect>
                                  </p:childTnLst>
                                </p:cTn>
                              </p:par>
                              <p:par>
                                <p:cTn id="179" presetID="6" presetClass="entr" presetSubtype="32" fill="hold" nodeType="with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circle(out)">
                                      <p:cBhvr>
                                        <p:cTn id="181" dur="2000"/>
                                        <p:tgtEl>
                                          <p:spTgt spid="70"/>
                                        </p:tgtEl>
                                      </p:cBhvr>
                                    </p:animEffect>
                                  </p:childTnLst>
                                </p:cTn>
                              </p:par>
                              <p:par>
                                <p:cTn id="182" presetID="42" presetClass="entr" presetSubtype="0" fill="hold" nodeType="withEffect">
                                  <p:stCondLst>
                                    <p:cond delay="0"/>
                                  </p:stCondLst>
                                  <p:childTnLst>
                                    <p:set>
                                      <p:cBhvr>
                                        <p:cTn id="183" dur="1" fill="hold">
                                          <p:stCondLst>
                                            <p:cond delay="0"/>
                                          </p:stCondLst>
                                        </p:cTn>
                                        <p:tgtEl>
                                          <p:spTgt spid="70"/>
                                        </p:tgtEl>
                                        <p:attrNameLst>
                                          <p:attrName>style.visibility</p:attrName>
                                        </p:attrNameLst>
                                      </p:cBhvr>
                                      <p:to>
                                        <p:strVal val="visible"/>
                                      </p:to>
                                    </p:set>
                                    <p:animEffect transition="in" filter="fade">
                                      <p:cBhvr>
                                        <p:cTn id="184" dur="2000"/>
                                        <p:tgtEl>
                                          <p:spTgt spid="70"/>
                                        </p:tgtEl>
                                      </p:cBhvr>
                                    </p:animEffect>
                                    <p:anim calcmode="lin" valueType="num">
                                      <p:cBhvr>
                                        <p:cTn id="185" dur="2000" fill="hold"/>
                                        <p:tgtEl>
                                          <p:spTgt spid="70"/>
                                        </p:tgtEl>
                                        <p:attrNameLst>
                                          <p:attrName>ppt_x</p:attrName>
                                        </p:attrNameLst>
                                      </p:cBhvr>
                                      <p:tavLst>
                                        <p:tav tm="0">
                                          <p:val>
                                            <p:strVal val="#ppt_x"/>
                                          </p:val>
                                        </p:tav>
                                        <p:tav tm="100000">
                                          <p:val>
                                            <p:strVal val="#ppt_x"/>
                                          </p:val>
                                        </p:tav>
                                      </p:tavLst>
                                    </p:anim>
                                    <p:anim calcmode="lin" valueType="num">
                                      <p:cBhvr>
                                        <p:cTn id="186" dur="2000" fill="hold"/>
                                        <p:tgtEl>
                                          <p:spTgt spid="70"/>
                                        </p:tgtEl>
                                        <p:attrNameLst>
                                          <p:attrName>ppt_y</p:attrName>
                                        </p:attrNameLst>
                                      </p:cBhvr>
                                      <p:tavLst>
                                        <p:tav tm="0">
                                          <p:val>
                                            <p:strVal val="#ppt_y+.1"/>
                                          </p:val>
                                        </p:tav>
                                        <p:tav tm="100000">
                                          <p:val>
                                            <p:strVal val="#ppt_y"/>
                                          </p:val>
                                        </p:tav>
                                      </p:tavLst>
                                    </p:anim>
                                  </p:childTnLst>
                                </p:cTn>
                              </p:par>
                              <p:par>
                                <p:cTn id="187" presetID="6" presetClass="entr" presetSubtype="16" fill="hold" grpId="0" nodeType="withEffect">
                                  <p:stCondLst>
                                    <p:cond delay="0"/>
                                  </p:stCondLst>
                                  <p:childTnLst>
                                    <p:set>
                                      <p:cBhvr>
                                        <p:cTn id="188" dur="1" fill="hold">
                                          <p:stCondLst>
                                            <p:cond delay="0"/>
                                          </p:stCondLst>
                                        </p:cTn>
                                        <p:tgtEl>
                                          <p:spTgt spid="71"/>
                                        </p:tgtEl>
                                        <p:attrNameLst>
                                          <p:attrName>style.visibility</p:attrName>
                                        </p:attrNameLst>
                                      </p:cBhvr>
                                      <p:to>
                                        <p:strVal val="visible"/>
                                      </p:to>
                                    </p:set>
                                    <p:animEffect transition="in" filter="circle(in)">
                                      <p:cBhvr>
                                        <p:cTn id="189" dur="2000"/>
                                        <p:tgtEl>
                                          <p:spTgt spid="71"/>
                                        </p:tgtEl>
                                      </p:cBhvr>
                                    </p:animEffect>
                                  </p:childTnLst>
                                </p:cTn>
                              </p:par>
                              <p:par>
                                <p:cTn id="190" presetID="6" presetClass="entr" presetSubtype="16" fill="hold" grpId="0" nodeType="withEffect">
                                  <p:stCondLst>
                                    <p:cond delay="0"/>
                                  </p:stCondLst>
                                  <p:childTnLst>
                                    <p:set>
                                      <p:cBhvr>
                                        <p:cTn id="191" dur="1" fill="hold">
                                          <p:stCondLst>
                                            <p:cond delay="0"/>
                                          </p:stCondLst>
                                        </p:cTn>
                                        <p:tgtEl>
                                          <p:spTgt spid="72"/>
                                        </p:tgtEl>
                                        <p:attrNameLst>
                                          <p:attrName>style.visibility</p:attrName>
                                        </p:attrNameLst>
                                      </p:cBhvr>
                                      <p:to>
                                        <p:strVal val="visible"/>
                                      </p:to>
                                    </p:set>
                                    <p:animEffect transition="in" filter="circle(in)">
                                      <p:cBhvr>
                                        <p:cTn id="192" dur="2000"/>
                                        <p:tgtEl>
                                          <p:spTgt spid="72"/>
                                        </p:tgtEl>
                                      </p:cBhvr>
                                    </p:animEffect>
                                  </p:childTnLst>
                                </p:cTn>
                              </p:par>
                              <p:par>
                                <p:cTn id="193" presetID="6" presetClass="entr" presetSubtype="16" fill="hold" grpId="0" nodeType="withEffect">
                                  <p:stCondLst>
                                    <p:cond delay="0"/>
                                  </p:stCondLst>
                                  <p:childTnLst>
                                    <p:set>
                                      <p:cBhvr>
                                        <p:cTn id="194" dur="1" fill="hold">
                                          <p:stCondLst>
                                            <p:cond delay="0"/>
                                          </p:stCondLst>
                                        </p:cTn>
                                        <p:tgtEl>
                                          <p:spTgt spid="73"/>
                                        </p:tgtEl>
                                        <p:attrNameLst>
                                          <p:attrName>style.visibility</p:attrName>
                                        </p:attrNameLst>
                                      </p:cBhvr>
                                      <p:to>
                                        <p:strVal val="visible"/>
                                      </p:to>
                                    </p:set>
                                    <p:animEffect transition="in" filter="circle(in)">
                                      <p:cBhvr>
                                        <p:cTn id="195" dur="2000"/>
                                        <p:tgtEl>
                                          <p:spTgt spid="73"/>
                                        </p:tgtEl>
                                      </p:cBhvr>
                                    </p:animEffect>
                                  </p:childTnLst>
                                </p:cTn>
                              </p:par>
                              <p:par>
                                <p:cTn id="196" presetID="6" presetClass="entr" presetSubtype="16" fill="hold" grpId="0" nodeType="with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circle(in)">
                                      <p:cBhvr>
                                        <p:cTn id="198" dur="2000"/>
                                        <p:tgtEl>
                                          <p:spTgt spid="69"/>
                                        </p:tgtEl>
                                      </p:cBhvr>
                                    </p:animEffect>
                                  </p:childTnLst>
                                </p:cTn>
                              </p:par>
                              <p:par>
                                <p:cTn id="199" presetID="42" presetClass="entr" presetSubtype="0" fill="hold" grpId="1" nodeType="withEffect">
                                  <p:stCondLst>
                                    <p:cond delay="0"/>
                                  </p:stCondLst>
                                  <p:childTnLst>
                                    <p:set>
                                      <p:cBhvr>
                                        <p:cTn id="200" dur="1" fill="hold">
                                          <p:stCondLst>
                                            <p:cond delay="0"/>
                                          </p:stCondLst>
                                        </p:cTn>
                                        <p:tgtEl>
                                          <p:spTgt spid="71"/>
                                        </p:tgtEl>
                                        <p:attrNameLst>
                                          <p:attrName>style.visibility</p:attrName>
                                        </p:attrNameLst>
                                      </p:cBhvr>
                                      <p:to>
                                        <p:strVal val="visible"/>
                                      </p:to>
                                    </p:set>
                                    <p:animEffect transition="in" filter="fade">
                                      <p:cBhvr>
                                        <p:cTn id="201" dur="1000"/>
                                        <p:tgtEl>
                                          <p:spTgt spid="71"/>
                                        </p:tgtEl>
                                      </p:cBhvr>
                                    </p:animEffect>
                                    <p:anim calcmode="lin" valueType="num">
                                      <p:cBhvr>
                                        <p:cTn id="202" dur="1000" fill="hold"/>
                                        <p:tgtEl>
                                          <p:spTgt spid="71"/>
                                        </p:tgtEl>
                                        <p:attrNameLst>
                                          <p:attrName>ppt_x</p:attrName>
                                        </p:attrNameLst>
                                      </p:cBhvr>
                                      <p:tavLst>
                                        <p:tav tm="0">
                                          <p:val>
                                            <p:strVal val="#ppt_x"/>
                                          </p:val>
                                        </p:tav>
                                        <p:tav tm="100000">
                                          <p:val>
                                            <p:strVal val="#ppt_x"/>
                                          </p:val>
                                        </p:tav>
                                      </p:tavLst>
                                    </p:anim>
                                    <p:anim calcmode="lin" valueType="num">
                                      <p:cBhvr>
                                        <p:cTn id="203" dur="1000" fill="hold"/>
                                        <p:tgtEl>
                                          <p:spTgt spid="71"/>
                                        </p:tgtEl>
                                        <p:attrNameLst>
                                          <p:attrName>ppt_y</p:attrName>
                                        </p:attrNameLst>
                                      </p:cBhvr>
                                      <p:tavLst>
                                        <p:tav tm="0">
                                          <p:val>
                                            <p:strVal val="#ppt_y+.1"/>
                                          </p:val>
                                        </p:tav>
                                        <p:tav tm="100000">
                                          <p:val>
                                            <p:strVal val="#ppt_y"/>
                                          </p:val>
                                        </p:tav>
                                      </p:tavLst>
                                    </p:anim>
                                  </p:childTnLst>
                                </p:cTn>
                              </p:par>
                              <p:par>
                                <p:cTn id="204" presetID="42" presetClass="entr" presetSubtype="0" fill="hold" grpId="1" nodeType="withEffect">
                                  <p:stCondLst>
                                    <p:cond delay="0"/>
                                  </p:stCondLst>
                                  <p:childTnLst>
                                    <p:set>
                                      <p:cBhvr>
                                        <p:cTn id="205" dur="1" fill="hold">
                                          <p:stCondLst>
                                            <p:cond delay="0"/>
                                          </p:stCondLst>
                                        </p:cTn>
                                        <p:tgtEl>
                                          <p:spTgt spid="72"/>
                                        </p:tgtEl>
                                        <p:attrNameLst>
                                          <p:attrName>style.visibility</p:attrName>
                                        </p:attrNameLst>
                                      </p:cBhvr>
                                      <p:to>
                                        <p:strVal val="visible"/>
                                      </p:to>
                                    </p:set>
                                    <p:animEffect transition="in" filter="fade">
                                      <p:cBhvr>
                                        <p:cTn id="206" dur="1000"/>
                                        <p:tgtEl>
                                          <p:spTgt spid="72"/>
                                        </p:tgtEl>
                                      </p:cBhvr>
                                    </p:animEffect>
                                    <p:anim calcmode="lin" valueType="num">
                                      <p:cBhvr>
                                        <p:cTn id="207" dur="1000" fill="hold"/>
                                        <p:tgtEl>
                                          <p:spTgt spid="72"/>
                                        </p:tgtEl>
                                        <p:attrNameLst>
                                          <p:attrName>ppt_x</p:attrName>
                                        </p:attrNameLst>
                                      </p:cBhvr>
                                      <p:tavLst>
                                        <p:tav tm="0">
                                          <p:val>
                                            <p:strVal val="#ppt_x"/>
                                          </p:val>
                                        </p:tav>
                                        <p:tav tm="100000">
                                          <p:val>
                                            <p:strVal val="#ppt_x"/>
                                          </p:val>
                                        </p:tav>
                                      </p:tavLst>
                                    </p:anim>
                                    <p:anim calcmode="lin" valueType="num">
                                      <p:cBhvr>
                                        <p:cTn id="208" dur="1000" fill="hold"/>
                                        <p:tgtEl>
                                          <p:spTgt spid="72"/>
                                        </p:tgtEl>
                                        <p:attrNameLst>
                                          <p:attrName>ppt_y</p:attrName>
                                        </p:attrNameLst>
                                      </p:cBhvr>
                                      <p:tavLst>
                                        <p:tav tm="0">
                                          <p:val>
                                            <p:strVal val="#ppt_y+.1"/>
                                          </p:val>
                                        </p:tav>
                                        <p:tav tm="100000">
                                          <p:val>
                                            <p:strVal val="#ppt_y"/>
                                          </p:val>
                                        </p:tav>
                                      </p:tavLst>
                                    </p:anim>
                                  </p:childTnLst>
                                </p:cTn>
                              </p:par>
                              <p:par>
                                <p:cTn id="209" presetID="42" presetClass="entr" presetSubtype="0" fill="hold" grpId="1" nodeType="withEffect">
                                  <p:stCondLst>
                                    <p:cond delay="0"/>
                                  </p:stCondLst>
                                  <p:childTnLst>
                                    <p:set>
                                      <p:cBhvr>
                                        <p:cTn id="210" dur="1" fill="hold">
                                          <p:stCondLst>
                                            <p:cond delay="0"/>
                                          </p:stCondLst>
                                        </p:cTn>
                                        <p:tgtEl>
                                          <p:spTgt spid="73"/>
                                        </p:tgtEl>
                                        <p:attrNameLst>
                                          <p:attrName>style.visibility</p:attrName>
                                        </p:attrNameLst>
                                      </p:cBhvr>
                                      <p:to>
                                        <p:strVal val="visible"/>
                                      </p:to>
                                    </p:set>
                                    <p:animEffect transition="in" filter="fade">
                                      <p:cBhvr>
                                        <p:cTn id="211" dur="1000"/>
                                        <p:tgtEl>
                                          <p:spTgt spid="73"/>
                                        </p:tgtEl>
                                      </p:cBhvr>
                                    </p:animEffect>
                                    <p:anim calcmode="lin" valueType="num">
                                      <p:cBhvr>
                                        <p:cTn id="212" dur="1000" fill="hold"/>
                                        <p:tgtEl>
                                          <p:spTgt spid="73"/>
                                        </p:tgtEl>
                                        <p:attrNameLst>
                                          <p:attrName>ppt_x</p:attrName>
                                        </p:attrNameLst>
                                      </p:cBhvr>
                                      <p:tavLst>
                                        <p:tav tm="0">
                                          <p:val>
                                            <p:strVal val="#ppt_x"/>
                                          </p:val>
                                        </p:tav>
                                        <p:tav tm="100000">
                                          <p:val>
                                            <p:strVal val="#ppt_x"/>
                                          </p:val>
                                        </p:tav>
                                      </p:tavLst>
                                    </p:anim>
                                    <p:anim calcmode="lin" valueType="num">
                                      <p:cBhvr>
                                        <p:cTn id="213" dur="1000" fill="hold"/>
                                        <p:tgtEl>
                                          <p:spTgt spid="73"/>
                                        </p:tgtEl>
                                        <p:attrNameLst>
                                          <p:attrName>ppt_y</p:attrName>
                                        </p:attrNameLst>
                                      </p:cBhvr>
                                      <p:tavLst>
                                        <p:tav tm="0">
                                          <p:val>
                                            <p:strVal val="#ppt_y+.1"/>
                                          </p:val>
                                        </p:tav>
                                        <p:tav tm="100000">
                                          <p:val>
                                            <p:strVal val="#ppt_y"/>
                                          </p:val>
                                        </p:tav>
                                      </p:tavLst>
                                    </p:anim>
                                  </p:childTnLst>
                                </p:cTn>
                              </p:par>
                              <p:par>
                                <p:cTn id="214" presetID="42" presetClass="entr" presetSubtype="0" fill="hold" grpId="1" nodeType="withEffect">
                                  <p:stCondLst>
                                    <p:cond delay="0"/>
                                  </p:stCondLst>
                                  <p:childTnLst>
                                    <p:set>
                                      <p:cBhvr>
                                        <p:cTn id="215" dur="1" fill="hold">
                                          <p:stCondLst>
                                            <p:cond delay="0"/>
                                          </p:stCondLst>
                                        </p:cTn>
                                        <p:tgtEl>
                                          <p:spTgt spid="69"/>
                                        </p:tgtEl>
                                        <p:attrNameLst>
                                          <p:attrName>style.visibility</p:attrName>
                                        </p:attrNameLst>
                                      </p:cBhvr>
                                      <p:to>
                                        <p:strVal val="visible"/>
                                      </p:to>
                                    </p:set>
                                    <p:animEffect transition="in" filter="fade">
                                      <p:cBhvr>
                                        <p:cTn id="216" dur="1000"/>
                                        <p:tgtEl>
                                          <p:spTgt spid="69"/>
                                        </p:tgtEl>
                                      </p:cBhvr>
                                    </p:animEffect>
                                    <p:anim calcmode="lin" valueType="num">
                                      <p:cBhvr>
                                        <p:cTn id="217" dur="1000" fill="hold"/>
                                        <p:tgtEl>
                                          <p:spTgt spid="69"/>
                                        </p:tgtEl>
                                        <p:attrNameLst>
                                          <p:attrName>ppt_x</p:attrName>
                                        </p:attrNameLst>
                                      </p:cBhvr>
                                      <p:tavLst>
                                        <p:tav tm="0">
                                          <p:val>
                                            <p:strVal val="#ppt_x"/>
                                          </p:val>
                                        </p:tav>
                                        <p:tav tm="100000">
                                          <p:val>
                                            <p:strVal val="#ppt_x"/>
                                          </p:val>
                                        </p:tav>
                                      </p:tavLst>
                                    </p:anim>
                                    <p:anim calcmode="lin" valueType="num">
                                      <p:cBhvr>
                                        <p:cTn id="218" dur="1000" fill="hold"/>
                                        <p:tgtEl>
                                          <p:spTgt spid="69"/>
                                        </p:tgtEl>
                                        <p:attrNameLst>
                                          <p:attrName>ppt_y</p:attrName>
                                        </p:attrNameLst>
                                      </p:cBhvr>
                                      <p:tavLst>
                                        <p:tav tm="0">
                                          <p:val>
                                            <p:strVal val="#ppt_y+.1"/>
                                          </p:val>
                                        </p:tav>
                                        <p:tav tm="100000">
                                          <p:val>
                                            <p:strVal val="#ppt_y"/>
                                          </p:val>
                                        </p:tav>
                                      </p:tavLst>
                                    </p:anim>
                                  </p:childTnLst>
                                </p:cTn>
                              </p:par>
                              <p:par>
                                <p:cTn id="219" presetID="6" presetClass="entr" presetSubtype="32" fill="hold" nodeType="withEffect">
                                  <p:stCondLst>
                                    <p:cond delay="0"/>
                                  </p:stCondLst>
                                  <p:childTnLst>
                                    <p:set>
                                      <p:cBhvr>
                                        <p:cTn id="220" dur="1" fill="hold">
                                          <p:stCondLst>
                                            <p:cond delay="0"/>
                                          </p:stCondLst>
                                        </p:cTn>
                                        <p:tgtEl>
                                          <p:spTgt spid="74"/>
                                        </p:tgtEl>
                                        <p:attrNameLst>
                                          <p:attrName>style.visibility</p:attrName>
                                        </p:attrNameLst>
                                      </p:cBhvr>
                                      <p:to>
                                        <p:strVal val="visible"/>
                                      </p:to>
                                    </p:set>
                                    <p:animEffect transition="in" filter="circle(out)">
                                      <p:cBhvr>
                                        <p:cTn id="221" dur="3000"/>
                                        <p:tgtEl>
                                          <p:spTgt spid="74"/>
                                        </p:tgtEl>
                                      </p:cBhvr>
                                    </p:animEffect>
                                  </p:childTnLst>
                                </p:cTn>
                              </p:par>
                              <p:par>
                                <p:cTn id="222" presetID="42" presetClass="entr" presetSubtype="0" fill="hold" nodeType="withEffect">
                                  <p:stCondLst>
                                    <p:cond delay="0"/>
                                  </p:stCondLst>
                                  <p:childTnLst>
                                    <p:set>
                                      <p:cBhvr>
                                        <p:cTn id="223" dur="1" fill="hold">
                                          <p:stCondLst>
                                            <p:cond delay="0"/>
                                          </p:stCondLst>
                                        </p:cTn>
                                        <p:tgtEl>
                                          <p:spTgt spid="74"/>
                                        </p:tgtEl>
                                        <p:attrNameLst>
                                          <p:attrName>style.visibility</p:attrName>
                                        </p:attrNameLst>
                                      </p:cBhvr>
                                      <p:to>
                                        <p:strVal val="visible"/>
                                      </p:to>
                                    </p:set>
                                    <p:animEffect transition="in" filter="fade">
                                      <p:cBhvr>
                                        <p:cTn id="224" dur="2000"/>
                                        <p:tgtEl>
                                          <p:spTgt spid="74"/>
                                        </p:tgtEl>
                                      </p:cBhvr>
                                    </p:animEffect>
                                    <p:anim calcmode="lin" valueType="num">
                                      <p:cBhvr>
                                        <p:cTn id="225" dur="2000" fill="hold"/>
                                        <p:tgtEl>
                                          <p:spTgt spid="74"/>
                                        </p:tgtEl>
                                        <p:attrNameLst>
                                          <p:attrName>ppt_x</p:attrName>
                                        </p:attrNameLst>
                                      </p:cBhvr>
                                      <p:tavLst>
                                        <p:tav tm="0">
                                          <p:val>
                                            <p:strVal val="#ppt_x"/>
                                          </p:val>
                                        </p:tav>
                                        <p:tav tm="100000">
                                          <p:val>
                                            <p:strVal val="#ppt_x"/>
                                          </p:val>
                                        </p:tav>
                                      </p:tavLst>
                                    </p:anim>
                                    <p:anim calcmode="lin" valueType="num">
                                      <p:cBhvr>
                                        <p:cTn id="226" dur="2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1" grpId="0" animBg="1"/>
      <p:bldP spid="41" grpId="1" animBg="1"/>
      <p:bldP spid="42" grpId="0" animBg="1"/>
      <p:bldP spid="43" grpId="0" animBg="1"/>
      <p:bldP spid="43"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p:bldP spid="69" grpId="1"/>
      <p:bldP spid="71" grpId="0"/>
      <p:bldP spid="71" grpId="1"/>
      <p:bldP spid="72" grpId="0"/>
      <p:bldP spid="72" grpId="1"/>
      <p:bldP spid="73" grpId="0"/>
      <p:bldP spid="7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96">
            <a:extLst>
              <a:ext uri="{FF2B5EF4-FFF2-40B4-BE49-F238E27FC236}">
                <a16:creationId xmlns:a16="http://schemas.microsoft.com/office/drawing/2014/main" id="{9B0D76E4-9B18-44C7-BC2B-C2102AE069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
            <a:ext cx="12192000" cy="6857999"/>
          </a:xfrm>
          <a:prstGeom prst="rect">
            <a:avLst/>
          </a:prstGeom>
        </p:spPr>
      </p:pic>
      <p:pic>
        <p:nvPicPr>
          <p:cNvPr id="120" name="Picture 119">
            <a:extLst>
              <a:ext uri="{FF2B5EF4-FFF2-40B4-BE49-F238E27FC236}">
                <a16:creationId xmlns:a16="http://schemas.microsoft.com/office/drawing/2014/main" id="{BD31544A-390B-4F47-89C9-33C33C41E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946" y="3848754"/>
            <a:ext cx="4323438" cy="4323438"/>
          </a:xfrm>
          <a:prstGeom prst="rect">
            <a:avLst/>
          </a:prstGeom>
        </p:spPr>
      </p:pic>
      <p:pic>
        <p:nvPicPr>
          <p:cNvPr id="118" name="Picture 117" descr="A screenshot of a computer&#10;&#10;Description automatically generated with medium confidence">
            <a:extLst>
              <a:ext uri="{FF2B5EF4-FFF2-40B4-BE49-F238E27FC236}">
                <a16:creationId xmlns:a16="http://schemas.microsoft.com/office/drawing/2014/main" id="{3DBDFC3D-E6CF-467F-9F75-83AE263B899B}"/>
              </a:ext>
            </a:extLst>
          </p:cNvPr>
          <p:cNvPicPr>
            <a:picLocks noChangeAspect="1"/>
          </p:cNvPicPr>
          <p:nvPr/>
        </p:nvPicPr>
        <p:blipFill rotWithShape="1">
          <a:blip r:embed="rId5">
            <a:extLst>
              <a:ext uri="{28A0092B-C50C-407E-A947-70E740481C1C}">
                <a14:useLocalDpi xmlns:a14="http://schemas.microsoft.com/office/drawing/2010/main" val="0"/>
              </a:ext>
            </a:extLst>
          </a:blip>
          <a:srcRect l="81208" t="47212" r="2557" b="34452"/>
          <a:stretch/>
        </p:blipFill>
        <p:spPr>
          <a:xfrm>
            <a:off x="-83787" y="2013505"/>
            <a:ext cx="2381250" cy="1257300"/>
          </a:xfrm>
          <a:prstGeom prst="rect">
            <a:avLst/>
          </a:prstGeom>
        </p:spPr>
      </p:pic>
      <p:pic>
        <p:nvPicPr>
          <p:cNvPr id="117" name="Picture 116" descr="A screenshot of a computer&#10;&#10;Description automatically generated with medium confidence">
            <a:extLst>
              <a:ext uri="{FF2B5EF4-FFF2-40B4-BE49-F238E27FC236}">
                <a16:creationId xmlns:a16="http://schemas.microsoft.com/office/drawing/2014/main" id="{BA5C7A44-E4F9-40D3-A89E-4513589FE603}"/>
              </a:ext>
            </a:extLst>
          </p:cNvPr>
          <p:cNvPicPr>
            <a:picLocks noChangeAspect="1"/>
          </p:cNvPicPr>
          <p:nvPr/>
        </p:nvPicPr>
        <p:blipFill rotWithShape="1">
          <a:blip r:embed="rId5">
            <a:extLst>
              <a:ext uri="{28A0092B-C50C-407E-A947-70E740481C1C}">
                <a14:useLocalDpi xmlns:a14="http://schemas.microsoft.com/office/drawing/2010/main" val="0"/>
              </a:ext>
            </a:extLst>
          </a:blip>
          <a:srcRect l="81208" t="47212" r="2557" b="34452"/>
          <a:stretch/>
        </p:blipFill>
        <p:spPr>
          <a:xfrm>
            <a:off x="3516740" y="5019331"/>
            <a:ext cx="2381250" cy="1257300"/>
          </a:xfrm>
          <a:prstGeom prst="rect">
            <a:avLst/>
          </a:prstGeom>
        </p:spPr>
      </p:pic>
      <p:pic>
        <p:nvPicPr>
          <p:cNvPr id="75" name="Picture 74" descr="Cách Làm Bánh Mì Ba Tê Ngon Để Bán Siêu Ngon Cực Đông Khách">
            <a:extLst>
              <a:ext uri="{FF2B5EF4-FFF2-40B4-BE49-F238E27FC236}">
                <a16:creationId xmlns:a16="http://schemas.microsoft.com/office/drawing/2014/main" id="{4D38D0E7-B25D-4387-BCB3-FC0010D1780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1793" t="2746" r="35611" b="36403"/>
          <a:stretch>
            <a:fillRect/>
          </a:stretch>
        </p:blipFill>
        <p:spPr bwMode="auto">
          <a:xfrm>
            <a:off x="1109377" y="760571"/>
            <a:ext cx="4818904" cy="4818904"/>
          </a:xfrm>
          <a:custGeom>
            <a:avLst/>
            <a:gdLst>
              <a:gd name="connsiteX0" fmla="*/ 2409452 w 4818904"/>
              <a:gd name="connsiteY0" fmla="*/ 0 h 4818904"/>
              <a:gd name="connsiteX1" fmla="*/ 4818904 w 4818904"/>
              <a:gd name="connsiteY1" fmla="*/ 2409452 h 4818904"/>
              <a:gd name="connsiteX2" fmla="*/ 2409452 w 4818904"/>
              <a:gd name="connsiteY2" fmla="*/ 4818904 h 4818904"/>
              <a:gd name="connsiteX3" fmla="*/ 0 w 4818904"/>
              <a:gd name="connsiteY3" fmla="*/ 2409452 h 4818904"/>
              <a:gd name="connsiteX4" fmla="*/ 2409452 w 4818904"/>
              <a:gd name="connsiteY4" fmla="*/ 0 h 48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904" h="4818904">
                <a:moveTo>
                  <a:pt x="2409452" y="0"/>
                </a:moveTo>
                <a:cubicBezTo>
                  <a:pt x="3740156" y="0"/>
                  <a:pt x="4818904" y="1078748"/>
                  <a:pt x="4818904" y="2409452"/>
                </a:cubicBezTo>
                <a:cubicBezTo>
                  <a:pt x="4818904" y="3740156"/>
                  <a:pt x="3740156" y="4818904"/>
                  <a:pt x="2409452" y="4818904"/>
                </a:cubicBezTo>
                <a:cubicBezTo>
                  <a:pt x="1078748" y="4818904"/>
                  <a:pt x="0" y="3740156"/>
                  <a:pt x="0" y="2409452"/>
                </a:cubicBezTo>
                <a:cubicBezTo>
                  <a:pt x="0" y="1078748"/>
                  <a:pt x="1078748" y="0"/>
                  <a:pt x="2409452" y="0"/>
                </a:cubicBezTo>
                <a:close/>
              </a:path>
            </a:pathLst>
          </a:custGeom>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grpSp>
        <p:nvGrpSpPr>
          <p:cNvPr id="76" name="!!128">
            <a:extLst>
              <a:ext uri="{FF2B5EF4-FFF2-40B4-BE49-F238E27FC236}">
                <a16:creationId xmlns:a16="http://schemas.microsoft.com/office/drawing/2014/main" id="{12669D96-3378-4549-A3AC-C15A4AA8B901}"/>
              </a:ext>
            </a:extLst>
          </p:cNvPr>
          <p:cNvGrpSpPr/>
          <p:nvPr/>
        </p:nvGrpSpPr>
        <p:grpSpPr>
          <a:xfrm>
            <a:off x="4494949" y="6076321"/>
            <a:ext cx="1271622" cy="616545"/>
            <a:chOff x="2700337" y="1743074"/>
            <a:chExt cx="1414463" cy="685801"/>
          </a:xfrm>
        </p:grpSpPr>
        <p:sp>
          <p:nvSpPr>
            <p:cNvPr id="77" name="Freeform: Shape 76">
              <a:extLst>
                <a:ext uri="{FF2B5EF4-FFF2-40B4-BE49-F238E27FC236}">
                  <a16:creationId xmlns:a16="http://schemas.microsoft.com/office/drawing/2014/main" id="{58F121C1-7390-41C9-A812-662769B2687B}"/>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78" name="Straight Connector 77">
              <a:extLst>
                <a:ext uri="{FF2B5EF4-FFF2-40B4-BE49-F238E27FC236}">
                  <a16:creationId xmlns:a16="http://schemas.microsoft.com/office/drawing/2014/main" id="{F2480C2E-5023-4B21-89A0-1E1C70173100}"/>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C0A03B7-8569-4941-8078-F9C1130D34CB}"/>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BE7C3D0-8803-4962-A51D-7B77DAF3966C}"/>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A50A18D5-D3E4-431A-A745-EB751D0D1C15}"/>
              </a:ext>
            </a:extLst>
          </p:cNvPr>
          <p:cNvGrpSpPr/>
          <p:nvPr/>
        </p:nvGrpSpPr>
        <p:grpSpPr>
          <a:xfrm>
            <a:off x="7488844" y="2729405"/>
            <a:ext cx="3593779" cy="2355726"/>
            <a:chOff x="7546110" y="3034205"/>
            <a:chExt cx="3593779" cy="2355726"/>
          </a:xfrm>
        </p:grpSpPr>
        <p:sp>
          <p:nvSpPr>
            <p:cNvPr id="82" name="Rectangle 81">
              <a:extLst>
                <a:ext uri="{FF2B5EF4-FFF2-40B4-BE49-F238E27FC236}">
                  <a16:creationId xmlns:a16="http://schemas.microsoft.com/office/drawing/2014/main" id="{FB4E9592-EA68-4BAA-BFDD-B8EAA157887C}"/>
                </a:ext>
              </a:extLst>
            </p:cNvPr>
            <p:cNvSpPr/>
            <p:nvPr/>
          </p:nvSpPr>
          <p:spPr>
            <a:xfrm>
              <a:off x="7546110" y="3129310"/>
              <a:ext cx="3593779" cy="1309163"/>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66EE5A3B-1C83-4CD5-8FD4-28C707F63766}"/>
                </a:ext>
              </a:extLst>
            </p:cNvPr>
            <p:cNvCxnSpPr>
              <a:cxnSpLocks/>
            </p:cNvCxnSpPr>
            <p:nvPr/>
          </p:nvCxnSpPr>
          <p:spPr>
            <a:xfrm>
              <a:off x="9309465" y="3034205"/>
              <a:ext cx="0" cy="2355726"/>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grpSp>
      <p:grpSp>
        <p:nvGrpSpPr>
          <p:cNvPr id="84" name="!!128">
            <a:extLst>
              <a:ext uri="{FF2B5EF4-FFF2-40B4-BE49-F238E27FC236}">
                <a16:creationId xmlns:a16="http://schemas.microsoft.com/office/drawing/2014/main" id="{34272C65-6CB3-4646-BF06-B77272E69F1C}"/>
              </a:ext>
            </a:extLst>
          </p:cNvPr>
          <p:cNvGrpSpPr/>
          <p:nvPr/>
        </p:nvGrpSpPr>
        <p:grpSpPr>
          <a:xfrm>
            <a:off x="8331660" y="5866751"/>
            <a:ext cx="1271622" cy="616545"/>
            <a:chOff x="2700337" y="1743074"/>
            <a:chExt cx="1414463" cy="685801"/>
          </a:xfrm>
        </p:grpSpPr>
        <p:sp>
          <p:nvSpPr>
            <p:cNvPr id="85" name="Freeform: Shape 84">
              <a:extLst>
                <a:ext uri="{FF2B5EF4-FFF2-40B4-BE49-F238E27FC236}">
                  <a16:creationId xmlns:a16="http://schemas.microsoft.com/office/drawing/2014/main" id="{4D5B8F9A-206A-48A2-A9C7-C716AD06A200}"/>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6" name="Straight Connector 85">
              <a:extLst>
                <a:ext uri="{FF2B5EF4-FFF2-40B4-BE49-F238E27FC236}">
                  <a16:creationId xmlns:a16="http://schemas.microsoft.com/office/drawing/2014/main" id="{646DA081-1A0A-48AD-910A-716B5DA3BAAE}"/>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5444437-469C-41E8-9B94-9BA33EC88563}"/>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E5F92C8-72A5-4437-8814-398F3FAC3D31}"/>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9" name="Picture 4" descr="Bánh mì Baguette ẩm thực pháp Máy tính Biểu tượng Croissant - phát triển  png tải về - Miễn phí trong suốt Hình Bầu Dục png Tải về.">
            <a:extLst>
              <a:ext uri="{FF2B5EF4-FFF2-40B4-BE49-F238E27FC236}">
                <a16:creationId xmlns:a16="http://schemas.microsoft.com/office/drawing/2014/main" id="{0C06A49E-9A08-41E3-A570-AA757B68E2B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32821" y="1842946"/>
            <a:ext cx="1665890" cy="9625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9 Rauhuucobinhdinh.com ý tưởng | rau củ">
            <a:extLst>
              <a:ext uri="{FF2B5EF4-FFF2-40B4-BE49-F238E27FC236}">
                <a16:creationId xmlns:a16="http://schemas.microsoft.com/office/drawing/2014/main" id="{252F6503-9118-4744-8BB8-D79B5AEFA71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695" b="97458" l="9746" r="89831"/>
                    </a14:imgEffect>
                  </a14:imgLayer>
                </a14:imgProps>
              </a:ext>
              <a:ext uri="{28A0092B-C50C-407E-A947-70E740481C1C}">
                <a14:useLocalDpi xmlns:a14="http://schemas.microsoft.com/office/drawing/2010/main" val="0"/>
              </a:ext>
            </a:extLst>
          </a:blip>
          <a:srcRect/>
          <a:stretch>
            <a:fillRect/>
          </a:stretch>
        </p:blipFill>
        <p:spPr bwMode="auto">
          <a:xfrm>
            <a:off x="6991931" y="3048578"/>
            <a:ext cx="932888" cy="93288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Hình ảnh Thịt Nướng Kebab Trên Một Biểu Tượng Xiên Phong Cách Hoạt Hình, Lò  Nướng, Thịt Nướng Xâu, Cái Giá Vector và PNG với nền trong suốt để tải  xuống miễn">
            <a:extLst>
              <a:ext uri="{FF2B5EF4-FFF2-40B4-BE49-F238E27FC236}">
                <a16:creationId xmlns:a16="http://schemas.microsoft.com/office/drawing/2014/main" id="{43E20D98-E362-482E-A085-5CE1AE38039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500" b="95000" l="10000" r="90000"/>
                    </a14:imgEffect>
                  </a14:imgLayer>
                </a14:imgProps>
              </a:ext>
              <a:ext uri="{28A0092B-C50C-407E-A947-70E740481C1C}">
                <a14:useLocalDpi xmlns:a14="http://schemas.microsoft.com/office/drawing/2010/main" val="0"/>
              </a:ext>
            </a:extLst>
          </a:blip>
          <a:srcRect/>
          <a:stretch>
            <a:fillRect/>
          </a:stretch>
        </p:blipFill>
        <p:spPr bwMode="auto">
          <a:xfrm rot="1150272">
            <a:off x="8764322" y="3066562"/>
            <a:ext cx="990030" cy="99003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Tương Ớt: Hình ảnh, vector và ảnh có sẵn | Shutterstock">
            <a:extLst>
              <a:ext uri="{FF2B5EF4-FFF2-40B4-BE49-F238E27FC236}">
                <a16:creationId xmlns:a16="http://schemas.microsoft.com/office/drawing/2014/main" id="{2D45F800-1D4C-4681-B202-6293B90A788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0546235" y="2931455"/>
            <a:ext cx="1008806" cy="108640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descr="Free Banh Mi Icon of Flat style - Available in SVG, PNG, EPS, AI &amp;amp; Icon  fonts">
            <a:extLst>
              <a:ext uri="{FF2B5EF4-FFF2-40B4-BE49-F238E27FC236}">
                <a16:creationId xmlns:a16="http://schemas.microsoft.com/office/drawing/2014/main" id="{7AF3762D-181E-49B4-99B5-BC36F094E0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8686707" y="4818729"/>
            <a:ext cx="1234450" cy="123445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E933146D-EABB-495A-8B68-582965EB12B8}"/>
              </a:ext>
            </a:extLst>
          </p:cNvPr>
          <p:cNvSpPr txBox="1"/>
          <p:nvPr/>
        </p:nvSpPr>
        <p:spPr>
          <a:xfrm>
            <a:off x="8248948" y="1056293"/>
            <a:ext cx="1247302" cy="656544"/>
          </a:xfrm>
          <a:custGeom>
            <a:avLst/>
            <a:gdLst/>
            <a:ahLst/>
            <a:cxnLst/>
            <a:rect l="l" t="t" r="r" b="b"/>
            <a:pathLst>
              <a:path w="1247302" h="656544">
                <a:moveTo>
                  <a:pt x="947760" y="210"/>
                </a:moveTo>
                <a:cubicBezTo>
                  <a:pt x="957112" y="1129"/>
                  <a:pt x="965394" y="5057"/>
                  <a:pt x="972604" y="11995"/>
                </a:cubicBezTo>
                <a:cubicBezTo>
                  <a:pt x="982217" y="21245"/>
                  <a:pt x="987749" y="31493"/>
                  <a:pt x="989200" y="42739"/>
                </a:cubicBezTo>
                <a:cubicBezTo>
                  <a:pt x="989200" y="44916"/>
                  <a:pt x="990470" y="47092"/>
                  <a:pt x="993010" y="49269"/>
                </a:cubicBezTo>
                <a:cubicBezTo>
                  <a:pt x="993010" y="56524"/>
                  <a:pt x="993372" y="69221"/>
                  <a:pt x="994098" y="87360"/>
                </a:cubicBezTo>
                <a:cubicBezTo>
                  <a:pt x="994823" y="93890"/>
                  <a:pt x="993191" y="100057"/>
                  <a:pt x="989200" y="105861"/>
                </a:cubicBezTo>
                <a:cubicBezTo>
                  <a:pt x="984122" y="120734"/>
                  <a:pt x="975597" y="143770"/>
                  <a:pt x="963625" y="174968"/>
                </a:cubicBezTo>
                <a:cubicBezTo>
                  <a:pt x="962174" y="183312"/>
                  <a:pt x="959635" y="195102"/>
                  <a:pt x="956007" y="210338"/>
                </a:cubicBezTo>
                <a:cubicBezTo>
                  <a:pt x="952379" y="225575"/>
                  <a:pt x="950203" y="239541"/>
                  <a:pt x="949477" y="252238"/>
                </a:cubicBezTo>
                <a:cubicBezTo>
                  <a:pt x="949477" y="256591"/>
                  <a:pt x="948026" y="266567"/>
                  <a:pt x="945124" y="282167"/>
                </a:cubicBezTo>
                <a:cubicBezTo>
                  <a:pt x="942585" y="294138"/>
                  <a:pt x="942040" y="305202"/>
                  <a:pt x="943492" y="315360"/>
                </a:cubicBezTo>
                <a:cubicBezTo>
                  <a:pt x="941315" y="328782"/>
                  <a:pt x="939864" y="349641"/>
                  <a:pt x="939138" y="377937"/>
                </a:cubicBezTo>
                <a:cubicBezTo>
                  <a:pt x="938413" y="385556"/>
                  <a:pt x="938050" y="396801"/>
                  <a:pt x="938050" y="411675"/>
                </a:cubicBezTo>
                <a:cubicBezTo>
                  <a:pt x="938776" y="418205"/>
                  <a:pt x="939138" y="444868"/>
                  <a:pt x="939138" y="491665"/>
                </a:cubicBezTo>
                <a:cubicBezTo>
                  <a:pt x="939138" y="503637"/>
                  <a:pt x="939864" y="519961"/>
                  <a:pt x="941315" y="540639"/>
                </a:cubicBezTo>
                <a:cubicBezTo>
                  <a:pt x="946031" y="574739"/>
                  <a:pt x="948752" y="592152"/>
                  <a:pt x="949477" y="592878"/>
                </a:cubicBezTo>
                <a:cubicBezTo>
                  <a:pt x="954556" y="592152"/>
                  <a:pt x="965258" y="576553"/>
                  <a:pt x="981582" y="546081"/>
                </a:cubicBezTo>
                <a:cubicBezTo>
                  <a:pt x="997907" y="515608"/>
                  <a:pt x="1005706" y="499284"/>
                  <a:pt x="1004981" y="497107"/>
                </a:cubicBezTo>
                <a:cubicBezTo>
                  <a:pt x="1004981" y="495656"/>
                  <a:pt x="1003167" y="487494"/>
                  <a:pt x="999539" y="472620"/>
                </a:cubicBezTo>
                <a:cubicBezTo>
                  <a:pt x="999539" y="470443"/>
                  <a:pt x="1001897" y="465999"/>
                  <a:pt x="1006613" y="459288"/>
                </a:cubicBezTo>
                <a:cubicBezTo>
                  <a:pt x="1011329" y="452577"/>
                  <a:pt x="1013687" y="448496"/>
                  <a:pt x="1013687" y="447045"/>
                </a:cubicBezTo>
                <a:cubicBezTo>
                  <a:pt x="1021306" y="439789"/>
                  <a:pt x="1029377" y="432081"/>
                  <a:pt x="1037902" y="423918"/>
                </a:cubicBezTo>
                <a:cubicBezTo>
                  <a:pt x="1046427" y="415756"/>
                  <a:pt x="1055587" y="410768"/>
                  <a:pt x="1065382" y="408954"/>
                </a:cubicBezTo>
                <a:lnTo>
                  <a:pt x="1078442" y="406778"/>
                </a:lnTo>
                <a:cubicBezTo>
                  <a:pt x="1088236" y="405326"/>
                  <a:pt x="1096489" y="408863"/>
                  <a:pt x="1103200" y="417389"/>
                </a:cubicBezTo>
                <a:cubicBezTo>
                  <a:pt x="1109912" y="425914"/>
                  <a:pt x="1113630" y="434711"/>
                  <a:pt x="1114356" y="443780"/>
                </a:cubicBezTo>
                <a:cubicBezTo>
                  <a:pt x="1115081" y="452124"/>
                  <a:pt x="1113358" y="464095"/>
                  <a:pt x="1109186" y="479694"/>
                </a:cubicBezTo>
                <a:cubicBezTo>
                  <a:pt x="1105014" y="495293"/>
                  <a:pt x="1103291" y="506720"/>
                  <a:pt x="1104017" y="513976"/>
                </a:cubicBezTo>
                <a:cubicBezTo>
                  <a:pt x="1104017" y="513250"/>
                  <a:pt x="1104380" y="515789"/>
                  <a:pt x="1105105" y="521594"/>
                </a:cubicBezTo>
                <a:cubicBezTo>
                  <a:pt x="1106919" y="535016"/>
                  <a:pt x="1111453" y="550615"/>
                  <a:pt x="1118709" y="568391"/>
                </a:cubicBezTo>
                <a:cubicBezTo>
                  <a:pt x="1129955" y="594510"/>
                  <a:pt x="1143014" y="608658"/>
                  <a:pt x="1157888" y="610835"/>
                </a:cubicBezTo>
                <a:cubicBezTo>
                  <a:pt x="1160790" y="611560"/>
                  <a:pt x="1169134" y="608568"/>
                  <a:pt x="1182919" y="601856"/>
                </a:cubicBezTo>
                <a:cubicBezTo>
                  <a:pt x="1196704" y="595145"/>
                  <a:pt x="1207950" y="586348"/>
                  <a:pt x="1216656" y="575465"/>
                </a:cubicBezTo>
                <a:cubicBezTo>
                  <a:pt x="1222823" y="567121"/>
                  <a:pt x="1231711" y="555875"/>
                  <a:pt x="1243320" y="541727"/>
                </a:cubicBezTo>
                <a:cubicBezTo>
                  <a:pt x="1245859" y="539551"/>
                  <a:pt x="1247129" y="545174"/>
                  <a:pt x="1247129" y="558596"/>
                </a:cubicBezTo>
                <a:cubicBezTo>
                  <a:pt x="1247854" y="561498"/>
                  <a:pt x="1246313" y="565398"/>
                  <a:pt x="1242504" y="570295"/>
                </a:cubicBezTo>
                <a:cubicBezTo>
                  <a:pt x="1238694" y="575193"/>
                  <a:pt x="1236246" y="578548"/>
                  <a:pt x="1235158" y="580362"/>
                </a:cubicBezTo>
                <a:cubicBezTo>
                  <a:pt x="1234069" y="582176"/>
                  <a:pt x="1221191" y="595417"/>
                  <a:pt x="1196523" y="620085"/>
                </a:cubicBezTo>
                <a:cubicBezTo>
                  <a:pt x="1188542" y="628066"/>
                  <a:pt x="1174575" y="636954"/>
                  <a:pt x="1154623" y="646749"/>
                </a:cubicBezTo>
                <a:cubicBezTo>
                  <a:pt x="1154623" y="646749"/>
                  <a:pt x="1152990" y="646749"/>
                  <a:pt x="1149726" y="646749"/>
                </a:cubicBezTo>
                <a:cubicBezTo>
                  <a:pt x="1146098" y="647474"/>
                  <a:pt x="1141382" y="647837"/>
                  <a:pt x="1135578" y="647837"/>
                </a:cubicBezTo>
                <a:cubicBezTo>
                  <a:pt x="1118527" y="648563"/>
                  <a:pt x="1097306" y="635866"/>
                  <a:pt x="1071912" y="609747"/>
                </a:cubicBezTo>
                <a:cubicBezTo>
                  <a:pt x="1046518" y="583627"/>
                  <a:pt x="1029830" y="556964"/>
                  <a:pt x="1021850" y="529756"/>
                </a:cubicBezTo>
                <a:cubicBezTo>
                  <a:pt x="1010604" y="551159"/>
                  <a:pt x="1000628" y="573832"/>
                  <a:pt x="991921" y="597775"/>
                </a:cubicBezTo>
                <a:cubicBezTo>
                  <a:pt x="984303" y="601403"/>
                  <a:pt x="980494" y="609565"/>
                  <a:pt x="980494" y="622262"/>
                </a:cubicBezTo>
                <a:cubicBezTo>
                  <a:pt x="976866" y="633871"/>
                  <a:pt x="975052" y="639675"/>
                  <a:pt x="975052" y="639675"/>
                </a:cubicBezTo>
                <a:cubicBezTo>
                  <a:pt x="972876" y="643665"/>
                  <a:pt x="969702" y="646386"/>
                  <a:pt x="965530" y="647837"/>
                </a:cubicBezTo>
                <a:cubicBezTo>
                  <a:pt x="961358" y="649288"/>
                  <a:pt x="956370" y="652190"/>
                  <a:pt x="950566" y="656544"/>
                </a:cubicBezTo>
                <a:cubicBezTo>
                  <a:pt x="940771" y="655093"/>
                  <a:pt x="927711" y="653642"/>
                  <a:pt x="911387" y="652190"/>
                </a:cubicBezTo>
                <a:cubicBezTo>
                  <a:pt x="899415" y="653642"/>
                  <a:pt x="886174" y="645479"/>
                  <a:pt x="871663" y="627704"/>
                </a:cubicBezTo>
                <a:lnTo>
                  <a:pt x="866995" y="620776"/>
                </a:lnTo>
                <a:lnTo>
                  <a:pt x="856046" y="636410"/>
                </a:lnTo>
                <a:cubicBezTo>
                  <a:pt x="853506" y="637136"/>
                  <a:pt x="851511" y="638587"/>
                  <a:pt x="850060" y="640763"/>
                </a:cubicBezTo>
                <a:cubicBezTo>
                  <a:pt x="849334" y="641852"/>
                  <a:pt x="848609" y="641852"/>
                  <a:pt x="847884" y="640763"/>
                </a:cubicBezTo>
                <a:cubicBezTo>
                  <a:pt x="839902" y="648381"/>
                  <a:pt x="829201" y="652190"/>
                  <a:pt x="815778" y="652190"/>
                </a:cubicBezTo>
                <a:cubicBezTo>
                  <a:pt x="815053" y="652190"/>
                  <a:pt x="812967" y="652735"/>
                  <a:pt x="809521" y="653823"/>
                </a:cubicBezTo>
                <a:cubicBezTo>
                  <a:pt x="806074" y="654911"/>
                  <a:pt x="803626" y="655093"/>
                  <a:pt x="802175" y="654367"/>
                </a:cubicBezTo>
                <a:cubicBezTo>
                  <a:pt x="799998" y="652916"/>
                  <a:pt x="792561" y="652190"/>
                  <a:pt x="779864" y="652190"/>
                </a:cubicBezTo>
                <a:cubicBezTo>
                  <a:pt x="772609" y="652190"/>
                  <a:pt x="758824" y="646205"/>
                  <a:pt x="738509" y="634233"/>
                </a:cubicBezTo>
                <a:cubicBezTo>
                  <a:pt x="721459" y="624801"/>
                  <a:pt x="711120" y="618090"/>
                  <a:pt x="707492" y="614100"/>
                </a:cubicBezTo>
                <a:cubicBezTo>
                  <a:pt x="700962" y="603942"/>
                  <a:pt x="693163" y="593603"/>
                  <a:pt x="684094" y="583083"/>
                </a:cubicBezTo>
                <a:cubicBezTo>
                  <a:pt x="669946" y="541365"/>
                  <a:pt x="659244" y="500916"/>
                  <a:pt x="651988" y="461737"/>
                </a:cubicBezTo>
                <a:cubicBezTo>
                  <a:pt x="650537" y="462462"/>
                  <a:pt x="643826" y="473890"/>
                  <a:pt x="631855" y="496019"/>
                </a:cubicBezTo>
                <a:cubicBezTo>
                  <a:pt x="624962" y="496019"/>
                  <a:pt x="617888" y="506902"/>
                  <a:pt x="610633" y="528668"/>
                </a:cubicBezTo>
                <a:cubicBezTo>
                  <a:pt x="591406" y="557689"/>
                  <a:pt x="581793" y="572200"/>
                  <a:pt x="581793" y="572200"/>
                </a:cubicBezTo>
                <a:cubicBezTo>
                  <a:pt x="583244" y="572200"/>
                  <a:pt x="582518" y="571656"/>
                  <a:pt x="579616" y="570568"/>
                </a:cubicBezTo>
                <a:cubicBezTo>
                  <a:pt x="578891" y="573107"/>
                  <a:pt x="578528" y="577279"/>
                  <a:pt x="578528" y="583083"/>
                </a:cubicBezTo>
                <a:cubicBezTo>
                  <a:pt x="574537" y="583083"/>
                  <a:pt x="569821" y="588252"/>
                  <a:pt x="564380" y="598591"/>
                </a:cubicBezTo>
                <a:cubicBezTo>
                  <a:pt x="558938" y="608930"/>
                  <a:pt x="542432" y="617183"/>
                  <a:pt x="514862" y="623350"/>
                </a:cubicBezTo>
                <a:cubicBezTo>
                  <a:pt x="492370" y="620448"/>
                  <a:pt x="469788" y="607661"/>
                  <a:pt x="447115" y="584988"/>
                </a:cubicBezTo>
                <a:cubicBezTo>
                  <a:pt x="435779" y="573651"/>
                  <a:pt x="427276" y="562156"/>
                  <a:pt x="421608" y="550502"/>
                </a:cubicBezTo>
                <a:lnTo>
                  <a:pt x="415418" y="524704"/>
                </a:lnTo>
                <a:lnTo>
                  <a:pt x="404306" y="537374"/>
                </a:lnTo>
                <a:lnTo>
                  <a:pt x="403218" y="548257"/>
                </a:lnTo>
                <a:cubicBezTo>
                  <a:pt x="397413" y="557326"/>
                  <a:pt x="387800" y="571112"/>
                  <a:pt x="374378" y="589613"/>
                </a:cubicBezTo>
                <a:lnTo>
                  <a:pt x="364583" y="595599"/>
                </a:lnTo>
                <a:cubicBezTo>
                  <a:pt x="358416" y="611923"/>
                  <a:pt x="346807" y="624711"/>
                  <a:pt x="329757" y="633961"/>
                </a:cubicBezTo>
                <a:cubicBezTo>
                  <a:pt x="312707" y="643212"/>
                  <a:pt x="294931" y="647837"/>
                  <a:pt x="276430" y="647837"/>
                </a:cubicBezTo>
                <a:cubicBezTo>
                  <a:pt x="253213" y="647837"/>
                  <a:pt x="230177" y="614644"/>
                  <a:pt x="207323" y="548257"/>
                </a:cubicBezTo>
                <a:lnTo>
                  <a:pt x="206234" y="548257"/>
                </a:lnTo>
                <a:cubicBezTo>
                  <a:pt x="201881" y="557326"/>
                  <a:pt x="192993" y="567484"/>
                  <a:pt x="179571" y="578730"/>
                </a:cubicBezTo>
                <a:cubicBezTo>
                  <a:pt x="178845" y="581632"/>
                  <a:pt x="178120" y="582902"/>
                  <a:pt x="177394" y="582539"/>
                </a:cubicBezTo>
                <a:cubicBezTo>
                  <a:pt x="176669" y="582176"/>
                  <a:pt x="176306" y="583446"/>
                  <a:pt x="176306" y="586348"/>
                </a:cubicBezTo>
                <a:cubicBezTo>
                  <a:pt x="176306" y="589250"/>
                  <a:pt x="171590" y="593331"/>
                  <a:pt x="162158" y="598591"/>
                </a:cubicBezTo>
                <a:cubicBezTo>
                  <a:pt x="152726" y="603852"/>
                  <a:pt x="147285" y="610653"/>
                  <a:pt x="145833" y="618997"/>
                </a:cubicBezTo>
                <a:cubicBezTo>
                  <a:pt x="141480" y="620448"/>
                  <a:pt x="136401" y="624439"/>
                  <a:pt x="130597" y="630968"/>
                </a:cubicBezTo>
                <a:cubicBezTo>
                  <a:pt x="117900" y="641489"/>
                  <a:pt x="105566" y="646749"/>
                  <a:pt x="93595" y="646749"/>
                </a:cubicBezTo>
                <a:cubicBezTo>
                  <a:pt x="80172" y="646749"/>
                  <a:pt x="61943" y="635775"/>
                  <a:pt x="38907" y="613828"/>
                </a:cubicBezTo>
                <a:cubicBezTo>
                  <a:pt x="15872" y="591880"/>
                  <a:pt x="4354" y="573832"/>
                  <a:pt x="4354" y="559684"/>
                </a:cubicBezTo>
                <a:cubicBezTo>
                  <a:pt x="4354" y="540458"/>
                  <a:pt x="2903" y="526310"/>
                  <a:pt x="0" y="517241"/>
                </a:cubicBezTo>
                <a:cubicBezTo>
                  <a:pt x="0" y="512887"/>
                  <a:pt x="2540" y="507264"/>
                  <a:pt x="7619" y="500372"/>
                </a:cubicBezTo>
                <a:cubicBezTo>
                  <a:pt x="7619" y="497470"/>
                  <a:pt x="7981" y="494567"/>
                  <a:pt x="8707" y="491665"/>
                </a:cubicBezTo>
                <a:cubicBezTo>
                  <a:pt x="8707" y="488038"/>
                  <a:pt x="8707" y="485136"/>
                  <a:pt x="8707" y="482959"/>
                </a:cubicBezTo>
                <a:cubicBezTo>
                  <a:pt x="16325" y="469536"/>
                  <a:pt x="24850" y="449766"/>
                  <a:pt x="34282" y="423646"/>
                </a:cubicBezTo>
                <a:cubicBezTo>
                  <a:pt x="39724" y="420019"/>
                  <a:pt x="48339" y="410405"/>
                  <a:pt x="60129" y="394806"/>
                </a:cubicBezTo>
                <a:cubicBezTo>
                  <a:pt x="71919" y="379207"/>
                  <a:pt x="77814" y="369231"/>
                  <a:pt x="77814" y="364878"/>
                </a:cubicBezTo>
                <a:cubicBezTo>
                  <a:pt x="83981" y="355809"/>
                  <a:pt x="95590" y="344925"/>
                  <a:pt x="112640" y="332229"/>
                </a:cubicBezTo>
                <a:cubicBezTo>
                  <a:pt x="129690" y="319532"/>
                  <a:pt x="139666" y="311369"/>
                  <a:pt x="142569" y="307742"/>
                </a:cubicBezTo>
                <a:cubicBezTo>
                  <a:pt x="144745" y="306291"/>
                  <a:pt x="146922" y="304840"/>
                  <a:pt x="149098" y="303388"/>
                </a:cubicBezTo>
                <a:cubicBezTo>
                  <a:pt x="183561" y="287789"/>
                  <a:pt x="205146" y="279990"/>
                  <a:pt x="213853" y="279990"/>
                </a:cubicBezTo>
                <a:cubicBezTo>
                  <a:pt x="222922" y="279990"/>
                  <a:pt x="235256" y="282983"/>
                  <a:pt x="250855" y="288968"/>
                </a:cubicBezTo>
                <a:cubicBezTo>
                  <a:pt x="266454" y="294954"/>
                  <a:pt x="275342" y="301212"/>
                  <a:pt x="277518" y="307742"/>
                </a:cubicBezTo>
                <a:cubicBezTo>
                  <a:pt x="283323" y="313909"/>
                  <a:pt x="284411" y="324792"/>
                  <a:pt x="280783" y="340391"/>
                </a:cubicBezTo>
                <a:cubicBezTo>
                  <a:pt x="268812" y="353451"/>
                  <a:pt x="257385" y="361976"/>
                  <a:pt x="246502" y="365966"/>
                </a:cubicBezTo>
                <a:cubicBezTo>
                  <a:pt x="239609" y="367417"/>
                  <a:pt x="225098" y="368143"/>
                  <a:pt x="202969" y="368143"/>
                </a:cubicBezTo>
                <a:cubicBezTo>
                  <a:pt x="193900" y="362701"/>
                  <a:pt x="181203" y="363064"/>
                  <a:pt x="164879" y="369231"/>
                </a:cubicBezTo>
                <a:cubicBezTo>
                  <a:pt x="147829" y="387007"/>
                  <a:pt x="135676" y="406233"/>
                  <a:pt x="128421" y="426911"/>
                </a:cubicBezTo>
                <a:cubicBezTo>
                  <a:pt x="120077" y="454482"/>
                  <a:pt x="111733" y="482052"/>
                  <a:pt x="103390" y="509622"/>
                </a:cubicBezTo>
                <a:cubicBezTo>
                  <a:pt x="106655" y="519780"/>
                  <a:pt x="104115" y="531933"/>
                  <a:pt x="95771" y="546081"/>
                </a:cubicBezTo>
                <a:lnTo>
                  <a:pt x="95771" y="556420"/>
                </a:lnTo>
                <a:cubicBezTo>
                  <a:pt x="97222" y="562949"/>
                  <a:pt x="98311" y="569661"/>
                  <a:pt x="99036" y="576553"/>
                </a:cubicBezTo>
                <a:lnTo>
                  <a:pt x="99036" y="587436"/>
                </a:lnTo>
                <a:lnTo>
                  <a:pt x="102301" y="592878"/>
                </a:lnTo>
                <a:lnTo>
                  <a:pt x="106110" y="592878"/>
                </a:lnTo>
                <a:cubicBezTo>
                  <a:pt x="147466" y="564945"/>
                  <a:pt x="181929" y="518873"/>
                  <a:pt x="209499" y="454663"/>
                </a:cubicBezTo>
                <a:cubicBezTo>
                  <a:pt x="208774" y="453212"/>
                  <a:pt x="206960" y="450854"/>
                  <a:pt x="204058" y="447589"/>
                </a:cubicBezTo>
                <a:cubicBezTo>
                  <a:pt x="201156" y="444324"/>
                  <a:pt x="199705" y="441241"/>
                  <a:pt x="199705" y="438338"/>
                </a:cubicBezTo>
                <a:cubicBezTo>
                  <a:pt x="199705" y="432171"/>
                  <a:pt x="205781" y="423374"/>
                  <a:pt x="217934" y="411947"/>
                </a:cubicBezTo>
                <a:cubicBezTo>
                  <a:pt x="230086" y="400520"/>
                  <a:pt x="238884" y="395169"/>
                  <a:pt x="244325" y="395894"/>
                </a:cubicBezTo>
                <a:cubicBezTo>
                  <a:pt x="250129" y="390090"/>
                  <a:pt x="258654" y="387188"/>
                  <a:pt x="269900" y="387188"/>
                </a:cubicBezTo>
                <a:cubicBezTo>
                  <a:pt x="275705" y="387188"/>
                  <a:pt x="283051" y="390272"/>
                  <a:pt x="291938" y="396439"/>
                </a:cubicBezTo>
                <a:cubicBezTo>
                  <a:pt x="300826" y="402606"/>
                  <a:pt x="305270" y="408410"/>
                  <a:pt x="305270" y="413852"/>
                </a:cubicBezTo>
                <a:cubicBezTo>
                  <a:pt x="305270" y="420381"/>
                  <a:pt x="302731" y="428906"/>
                  <a:pt x="297652" y="439427"/>
                </a:cubicBezTo>
                <a:cubicBezTo>
                  <a:pt x="290034" y="453575"/>
                  <a:pt x="285862" y="461737"/>
                  <a:pt x="285137" y="463914"/>
                </a:cubicBezTo>
                <a:cubicBezTo>
                  <a:pt x="276430" y="488945"/>
                  <a:pt x="272077" y="525766"/>
                  <a:pt x="272077" y="574377"/>
                </a:cubicBezTo>
                <a:cubicBezTo>
                  <a:pt x="272077" y="587436"/>
                  <a:pt x="274616" y="599589"/>
                  <a:pt x="279695" y="610835"/>
                </a:cubicBezTo>
                <a:cubicBezTo>
                  <a:pt x="288764" y="613011"/>
                  <a:pt x="293299" y="614100"/>
                  <a:pt x="293299" y="614100"/>
                </a:cubicBezTo>
                <a:cubicBezTo>
                  <a:pt x="312526" y="614100"/>
                  <a:pt x="338101" y="593422"/>
                  <a:pt x="370024" y="552066"/>
                </a:cubicBezTo>
                <a:cubicBezTo>
                  <a:pt x="384172" y="534109"/>
                  <a:pt x="395962" y="517331"/>
                  <a:pt x="405394" y="501732"/>
                </a:cubicBezTo>
                <a:lnTo>
                  <a:pt x="412540" y="487166"/>
                </a:lnTo>
                <a:lnTo>
                  <a:pt x="412425" y="483231"/>
                </a:lnTo>
                <a:cubicBezTo>
                  <a:pt x="411972" y="470534"/>
                  <a:pt x="411292" y="455751"/>
                  <a:pt x="410385" y="438883"/>
                </a:cubicBezTo>
                <a:cubicBezTo>
                  <a:pt x="408571" y="405145"/>
                  <a:pt x="407664" y="379570"/>
                  <a:pt x="407664" y="362157"/>
                </a:cubicBezTo>
                <a:cubicBezTo>
                  <a:pt x="407664" y="360706"/>
                  <a:pt x="406757" y="358711"/>
                  <a:pt x="404943" y="356171"/>
                </a:cubicBezTo>
                <a:cubicBezTo>
                  <a:pt x="403129" y="353632"/>
                  <a:pt x="402222" y="350911"/>
                  <a:pt x="402222" y="348009"/>
                </a:cubicBezTo>
                <a:cubicBezTo>
                  <a:pt x="402222" y="348734"/>
                  <a:pt x="404762" y="343112"/>
                  <a:pt x="409841" y="331140"/>
                </a:cubicBezTo>
                <a:cubicBezTo>
                  <a:pt x="438137" y="306835"/>
                  <a:pt x="459358" y="294682"/>
                  <a:pt x="473506" y="294682"/>
                </a:cubicBezTo>
                <a:cubicBezTo>
                  <a:pt x="488380" y="294682"/>
                  <a:pt x="500351" y="300124"/>
                  <a:pt x="509420" y="311007"/>
                </a:cubicBezTo>
                <a:cubicBezTo>
                  <a:pt x="512322" y="319350"/>
                  <a:pt x="516313" y="331684"/>
                  <a:pt x="521392" y="348009"/>
                </a:cubicBezTo>
                <a:cubicBezTo>
                  <a:pt x="519215" y="350186"/>
                  <a:pt x="518490" y="356171"/>
                  <a:pt x="519215" y="365966"/>
                </a:cubicBezTo>
                <a:lnTo>
                  <a:pt x="519215" y="403513"/>
                </a:lnTo>
                <a:cubicBezTo>
                  <a:pt x="519215" y="405689"/>
                  <a:pt x="518308" y="410496"/>
                  <a:pt x="516494" y="417933"/>
                </a:cubicBezTo>
                <a:cubicBezTo>
                  <a:pt x="514680" y="425369"/>
                  <a:pt x="513774" y="431083"/>
                  <a:pt x="513774" y="435073"/>
                </a:cubicBezTo>
                <a:lnTo>
                  <a:pt x="513774" y="480782"/>
                </a:lnTo>
                <a:cubicBezTo>
                  <a:pt x="513774" y="516334"/>
                  <a:pt x="514499" y="538463"/>
                  <a:pt x="515950" y="547169"/>
                </a:cubicBezTo>
                <a:cubicBezTo>
                  <a:pt x="517401" y="553336"/>
                  <a:pt x="519578" y="563494"/>
                  <a:pt x="522480" y="577642"/>
                </a:cubicBezTo>
                <a:cubicBezTo>
                  <a:pt x="524657" y="578367"/>
                  <a:pt x="525382" y="578730"/>
                  <a:pt x="524657" y="578730"/>
                </a:cubicBezTo>
                <a:cubicBezTo>
                  <a:pt x="533000" y="578730"/>
                  <a:pt x="548962" y="559322"/>
                  <a:pt x="572542" y="520505"/>
                </a:cubicBezTo>
                <a:cubicBezTo>
                  <a:pt x="602289" y="470806"/>
                  <a:pt x="617525" y="445594"/>
                  <a:pt x="618251" y="444868"/>
                </a:cubicBezTo>
                <a:cubicBezTo>
                  <a:pt x="622967" y="435799"/>
                  <a:pt x="630404" y="422739"/>
                  <a:pt x="640561" y="405689"/>
                </a:cubicBezTo>
                <a:cubicBezTo>
                  <a:pt x="666681" y="379933"/>
                  <a:pt x="689354" y="367054"/>
                  <a:pt x="708580" y="367054"/>
                </a:cubicBezTo>
                <a:cubicBezTo>
                  <a:pt x="722728" y="367054"/>
                  <a:pt x="734246" y="373675"/>
                  <a:pt x="743134" y="386916"/>
                </a:cubicBezTo>
                <a:cubicBezTo>
                  <a:pt x="752022" y="400157"/>
                  <a:pt x="756466" y="413852"/>
                  <a:pt x="756466" y="427999"/>
                </a:cubicBezTo>
                <a:cubicBezTo>
                  <a:pt x="756466" y="442147"/>
                  <a:pt x="757554" y="461918"/>
                  <a:pt x="759731" y="487312"/>
                </a:cubicBezTo>
                <a:cubicBezTo>
                  <a:pt x="767349" y="510167"/>
                  <a:pt x="774423" y="533565"/>
                  <a:pt x="780953" y="557508"/>
                </a:cubicBezTo>
                <a:cubicBezTo>
                  <a:pt x="797277" y="602128"/>
                  <a:pt x="811425" y="624439"/>
                  <a:pt x="823397" y="624439"/>
                </a:cubicBezTo>
                <a:cubicBezTo>
                  <a:pt x="831740" y="624439"/>
                  <a:pt x="841716" y="618816"/>
                  <a:pt x="853325" y="607570"/>
                </a:cubicBezTo>
                <a:lnTo>
                  <a:pt x="856124" y="604646"/>
                </a:lnTo>
                <a:lnTo>
                  <a:pt x="854795" y="602673"/>
                </a:lnTo>
                <a:cubicBezTo>
                  <a:pt x="850804" y="594873"/>
                  <a:pt x="848446" y="587618"/>
                  <a:pt x="847721" y="580906"/>
                </a:cubicBezTo>
                <a:cubicBezTo>
                  <a:pt x="847721" y="575828"/>
                  <a:pt x="846632" y="563856"/>
                  <a:pt x="844456" y="544992"/>
                </a:cubicBezTo>
                <a:cubicBezTo>
                  <a:pt x="841554" y="520687"/>
                  <a:pt x="843368" y="487675"/>
                  <a:pt x="849897" y="445957"/>
                </a:cubicBezTo>
                <a:cubicBezTo>
                  <a:pt x="854613" y="410405"/>
                  <a:pt x="861324" y="357622"/>
                  <a:pt x="870031" y="287608"/>
                </a:cubicBezTo>
                <a:cubicBezTo>
                  <a:pt x="878375" y="227388"/>
                  <a:pt x="883635" y="178052"/>
                  <a:pt x="885811" y="139598"/>
                </a:cubicBezTo>
                <a:cubicBezTo>
                  <a:pt x="885811" y="138147"/>
                  <a:pt x="886718" y="133885"/>
                  <a:pt x="888532" y="126811"/>
                </a:cubicBezTo>
                <a:cubicBezTo>
                  <a:pt x="890346" y="119737"/>
                  <a:pt x="891253" y="115837"/>
                  <a:pt x="891253" y="115112"/>
                </a:cubicBezTo>
                <a:lnTo>
                  <a:pt x="889076" y="103684"/>
                </a:lnTo>
                <a:cubicBezTo>
                  <a:pt x="891978" y="86634"/>
                  <a:pt x="894518" y="67045"/>
                  <a:pt x="896694" y="44916"/>
                </a:cubicBezTo>
                <a:cubicBezTo>
                  <a:pt x="896694" y="43465"/>
                  <a:pt x="896332" y="42014"/>
                  <a:pt x="895606" y="40563"/>
                </a:cubicBezTo>
                <a:cubicBezTo>
                  <a:pt x="899597" y="16620"/>
                  <a:pt x="913745" y="3197"/>
                  <a:pt x="938050" y="295"/>
                </a:cubicBezTo>
                <a:cubicBezTo>
                  <a:pt x="941406" y="-67"/>
                  <a:pt x="944642" y="-96"/>
                  <a:pt x="947760" y="21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sp>
        <p:nvSpPr>
          <p:cNvPr id="95" name="TextBox 94">
            <a:extLst>
              <a:ext uri="{FF2B5EF4-FFF2-40B4-BE49-F238E27FC236}">
                <a16:creationId xmlns:a16="http://schemas.microsoft.com/office/drawing/2014/main" id="{1E55132E-5976-467B-8691-B3D6F8C3D344}"/>
              </a:ext>
            </a:extLst>
          </p:cNvPr>
          <p:cNvSpPr txBox="1"/>
          <p:nvPr/>
        </p:nvSpPr>
        <p:spPr>
          <a:xfrm>
            <a:off x="7589543" y="1058765"/>
            <a:ext cx="623055" cy="718826"/>
          </a:xfrm>
          <a:custGeom>
            <a:avLst/>
            <a:gdLst/>
            <a:ahLst/>
            <a:cxnLst/>
            <a:rect l="l" t="t" r="r" b="b"/>
            <a:pathLst>
              <a:path w="623055" h="718826">
                <a:moveTo>
                  <a:pt x="347714" y="0"/>
                </a:moveTo>
                <a:cubicBezTo>
                  <a:pt x="353518" y="0"/>
                  <a:pt x="362406" y="725"/>
                  <a:pt x="374377" y="2177"/>
                </a:cubicBezTo>
                <a:cubicBezTo>
                  <a:pt x="399771" y="-726"/>
                  <a:pt x="427342" y="3446"/>
                  <a:pt x="457089" y="14692"/>
                </a:cubicBezTo>
                <a:cubicBezTo>
                  <a:pt x="491189" y="28840"/>
                  <a:pt x="510778" y="47341"/>
                  <a:pt x="515857" y="70196"/>
                </a:cubicBezTo>
                <a:cubicBezTo>
                  <a:pt x="515857" y="79265"/>
                  <a:pt x="514406" y="86339"/>
                  <a:pt x="511504" y="91418"/>
                </a:cubicBezTo>
                <a:cubicBezTo>
                  <a:pt x="512955" y="96496"/>
                  <a:pt x="511141" y="103570"/>
                  <a:pt x="506062" y="112640"/>
                </a:cubicBezTo>
                <a:cubicBezTo>
                  <a:pt x="500621" y="123885"/>
                  <a:pt x="497537" y="131685"/>
                  <a:pt x="496812" y="136038"/>
                </a:cubicBezTo>
                <a:cubicBezTo>
                  <a:pt x="432239" y="227456"/>
                  <a:pt x="399953" y="280601"/>
                  <a:pt x="399953" y="295475"/>
                </a:cubicBezTo>
                <a:cubicBezTo>
                  <a:pt x="399953" y="299828"/>
                  <a:pt x="404124" y="303819"/>
                  <a:pt x="412468" y="307446"/>
                </a:cubicBezTo>
                <a:cubicBezTo>
                  <a:pt x="424439" y="312888"/>
                  <a:pt x="430788" y="315971"/>
                  <a:pt x="431513" y="316697"/>
                </a:cubicBezTo>
                <a:cubicBezTo>
                  <a:pt x="444573" y="321050"/>
                  <a:pt x="464163" y="326492"/>
                  <a:pt x="490282" y="333022"/>
                </a:cubicBezTo>
                <a:lnTo>
                  <a:pt x="493547" y="331933"/>
                </a:lnTo>
                <a:cubicBezTo>
                  <a:pt x="516039" y="340277"/>
                  <a:pt x="538712" y="348076"/>
                  <a:pt x="561566" y="355332"/>
                </a:cubicBezTo>
                <a:cubicBezTo>
                  <a:pt x="584058" y="365852"/>
                  <a:pt x="603103" y="380363"/>
                  <a:pt x="618702" y="398864"/>
                </a:cubicBezTo>
                <a:cubicBezTo>
                  <a:pt x="621604" y="413738"/>
                  <a:pt x="623055" y="425346"/>
                  <a:pt x="623055" y="433690"/>
                </a:cubicBezTo>
                <a:cubicBezTo>
                  <a:pt x="623055" y="443847"/>
                  <a:pt x="620334" y="455275"/>
                  <a:pt x="614893" y="467971"/>
                </a:cubicBezTo>
                <a:cubicBezTo>
                  <a:pt x="607638" y="482845"/>
                  <a:pt x="604010" y="491007"/>
                  <a:pt x="604010" y="492458"/>
                </a:cubicBezTo>
                <a:cubicBezTo>
                  <a:pt x="598206" y="516401"/>
                  <a:pt x="583332" y="548325"/>
                  <a:pt x="559389" y="588229"/>
                </a:cubicBezTo>
                <a:cubicBezTo>
                  <a:pt x="542339" y="615074"/>
                  <a:pt x="525289" y="641556"/>
                  <a:pt x="508239" y="667675"/>
                </a:cubicBezTo>
                <a:cubicBezTo>
                  <a:pt x="479943" y="701776"/>
                  <a:pt x="445661" y="718826"/>
                  <a:pt x="405394" y="718826"/>
                </a:cubicBezTo>
                <a:cubicBezTo>
                  <a:pt x="367666" y="718826"/>
                  <a:pt x="348802" y="698329"/>
                  <a:pt x="348802" y="657337"/>
                </a:cubicBezTo>
                <a:cubicBezTo>
                  <a:pt x="348802" y="633757"/>
                  <a:pt x="354062" y="609995"/>
                  <a:pt x="364583" y="586053"/>
                </a:cubicBezTo>
                <a:cubicBezTo>
                  <a:pt x="378005" y="556306"/>
                  <a:pt x="394692" y="542520"/>
                  <a:pt x="414645" y="544697"/>
                </a:cubicBezTo>
                <a:cubicBezTo>
                  <a:pt x="422626" y="541795"/>
                  <a:pt x="426616" y="544878"/>
                  <a:pt x="426616" y="553948"/>
                </a:cubicBezTo>
                <a:cubicBezTo>
                  <a:pt x="426616" y="559752"/>
                  <a:pt x="430062" y="562654"/>
                  <a:pt x="436955" y="562654"/>
                </a:cubicBezTo>
                <a:cubicBezTo>
                  <a:pt x="457633" y="562654"/>
                  <a:pt x="480306" y="541976"/>
                  <a:pt x="504974" y="500621"/>
                </a:cubicBezTo>
                <a:cubicBezTo>
                  <a:pt x="527103" y="461079"/>
                  <a:pt x="538167" y="430243"/>
                  <a:pt x="538167" y="408115"/>
                </a:cubicBezTo>
                <a:cubicBezTo>
                  <a:pt x="538167" y="393241"/>
                  <a:pt x="519666" y="382721"/>
                  <a:pt x="482664" y="376554"/>
                </a:cubicBezTo>
                <a:cubicBezTo>
                  <a:pt x="454368" y="372926"/>
                  <a:pt x="426072" y="369298"/>
                  <a:pt x="397776" y="365671"/>
                </a:cubicBezTo>
                <a:cubicBezTo>
                  <a:pt x="394148" y="367122"/>
                  <a:pt x="387074" y="366759"/>
                  <a:pt x="376554" y="364582"/>
                </a:cubicBezTo>
                <a:cubicBezTo>
                  <a:pt x="369299" y="367485"/>
                  <a:pt x="357146" y="378186"/>
                  <a:pt x="340096" y="396687"/>
                </a:cubicBezTo>
                <a:cubicBezTo>
                  <a:pt x="326673" y="412286"/>
                  <a:pt x="313251" y="420086"/>
                  <a:pt x="299828" y="420086"/>
                </a:cubicBezTo>
                <a:cubicBezTo>
                  <a:pt x="285681" y="420086"/>
                  <a:pt x="274435" y="416096"/>
                  <a:pt x="266091" y="408115"/>
                </a:cubicBezTo>
                <a:cubicBezTo>
                  <a:pt x="254482" y="396869"/>
                  <a:pt x="246683" y="390520"/>
                  <a:pt x="242692" y="389069"/>
                </a:cubicBezTo>
                <a:cubicBezTo>
                  <a:pt x="242692" y="389069"/>
                  <a:pt x="242692" y="401222"/>
                  <a:pt x="242692" y="425527"/>
                </a:cubicBezTo>
                <a:cubicBezTo>
                  <a:pt x="242692" y="446568"/>
                  <a:pt x="247953" y="477494"/>
                  <a:pt x="258473" y="518306"/>
                </a:cubicBezTo>
                <a:cubicBezTo>
                  <a:pt x="268993" y="559117"/>
                  <a:pt x="274253" y="589499"/>
                  <a:pt x="274253" y="609451"/>
                </a:cubicBezTo>
                <a:cubicBezTo>
                  <a:pt x="274253" y="627952"/>
                  <a:pt x="266091" y="637203"/>
                  <a:pt x="249766" y="637203"/>
                </a:cubicBezTo>
                <a:cubicBezTo>
                  <a:pt x="238521" y="637203"/>
                  <a:pt x="228817" y="633938"/>
                  <a:pt x="220654" y="627408"/>
                </a:cubicBezTo>
                <a:cubicBezTo>
                  <a:pt x="212492" y="620878"/>
                  <a:pt x="204239" y="614167"/>
                  <a:pt x="195895" y="607275"/>
                </a:cubicBezTo>
                <a:cubicBezTo>
                  <a:pt x="180296" y="585146"/>
                  <a:pt x="171408" y="560477"/>
                  <a:pt x="169232" y="533270"/>
                </a:cubicBezTo>
                <a:cubicBezTo>
                  <a:pt x="167055" y="506062"/>
                  <a:pt x="165604" y="479036"/>
                  <a:pt x="164879" y="452191"/>
                </a:cubicBezTo>
                <a:cubicBezTo>
                  <a:pt x="163428" y="425709"/>
                  <a:pt x="165241" y="405757"/>
                  <a:pt x="170320" y="392334"/>
                </a:cubicBezTo>
                <a:cubicBezTo>
                  <a:pt x="168869" y="369843"/>
                  <a:pt x="169595" y="354243"/>
                  <a:pt x="172497" y="345537"/>
                </a:cubicBezTo>
                <a:cubicBezTo>
                  <a:pt x="176487" y="300916"/>
                  <a:pt x="184649" y="236344"/>
                  <a:pt x="196984" y="151819"/>
                </a:cubicBezTo>
                <a:lnTo>
                  <a:pt x="199704" y="133862"/>
                </a:lnTo>
                <a:cubicBezTo>
                  <a:pt x="199704" y="131685"/>
                  <a:pt x="194444" y="116086"/>
                  <a:pt x="183924" y="87064"/>
                </a:cubicBezTo>
                <a:cubicBezTo>
                  <a:pt x="163972" y="89967"/>
                  <a:pt x="149824" y="110644"/>
                  <a:pt x="141480" y="149098"/>
                </a:cubicBezTo>
                <a:cubicBezTo>
                  <a:pt x="140029" y="155990"/>
                  <a:pt x="131504" y="164425"/>
                  <a:pt x="115905" y="174401"/>
                </a:cubicBezTo>
                <a:cubicBezTo>
                  <a:pt x="100306" y="184377"/>
                  <a:pt x="89241" y="189365"/>
                  <a:pt x="82712" y="189365"/>
                </a:cubicBezTo>
                <a:cubicBezTo>
                  <a:pt x="79447" y="189365"/>
                  <a:pt x="73824" y="187914"/>
                  <a:pt x="65843" y="185012"/>
                </a:cubicBezTo>
                <a:cubicBezTo>
                  <a:pt x="58950" y="182835"/>
                  <a:pt x="52602" y="182835"/>
                  <a:pt x="46797" y="185012"/>
                </a:cubicBezTo>
                <a:cubicBezTo>
                  <a:pt x="31924" y="182835"/>
                  <a:pt x="16325" y="165422"/>
                  <a:pt x="0" y="132773"/>
                </a:cubicBezTo>
                <a:cubicBezTo>
                  <a:pt x="2177" y="111733"/>
                  <a:pt x="6349" y="96859"/>
                  <a:pt x="12516" y="88153"/>
                </a:cubicBezTo>
                <a:cubicBezTo>
                  <a:pt x="21948" y="76181"/>
                  <a:pt x="31561" y="64573"/>
                  <a:pt x="41356" y="53327"/>
                </a:cubicBezTo>
                <a:cubicBezTo>
                  <a:pt x="71103" y="37002"/>
                  <a:pt x="105203" y="28840"/>
                  <a:pt x="143657" y="28840"/>
                </a:cubicBezTo>
                <a:cubicBezTo>
                  <a:pt x="166874" y="28840"/>
                  <a:pt x="200883" y="24033"/>
                  <a:pt x="245685" y="14420"/>
                </a:cubicBezTo>
                <a:cubicBezTo>
                  <a:pt x="290487" y="4807"/>
                  <a:pt x="324497" y="0"/>
                  <a:pt x="347714" y="0"/>
                </a:cubicBezTo>
                <a:close/>
                <a:moveTo>
                  <a:pt x="372201" y="54415"/>
                </a:moveTo>
                <a:cubicBezTo>
                  <a:pt x="342454" y="54415"/>
                  <a:pt x="314883" y="57136"/>
                  <a:pt x="289490" y="62577"/>
                </a:cubicBezTo>
                <a:cubicBezTo>
                  <a:pt x="288764" y="67656"/>
                  <a:pt x="288764" y="74367"/>
                  <a:pt x="289490" y="82711"/>
                </a:cubicBezTo>
                <a:cubicBezTo>
                  <a:pt x="291303" y="92143"/>
                  <a:pt x="292210" y="98310"/>
                  <a:pt x="292210" y="101212"/>
                </a:cubicBezTo>
                <a:cubicBezTo>
                  <a:pt x="292210" y="102663"/>
                  <a:pt x="285318" y="121255"/>
                  <a:pt x="271533" y="156988"/>
                </a:cubicBezTo>
                <a:cubicBezTo>
                  <a:pt x="257747" y="192721"/>
                  <a:pt x="249404" y="221289"/>
                  <a:pt x="246502" y="242692"/>
                </a:cubicBezTo>
                <a:lnTo>
                  <a:pt x="244325" y="247589"/>
                </a:lnTo>
                <a:lnTo>
                  <a:pt x="241604" y="304181"/>
                </a:lnTo>
                <a:cubicBezTo>
                  <a:pt x="251399" y="299103"/>
                  <a:pt x="263007" y="283141"/>
                  <a:pt x="276430" y="256296"/>
                </a:cubicBezTo>
                <a:cubicBezTo>
                  <a:pt x="288401" y="233441"/>
                  <a:pt x="304000" y="220382"/>
                  <a:pt x="323227" y="217117"/>
                </a:cubicBezTo>
                <a:cubicBezTo>
                  <a:pt x="323953" y="217117"/>
                  <a:pt x="324678" y="217480"/>
                  <a:pt x="325404" y="218205"/>
                </a:cubicBezTo>
                <a:cubicBezTo>
                  <a:pt x="326129" y="218931"/>
                  <a:pt x="326855" y="219294"/>
                  <a:pt x="327580" y="219294"/>
                </a:cubicBezTo>
                <a:cubicBezTo>
                  <a:pt x="338101" y="219294"/>
                  <a:pt x="356692" y="197981"/>
                  <a:pt x="383356" y="155356"/>
                </a:cubicBezTo>
                <a:cubicBezTo>
                  <a:pt x="410019" y="112730"/>
                  <a:pt x="423351" y="84706"/>
                  <a:pt x="423351" y="71284"/>
                </a:cubicBezTo>
                <a:cubicBezTo>
                  <a:pt x="423351" y="60038"/>
                  <a:pt x="406301" y="54415"/>
                  <a:pt x="372201" y="54415"/>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sp>
        <p:nvSpPr>
          <p:cNvPr id="96" name="TextBox 95">
            <a:extLst>
              <a:ext uri="{FF2B5EF4-FFF2-40B4-BE49-F238E27FC236}">
                <a16:creationId xmlns:a16="http://schemas.microsoft.com/office/drawing/2014/main" id="{C181A4BF-8518-4FF4-9735-BEA9E3A17BC7}"/>
              </a:ext>
            </a:extLst>
          </p:cNvPr>
          <p:cNvSpPr txBox="1"/>
          <p:nvPr/>
        </p:nvSpPr>
        <p:spPr>
          <a:xfrm>
            <a:off x="9696744" y="1089782"/>
            <a:ext cx="605274" cy="704678"/>
          </a:xfrm>
          <a:custGeom>
            <a:avLst/>
            <a:gdLst/>
            <a:ahLst/>
            <a:cxnLst/>
            <a:rect l="l" t="t" r="r" b="b"/>
            <a:pathLst>
              <a:path w="605274" h="704678">
                <a:moveTo>
                  <a:pt x="531637" y="0"/>
                </a:moveTo>
                <a:cubicBezTo>
                  <a:pt x="557756" y="8343"/>
                  <a:pt x="577708" y="49699"/>
                  <a:pt x="591494" y="124066"/>
                </a:cubicBezTo>
                <a:cubicBezTo>
                  <a:pt x="603465" y="185737"/>
                  <a:pt x="607637" y="234348"/>
                  <a:pt x="604009" y="269899"/>
                </a:cubicBezTo>
                <a:cubicBezTo>
                  <a:pt x="604009" y="269899"/>
                  <a:pt x="603284" y="276248"/>
                  <a:pt x="601833" y="288945"/>
                </a:cubicBezTo>
                <a:cubicBezTo>
                  <a:pt x="600382" y="297651"/>
                  <a:pt x="600744" y="303093"/>
                  <a:pt x="602921" y="305269"/>
                </a:cubicBezTo>
                <a:cubicBezTo>
                  <a:pt x="602921" y="315790"/>
                  <a:pt x="602377" y="331117"/>
                  <a:pt x="601288" y="351250"/>
                </a:cubicBezTo>
                <a:cubicBezTo>
                  <a:pt x="600200" y="371384"/>
                  <a:pt x="599656" y="386167"/>
                  <a:pt x="599656" y="395599"/>
                </a:cubicBezTo>
                <a:cubicBezTo>
                  <a:pt x="595303" y="405394"/>
                  <a:pt x="593126" y="424802"/>
                  <a:pt x="593126" y="453823"/>
                </a:cubicBezTo>
                <a:cubicBezTo>
                  <a:pt x="595303" y="456725"/>
                  <a:pt x="595303" y="468878"/>
                  <a:pt x="593126" y="490281"/>
                </a:cubicBezTo>
                <a:cubicBezTo>
                  <a:pt x="590587" y="512047"/>
                  <a:pt x="588229" y="525107"/>
                  <a:pt x="586052" y="529460"/>
                </a:cubicBezTo>
                <a:cubicBezTo>
                  <a:pt x="586052" y="538530"/>
                  <a:pt x="582424" y="565374"/>
                  <a:pt x="575169" y="609995"/>
                </a:cubicBezTo>
                <a:cubicBezTo>
                  <a:pt x="573718" y="611446"/>
                  <a:pt x="572992" y="620697"/>
                  <a:pt x="572992" y="637747"/>
                </a:cubicBezTo>
                <a:cubicBezTo>
                  <a:pt x="570816" y="640649"/>
                  <a:pt x="568458" y="651713"/>
                  <a:pt x="565919" y="670940"/>
                </a:cubicBezTo>
                <a:cubicBezTo>
                  <a:pt x="565193" y="672391"/>
                  <a:pt x="564830" y="677651"/>
                  <a:pt x="564830" y="686721"/>
                </a:cubicBezTo>
                <a:lnTo>
                  <a:pt x="558300" y="704678"/>
                </a:lnTo>
                <a:lnTo>
                  <a:pt x="550682" y="704678"/>
                </a:lnTo>
                <a:cubicBezTo>
                  <a:pt x="542339" y="697059"/>
                  <a:pt x="533179" y="667675"/>
                  <a:pt x="523203" y="616525"/>
                </a:cubicBezTo>
                <a:cubicBezTo>
                  <a:pt x="513226" y="565374"/>
                  <a:pt x="510052" y="533814"/>
                  <a:pt x="513680" y="521842"/>
                </a:cubicBezTo>
                <a:cubicBezTo>
                  <a:pt x="509327" y="507694"/>
                  <a:pt x="507876" y="492821"/>
                  <a:pt x="509327" y="477222"/>
                </a:cubicBezTo>
                <a:cubicBezTo>
                  <a:pt x="504248" y="468153"/>
                  <a:pt x="501708" y="433145"/>
                  <a:pt x="501708" y="372200"/>
                </a:cubicBezTo>
                <a:cubicBezTo>
                  <a:pt x="498444" y="361317"/>
                  <a:pt x="495360" y="327217"/>
                  <a:pt x="492458" y="269899"/>
                </a:cubicBezTo>
                <a:cubicBezTo>
                  <a:pt x="490282" y="216210"/>
                  <a:pt x="487379" y="185737"/>
                  <a:pt x="483752" y="178482"/>
                </a:cubicBezTo>
                <a:cubicBezTo>
                  <a:pt x="449714" y="266272"/>
                  <a:pt x="430342" y="314883"/>
                  <a:pt x="425638" y="324315"/>
                </a:cubicBezTo>
                <a:cubicBezTo>
                  <a:pt x="402103" y="379456"/>
                  <a:pt x="376576" y="425164"/>
                  <a:pt x="349056" y="461441"/>
                </a:cubicBezTo>
                <a:cubicBezTo>
                  <a:pt x="344709" y="478491"/>
                  <a:pt x="330226" y="487016"/>
                  <a:pt x="305610" y="487016"/>
                </a:cubicBezTo>
                <a:cubicBezTo>
                  <a:pt x="270120" y="487016"/>
                  <a:pt x="242057" y="461079"/>
                  <a:pt x="221419" y="409203"/>
                </a:cubicBezTo>
                <a:cubicBezTo>
                  <a:pt x="207299" y="373651"/>
                  <a:pt x="198610" y="332477"/>
                  <a:pt x="195350" y="285680"/>
                </a:cubicBezTo>
                <a:cubicBezTo>
                  <a:pt x="194619" y="275885"/>
                  <a:pt x="188867" y="253938"/>
                  <a:pt x="178095" y="219837"/>
                </a:cubicBezTo>
                <a:cubicBezTo>
                  <a:pt x="167322" y="185737"/>
                  <a:pt x="159380" y="164152"/>
                  <a:pt x="154267" y="155083"/>
                </a:cubicBezTo>
                <a:cubicBezTo>
                  <a:pt x="148054" y="157985"/>
                  <a:pt x="139745" y="179479"/>
                  <a:pt x="129338" y="219565"/>
                </a:cubicBezTo>
                <a:cubicBezTo>
                  <a:pt x="118931" y="259651"/>
                  <a:pt x="113728" y="285317"/>
                  <a:pt x="113728" y="296563"/>
                </a:cubicBezTo>
                <a:lnTo>
                  <a:pt x="113728" y="371112"/>
                </a:lnTo>
                <a:cubicBezTo>
                  <a:pt x="113728" y="375828"/>
                  <a:pt x="117744" y="388888"/>
                  <a:pt x="125776" y="410291"/>
                </a:cubicBezTo>
                <a:cubicBezTo>
                  <a:pt x="125044" y="413919"/>
                  <a:pt x="125683" y="422806"/>
                  <a:pt x="127693" y="436954"/>
                </a:cubicBezTo>
                <a:cubicBezTo>
                  <a:pt x="129702" y="451102"/>
                  <a:pt x="131438" y="459990"/>
                  <a:pt x="132900" y="463618"/>
                </a:cubicBezTo>
                <a:lnTo>
                  <a:pt x="128513" y="473957"/>
                </a:lnTo>
                <a:cubicBezTo>
                  <a:pt x="126688" y="495360"/>
                  <a:pt x="117782" y="514587"/>
                  <a:pt x="101794" y="531637"/>
                </a:cubicBezTo>
                <a:cubicBezTo>
                  <a:pt x="85807" y="548687"/>
                  <a:pt x="67112" y="557212"/>
                  <a:pt x="45708" y="557212"/>
                </a:cubicBezTo>
                <a:cubicBezTo>
                  <a:pt x="28658" y="557212"/>
                  <a:pt x="17957" y="553947"/>
                  <a:pt x="13604" y="547417"/>
                </a:cubicBezTo>
                <a:cubicBezTo>
                  <a:pt x="8888" y="536897"/>
                  <a:pt x="4353" y="526921"/>
                  <a:pt x="0" y="517489"/>
                </a:cubicBezTo>
                <a:lnTo>
                  <a:pt x="0" y="488105"/>
                </a:lnTo>
                <a:cubicBezTo>
                  <a:pt x="725" y="487379"/>
                  <a:pt x="1451" y="485928"/>
                  <a:pt x="2176" y="483752"/>
                </a:cubicBezTo>
                <a:cubicBezTo>
                  <a:pt x="1451" y="483026"/>
                  <a:pt x="725" y="480487"/>
                  <a:pt x="0" y="476133"/>
                </a:cubicBezTo>
                <a:cubicBezTo>
                  <a:pt x="3627" y="461260"/>
                  <a:pt x="10338" y="440401"/>
                  <a:pt x="20133" y="413556"/>
                </a:cubicBezTo>
                <a:cubicBezTo>
                  <a:pt x="18682" y="410654"/>
                  <a:pt x="19408" y="401766"/>
                  <a:pt x="22310" y="386892"/>
                </a:cubicBezTo>
                <a:cubicBezTo>
                  <a:pt x="25212" y="369117"/>
                  <a:pt x="26663" y="358778"/>
                  <a:pt x="26663" y="355876"/>
                </a:cubicBezTo>
                <a:cubicBezTo>
                  <a:pt x="28840" y="347532"/>
                  <a:pt x="31923" y="335923"/>
                  <a:pt x="35914" y="321050"/>
                </a:cubicBezTo>
                <a:cubicBezTo>
                  <a:pt x="66386" y="148009"/>
                  <a:pt x="119895" y="61489"/>
                  <a:pt x="196439" y="61489"/>
                </a:cubicBezTo>
                <a:cubicBezTo>
                  <a:pt x="211970" y="61489"/>
                  <a:pt x="225514" y="71374"/>
                  <a:pt x="237072" y="91145"/>
                </a:cubicBezTo>
                <a:cubicBezTo>
                  <a:pt x="248629" y="110916"/>
                  <a:pt x="254408" y="129327"/>
                  <a:pt x="254408" y="146377"/>
                </a:cubicBezTo>
                <a:cubicBezTo>
                  <a:pt x="255854" y="153632"/>
                  <a:pt x="259467" y="167236"/>
                  <a:pt x="265248" y="187188"/>
                </a:cubicBezTo>
                <a:cubicBezTo>
                  <a:pt x="263078" y="205327"/>
                  <a:pt x="267592" y="235799"/>
                  <a:pt x="278793" y="278606"/>
                </a:cubicBezTo>
                <a:cubicBezTo>
                  <a:pt x="290713" y="362043"/>
                  <a:pt x="303716" y="413374"/>
                  <a:pt x="317802" y="432601"/>
                </a:cubicBezTo>
                <a:lnTo>
                  <a:pt x="321050" y="432601"/>
                </a:lnTo>
                <a:cubicBezTo>
                  <a:pt x="346081" y="390157"/>
                  <a:pt x="372563" y="322864"/>
                  <a:pt x="400496" y="230720"/>
                </a:cubicBezTo>
                <a:cubicBezTo>
                  <a:pt x="428429" y="138577"/>
                  <a:pt x="454004" y="72191"/>
                  <a:pt x="477222" y="31560"/>
                </a:cubicBezTo>
                <a:cubicBezTo>
                  <a:pt x="483752" y="23942"/>
                  <a:pt x="490644" y="16506"/>
                  <a:pt x="497900" y="9250"/>
                </a:cubicBezTo>
                <a:cubicBezTo>
                  <a:pt x="503341" y="3083"/>
                  <a:pt x="514587" y="0"/>
                  <a:pt x="531637" y="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sp>
        <p:nvSpPr>
          <p:cNvPr id="97" name="TextBox 96">
            <a:extLst>
              <a:ext uri="{FF2B5EF4-FFF2-40B4-BE49-F238E27FC236}">
                <a16:creationId xmlns:a16="http://schemas.microsoft.com/office/drawing/2014/main" id="{E65E3B1C-0185-4765-866F-ACEC5354ACF5}"/>
              </a:ext>
            </a:extLst>
          </p:cNvPr>
          <p:cNvSpPr txBox="1"/>
          <p:nvPr/>
        </p:nvSpPr>
        <p:spPr>
          <a:xfrm>
            <a:off x="10335473" y="1103386"/>
            <a:ext cx="216029" cy="180659"/>
          </a:xfrm>
          <a:custGeom>
            <a:avLst/>
            <a:gdLst/>
            <a:ahLst/>
            <a:cxnLst/>
            <a:rect l="l" t="t" r="r" b="b"/>
            <a:pathLst>
              <a:path w="216029" h="180659">
                <a:moveTo>
                  <a:pt x="48974" y="0"/>
                </a:moveTo>
                <a:cubicBezTo>
                  <a:pt x="66750" y="0"/>
                  <a:pt x="80535" y="7800"/>
                  <a:pt x="90330" y="23399"/>
                </a:cubicBezTo>
                <a:cubicBezTo>
                  <a:pt x="100124" y="38998"/>
                  <a:pt x="114272" y="56774"/>
                  <a:pt x="132774" y="76726"/>
                </a:cubicBezTo>
                <a:cubicBezTo>
                  <a:pt x="159981" y="107199"/>
                  <a:pt x="175308" y="124339"/>
                  <a:pt x="178754" y="128148"/>
                </a:cubicBezTo>
                <a:cubicBezTo>
                  <a:pt x="182201" y="131958"/>
                  <a:pt x="188277" y="138578"/>
                  <a:pt x="196984" y="148010"/>
                </a:cubicBezTo>
                <a:cubicBezTo>
                  <a:pt x="209680" y="159256"/>
                  <a:pt x="216029" y="169051"/>
                  <a:pt x="216029" y="177394"/>
                </a:cubicBezTo>
                <a:cubicBezTo>
                  <a:pt x="216029" y="179571"/>
                  <a:pt x="215303" y="180659"/>
                  <a:pt x="213852" y="180659"/>
                </a:cubicBezTo>
                <a:cubicBezTo>
                  <a:pt x="211676" y="179208"/>
                  <a:pt x="204602" y="175762"/>
                  <a:pt x="192630" y="170320"/>
                </a:cubicBezTo>
                <a:cubicBezTo>
                  <a:pt x="189002" y="168869"/>
                  <a:pt x="185375" y="167418"/>
                  <a:pt x="181747" y="165967"/>
                </a:cubicBezTo>
                <a:cubicBezTo>
                  <a:pt x="175580" y="163065"/>
                  <a:pt x="173404" y="160526"/>
                  <a:pt x="175217" y="158349"/>
                </a:cubicBezTo>
                <a:cubicBezTo>
                  <a:pt x="156354" y="147103"/>
                  <a:pt x="126969" y="132230"/>
                  <a:pt x="87064" y="113728"/>
                </a:cubicBezTo>
                <a:cubicBezTo>
                  <a:pt x="79446" y="108287"/>
                  <a:pt x="67475" y="103027"/>
                  <a:pt x="51150" y="97948"/>
                </a:cubicBezTo>
                <a:cubicBezTo>
                  <a:pt x="36277" y="97222"/>
                  <a:pt x="24034" y="92779"/>
                  <a:pt x="14420" y="84616"/>
                </a:cubicBezTo>
                <a:cubicBezTo>
                  <a:pt x="4807" y="76454"/>
                  <a:pt x="0" y="66387"/>
                  <a:pt x="0" y="54416"/>
                </a:cubicBezTo>
                <a:lnTo>
                  <a:pt x="0" y="40268"/>
                </a:lnTo>
                <a:cubicBezTo>
                  <a:pt x="0" y="34101"/>
                  <a:pt x="4626" y="26210"/>
                  <a:pt x="13876" y="16597"/>
                </a:cubicBezTo>
                <a:cubicBezTo>
                  <a:pt x="23127" y="6984"/>
                  <a:pt x="30564" y="1814"/>
                  <a:pt x="36186" y="1089"/>
                </a:cubicBezTo>
                <a:cubicBezTo>
                  <a:pt x="41809" y="363"/>
                  <a:pt x="46072" y="0"/>
                  <a:pt x="48974" y="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sp>
        <p:nvSpPr>
          <p:cNvPr id="98" name="TextBox 97">
            <a:extLst>
              <a:ext uri="{FF2B5EF4-FFF2-40B4-BE49-F238E27FC236}">
                <a16:creationId xmlns:a16="http://schemas.microsoft.com/office/drawing/2014/main" id="{DFFE933E-2EEF-44EE-AA97-99D0630306A2}"/>
              </a:ext>
            </a:extLst>
          </p:cNvPr>
          <p:cNvSpPr txBox="1"/>
          <p:nvPr/>
        </p:nvSpPr>
        <p:spPr>
          <a:xfrm>
            <a:off x="8331660" y="1108088"/>
            <a:ext cx="208410" cy="168883"/>
          </a:xfrm>
          <a:custGeom>
            <a:avLst/>
            <a:gdLst/>
            <a:ahLst/>
            <a:cxnLst/>
            <a:rect l="l" t="t" r="r" b="b"/>
            <a:pathLst>
              <a:path w="208410" h="168883">
                <a:moveTo>
                  <a:pt x="160780" y="9"/>
                </a:moveTo>
                <a:cubicBezTo>
                  <a:pt x="169180" y="179"/>
                  <a:pt x="177530" y="3053"/>
                  <a:pt x="185828" y="8630"/>
                </a:cubicBezTo>
                <a:cubicBezTo>
                  <a:pt x="196892" y="16067"/>
                  <a:pt x="203513" y="25045"/>
                  <a:pt x="205689" y="35566"/>
                </a:cubicBezTo>
                <a:cubicBezTo>
                  <a:pt x="207503" y="37017"/>
                  <a:pt x="208410" y="40282"/>
                  <a:pt x="208410" y="45361"/>
                </a:cubicBezTo>
                <a:cubicBezTo>
                  <a:pt x="208410" y="63136"/>
                  <a:pt x="203150" y="75108"/>
                  <a:pt x="192630" y="81275"/>
                </a:cubicBezTo>
                <a:cubicBezTo>
                  <a:pt x="190453" y="84177"/>
                  <a:pt x="186281" y="87804"/>
                  <a:pt x="180114" y="92158"/>
                </a:cubicBezTo>
                <a:cubicBezTo>
                  <a:pt x="163064" y="101227"/>
                  <a:pt x="137489" y="115375"/>
                  <a:pt x="103389" y="134602"/>
                </a:cubicBezTo>
                <a:cubicBezTo>
                  <a:pt x="92868" y="141131"/>
                  <a:pt x="79809" y="146029"/>
                  <a:pt x="64210" y="149294"/>
                </a:cubicBezTo>
                <a:cubicBezTo>
                  <a:pt x="58405" y="151470"/>
                  <a:pt x="48792" y="154372"/>
                  <a:pt x="35370" y="158000"/>
                </a:cubicBezTo>
                <a:cubicBezTo>
                  <a:pt x="33919" y="158000"/>
                  <a:pt x="31742" y="159088"/>
                  <a:pt x="28840" y="161265"/>
                </a:cubicBezTo>
                <a:cubicBezTo>
                  <a:pt x="25938" y="162716"/>
                  <a:pt x="23761" y="162716"/>
                  <a:pt x="22310" y="161265"/>
                </a:cubicBezTo>
                <a:cubicBezTo>
                  <a:pt x="17594" y="164893"/>
                  <a:pt x="12334" y="167432"/>
                  <a:pt x="6530" y="168883"/>
                </a:cubicBezTo>
                <a:cubicBezTo>
                  <a:pt x="4353" y="168883"/>
                  <a:pt x="2176" y="168520"/>
                  <a:pt x="0" y="167795"/>
                </a:cubicBezTo>
                <a:cubicBezTo>
                  <a:pt x="17050" y="152196"/>
                  <a:pt x="32649" y="136960"/>
                  <a:pt x="46797" y="122086"/>
                </a:cubicBezTo>
                <a:cubicBezTo>
                  <a:pt x="80897" y="87986"/>
                  <a:pt x="103933" y="60597"/>
                  <a:pt x="115904" y="39919"/>
                </a:cubicBezTo>
                <a:cubicBezTo>
                  <a:pt x="115904" y="39193"/>
                  <a:pt x="116993" y="33933"/>
                  <a:pt x="119169" y="24139"/>
                </a:cubicBezTo>
                <a:cubicBezTo>
                  <a:pt x="119895" y="21236"/>
                  <a:pt x="124701" y="16792"/>
                  <a:pt x="133589" y="10807"/>
                </a:cubicBezTo>
                <a:cubicBezTo>
                  <a:pt x="142477" y="4821"/>
                  <a:pt x="148735" y="1466"/>
                  <a:pt x="152363" y="740"/>
                </a:cubicBezTo>
                <a:cubicBezTo>
                  <a:pt x="155174" y="196"/>
                  <a:pt x="157980" y="-48"/>
                  <a:pt x="160780" y="9"/>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sp>
        <p:nvSpPr>
          <p:cNvPr id="99" name="TextBox 98">
            <a:extLst>
              <a:ext uri="{FF2B5EF4-FFF2-40B4-BE49-F238E27FC236}">
                <a16:creationId xmlns:a16="http://schemas.microsoft.com/office/drawing/2014/main" id="{8863C107-A013-4FDC-8963-9DFD687C4259}"/>
              </a:ext>
            </a:extLst>
          </p:cNvPr>
          <p:cNvSpPr txBox="1"/>
          <p:nvPr/>
        </p:nvSpPr>
        <p:spPr>
          <a:xfrm>
            <a:off x="10359475" y="1397773"/>
            <a:ext cx="270384" cy="300399"/>
          </a:xfrm>
          <a:custGeom>
            <a:avLst/>
            <a:gdLst/>
            <a:ahLst/>
            <a:cxnLst/>
            <a:rect l="l" t="t" r="r" b="b"/>
            <a:pathLst>
              <a:path w="270384" h="300399">
                <a:moveTo>
                  <a:pt x="87549" y="0"/>
                </a:moveTo>
                <a:lnTo>
                  <a:pt x="100608" y="2177"/>
                </a:lnTo>
                <a:cubicBezTo>
                  <a:pt x="106775" y="2902"/>
                  <a:pt x="112398" y="9160"/>
                  <a:pt x="117477" y="20950"/>
                </a:cubicBezTo>
                <a:cubicBezTo>
                  <a:pt x="122556" y="32740"/>
                  <a:pt x="124369" y="42807"/>
                  <a:pt x="122919" y="51151"/>
                </a:cubicBezTo>
                <a:cubicBezTo>
                  <a:pt x="120742" y="65299"/>
                  <a:pt x="119653" y="72373"/>
                  <a:pt x="119653" y="72373"/>
                </a:cubicBezTo>
                <a:cubicBezTo>
                  <a:pt x="118928" y="87972"/>
                  <a:pt x="117840" y="100487"/>
                  <a:pt x="116389" y="109919"/>
                </a:cubicBezTo>
                <a:cubicBezTo>
                  <a:pt x="114212" y="122616"/>
                  <a:pt x="113124" y="127876"/>
                  <a:pt x="113124" y="125699"/>
                </a:cubicBezTo>
                <a:cubicBezTo>
                  <a:pt x="111673" y="142024"/>
                  <a:pt x="111310" y="158349"/>
                  <a:pt x="112035" y="174673"/>
                </a:cubicBezTo>
                <a:cubicBezTo>
                  <a:pt x="112035" y="178301"/>
                  <a:pt x="113124" y="195714"/>
                  <a:pt x="115300" y="226912"/>
                </a:cubicBezTo>
                <a:cubicBezTo>
                  <a:pt x="116026" y="233805"/>
                  <a:pt x="118565" y="244325"/>
                  <a:pt x="122919" y="258473"/>
                </a:cubicBezTo>
                <a:cubicBezTo>
                  <a:pt x="124369" y="259198"/>
                  <a:pt x="126727" y="259561"/>
                  <a:pt x="129993" y="259561"/>
                </a:cubicBezTo>
                <a:cubicBezTo>
                  <a:pt x="137248" y="259561"/>
                  <a:pt x="150489" y="251762"/>
                  <a:pt x="169715" y="236163"/>
                </a:cubicBezTo>
                <a:cubicBezTo>
                  <a:pt x="183863" y="224191"/>
                  <a:pt x="193658" y="215303"/>
                  <a:pt x="199100" y="209499"/>
                </a:cubicBezTo>
                <a:cubicBezTo>
                  <a:pt x="218327" y="187007"/>
                  <a:pt x="235377" y="164334"/>
                  <a:pt x="250250" y="141480"/>
                </a:cubicBezTo>
                <a:cubicBezTo>
                  <a:pt x="256780" y="130960"/>
                  <a:pt x="261859" y="125699"/>
                  <a:pt x="265487" y="125699"/>
                </a:cubicBezTo>
                <a:cubicBezTo>
                  <a:pt x="266575" y="125699"/>
                  <a:pt x="267482" y="125881"/>
                  <a:pt x="268207" y="126244"/>
                </a:cubicBezTo>
                <a:cubicBezTo>
                  <a:pt x="268933" y="126606"/>
                  <a:pt x="269658" y="127876"/>
                  <a:pt x="270384" y="130053"/>
                </a:cubicBezTo>
                <a:cubicBezTo>
                  <a:pt x="270384" y="130778"/>
                  <a:pt x="269840" y="131504"/>
                  <a:pt x="268751" y="132229"/>
                </a:cubicBezTo>
                <a:cubicBezTo>
                  <a:pt x="267663" y="132955"/>
                  <a:pt x="267119" y="136401"/>
                  <a:pt x="267119" y="142568"/>
                </a:cubicBezTo>
                <a:cubicBezTo>
                  <a:pt x="267119" y="144745"/>
                  <a:pt x="265487" y="146921"/>
                  <a:pt x="262221" y="149098"/>
                </a:cubicBezTo>
                <a:cubicBezTo>
                  <a:pt x="260045" y="150549"/>
                  <a:pt x="260045" y="152726"/>
                  <a:pt x="262221" y="155628"/>
                </a:cubicBezTo>
                <a:cubicBezTo>
                  <a:pt x="252789" y="173404"/>
                  <a:pt x="239911" y="192812"/>
                  <a:pt x="223587" y="213852"/>
                </a:cubicBezTo>
                <a:cubicBezTo>
                  <a:pt x="217419" y="219657"/>
                  <a:pt x="207988" y="228907"/>
                  <a:pt x="195291" y="241604"/>
                </a:cubicBezTo>
                <a:cubicBezTo>
                  <a:pt x="186584" y="250673"/>
                  <a:pt x="169897" y="263370"/>
                  <a:pt x="145229" y="279695"/>
                </a:cubicBezTo>
                <a:cubicBezTo>
                  <a:pt x="131081" y="290578"/>
                  <a:pt x="119653" y="296382"/>
                  <a:pt x="110947" y="297108"/>
                </a:cubicBezTo>
                <a:cubicBezTo>
                  <a:pt x="105505" y="301098"/>
                  <a:pt x="101334" y="301461"/>
                  <a:pt x="98431" y="298196"/>
                </a:cubicBezTo>
                <a:cubicBezTo>
                  <a:pt x="89725" y="297470"/>
                  <a:pt x="84646" y="297108"/>
                  <a:pt x="83195" y="297108"/>
                </a:cubicBezTo>
                <a:cubicBezTo>
                  <a:pt x="74851" y="296382"/>
                  <a:pt x="65057" y="290578"/>
                  <a:pt x="53811" y="279695"/>
                </a:cubicBezTo>
                <a:cubicBezTo>
                  <a:pt x="38212" y="264821"/>
                  <a:pt x="30050" y="257384"/>
                  <a:pt x="29324" y="257384"/>
                </a:cubicBezTo>
                <a:cubicBezTo>
                  <a:pt x="23520" y="252668"/>
                  <a:pt x="17171" y="244143"/>
                  <a:pt x="10279" y="231809"/>
                </a:cubicBezTo>
                <a:cubicBezTo>
                  <a:pt x="7377" y="215122"/>
                  <a:pt x="5925" y="201337"/>
                  <a:pt x="5925" y="190454"/>
                </a:cubicBezTo>
                <a:cubicBezTo>
                  <a:pt x="847" y="185012"/>
                  <a:pt x="-967" y="177575"/>
                  <a:pt x="484" y="168143"/>
                </a:cubicBezTo>
                <a:cubicBezTo>
                  <a:pt x="484" y="149642"/>
                  <a:pt x="1209" y="138759"/>
                  <a:pt x="2661" y="135494"/>
                </a:cubicBezTo>
                <a:cubicBezTo>
                  <a:pt x="2661" y="126788"/>
                  <a:pt x="3386" y="113547"/>
                  <a:pt x="4837" y="95771"/>
                </a:cubicBezTo>
                <a:cubicBezTo>
                  <a:pt x="8465" y="62396"/>
                  <a:pt x="16627" y="40812"/>
                  <a:pt x="29324" y="31017"/>
                </a:cubicBezTo>
                <a:cubicBezTo>
                  <a:pt x="34766" y="24124"/>
                  <a:pt x="44923" y="15236"/>
                  <a:pt x="59797" y="4353"/>
                </a:cubicBezTo>
                <a:cubicBezTo>
                  <a:pt x="67052" y="3628"/>
                  <a:pt x="76303" y="2177"/>
                  <a:pt x="87549" y="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dirty="0">
              <a:latin typeface="#9Slide06 Ong Do Gia" panose="02040603050506020204" pitchFamily="18" charset="0"/>
            </a:endParaRPr>
          </a:p>
        </p:txBody>
      </p:sp>
      <p:grpSp>
        <p:nvGrpSpPr>
          <p:cNvPr id="100" name="!!128">
            <a:extLst>
              <a:ext uri="{FF2B5EF4-FFF2-40B4-BE49-F238E27FC236}">
                <a16:creationId xmlns:a16="http://schemas.microsoft.com/office/drawing/2014/main" id="{4D6917AE-0403-46C2-A843-6583E0D59337}"/>
              </a:ext>
            </a:extLst>
          </p:cNvPr>
          <p:cNvGrpSpPr/>
          <p:nvPr/>
        </p:nvGrpSpPr>
        <p:grpSpPr>
          <a:xfrm>
            <a:off x="5728906" y="439748"/>
            <a:ext cx="1271622" cy="616545"/>
            <a:chOff x="2700337" y="1743074"/>
            <a:chExt cx="1414463" cy="685801"/>
          </a:xfrm>
        </p:grpSpPr>
        <p:sp>
          <p:nvSpPr>
            <p:cNvPr id="101" name="Freeform: Shape 100">
              <a:extLst>
                <a:ext uri="{FF2B5EF4-FFF2-40B4-BE49-F238E27FC236}">
                  <a16:creationId xmlns:a16="http://schemas.microsoft.com/office/drawing/2014/main" id="{89FA80B5-D262-4298-8DD8-007C07D47960}"/>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2" name="Straight Connector 101">
              <a:extLst>
                <a:ext uri="{FF2B5EF4-FFF2-40B4-BE49-F238E27FC236}">
                  <a16:creationId xmlns:a16="http://schemas.microsoft.com/office/drawing/2014/main" id="{ED9F474A-3337-4AF5-B08C-57E7FE992AF6}"/>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B366E58-23E5-418A-8F46-94D3B5D65E18}"/>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B4C7FEB-1815-4C03-A4E4-4687C3ACBD88}"/>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128">
            <a:extLst>
              <a:ext uri="{FF2B5EF4-FFF2-40B4-BE49-F238E27FC236}">
                <a16:creationId xmlns:a16="http://schemas.microsoft.com/office/drawing/2014/main" id="{509BA57B-62A7-4848-901F-A2DAD818CCC6}"/>
              </a:ext>
            </a:extLst>
          </p:cNvPr>
          <p:cNvGrpSpPr/>
          <p:nvPr/>
        </p:nvGrpSpPr>
        <p:grpSpPr>
          <a:xfrm>
            <a:off x="1004687" y="1284045"/>
            <a:ext cx="1088602" cy="662815"/>
            <a:chOff x="2700337" y="1743074"/>
            <a:chExt cx="1414463" cy="890568"/>
          </a:xfrm>
        </p:grpSpPr>
        <p:sp>
          <p:nvSpPr>
            <p:cNvPr id="106" name="Freeform: Shape 105">
              <a:extLst>
                <a:ext uri="{FF2B5EF4-FFF2-40B4-BE49-F238E27FC236}">
                  <a16:creationId xmlns:a16="http://schemas.microsoft.com/office/drawing/2014/main" id="{1B386D3B-3EED-4629-B5BF-C6B9E4CA6973}"/>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7" name="Straight Connector 106">
              <a:extLst>
                <a:ext uri="{FF2B5EF4-FFF2-40B4-BE49-F238E27FC236}">
                  <a16:creationId xmlns:a16="http://schemas.microsoft.com/office/drawing/2014/main" id="{36F7D46F-6A3D-4C4F-BF62-F26C5D31128C}"/>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7BE592A-5004-4476-9C2F-B5A25407F3AD}"/>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7B7AF08-F350-4927-903F-A061D9B4E31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6EA101A-F078-4C05-BD0D-42956C27B8EB}"/>
                </a:ext>
              </a:extLst>
            </p:cNvPr>
            <p:cNvCxnSpPr>
              <a:cxnSpLocks/>
            </p:cNvCxnSpPr>
            <p:nvPr/>
          </p:nvCxnSpPr>
          <p:spPr>
            <a:xfrm>
              <a:off x="3203156" y="2633642"/>
              <a:ext cx="7191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1" name="!!128">
            <a:extLst>
              <a:ext uri="{FF2B5EF4-FFF2-40B4-BE49-F238E27FC236}">
                <a16:creationId xmlns:a16="http://schemas.microsoft.com/office/drawing/2014/main" id="{BDA37417-1601-4560-8469-ACA61271195C}"/>
              </a:ext>
            </a:extLst>
          </p:cNvPr>
          <p:cNvGrpSpPr/>
          <p:nvPr/>
        </p:nvGrpSpPr>
        <p:grpSpPr>
          <a:xfrm>
            <a:off x="685157" y="5245992"/>
            <a:ext cx="1408132" cy="807188"/>
            <a:chOff x="2700337" y="1743074"/>
            <a:chExt cx="1414463" cy="890568"/>
          </a:xfrm>
        </p:grpSpPr>
        <p:sp>
          <p:nvSpPr>
            <p:cNvPr id="112" name="Freeform: Shape 111">
              <a:extLst>
                <a:ext uri="{FF2B5EF4-FFF2-40B4-BE49-F238E27FC236}">
                  <a16:creationId xmlns:a16="http://schemas.microsoft.com/office/drawing/2014/main" id="{50F4B932-4116-4E36-A7B7-BBE10764DB0C}"/>
                </a:ext>
              </a:extLst>
            </p:cNvPr>
            <p:cNvSpPr/>
            <p:nvPr/>
          </p:nvSpPr>
          <p:spPr>
            <a:xfrm>
              <a:off x="2700337" y="1743074"/>
              <a:ext cx="1114426" cy="533400"/>
            </a:xfrm>
            <a:custGeom>
              <a:avLst/>
              <a:gdLst>
                <a:gd name="connsiteX0" fmla="*/ 600074 w 1114426"/>
                <a:gd name="connsiteY0" fmla="*/ 0 h 533400"/>
                <a:gd name="connsiteX1" fmla="*/ 779992 w 1114426"/>
                <a:gd name="connsiteY1" fmla="*/ 110531 h 533400"/>
                <a:gd name="connsiteX2" fmla="*/ 782235 w 1114426"/>
                <a:gd name="connsiteY2" fmla="*/ 120827 h 533400"/>
                <a:gd name="connsiteX3" fmla="*/ 791545 w 1114426"/>
                <a:gd name="connsiteY3" fmla="*/ 114880 h 533400"/>
                <a:gd name="connsiteX4" fmla="*/ 844378 w 1114426"/>
                <a:gd name="connsiteY4" fmla="*/ 104775 h 533400"/>
                <a:gd name="connsiteX5" fmla="*/ 980110 w 1114426"/>
                <a:gd name="connsiteY5" fmla="*/ 233363 h 533400"/>
                <a:gd name="connsiteX6" fmla="*/ 970976 w 1114426"/>
                <a:gd name="connsiteY6" fmla="*/ 276224 h 533400"/>
                <a:gd name="connsiteX7" fmla="*/ 985838 w 1114426"/>
                <a:gd name="connsiteY7" fmla="*/ 276224 h 533400"/>
                <a:gd name="connsiteX8" fmla="*/ 1114426 w 1114426"/>
                <a:gd name="connsiteY8" fmla="*/ 404812 h 533400"/>
                <a:gd name="connsiteX9" fmla="*/ 1114425 w 1114426"/>
                <a:gd name="connsiteY9" fmla="*/ 404812 h 533400"/>
                <a:gd name="connsiteX10" fmla="*/ 985837 w 1114426"/>
                <a:gd name="connsiteY10" fmla="*/ 533400 h 533400"/>
                <a:gd name="connsiteX11" fmla="*/ 128588 w 1114426"/>
                <a:gd name="connsiteY11" fmla="*/ 533399 h 533400"/>
                <a:gd name="connsiteX12" fmla="*/ 10105 w 1114426"/>
                <a:gd name="connsiteY12" fmla="*/ 454863 h 533400"/>
                <a:gd name="connsiteX13" fmla="*/ 0 w 1114426"/>
                <a:gd name="connsiteY13" fmla="*/ 404812 h 533400"/>
                <a:gd name="connsiteX14" fmla="*/ 10105 w 1114426"/>
                <a:gd name="connsiteY14" fmla="*/ 354760 h 533400"/>
                <a:gd name="connsiteX15" fmla="*/ 128588 w 1114426"/>
                <a:gd name="connsiteY15" fmla="*/ 276224 h 533400"/>
                <a:gd name="connsiteX16" fmla="*/ 218684 w 1114426"/>
                <a:gd name="connsiteY16" fmla="*/ 276224 h 533400"/>
                <a:gd name="connsiteX17" fmla="*/ 220216 w 1114426"/>
                <a:gd name="connsiteY17" fmla="*/ 269036 h 533400"/>
                <a:gd name="connsiteX18" fmla="*/ 345281 w 1114426"/>
                <a:gd name="connsiteY18" fmla="*/ 190500 h 533400"/>
                <a:gd name="connsiteX19" fmla="*/ 385644 w 1114426"/>
                <a:gd name="connsiteY19" fmla="*/ 196281 h 533400"/>
                <a:gd name="connsiteX20" fmla="*/ 410623 w 1114426"/>
                <a:gd name="connsiteY20" fmla="*/ 207657 h 533400"/>
                <a:gd name="connsiteX21" fmla="*/ 404811 w 1114426"/>
                <a:gd name="connsiteY21" fmla="*/ 180975 h 533400"/>
                <a:gd name="connsiteX22" fmla="*/ 600074 w 1114426"/>
                <a:gd name="connsiteY22"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4426" h="533400">
                  <a:moveTo>
                    <a:pt x="600074" y="0"/>
                  </a:moveTo>
                  <a:cubicBezTo>
                    <a:pt x="680955" y="0"/>
                    <a:pt x="750350" y="45577"/>
                    <a:pt x="779992" y="110531"/>
                  </a:cubicBezTo>
                  <a:lnTo>
                    <a:pt x="782235" y="120827"/>
                  </a:lnTo>
                  <a:lnTo>
                    <a:pt x="791545" y="114880"/>
                  </a:lnTo>
                  <a:cubicBezTo>
                    <a:pt x="807784" y="108373"/>
                    <a:pt x="825637" y="104775"/>
                    <a:pt x="844378" y="104775"/>
                  </a:cubicBezTo>
                  <a:cubicBezTo>
                    <a:pt x="919341" y="104775"/>
                    <a:pt x="980110" y="162346"/>
                    <a:pt x="980110" y="233363"/>
                  </a:cubicBezTo>
                  <a:lnTo>
                    <a:pt x="970976" y="276224"/>
                  </a:lnTo>
                  <a:lnTo>
                    <a:pt x="985838" y="276224"/>
                  </a:lnTo>
                  <a:cubicBezTo>
                    <a:pt x="1056855" y="276224"/>
                    <a:pt x="1114426" y="333795"/>
                    <a:pt x="1114426" y="404812"/>
                  </a:cubicBezTo>
                  <a:lnTo>
                    <a:pt x="1114425" y="404812"/>
                  </a:lnTo>
                  <a:cubicBezTo>
                    <a:pt x="1114425" y="475829"/>
                    <a:pt x="1056854" y="533400"/>
                    <a:pt x="985837" y="533400"/>
                  </a:cubicBezTo>
                  <a:lnTo>
                    <a:pt x="128588" y="533399"/>
                  </a:lnTo>
                  <a:cubicBezTo>
                    <a:pt x="75325" y="533399"/>
                    <a:pt x="29626" y="501015"/>
                    <a:pt x="10105" y="454863"/>
                  </a:cubicBezTo>
                  <a:lnTo>
                    <a:pt x="0" y="404812"/>
                  </a:lnTo>
                  <a:lnTo>
                    <a:pt x="10105" y="354760"/>
                  </a:lnTo>
                  <a:cubicBezTo>
                    <a:pt x="29626" y="308608"/>
                    <a:pt x="75325" y="276224"/>
                    <a:pt x="128588" y="276224"/>
                  </a:cubicBezTo>
                  <a:lnTo>
                    <a:pt x="218684" y="276224"/>
                  </a:lnTo>
                  <a:lnTo>
                    <a:pt x="220216" y="269036"/>
                  </a:lnTo>
                  <a:cubicBezTo>
                    <a:pt x="240821" y="222884"/>
                    <a:pt x="289059" y="190500"/>
                    <a:pt x="345281" y="190500"/>
                  </a:cubicBezTo>
                  <a:cubicBezTo>
                    <a:pt x="359337" y="190500"/>
                    <a:pt x="372893" y="192524"/>
                    <a:pt x="385644" y="196281"/>
                  </a:cubicBezTo>
                  <a:lnTo>
                    <a:pt x="410623" y="207657"/>
                  </a:lnTo>
                  <a:lnTo>
                    <a:pt x="404811" y="180975"/>
                  </a:lnTo>
                  <a:cubicBezTo>
                    <a:pt x="404811" y="81025"/>
                    <a:pt x="492233" y="0"/>
                    <a:pt x="600074"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3" name="Straight Connector 112">
              <a:extLst>
                <a:ext uri="{FF2B5EF4-FFF2-40B4-BE49-F238E27FC236}">
                  <a16:creationId xmlns:a16="http://schemas.microsoft.com/office/drawing/2014/main" id="{2861B6EC-56C1-474C-B0E4-D876CCEE06E1}"/>
                </a:ext>
              </a:extLst>
            </p:cNvPr>
            <p:cNvCxnSpPr/>
            <p:nvPr/>
          </p:nvCxnSpPr>
          <p:spPr>
            <a:xfrm>
              <a:off x="2700337" y="2352675"/>
              <a:ext cx="433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B2EF5C9-D472-4950-9C7C-BBED94012D01}"/>
                </a:ext>
              </a:extLst>
            </p:cNvPr>
            <p:cNvCxnSpPr>
              <a:cxnSpLocks/>
            </p:cNvCxnSpPr>
            <p:nvPr/>
          </p:nvCxnSpPr>
          <p:spPr>
            <a:xfrm>
              <a:off x="3005137" y="2428875"/>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216F75D-87A2-4C74-A71E-869D315CB873}"/>
                </a:ext>
              </a:extLst>
            </p:cNvPr>
            <p:cNvCxnSpPr>
              <a:cxnSpLocks/>
            </p:cNvCxnSpPr>
            <p:nvPr/>
          </p:nvCxnSpPr>
          <p:spPr>
            <a:xfrm>
              <a:off x="3557587" y="2352675"/>
              <a:ext cx="5572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189F90-E1E0-408B-8702-2EF4574635B0}"/>
                </a:ext>
              </a:extLst>
            </p:cNvPr>
            <p:cNvCxnSpPr>
              <a:cxnSpLocks/>
            </p:cNvCxnSpPr>
            <p:nvPr/>
          </p:nvCxnSpPr>
          <p:spPr>
            <a:xfrm>
              <a:off x="3203156" y="2633642"/>
              <a:ext cx="7191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9" name="Picture 118">
            <a:extLst>
              <a:ext uri="{FF2B5EF4-FFF2-40B4-BE49-F238E27FC236}">
                <a16:creationId xmlns:a16="http://schemas.microsoft.com/office/drawing/2014/main" id="{4301A26A-8125-4A21-9711-882EDC2FB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022936" y="-2370101"/>
            <a:ext cx="4528375" cy="4528377"/>
          </a:xfrm>
          <a:prstGeom prst="rect">
            <a:avLst/>
          </a:prstGeom>
        </p:spPr>
      </p:pic>
      <p:sp>
        <p:nvSpPr>
          <p:cNvPr id="121" name="TextBox 120">
            <a:extLst>
              <a:ext uri="{FF2B5EF4-FFF2-40B4-BE49-F238E27FC236}">
                <a16:creationId xmlns:a16="http://schemas.microsoft.com/office/drawing/2014/main" id="{A9444E12-5F88-4E44-A18F-E6EC4AEFA88D}"/>
              </a:ext>
            </a:extLst>
          </p:cNvPr>
          <p:cNvSpPr txBox="1"/>
          <p:nvPr/>
        </p:nvSpPr>
        <p:spPr>
          <a:xfrm>
            <a:off x="11689023" y="3358851"/>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pic>
        <p:nvPicPr>
          <p:cNvPr id="122"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F450191E-04F1-4030-8F4C-57D65A100AC9}"/>
              </a:ext>
            </a:extLst>
          </p:cNvPr>
          <p:cNvPicPr>
            <a:picLocks noChangeAspect="1" noChangeArrowheads="1"/>
          </p:cNvPicPr>
          <p:nvPr/>
        </p:nvPicPr>
        <p:blipFill rotWithShape="1">
          <a:blip r:embed="rId17">
            <a:duotone>
              <a:schemeClr val="accent4">
                <a:shade val="45000"/>
                <a:satMod val="135000"/>
              </a:schemeClr>
              <a:prstClr val="white"/>
            </a:duotone>
            <a:extLst>
              <a:ext uri="{BEBA8EAE-BF5A-486C-A8C5-ECC9F3942E4B}">
                <a14:imgProps xmlns:a14="http://schemas.microsoft.com/office/drawing/2010/main">
                  <a14:imgLayer r:embed="rId18">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a:off x="10488780" y="5339130"/>
            <a:ext cx="1700421" cy="1612168"/>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F9E83CEF-CE39-4962-ABC1-7FD8FD3466A0}"/>
              </a:ext>
            </a:extLst>
          </p:cNvPr>
          <p:cNvSpPr txBox="1"/>
          <p:nvPr/>
        </p:nvSpPr>
        <p:spPr>
          <a:xfrm>
            <a:off x="173286" y="1351757"/>
            <a:ext cx="314556" cy="2246769"/>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vietnam</a:t>
            </a:r>
            <a:endParaRPr lang="en-US" sz="2000" dirty="0">
              <a:solidFill>
                <a:srgbClr val="FFC000"/>
              </a:solidFill>
              <a:latin typeface="HL Vungchac" panose="00000400000000000000" pitchFamily="2" charset="0"/>
            </a:endParaRPr>
          </a:p>
        </p:txBody>
      </p:sp>
      <p:sp>
        <p:nvSpPr>
          <p:cNvPr id="124" name="TextBox 123">
            <a:extLst>
              <a:ext uri="{FF2B5EF4-FFF2-40B4-BE49-F238E27FC236}">
                <a16:creationId xmlns:a16="http://schemas.microsoft.com/office/drawing/2014/main" id="{E7CB2B23-BD18-4D23-B1E4-31E0BA857AB2}"/>
              </a:ext>
            </a:extLst>
          </p:cNvPr>
          <p:cNvSpPr txBox="1"/>
          <p:nvPr/>
        </p:nvSpPr>
        <p:spPr>
          <a:xfrm>
            <a:off x="1387844" y="56479"/>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sp>
        <p:nvSpPr>
          <p:cNvPr id="125" name="TextBox 124">
            <a:extLst>
              <a:ext uri="{FF2B5EF4-FFF2-40B4-BE49-F238E27FC236}">
                <a16:creationId xmlns:a16="http://schemas.microsoft.com/office/drawing/2014/main" id="{827293D2-5643-40D1-877D-79622AD76A26}"/>
              </a:ext>
            </a:extLst>
          </p:cNvPr>
          <p:cNvSpPr txBox="1"/>
          <p:nvPr/>
        </p:nvSpPr>
        <p:spPr>
          <a:xfrm>
            <a:off x="9213608" y="6292756"/>
            <a:ext cx="2557844" cy="400110"/>
          </a:xfrm>
          <a:prstGeom prst="rect">
            <a:avLst/>
          </a:prstGeom>
          <a:noFill/>
        </p:spPr>
        <p:txBody>
          <a:bodyPr wrap="square" rtlCol="0">
            <a:spAutoFit/>
          </a:bodyPr>
          <a:lstStyle/>
          <a:p>
            <a:r>
              <a:rPr lang="vi-VN" sz="2000" dirty="0">
                <a:solidFill>
                  <a:srgbClr val="FFC000"/>
                </a:solidFill>
                <a:latin typeface="HL Vungchac" panose="00000400000000000000" pitchFamily="2" charset="0"/>
              </a:rPr>
              <a:t>Viet nam</a:t>
            </a:r>
            <a:endParaRPr lang="en-US" sz="2000" dirty="0">
              <a:solidFill>
                <a:srgbClr val="FFC000"/>
              </a:solidFill>
              <a:latin typeface="HL Vungchac" panose="00000400000000000000" pitchFamily="2" charset="0"/>
            </a:endParaRPr>
          </a:p>
        </p:txBody>
      </p:sp>
      <p:pic>
        <p:nvPicPr>
          <p:cNvPr id="126" name="Picture 6" descr="Hình ảnh Trung Quốc Mô Hình Gió , Hoạ Tiết, Trung Quốc Phong, Cổ điển  Vector và PNG với nền trong suốt để tải xuống miễn phí">
            <a:extLst>
              <a:ext uri="{FF2B5EF4-FFF2-40B4-BE49-F238E27FC236}">
                <a16:creationId xmlns:a16="http://schemas.microsoft.com/office/drawing/2014/main" id="{E2538BC8-8212-498E-BC30-2B092F88B41D}"/>
              </a:ext>
            </a:extLst>
          </p:cNvPr>
          <p:cNvPicPr>
            <a:picLocks noChangeAspect="1" noChangeArrowheads="1"/>
          </p:cNvPicPr>
          <p:nvPr/>
        </p:nvPicPr>
        <p:blipFill rotWithShape="1">
          <a:blip r:embed="rId17">
            <a:duotone>
              <a:schemeClr val="accent4">
                <a:shade val="45000"/>
                <a:satMod val="135000"/>
              </a:schemeClr>
              <a:prstClr val="white"/>
            </a:duotone>
            <a:extLst>
              <a:ext uri="{BEBA8EAE-BF5A-486C-A8C5-ECC9F3942E4B}">
                <a14:imgProps xmlns:a14="http://schemas.microsoft.com/office/drawing/2010/main">
                  <a14:imgLayer r:embed="rId18">
                    <a14:imgEffect>
                      <a14:backgroundRemoval t="50796" b="72550" l="55709" r="78654"/>
                    </a14:imgEffect>
                  </a14:imgLayer>
                </a14:imgProps>
              </a:ext>
              <a:ext uri="{28A0092B-C50C-407E-A947-70E740481C1C}">
                <a14:useLocalDpi xmlns:a14="http://schemas.microsoft.com/office/drawing/2010/main" val="0"/>
              </a:ext>
            </a:extLst>
          </a:blip>
          <a:srcRect l="52841" t="48077" r="18478" b="24731"/>
          <a:stretch/>
        </p:blipFill>
        <p:spPr bwMode="auto">
          <a:xfrm rot="10800000">
            <a:off x="0" y="-105416"/>
            <a:ext cx="1700421" cy="161216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Cloud PNG Transparent Image - PngPix">
            <a:extLst>
              <a:ext uri="{FF2B5EF4-FFF2-40B4-BE49-F238E27FC236}">
                <a16:creationId xmlns:a16="http://schemas.microsoft.com/office/drawing/2014/main" id="{BA2141EA-7AFD-4E6D-9438-84496FBC35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60496" y="1923201"/>
            <a:ext cx="4202023" cy="226953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Cloud PNG Transparent Image - PngPix">
            <a:extLst>
              <a:ext uri="{FF2B5EF4-FFF2-40B4-BE49-F238E27FC236}">
                <a16:creationId xmlns:a16="http://schemas.microsoft.com/office/drawing/2014/main" id="{4E706826-5BF0-4277-A49B-982D542D87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1401746">
            <a:off x="789935" y="2892354"/>
            <a:ext cx="4202023" cy="226953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Cloud PNG Transparent Image - PngPix">
            <a:extLst>
              <a:ext uri="{FF2B5EF4-FFF2-40B4-BE49-F238E27FC236}">
                <a16:creationId xmlns:a16="http://schemas.microsoft.com/office/drawing/2014/main" id="{8B563B4B-1366-4D21-A56E-57DCD338BE1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6234" y="617624"/>
            <a:ext cx="4202023" cy="2269530"/>
          </a:xfrm>
          <a:prstGeom prst="rect">
            <a:avLst/>
          </a:prstGeom>
          <a:noFill/>
          <a:extLst>
            <a:ext uri="{909E8E84-426E-40DD-AFC4-6F175D3DCCD1}">
              <a14:hiddenFill xmlns:a14="http://schemas.microsoft.com/office/drawing/2010/main">
                <a:solidFill>
                  <a:srgbClr val="FFFFFF"/>
                </a:solidFill>
              </a14:hiddenFill>
            </a:ext>
          </a:extLst>
        </p:spPr>
      </p:pic>
      <p:sp>
        <p:nvSpPr>
          <p:cNvPr id="58" name="Oval 57">
            <a:extLst>
              <a:ext uri="{FF2B5EF4-FFF2-40B4-BE49-F238E27FC236}">
                <a16:creationId xmlns:a16="http://schemas.microsoft.com/office/drawing/2014/main" id="{C6219A24-EDC6-48C8-951F-E9C46C8FAD78}"/>
              </a:ext>
            </a:extLst>
          </p:cNvPr>
          <p:cNvSpPr/>
          <p:nvPr/>
        </p:nvSpPr>
        <p:spPr>
          <a:xfrm>
            <a:off x="-2415195" y="5515415"/>
            <a:ext cx="364232" cy="364232"/>
          </a:xfrm>
          <a:prstGeom prst="ellipse">
            <a:avLst/>
          </a:prstGeom>
          <a:solidFill>
            <a:srgbClr val="E3332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0FFBD4C-B352-44FA-897D-4B2F4C602241}"/>
              </a:ext>
            </a:extLst>
          </p:cNvPr>
          <p:cNvSpPr/>
          <p:nvPr/>
        </p:nvSpPr>
        <p:spPr>
          <a:xfrm>
            <a:off x="-2050963" y="3054803"/>
            <a:ext cx="672193" cy="672193"/>
          </a:xfrm>
          <a:prstGeom prst="ellipse">
            <a:avLst/>
          </a:prstGeom>
          <a:solidFill>
            <a:srgbClr val="E3332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31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2000" fill="hold"/>
                                        <p:tgtEl>
                                          <p:spTgt spid="120"/>
                                        </p:tgtEl>
                                        <p:attrNameLst>
                                          <p:attrName>ppt_x</p:attrName>
                                        </p:attrNameLst>
                                      </p:cBhvr>
                                      <p:tavLst>
                                        <p:tav tm="0">
                                          <p:val>
                                            <p:strVal val="0-#ppt_w/2"/>
                                          </p:val>
                                        </p:tav>
                                        <p:tav tm="100000">
                                          <p:val>
                                            <p:strVal val="#ppt_x"/>
                                          </p:val>
                                        </p:tav>
                                      </p:tavLst>
                                    </p:anim>
                                    <p:anim calcmode="lin" valueType="num">
                                      <p:cBhvr additive="base">
                                        <p:cTn id="8" dur="2000" fill="hold"/>
                                        <p:tgtEl>
                                          <p:spTgt spid="120"/>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2000" fill="hold"/>
                                        <p:tgtEl>
                                          <p:spTgt spid="119"/>
                                        </p:tgtEl>
                                        <p:attrNameLst>
                                          <p:attrName>ppt_x</p:attrName>
                                        </p:attrNameLst>
                                      </p:cBhvr>
                                      <p:tavLst>
                                        <p:tav tm="0">
                                          <p:val>
                                            <p:strVal val="1+#ppt_w/2"/>
                                          </p:val>
                                        </p:tav>
                                        <p:tav tm="100000">
                                          <p:val>
                                            <p:strVal val="#ppt_x"/>
                                          </p:val>
                                        </p:tav>
                                      </p:tavLst>
                                    </p:anim>
                                    <p:anim calcmode="lin" valueType="num">
                                      <p:cBhvr additive="base">
                                        <p:cTn id="12" dur="2000" fill="hold"/>
                                        <p:tgtEl>
                                          <p:spTgt spid="119"/>
                                        </p:tgtEl>
                                        <p:attrNameLst>
                                          <p:attrName>ppt_y</p:attrName>
                                        </p:attrNameLst>
                                      </p:cBhvr>
                                      <p:tavLst>
                                        <p:tav tm="0">
                                          <p:val>
                                            <p:strVal val="0-#ppt_h/2"/>
                                          </p:val>
                                        </p:tav>
                                        <p:tav tm="100000">
                                          <p:val>
                                            <p:strVal val="#ppt_y"/>
                                          </p:val>
                                        </p:tav>
                                      </p:tavLst>
                                    </p:anim>
                                  </p:childTnLst>
                                </p:cTn>
                              </p:par>
                              <p:par>
                                <p:cTn id="13" presetID="6" presetClass="entr" presetSubtype="32" fill="hold" nodeType="withEffect">
                                  <p:stCondLst>
                                    <p:cond delay="800"/>
                                  </p:stCondLst>
                                  <p:childTnLst>
                                    <p:set>
                                      <p:cBhvr>
                                        <p:cTn id="14" dur="1" fill="hold">
                                          <p:stCondLst>
                                            <p:cond delay="0"/>
                                          </p:stCondLst>
                                        </p:cTn>
                                        <p:tgtEl>
                                          <p:spTgt spid="75"/>
                                        </p:tgtEl>
                                        <p:attrNameLst>
                                          <p:attrName>style.visibility</p:attrName>
                                        </p:attrNameLst>
                                      </p:cBhvr>
                                      <p:to>
                                        <p:strVal val="visible"/>
                                      </p:to>
                                    </p:set>
                                    <p:animEffect transition="in" filter="circle(out)">
                                      <p:cBhvr>
                                        <p:cTn id="15" dur="2000"/>
                                        <p:tgtEl>
                                          <p:spTgt spid="75"/>
                                        </p:tgtEl>
                                      </p:cBhvr>
                                    </p:animEffect>
                                  </p:childTnLst>
                                </p:cTn>
                              </p:par>
                              <p:par>
                                <p:cTn id="16" presetID="50" presetClass="entr" presetSubtype="0" decel="100000" fill="hold" nodeType="withEffect">
                                  <p:stCondLst>
                                    <p:cond delay="800"/>
                                  </p:stCondLst>
                                  <p:childTnLst>
                                    <p:set>
                                      <p:cBhvr>
                                        <p:cTn id="17" dur="1" fill="hold">
                                          <p:stCondLst>
                                            <p:cond delay="0"/>
                                          </p:stCondLst>
                                        </p:cTn>
                                        <p:tgtEl>
                                          <p:spTgt spid="75"/>
                                        </p:tgtEl>
                                        <p:attrNameLst>
                                          <p:attrName>style.visibility</p:attrName>
                                        </p:attrNameLst>
                                      </p:cBhvr>
                                      <p:to>
                                        <p:strVal val="visible"/>
                                      </p:to>
                                    </p:set>
                                    <p:anim calcmode="lin" valueType="num">
                                      <p:cBhvr>
                                        <p:cTn id="18" dur="2000" fill="hold"/>
                                        <p:tgtEl>
                                          <p:spTgt spid="75"/>
                                        </p:tgtEl>
                                        <p:attrNameLst>
                                          <p:attrName>ppt_w</p:attrName>
                                        </p:attrNameLst>
                                      </p:cBhvr>
                                      <p:tavLst>
                                        <p:tav tm="0">
                                          <p:val>
                                            <p:strVal val="#ppt_w+.3"/>
                                          </p:val>
                                        </p:tav>
                                        <p:tav tm="100000">
                                          <p:val>
                                            <p:strVal val="#ppt_w"/>
                                          </p:val>
                                        </p:tav>
                                      </p:tavLst>
                                    </p:anim>
                                    <p:anim calcmode="lin" valueType="num">
                                      <p:cBhvr>
                                        <p:cTn id="19" dur="2000" fill="hold"/>
                                        <p:tgtEl>
                                          <p:spTgt spid="75"/>
                                        </p:tgtEl>
                                        <p:attrNameLst>
                                          <p:attrName>ppt_h</p:attrName>
                                        </p:attrNameLst>
                                      </p:cBhvr>
                                      <p:tavLst>
                                        <p:tav tm="0">
                                          <p:val>
                                            <p:strVal val="#ppt_h"/>
                                          </p:val>
                                        </p:tav>
                                        <p:tav tm="100000">
                                          <p:val>
                                            <p:strVal val="#ppt_h"/>
                                          </p:val>
                                        </p:tav>
                                      </p:tavLst>
                                    </p:anim>
                                    <p:animEffect transition="in" filter="fade">
                                      <p:cBhvr>
                                        <p:cTn id="20" dur="2000"/>
                                        <p:tgtEl>
                                          <p:spTgt spid="75"/>
                                        </p:tgtEl>
                                      </p:cBhvr>
                                    </p:animEffect>
                                  </p:childTnLst>
                                </p:cTn>
                              </p:par>
                              <p:par>
                                <p:cTn id="21" presetID="6" presetClass="entr" presetSubtype="32" fill="hold" nodeType="withEffect">
                                  <p:stCondLst>
                                    <p:cond delay="800"/>
                                  </p:stCondLst>
                                  <p:childTnLst>
                                    <p:set>
                                      <p:cBhvr>
                                        <p:cTn id="22" dur="1" fill="hold">
                                          <p:stCondLst>
                                            <p:cond delay="0"/>
                                          </p:stCondLst>
                                        </p:cTn>
                                        <p:tgtEl>
                                          <p:spTgt spid="117"/>
                                        </p:tgtEl>
                                        <p:attrNameLst>
                                          <p:attrName>style.visibility</p:attrName>
                                        </p:attrNameLst>
                                      </p:cBhvr>
                                      <p:to>
                                        <p:strVal val="visible"/>
                                      </p:to>
                                    </p:set>
                                    <p:animEffect transition="in" filter="circle(out)">
                                      <p:cBhvr>
                                        <p:cTn id="23" dur="2000"/>
                                        <p:tgtEl>
                                          <p:spTgt spid="117"/>
                                        </p:tgtEl>
                                      </p:cBhvr>
                                    </p:animEffect>
                                  </p:childTnLst>
                                </p:cTn>
                              </p:par>
                              <p:par>
                                <p:cTn id="24" presetID="50" presetClass="entr" presetSubtype="0" decel="100000" fill="hold" nodeType="withEffect">
                                  <p:stCondLst>
                                    <p:cond delay="800"/>
                                  </p:stCondLst>
                                  <p:childTnLst>
                                    <p:set>
                                      <p:cBhvr>
                                        <p:cTn id="25" dur="1" fill="hold">
                                          <p:stCondLst>
                                            <p:cond delay="0"/>
                                          </p:stCondLst>
                                        </p:cTn>
                                        <p:tgtEl>
                                          <p:spTgt spid="117"/>
                                        </p:tgtEl>
                                        <p:attrNameLst>
                                          <p:attrName>style.visibility</p:attrName>
                                        </p:attrNameLst>
                                      </p:cBhvr>
                                      <p:to>
                                        <p:strVal val="visible"/>
                                      </p:to>
                                    </p:set>
                                    <p:anim calcmode="lin" valueType="num">
                                      <p:cBhvr>
                                        <p:cTn id="26" dur="2000" fill="hold"/>
                                        <p:tgtEl>
                                          <p:spTgt spid="117"/>
                                        </p:tgtEl>
                                        <p:attrNameLst>
                                          <p:attrName>ppt_w</p:attrName>
                                        </p:attrNameLst>
                                      </p:cBhvr>
                                      <p:tavLst>
                                        <p:tav tm="0">
                                          <p:val>
                                            <p:strVal val="#ppt_w+.3"/>
                                          </p:val>
                                        </p:tav>
                                        <p:tav tm="100000">
                                          <p:val>
                                            <p:strVal val="#ppt_w"/>
                                          </p:val>
                                        </p:tav>
                                      </p:tavLst>
                                    </p:anim>
                                    <p:anim calcmode="lin" valueType="num">
                                      <p:cBhvr>
                                        <p:cTn id="27" dur="2000" fill="hold"/>
                                        <p:tgtEl>
                                          <p:spTgt spid="117"/>
                                        </p:tgtEl>
                                        <p:attrNameLst>
                                          <p:attrName>ppt_h</p:attrName>
                                        </p:attrNameLst>
                                      </p:cBhvr>
                                      <p:tavLst>
                                        <p:tav tm="0">
                                          <p:val>
                                            <p:strVal val="#ppt_h"/>
                                          </p:val>
                                        </p:tav>
                                        <p:tav tm="100000">
                                          <p:val>
                                            <p:strVal val="#ppt_h"/>
                                          </p:val>
                                        </p:tav>
                                      </p:tavLst>
                                    </p:anim>
                                    <p:animEffect transition="in" filter="fade">
                                      <p:cBhvr>
                                        <p:cTn id="28" dur="2000"/>
                                        <p:tgtEl>
                                          <p:spTgt spid="117"/>
                                        </p:tgtEl>
                                      </p:cBhvr>
                                    </p:animEffect>
                                  </p:childTnLst>
                                </p:cTn>
                              </p:par>
                              <p:par>
                                <p:cTn id="29" presetID="6" presetClass="entr" presetSubtype="32" fill="hold" nodeType="withEffect">
                                  <p:stCondLst>
                                    <p:cond delay="800"/>
                                  </p:stCondLst>
                                  <p:childTnLst>
                                    <p:set>
                                      <p:cBhvr>
                                        <p:cTn id="30" dur="1" fill="hold">
                                          <p:stCondLst>
                                            <p:cond delay="0"/>
                                          </p:stCondLst>
                                        </p:cTn>
                                        <p:tgtEl>
                                          <p:spTgt spid="118"/>
                                        </p:tgtEl>
                                        <p:attrNameLst>
                                          <p:attrName>style.visibility</p:attrName>
                                        </p:attrNameLst>
                                      </p:cBhvr>
                                      <p:to>
                                        <p:strVal val="visible"/>
                                      </p:to>
                                    </p:set>
                                    <p:animEffect transition="in" filter="circle(out)">
                                      <p:cBhvr>
                                        <p:cTn id="31" dur="2000"/>
                                        <p:tgtEl>
                                          <p:spTgt spid="118"/>
                                        </p:tgtEl>
                                      </p:cBhvr>
                                    </p:animEffect>
                                  </p:childTnLst>
                                </p:cTn>
                              </p:par>
                              <p:par>
                                <p:cTn id="32" presetID="50" presetClass="entr" presetSubtype="0" decel="100000" fill="hold" nodeType="withEffect">
                                  <p:stCondLst>
                                    <p:cond delay="800"/>
                                  </p:stCondLst>
                                  <p:childTnLst>
                                    <p:set>
                                      <p:cBhvr>
                                        <p:cTn id="33" dur="1" fill="hold">
                                          <p:stCondLst>
                                            <p:cond delay="0"/>
                                          </p:stCondLst>
                                        </p:cTn>
                                        <p:tgtEl>
                                          <p:spTgt spid="118"/>
                                        </p:tgtEl>
                                        <p:attrNameLst>
                                          <p:attrName>style.visibility</p:attrName>
                                        </p:attrNameLst>
                                      </p:cBhvr>
                                      <p:to>
                                        <p:strVal val="visible"/>
                                      </p:to>
                                    </p:set>
                                    <p:anim calcmode="lin" valueType="num">
                                      <p:cBhvr>
                                        <p:cTn id="34" dur="2000" fill="hold"/>
                                        <p:tgtEl>
                                          <p:spTgt spid="118"/>
                                        </p:tgtEl>
                                        <p:attrNameLst>
                                          <p:attrName>ppt_w</p:attrName>
                                        </p:attrNameLst>
                                      </p:cBhvr>
                                      <p:tavLst>
                                        <p:tav tm="0">
                                          <p:val>
                                            <p:strVal val="#ppt_w+.3"/>
                                          </p:val>
                                        </p:tav>
                                        <p:tav tm="100000">
                                          <p:val>
                                            <p:strVal val="#ppt_w"/>
                                          </p:val>
                                        </p:tav>
                                      </p:tavLst>
                                    </p:anim>
                                    <p:anim calcmode="lin" valueType="num">
                                      <p:cBhvr>
                                        <p:cTn id="35" dur="2000" fill="hold"/>
                                        <p:tgtEl>
                                          <p:spTgt spid="118"/>
                                        </p:tgtEl>
                                        <p:attrNameLst>
                                          <p:attrName>ppt_h</p:attrName>
                                        </p:attrNameLst>
                                      </p:cBhvr>
                                      <p:tavLst>
                                        <p:tav tm="0">
                                          <p:val>
                                            <p:strVal val="#ppt_h"/>
                                          </p:val>
                                        </p:tav>
                                        <p:tav tm="100000">
                                          <p:val>
                                            <p:strVal val="#ppt_h"/>
                                          </p:val>
                                        </p:tav>
                                      </p:tavLst>
                                    </p:anim>
                                    <p:animEffect transition="in" filter="fade">
                                      <p:cBhvr>
                                        <p:cTn id="36" dur="2000"/>
                                        <p:tgtEl>
                                          <p:spTgt spid="118"/>
                                        </p:tgtEl>
                                      </p:cBhvr>
                                    </p:animEffect>
                                  </p:childTnLst>
                                </p:cTn>
                              </p:par>
                              <p:par>
                                <p:cTn id="37" presetID="2" presetClass="entr" presetSubtype="4"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3500" fill="hold"/>
                                        <p:tgtEl>
                                          <p:spTgt spid="84"/>
                                        </p:tgtEl>
                                        <p:attrNameLst>
                                          <p:attrName>ppt_x</p:attrName>
                                        </p:attrNameLst>
                                      </p:cBhvr>
                                      <p:tavLst>
                                        <p:tav tm="0">
                                          <p:val>
                                            <p:strVal val="#ppt_x"/>
                                          </p:val>
                                        </p:tav>
                                        <p:tav tm="100000">
                                          <p:val>
                                            <p:strVal val="#ppt_x"/>
                                          </p:val>
                                        </p:tav>
                                      </p:tavLst>
                                    </p:anim>
                                    <p:anim calcmode="lin" valueType="num">
                                      <p:cBhvr additive="base">
                                        <p:cTn id="40" dur="3500" fill="hold"/>
                                        <p:tgtEl>
                                          <p:spTgt spid="84"/>
                                        </p:tgtEl>
                                        <p:attrNameLst>
                                          <p:attrName>ppt_y</p:attrName>
                                        </p:attrNameLst>
                                      </p:cBhvr>
                                      <p:tavLst>
                                        <p:tav tm="0">
                                          <p:val>
                                            <p:strVal val="1+#ppt_h/2"/>
                                          </p:val>
                                        </p:tav>
                                        <p:tav tm="100000">
                                          <p:val>
                                            <p:strVal val="#ppt_y"/>
                                          </p:val>
                                        </p:tav>
                                      </p:tavLst>
                                    </p:anim>
                                  </p:childTnLst>
                                </p:cTn>
                              </p:par>
                              <p:par>
                                <p:cTn id="41" presetID="6" presetClass="entr" presetSubtype="32" fill="hold" grpId="0" nodeType="withEffect">
                                  <p:stCondLst>
                                    <p:cond delay="1000"/>
                                  </p:stCondLst>
                                  <p:childTnLst>
                                    <p:set>
                                      <p:cBhvr>
                                        <p:cTn id="42" dur="1" fill="hold">
                                          <p:stCondLst>
                                            <p:cond delay="0"/>
                                          </p:stCondLst>
                                        </p:cTn>
                                        <p:tgtEl>
                                          <p:spTgt spid="94"/>
                                        </p:tgtEl>
                                        <p:attrNameLst>
                                          <p:attrName>style.visibility</p:attrName>
                                        </p:attrNameLst>
                                      </p:cBhvr>
                                      <p:to>
                                        <p:strVal val="visible"/>
                                      </p:to>
                                    </p:set>
                                    <p:animEffect transition="in" filter="circle(out)">
                                      <p:cBhvr>
                                        <p:cTn id="43" dur="2000"/>
                                        <p:tgtEl>
                                          <p:spTgt spid="94"/>
                                        </p:tgtEl>
                                      </p:cBhvr>
                                    </p:animEffect>
                                  </p:childTnLst>
                                </p:cTn>
                              </p:par>
                              <p:par>
                                <p:cTn id="44" presetID="6" presetClass="entr" presetSubtype="32" fill="hold" grpId="0" nodeType="withEffect">
                                  <p:stCondLst>
                                    <p:cond delay="1000"/>
                                  </p:stCondLst>
                                  <p:childTnLst>
                                    <p:set>
                                      <p:cBhvr>
                                        <p:cTn id="45" dur="1" fill="hold">
                                          <p:stCondLst>
                                            <p:cond delay="0"/>
                                          </p:stCondLst>
                                        </p:cTn>
                                        <p:tgtEl>
                                          <p:spTgt spid="95"/>
                                        </p:tgtEl>
                                        <p:attrNameLst>
                                          <p:attrName>style.visibility</p:attrName>
                                        </p:attrNameLst>
                                      </p:cBhvr>
                                      <p:to>
                                        <p:strVal val="visible"/>
                                      </p:to>
                                    </p:set>
                                    <p:animEffect transition="in" filter="circle(out)">
                                      <p:cBhvr>
                                        <p:cTn id="46" dur="2000"/>
                                        <p:tgtEl>
                                          <p:spTgt spid="95"/>
                                        </p:tgtEl>
                                      </p:cBhvr>
                                    </p:animEffect>
                                  </p:childTnLst>
                                </p:cTn>
                              </p:par>
                              <p:par>
                                <p:cTn id="47" presetID="6" presetClass="entr" presetSubtype="32" fill="hold" grpId="0" nodeType="withEffect">
                                  <p:stCondLst>
                                    <p:cond delay="1000"/>
                                  </p:stCondLst>
                                  <p:childTnLst>
                                    <p:set>
                                      <p:cBhvr>
                                        <p:cTn id="48" dur="1" fill="hold">
                                          <p:stCondLst>
                                            <p:cond delay="0"/>
                                          </p:stCondLst>
                                        </p:cTn>
                                        <p:tgtEl>
                                          <p:spTgt spid="96"/>
                                        </p:tgtEl>
                                        <p:attrNameLst>
                                          <p:attrName>style.visibility</p:attrName>
                                        </p:attrNameLst>
                                      </p:cBhvr>
                                      <p:to>
                                        <p:strVal val="visible"/>
                                      </p:to>
                                    </p:set>
                                    <p:animEffect transition="in" filter="circle(out)">
                                      <p:cBhvr>
                                        <p:cTn id="49" dur="2000"/>
                                        <p:tgtEl>
                                          <p:spTgt spid="96"/>
                                        </p:tgtEl>
                                      </p:cBhvr>
                                    </p:animEffect>
                                  </p:childTnLst>
                                </p:cTn>
                              </p:par>
                              <p:par>
                                <p:cTn id="50" presetID="6" presetClass="entr" presetSubtype="32" fill="hold" grpId="0" nodeType="withEffect">
                                  <p:stCondLst>
                                    <p:cond delay="1000"/>
                                  </p:stCondLst>
                                  <p:childTnLst>
                                    <p:set>
                                      <p:cBhvr>
                                        <p:cTn id="51" dur="1" fill="hold">
                                          <p:stCondLst>
                                            <p:cond delay="0"/>
                                          </p:stCondLst>
                                        </p:cTn>
                                        <p:tgtEl>
                                          <p:spTgt spid="97"/>
                                        </p:tgtEl>
                                        <p:attrNameLst>
                                          <p:attrName>style.visibility</p:attrName>
                                        </p:attrNameLst>
                                      </p:cBhvr>
                                      <p:to>
                                        <p:strVal val="visible"/>
                                      </p:to>
                                    </p:set>
                                    <p:animEffect transition="in" filter="circle(out)">
                                      <p:cBhvr>
                                        <p:cTn id="52" dur="2000"/>
                                        <p:tgtEl>
                                          <p:spTgt spid="97"/>
                                        </p:tgtEl>
                                      </p:cBhvr>
                                    </p:animEffect>
                                  </p:childTnLst>
                                </p:cTn>
                              </p:par>
                              <p:par>
                                <p:cTn id="53" presetID="6" presetClass="entr" presetSubtype="32" fill="hold" grpId="0" nodeType="withEffect">
                                  <p:stCondLst>
                                    <p:cond delay="1000"/>
                                  </p:stCondLst>
                                  <p:childTnLst>
                                    <p:set>
                                      <p:cBhvr>
                                        <p:cTn id="54" dur="1" fill="hold">
                                          <p:stCondLst>
                                            <p:cond delay="0"/>
                                          </p:stCondLst>
                                        </p:cTn>
                                        <p:tgtEl>
                                          <p:spTgt spid="98"/>
                                        </p:tgtEl>
                                        <p:attrNameLst>
                                          <p:attrName>style.visibility</p:attrName>
                                        </p:attrNameLst>
                                      </p:cBhvr>
                                      <p:to>
                                        <p:strVal val="visible"/>
                                      </p:to>
                                    </p:set>
                                    <p:animEffect transition="in" filter="circle(out)">
                                      <p:cBhvr>
                                        <p:cTn id="55" dur="2000"/>
                                        <p:tgtEl>
                                          <p:spTgt spid="98"/>
                                        </p:tgtEl>
                                      </p:cBhvr>
                                    </p:animEffect>
                                  </p:childTnLst>
                                </p:cTn>
                              </p:par>
                              <p:par>
                                <p:cTn id="56" presetID="6" presetClass="entr" presetSubtype="32" fill="hold" grpId="0" nodeType="withEffect">
                                  <p:stCondLst>
                                    <p:cond delay="1000"/>
                                  </p:stCondLst>
                                  <p:childTnLst>
                                    <p:set>
                                      <p:cBhvr>
                                        <p:cTn id="57" dur="1" fill="hold">
                                          <p:stCondLst>
                                            <p:cond delay="0"/>
                                          </p:stCondLst>
                                        </p:cTn>
                                        <p:tgtEl>
                                          <p:spTgt spid="99"/>
                                        </p:tgtEl>
                                        <p:attrNameLst>
                                          <p:attrName>style.visibility</p:attrName>
                                        </p:attrNameLst>
                                      </p:cBhvr>
                                      <p:to>
                                        <p:strVal val="visible"/>
                                      </p:to>
                                    </p:set>
                                    <p:animEffect transition="in" filter="circle(out)">
                                      <p:cBhvr>
                                        <p:cTn id="58" dur="2000"/>
                                        <p:tgtEl>
                                          <p:spTgt spid="99"/>
                                        </p:tgtEl>
                                      </p:cBhvr>
                                    </p:animEffect>
                                  </p:childTnLst>
                                </p:cTn>
                              </p:par>
                              <p:par>
                                <p:cTn id="59" presetID="50" presetClass="entr" presetSubtype="0" decel="100000" fill="hold" grpId="1" nodeType="withEffect">
                                  <p:stCondLst>
                                    <p:cond delay="1000"/>
                                  </p:stCondLst>
                                  <p:childTnLst>
                                    <p:set>
                                      <p:cBhvr>
                                        <p:cTn id="60" dur="1" fill="hold">
                                          <p:stCondLst>
                                            <p:cond delay="0"/>
                                          </p:stCondLst>
                                        </p:cTn>
                                        <p:tgtEl>
                                          <p:spTgt spid="94"/>
                                        </p:tgtEl>
                                        <p:attrNameLst>
                                          <p:attrName>style.visibility</p:attrName>
                                        </p:attrNameLst>
                                      </p:cBhvr>
                                      <p:to>
                                        <p:strVal val="visible"/>
                                      </p:to>
                                    </p:set>
                                    <p:anim calcmode="lin" valueType="num">
                                      <p:cBhvr>
                                        <p:cTn id="61" dur="2000" fill="hold"/>
                                        <p:tgtEl>
                                          <p:spTgt spid="94"/>
                                        </p:tgtEl>
                                        <p:attrNameLst>
                                          <p:attrName>ppt_w</p:attrName>
                                        </p:attrNameLst>
                                      </p:cBhvr>
                                      <p:tavLst>
                                        <p:tav tm="0">
                                          <p:val>
                                            <p:strVal val="#ppt_w+.3"/>
                                          </p:val>
                                        </p:tav>
                                        <p:tav tm="100000">
                                          <p:val>
                                            <p:strVal val="#ppt_w"/>
                                          </p:val>
                                        </p:tav>
                                      </p:tavLst>
                                    </p:anim>
                                    <p:anim calcmode="lin" valueType="num">
                                      <p:cBhvr>
                                        <p:cTn id="62" dur="2000" fill="hold"/>
                                        <p:tgtEl>
                                          <p:spTgt spid="94"/>
                                        </p:tgtEl>
                                        <p:attrNameLst>
                                          <p:attrName>ppt_h</p:attrName>
                                        </p:attrNameLst>
                                      </p:cBhvr>
                                      <p:tavLst>
                                        <p:tav tm="0">
                                          <p:val>
                                            <p:strVal val="#ppt_h"/>
                                          </p:val>
                                        </p:tav>
                                        <p:tav tm="100000">
                                          <p:val>
                                            <p:strVal val="#ppt_h"/>
                                          </p:val>
                                        </p:tav>
                                      </p:tavLst>
                                    </p:anim>
                                    <p:animEffect transition="in" filter="fade">
                                      <p:cBhvr>
                                        <p:cTn id="63" dur="2000"/>
                                        <p:tgtEl>
                                          <p:spTgt spid="94"/>
                                        </p:tgtEl>
                                      </p:cBhvr>
                                    </p:animEffect>
                                  </p:childTnLst>
                                </p:cTn>
                              </p:par>
                              <p:par>
                                <p:cTn id="64" presetID="50" presetClass="entr" presetSubtype="0" decel="100000" fill="hold" grpId="1" nodeType="withEffect">
                                  <p:stCondLst>
                                    <p:cond delay="1000"/>
                                  </p:stCondLst>
                                  <p:childTnLst>
                                    <p:set>
                                      <p:cBhvr>
                                        <p:cTn id="65" dur="1" fill="hold">
                                          <p:stCondLst>
                                            <p:cond delay="0"/>
                                          </p:stCondLst>
                                        </p:cTn>
                                        <p:tgtEl>
                                          <p:spTgt spid="95"/>
                                        </p:tgtEl>
                                        <p:attrNameLst>
                                          <p:attrName>style.visibility</p:attrName>
                                        </p:attrNameLst>
                                      </p:cBhvr>
                                      <p:to>
                                        <p:strVal val="visible"/>
                                      </p:to>
                                    </p:set>
                                    <p:anim calcmode="lin" valueType="num">
                                      <p:cBhvr>
                                        <p:cTn id="66" dur="2000" fill="hold"/>
                                        <p:tgtEl>
                                          <p:spTgt spid="95"/>
                                        </p:tgtEl>
                                        <p:attrNameLst>
                                          <p:attrName>ppt_w</p:attrName>
                                        </p:attrNameLst>
                                      </p:cBhvr>
                                      <p:tavLst>
                                        <p:tav tm="0">
                                          <p:val>
                                            <p:strVal val="#ppt_w+.3"/>
                                          </p:val>
                                        </p:tav>
                                        <p:tav tm="100000">
                                          <p:val>
                                            <p:strVal val="#ppt_w"/>
                                          </p:val>
                                        </p:tav>
                                      </p:tavLst>
                                    </p:anim>
                                    <p:anim calcmode="lin" valueType="num">
                                      <p:cBhvr>
                                        <p:cTn id="67" dur="2000" fill="hold"/>
                                        <p:tgtEl>
                                          <p:spTgt spid="95"/>
                                        </p:tgtEl>
                                        <p:attrNameLst>
                                          <p:attrName>ppt_h</p:attrName>
                                        </p:attrNameLst>
                                      </p:cBhvr>
                                      <p:tavLst>
                                        <p:tav tm="0">
                                          <p:val>
                                            <p:strVal val="#ppt_h"/>
                                          </p:val>
                                        </p:tav>
                                        <p:tav tm="100000">
                                          <p:val>
                                            <p:strVal val="#ppt_h"/>
                                          </p:val>
                                        </p:tav>
                                      </p:tavLst>
                                    </p:anim>
                                    <p:animEffect transition="in" filter="fade">
                                      <p:cBhvr>
                                        <p:cTn id="68" dur="2000"/>
                                        <p:tgtEl>
                                          <p:spTgt spid="95"/>
                                        </p:tgtEl>
                                      </p:cBhvr>
                                    </p:animEffect>
                                  </p:childTnLst>
                                </p:cTn>
                              </p:par>
                              <p:par>
                                <p:cTn id="69" presetID="50" presetClass="entr" presetSubtype="0" decel="100000" fill="hold" grpId="1" nodeType="withEffect">
                                  <p:stCondLst>
                                    <p:cond delay="1000"/>
                                  </p:stCondLst>
                                  <p:childTnLst>
                                    <p:set>
                                      <p:cBhvr>
                                        <p:cTn id="70" dur="1" fill="hold">
                                          <p:stCondLst>
                                            <p:cond delay="0"/>
                                          </p:stCondLst>
                                        </p:cTn>
                                        <p:tgtEl>
                                          <p:spTgt spid="96"/>
                                        </p:tgtEl>
                                        <p:attrNameLst>
                                          <p:attrName>style.visibility</p:attrName>
                                        </p:attrNameLst>
                                      </p:cBhvr>
                                      <p:to>
                                        <p:strVal val="visible"/>
                                      </p:to>
                                    </p:set>
                                    <p:anim calcmode="lin" valueType="num">
                                      <p:cBhvr>
                                        <p:cTn id="71" dur="2000" fill="hold"/>
                                        <p:tgtEl>
                                          <p:spTgt spid="96"/>
                                        </p:tgtEl>
                                        <p:attrNameLst>
                                          <p:attrName>ppt_w</p:attrName>
                                        </p:attrNameLst>
                                      </p:cBhvr>
                                      <p:tavLst>
                                        <p:tav tm="0">
                                          <p:val>
                                            <p:strVal val="#ppt_w+.3"/>
                                          </p:val>
                                        </p:tav>
                                        <p:tav tm="100000">
                                          <p:val>
                                            <p:strVal val="#ppt_w"/>
                                          </p:val>
                                        </p:tav>
                                      </p:tavLst>
                                    </p:anim>
                                    <p:anim calcmode="lin" valueType="num">
                                      <p:cBhvr>
                                        <p:cTn id="72" dur="2000" fill="hold"/>
                                        <p:tgtEl>
                                          <p:spTgt spid="96"/>
                                        </p:tgtEl>
                                        <p:attrNameLst>
                                          <p:attrName>ppt_h</p:attrName>
                                        </p:attrNameLst>
                                      </p:cBhvr>
                                      <p:tavLst>
                                        <p:tav tm="0">
                                          <p:val>
                                            <p:strVal val="#ppt_h"/>
                                          </p:val>
                                        </p:tav>
                                        <p:tav tm="100000">
                                          <p:val>
                                            <p:strVal val="#ppt_h"/>
                                          </p:val>
                                        </p:tav>
                                      </p:tavLst>
                                    </p:anim>
                                    <p:animEffect transition="in" filter="fade">
                                      <p:cBhvr>
                                        <p:cTn id="73" dur="2000"/>
                                        <p:tgtEl>
                                          <p:spTgt spid="96"/>
                                        </p:tgtEl>
                                      </p:cBhvr>
                                    </p:animEffect>
                                  </p:childTnLst>
                                </p:cTn>
                              </p:par>
                              <p:par>
                                <p:cTn id="74" presetID="50" presetClass="entr" presetSubtype="0" decel="100000" fill="hold" grpId="1" nodeType="withEffect">
                                  <p:stCondLst>
                                    <p:cond delay="1000"/>
                                  </p:stCondLst>
                                  <p:childTnLst>
                                    <p:set>
                                      <p:cBhvr>
                                        <p:cTn id="75" dur="1" fill="hold">
                                          <p:stCondLst>
                                            <p:cond delay="0"/>
                                          </p:stCondLst>
                                        </p:cTn>
                                        <p:tgtEl>
                                          <p:spTgt spid="97"/>
                                        </p:tgtEl>
                                        <p:attrNameLst>
                                          <p:attrName>style.visibility</p:attrName>
                                        </p:attrNameLst>
                                      </p:cBhvr>
                                      <p:to>
                                        <p:strVal val="visible"/>
                                      </p:to>
                                    </p:set>
                                    <p:anim calcmode="lin" valueType="num">
                                      <p:cBhvr>
                                        <p:cTn id="76" dur="2000" fill="hold"/>
                                        <p:tgtEl>
                                          <p:spTgt spid="97"/>
                                        </p:tgtEl>
                                        <p:attrNameLst>
                                          <p:attrName>ppt_w</p:attrName>
                                        </p:attrNameLst>
                                      </p:cBhvr>
                                      <p:tavLst>
                                        <p:tav tm="0">
                                          <p:val>
                                            <p:strVal val="#ppt_w+.3"/>
                                          </p:val>
                                        </p:tav>
                                        <p:tav tm="100000">
                                          <p:val>
                                            <p:strVal val="#ppt_w"/>
                                          </p:val>
                                        </p:tav>
                                      </p:tavLst>
                                    </p:anim>
                                    <p:anim calcmode="lin" valueType="num">
                                      <p:cBhvr>
                                        <p:cTn id="77" dur="2000" fill="hold"/>
                                        <p:tgtEl>
                                          <p:spTgt spid="97"/>
                                        </p:tgtEl>
                                        <p:attrNameLst>
                                          <p:attrName>ppt_h</p:attrName>
                                        </p:attrNameLst>
                                      </p:cBhvr>
                                      <p:tavLst>
                                        <p:tav tm="0">
                                          <p:val>
                                            <p:strVal val="#ppt_h"/>
                                          </p:val>
                                        </p:tav>
                                        <p:tav tm="100000">
                                          <p:val>
                                            <p:strVal val="#ppt_h"/>
                                          </p:val>
                                        </p:tav>
                                      </p:tavLst>
                                    </p:anim>
                                    <p:animEffect transition="in" filter="fade">
                                      <p:cBhvr>
                                        <p:cTn id="78" dur="2000"/>
                                        <p:tgtEl>
                                          <p:spTgt spid="97"/>
                                        </p:tgtEl>
                                      </p:cBhvr>
                                    </p:animEffect>
                                  </p:childTnLst>
                                </p:cTn>
                              </p:par>
                              <p:par>
                                <p:cTn id="79" presetID="50" presetClass="entr" presetSubtype="0" decel="100000" fill="hold" grpId="1" nodeType="withEffect">
                                  <p:stCondLst>
                                    <p:cond delay="1000"/>
                                  </p:stCondLst>
                                  <p:childTnLst>
                                    <p:set>
                                      <p:cBhvr>
                                        <p:cTn id="80" dur="1" fill="hold">
                                          <p:stCondLst>
                                            <p:cond delay="0"/>
                                          </p:stCondLst>
                                        </p:cTn>
                                        <p:tgtEl>
                                          <p:spTgt spid="98"/>
                                        </p:tgtEl>
                                        <p:attrNameLst>
                                          <p:attrName>style.visibility</p:attrName>
                                        </p:attrNameLst>
                                      </p:cBhvr>
                                      <p:to>
                                        <p:strVal val="visible"/>
                                      </p:to>
                                    </p:set>
                                    <p:anim calcmode="lin" valueType="num">
                                      <p:cBhvr>
                                        <p:cTn id="81" dur="2000" fill="hold"/>
                                        <p:tgtEl>
                                          <p:spTgt spid="98"/>
                                        </p:tgtEl>
                                        <p:attrNameLst>
                                          <p:attrName>ppt_w</p:attrName>
                                        </p:attrNameLst>
                                      </p:cBhvr>
                                      <p:tavLst>
                                        <p:tav tm="0">
                                          <p:val>
                                            <p:strVal val="#ppt_w+.3"/>
                                          </p:val>
                                        </p:tav>
                                        <p:tav tm="100000">
                                          <p:val>
                                            <p:strVal val="#ppt_w"/>
                                          </p:val>
                                        </p:tav>
                                      </p:tavLst>
                                    </p:anim>
                                    <p:anim calcmode="lin" valueType="num">
                                      <p:cBhvr>
                                        <p:cTn id="82" dur="2000" fill="hold"/>
                                        <p:tgtEl>
                                          <p:spTgt spid="98"/>
                                        </p:tgtEl>
                                        <p:attrNameLst>
                                          <p:attrName>ppt_h</p:attrName>
                                        </p:attrNameLst>
                                      </p:cBhvr>
                                      <p:tavLst>
                                        <p:tav tm="0">
                                          <p:val>
                                            <p:strVal val="#ppt_h"/>
                                          </p:val>
                                        </p:tav>
                                        <p:tav tm="100000">
                                          <p:val>
                                            <p:strVal val="#ppt_h"/>
                                          </p:val>
                                        </p:tav>
                                      </p:tavLst>
                                    </p:anim>
                                    <p:animEffect transition="in" filter="fade">
                                      <p:cBhvr>
                                        <p:cTn id="83" dur="2000"/>
                                        <p:tgtEl>
                                          <p:spTgt spid="98"/>
                                        </p:tgtEl>
                                      </p:cBhvr>
                                    </p:animEffect>
                                  </p:childTnLst>
                                </p:cTn>
                              </p:par>
                              <p:par>
                                <p:cTn id="84" presetID="50" presetClass="entr" presetSubtype="0" decel="100000" fill="hold" grpId="1" nodeType="withEffect">
                                  <p:stCondLst>
                                    <p:cond delay="1000"/>
                                  </p:stCondLst>
                                  <p:childTnLst>
                                    <p:set>
                                      <p:cBhvr>
                                        <p:cTn id="85" dur="1" fill="hold">
                                          <p:stCondLst>
                                            <p:cond delay="0"/>
                                          </p:stCondLst>
                                        </p:cTn>
                                        <p:tgtEl>
                                          <p:spTgt spid="99"/>
                                        </p:tgtEl>
                                        <p:attrNameLst>
                                          <p:attrName>style.visibility</p:attrName>
                                        </p:attrNameLst>
                                      </p:cBhvr>
                                      <p:to>
                                        <p:strVal val="visible"/>
                                      </p:to>
                                    </p:set>
                                    <p:anim calcmode="lin" valueType="num">
                                      <p:cBhvr>
                                        <p:cTn id="86" dur="2000" fill="hold"/>
                                        <p:tgtEl>
                                          <p:spTgt spid="99"/>
                                        </p:tgtEl>
                                        <p:attrNameLst>
                                          <p:attrName>ppt_w</p:attrName>
                                        </p:attrNameLst>
                                      </p:cBhvr>
                                      <p:tavLst>
                                        <p:tav tm="0">
                                          <p:val>
                                            <p:strVal val="#ppt_w+.3"/>
                                          </p:val>
                                        </p:tav>
                                        <p:tav tm="100000">
                                          <p:val>
                                            <p:strVal val="#ppt_w"/>
                                          </p:val>
                                        </p:tav>
                                      </p:tavLst>
                                    </p:anim>
                                    <p:anim calcmode="lin" valueType="num">
                                      <p:cBhvr>
                                        <p:cTn id="87" dur="2000" fill="hold"/>
                                        <p:tgtEl>
                                          <p:spTgt spid="99"/>
                                        </p:tgtEl>
                                        <p:attrNameLst>
                                          <p:attrName>ppt_h</p:attrName>
                                        </p:attrNameLst>
                                      </p:cBhvr>
                                      <p:tavLst>
                                        <p:tav tm="0">
                                          <p:val>
                                            <p:strVal val="#ppt_h"/>
                                          </p:val>
                                        </p:tav>
                                        <p:tav tm="100000">
                                          <p:val>
                                            <p:strVal val="#ppt_h"/>
                                          </p:val>
                                        </p:tav>
                                      </p:tavLst>
                                    </p:anim>
                                    <p:animEffect transition="in" filter="fade">
                                      <p:cBhvr>
                                        <p:cTn id="88" dur="2000"/>
                                        <p:tgtEl>
                                          <p:spTgt spid="99"/>
                                        </p:tgtEl>
                                      </p:cBhvr>
                                    </p:animEffect>
                                  </p:childTnLst>
                                </p:cTn>
                              </p:par>
                              <p:par>
                                <p:cTn id="89" presetID="6" presetClass="entr" presetSubtype="32" fill="hold" nodeType="withEffect">
                                  <p:stCondLst>
                                    <p:cond delay="1500"/>
                                  </p:stCondLst>
                                  <p:childTnLst>
                                    <p:set>
                                      <p:cBhvr>
                                        <p:cTn id="90" dur="1" fill="hold">
                                          <p:stCondLst>
                                            <p:cond delay="0"/>
                                          </p:stCondLst>
                                        </p:cTn>
                                        <p:tgtEl>
                                          <p:spTgt spid="89"/>
                                        </p:tgtEl>
                                        <p:attrNameLst>
                                          <p:attrName>style.visibility</p:attrName>
                                        </p:attrNameLst>
                                      </p:cBhvr>
                                      <p:to>
                                        <p:strVal val="visible"/>
                                      </p:to>
                                    </p:set>
                                    <p:animEffect transition="in" filter="circle(out)">
                                      <p:cBhvr>
                                        <p:cTn id="91" dur="2000"/>
                                        <p:tgtEl>
                                          <p:spTgt spid="89"/>
                                        </p:tgtEl>
                                      </p:cBhvr>
                                    </p:animEffect>
                                  </p:childTnLst>
                                </p:cTn>
                              </p:par>
                              <p:par>
                                <p:cTn id="92" presetID="50" presetClass="entr" presetSubtype="0" decel="100000" fill="hold" nodeType="withEffect">
                                  <p:stCondLst>
                                    <p:cond delay="1500"/>
                                  </p:stCondLst>
                                  <p:childTnLst>
                                    <p:set>
                                      <p:cBhvr>
                                        <p:cTn id="93" dur="1" fill="hold">
                                          <p:stCondLst>
                                            <p:cond delay="0"/>
                                          </p:stCondLst>
                                        </p:cTn>
                                        <p:tgtEl>
                                          <p:spTgt spid="89"/>
                                        </p:tgtEl>
                                        <p:attrNameLst>
                                          <p:attrName>style.visibility</p:attrName>
                                        </p:attrNameLst>
                                      </p:cBhvr>
                                      <p:to>
                                        <p:strVal val="visible"/>
                                      </p:to>
                                    </p:set>
                                    <p:anim calcmode="lin" valueType="num">
                                      <p:cBhvr>
                                        <p:cTn id="94" dur="2000" fill="hold"/>
                                        <p:tgtEl>
                                          <p:spTgt spid="89"/>
                                        </p:tgtEl>
                                        <p:attrNameLst>
                                          <p:attrName>ppt_w</p:attrName>
                                        </p:attrNameLst>
                                      </p:cBhvr>
                                      <p:tavLst>
                                        <p:tav tm="0">
                                          <p:val>
                                            <p:strVal val="#ppt_w+.3"/>
                                          </p:val>
                                        </p:tav>
                                        <p:tav tm="100000">
                                          <p:val>
                                            <p:strVal val="#ppt_w"/>
                                          </p:val>
                                        </p:tav>
                                      </p:tavLst>
                                    </p:anim>
                                    <p:anim calcmode="lin" valueType="num">
                                      <p:cBhvr>
                                        <p:cTn id="95" dur="2000" fill="hold"/>
                                        <p:tgtEl>
                                          <p:spTgt spid="89"/>
                                        </p:tgtEl>
                                        <p:attrNameLst>
                                          <p:attrName>ppt_h</p:attrName>
                                        </p:attrNameLst>
                                      </p:cBhvr>
                                      <p:tavLst>
                                        <p:tav tm="0">
                                          <p:val>
                                            <p:strVal val="#ppt_h"/>
                                          </p:val>
                                        </p:tav>
                                        <p:tav tm="100000">
                                          <p:val>
                                            <p:strVal val="#ppt_h"/>
                                          </p:val>
                                        </p:tav>
                                      </p:tavLst>
                                    </p:anim>
                                    <p:animEffect transition="in" filter="fade">
                                      <p:cBhvr>
                                        <p:cTn id="96" dur="2000"/>
                                        <p:tgtEl>
                                          <p:spTgt spid="89"/>
                                        </p:tgtEl>
                                      </p:cBhvr>
                                    </p:animEffect>
                                  </p:childTnLst>
                                </p:cTn>
                              </p:par>
                              <p:par>
                                <p:cTn id="97" presetID="22" presetClass="entr" presetSubtype="1" fill="hold" nodeType="withEffect">
                                  <p:stCondLst>
                                    <p:cond delay="1700"/>
                                  </p:stCondLst>
                                  <p:childTnLst>
                                    <p:set>
                                      <p:cBhvr>
                                        <p:cTn id="98" dur="1" fill="hold">
                                          <p:stCondLst>
                                            <p:cond delay="0"/>
                                          </p:stCondLst>
                                        </p:cTn>
                                        <p:tgtEl>
                                          <p:spTgt spid="81"/>
                                        </p:tgtEl>
                                        <p:attrNameLst>
                                          <p:attrName>style.visibility</p:attrName>
                                        </p:attrNameLst>
                                      </p:cBhvr>
                                      <p:to>
                                        <p:strVal val="visible"/>
                                      </p:to>
                                    </p:set>
                                    <p:animEffect transition="in" filter="wipe(up)">
                                      <p:cBhvr>
                                        <p:cTn id="99" dur="2000"/>
                                        <p:tgtEl>
                                          <p:spTgt spid="81"/>
                                        </p:tgtEl>
                                      </p:cBhvr>
                                    </p:animEffect>
                                  </p:childTnLst>
                                </p:cTn>
                              </p:par>
                              <p:par>
                                <p:cTn id="100" presetID="6" presetClass="entr" presetSubtype="32" fill="hold" nodeType="withEffect">
                                  <p:stCondLst>
                                    <p:cond delay="2500"/>
                                  </p:stCondLst>
                                  <p:childTnLst>
                                    <p:set>
                                      <p:cBhvr>
                                        <p:cTn id="101" dur="1" fill="hold">
                                          <p:stCondLst>
                                            <p:cond delay="0"/>
                                          </p:stCondLst>
                                        </p:cTn>
                                        <p:tgtEl>
                                          <p:spTgt spid="90"/>
                                        </p:tgtEl>
                                        <p:attrNameLst>
                                          <p:attrName>style.visibility</p:attrName>
                                        </p:attrNameLst>
                                      </p:cBhvr>
                                      <p:to>
                                        <p:strVal val="visible"/>
                                      </p:to>
                                    </p:set>
                                    <p:animEffect transition="in" filter="circle(out)">
                                      <p:cBhvr>
                                        <p:cTn id="102" dur="2000"/>
                                        <p:tgtEl>
                                          <p:spTgt spid="90"/>
                                        </p:tgtEl>
                                      </p:cBhvr>
                                    </p:animEffect>
                                  </p:childTnLst>
                                </p:cTn>
                              </p:par>
                              <p:par>
                                <p:cTn id="103" presetID="50" presetClass="entr" presetSubtype="0" decel="100000" fill="hold" nodeType="withEffect">
                                  <p:stCondLst>
                                    <p:cond delay="2500"/>
                                  </p:stCondLst>
                                  <p:childTnLst>
                                    <p:set>
                                      <p:cBhvr>
                                        <p:cTn id="104" dur="1" fill="hold">
                                          <p:stCondLst>
                                            <p:cond delay="0"/>
                                          </p:stCondLst>
                                        </p:cTn>
                                        <p:tgtEl>
                                          <p:spTgt spid="90"/>
                                        </p:tgtEl>
                                        <p:attrNameLst>
                                          <p:attrName>style.visibility</p:attrName>
                                        </p:attrNameLst>
                                      </p:cBhvr>
                                      <p:to>
                                        <p:strVal val="visible"/>
                                      </p:to>
                                    </p:set>
                                    <p:anim calcmode="lin" valueType="num">
                                      <p:cBhvr>
                                        <p:cTn id="105" dur="2000" fill="hold"/>
                                        <p:tgtEl>
                                          <p:spTgt spid="90"/>
                                        </p:tgtEl>
                                        <p:attrNameLst>
                                          <p:attrName>ppt_w</p:attrName>
                                        </p:attrNameLst>
                                      </p:cBhvr>
                                      <p:tavLst>
                                        <p:tav tm="0">
                                          <p:val>
                                            <p:strVal val="#ppt_w+.3"/>
                                          </p:val>
                                        </p:tav>
                                        <p:tav tm="100000">
                                          <p:val>
                                            <p:strVal val="#ppt_w"/>
                                          </p:val>
                                        </p:tav>
                                      </p:tavLst>
                                    </p:anim>
                                    <p:anim calcmode="lin" valueType="num">
                                      <p:cBhvr>
                                        <p:cTn id="106" dur="2000" fill="hold"/>
                                        <p:tgtEl>
                                          <p:spTgt spid="90"/>
                                        </p:tgtEl>
                                        <p:attrNameLst>
                                          <p:attrName>ppt_h</p:attrName>
                                        </p:attrNameLst>
                                      </p:cBhvr>
                                      <p:tavLst>
                                        <p:tav tm="0">
                                          <p:val>
                                            <p:strVal val="#ppt_h"/>
                                          </p:val>
                                        </p:tav>
                                        <p:tav tm="100000">
                                          <p:val>
                                            <p:strVal val="#ppt_h"/>
                                          </p:val>
                                        </p:tav>
                                      </p:tavLst>
                                    </p:anim>
                                    <p:animEffect transition="in" filter="fade">
                                      <p:cBhvr>
                                        <p:cTn id="107" dur="2000"/>
                                        <p:tgtEl>
                                          <p:spTgt spid="90"/>
                                        </p:tgtEl>
                                      </p:cBhvr>
                                    </p:animEffect>
                                  </p:childTnLst>
                                </p:cTn>
                              </p:par>
                              <p:par>
                                <p:cTn id="108" presetID="6" presetClass="entr" presetSubtype="32" fill="hold" nodeType="withEffect">
                                  <p:stCondLst>
                                    <p:cond delay="2500"/>
                                  </p:stCondLst>
                                  <p:childTnLst>
                                    <p:set>
                                      <p:cBhvr>
                                        <p:cTn id="109" dur="1" fill="hold">
                                          <p:stCondLst>
                                            <p:cond delay="0"/>
                                          </p:stCondLst>
                                        </p:cTn>
                                        <p:tgtEl>
                                          <p:spTgt spid="91"/>
                                        </p:tgtEl>
                                        <p:attrNameLst>
                                          <p:attrName>style.visibility</p:attrName>
                                        </p:attrNameLst>
                                      </p:cBhvr>
                                      <p:to>
                                        <p:strVal val="visible"/>
                                      </p:to>
                                    </p:set>
                                    <p:animEffect transition="in" filter="circle(out)">
                                      <p:cBhvr>
                                        <p:cTn id="110" dur="2000"/>
                                        <p:tgtEl>
                                          <p:spTgt spid="91"/>
                                        </p:tgtEl>
                                      </p:cBhvr>
                                    </p:animEffect>
                                  </p:childTnLst>
                                </p:cTn>
                              </p:par>
                              <p:par>
                                <p:cTn id="111" presetID="50" presetClass="entr" presetSubtype="0" decel="100000" fill="hold" nodeType="withEffect">
                                  <p:stCondLst>
                                    <p:cond delay="2500"/>
                                  </p:stCondLst>
                                  <p:childTnLst>
                                    <p:set>
                                      <p:cBhvr>
                                        <p:cTn id="112" dur="1" fill="hold">
                                          <p:stCondLst>
                                            <p:cond delay="0"/>
                                          </p:stCondLst>
                                        </p:cTn>
                                        <p:tgtEl>
                                          <p:spTgt spid="91"/>
                                        </p:tgtEl>
                                        <p:attrNameLst>
                                          <p:attrName>style.visibility</p:attrName>
                                        </p:attrNameLst>
                                      </p:cBhvr>
                                      <p:to>
                                        <p:strVal val="visible"/>
                                      </p:to>
                                    </p:set>
                                    <p:anim calcmode="lin" valueType="num">
                                      <p:cBhvr>
                                        <p:cTn id="113" dur="2000" fill="hold"/>
                                        <p:tgtEl>
                                          <p:spTgt spid="91"/>
                                        </p:tgtEl>
                                        <p:attrNameLst>
                                          <p:attrName>ppt_w</p:attrName>
                                        </p:attrNameLst>
                                      </p:cBhvr>
                                      <p:tavLst>
                                        <p:tav tm="0">
                                          <p:val>
                                            <p:strVal val="#ppt_w+.3"/>
                                          </p:val>
                                        </p:tav>
                                        <p:tav tm="100000">
                                          <p:val>
                                            <p:strVal val="#ppt_w"/>
                                          </p:val>
                                        </p:tav>
                                      </p:tavLst>
                                    </p:anim>
                                    <p:anim calcmode="lin" valueType="num">
                                      <p:cBhvr>
                                        <p:cTn id="114" dur="2000" fill="hold"/>
                                        <p:tgtEl>
                                          <p:spTgt spid="91"/>
                                        </p:tgtEl>
                                        <p:attrNameLst>
                                          <p:attrName>ppt_h</p:attrName>
                                        </p:attrNameLst>
                                      </p:cBhvr>
                                      <p:tavLst>
                                        <p:tav tm="0">
                                          <p:val>
                                            <p:strVal val="#ppt_h"/>
                                          </p:val>
                                        </p:tav>
                                        <p:tav tm="100000">
                                          <p:val>
                                            <p:strVal val="#ppt_h"/>
                                          </p:val>
                                        </p:tav>
                                      </p:tavLst>
                                    </p:anim>
                                    <p:animEffect transition="in" filter="fade">
                                      <p:cBhvr>
                                        <p:cTn id="115" dur="2000"/>
                                        <p:tgtEl>
                                          <p:spTgt spid="91"/>
                                        </p:tgtEl>
                                      </p:cBhvr>
                                    </p:animEffect>
                                  </p:childTnLst>
                                </p:cTn>
                              </p:par>
                              <p:par>
                                <p:cTn id="116" presetID="6" presetClass="entr" presetSubtype="32" fill="hold" nodeType="withEffect">
                                  <p:stCondLst>
                                    <p:cond delay="2500"/>
                                  </p:stCondLst>
                                  <p:childTnLst>
                                    <p:set>
                                      <p:cBhvr>
                                        <p:cTn id="117" dur="1" fill="hold">
                                          <p:stCondLst>
                                            <p:cond delay="0"/>
                                          </p:stCondLst>
                                        </p:cTn>
                                        <p:tgtEl>
                                          <p:spTgt spid="92"/>
                                        </p:tgtEl>
                                        <p:attrNameLst>
                                          <p:attrName>style.visibility</p:attrName>
                                        </p:attrNameLst>
                                      </p:cBhvr>
                                      <p:to>
                                        <p:strVal val="visible"/>
                                      </p:to>
                                    </p:set>
                                    <p:animEffect transition="in" filter="circle(out)">
                                      <p:cBhvr>
                                        <p:cTn id="118" dur="2000"/>
                                        <p:tgtEl>
                                          <p:spTgt spid="92"/>
                                        </p:tgtEl>
                                      </p:cBhvr>
                                    </p:animEffect>
                                  </p:childTnLst>
                                </p:cTn>
                              </p:par>
                              <p:par>
                                <p:cTn id="119" presetID="50" presetClass="entr" presetSubtype="0" decel="100000" fill="hold" nodeType="withEffect">
                                  <p:stCondLst>
                                    <p:cond delay="2500"/>
                                  </p:stCondLst>
                                  <p:childTnLst>
                                    <p:set>
                                      <p:cBhvr>
                                        <p:cTn id="120" dur="1" fill="hold">
                                          <p:stCondLst>
                                            <p:cond delay="0"/>
                                          </p:stCondLst>
                                        </p:cTn>
                                        <p:tgtEl>
                                          <p:spTgt spid="92"/>
                                        </p:tgtEl>
                                        <p:attrNameLst>
                                          <p:attrName>style.visibility</p:attrName>
                                        </p:attrNameLst>
                                      </p:cBhvr>
                                      <p:to>
                                        <p:strVal val="visible"/>
                                      </p:to>
                                    </p:set>
                                    <p:anim calcmode="lin" valueType="num">
                                      <p:cBhvr>
                                        <p:cTn id="121" dur="2000" fill="hold"/>
                                        <p:tgtEl>
                                          <p:spTgt spid="92"/>
                                        </p:tgtEl>
                                        <p:attrNameLst>
                                          <p:attrName>ppt_w</p:attrName>
                                        </p:attrNameLst>
                                      </p:cBhvr>
                                      <p:tavLst>
                                        <p:tav tm="0">
                                          <p:val>
                                            <p:strVal val="#ppt_w+.3"/>
                                          </p:val>
                                        </p:tav>
                                        <p:tav tm="100000">
                                          <p:val>
                                            <p:strVal val="#ppt_w"/>
                                          </p:val>
                                        </p:tav>
                                      </p:tavLst>
                                    </p:anim>
                                    <p:anim calcmode="lin" valueType="num">
                                      <p:cBhvr>
                                        <p:cTn id="122" dur="2000" fill="hold"/>
                                        <p:tgtEl>
                                          <p:spTgt spid="92"/>
                                        </p:tgtEl>
                                        <p:attrNameLst>
                                          <p:attrName>ppt_h</p:attrName>
                                        </p:attrNameLst>
                                      </p:cBhvr>
                                      <p:tavLst>
                                        <p:tav tm="0">
                                          <p:val>
                                            <p:strVal val="#ppt_h"/>
                                          </p:val>
                                        </p:tav>
                                        <p:tav tm="100000">
                                          <p:val>
                                            <p:strVal val="#ppt_h"/>
                                          </p:val>
                                        </p:tav>
                                      </p:tavLst>
                                    </p:anim>
                                    <p:animEffect transition="in" filter="fade">
                                      <p:cBhvr>
                                        <p:cTn id="123" dur="2000"/>
                                        <p:tgtEl>
                                          <p:spTgt spid="92"/>
                                        </p:tgtEl>
                                      </p:cBhvr>
                                    </p:animEffect>
                                  </p:childTnLst>
                                </p:cTn>
                              </p:par>
                              <p:par>
                                <p:cTn id="124" presetID="6" presetClass="entr" presetSubtype="32" fill="hold" nodeType="withEffect">
                                  <p:stCondLst>
                                    <p:cond delay="3250"/>
                                  </p:stCondLst>
                                  <p:childTnLst>
                                    <p:set>
                                      <p:cBhvr>
                                        <p:cTn id="125" dur="1" fill="hold">
                                          <p:stCondLst>
                                            <p:cond delay="0"/>
                                          </p:stCondLst>
                                        </p:cTn>
                                        <p:tgtEl>
                                          <p:spTgt spid="93"/>
                                        </p:tgtEl>
                                        <p:attrNameLst>
                                          <p:attrName>style.visibility</p:attrName>
                                        </p:attrNameLst>
                                      </p:cBhvr>
                                      <p:to>
                                        <p:strVal val="visible"/>
                                      </p:to>
                                    </p:set>
                                    <p:animEffect transition="in" filter="circle(out)">
                                      <p:cBhvr>
                                        <p:cTn id="126" dur="2000"/>
                                        <p:tgtEl>
                                          <p:spTgt spid="93"/>
                                        </p:tgtEl>
                                      </p:cBhvr>
                                    </p:animEffect>
                                  </p:childTnLst>
                                </p:cTn>
                              </p:par>
                              <p:par>
                                <p:cTn id="127" presetID="50" presetClass="entr" presetSubtype="0" decel="100000" fill="hold" nodeType="withEffect">
                                  <p:stCondLst>
                                    <p:cond delay="3250"/>
                                  </p:stCondLst>
                                  <p:childTnLst>
                                    <p:set>
                                      <p:cBhvr>
                                        <p:cTn id="128" dur="1" fill="hold">
                                          <p:stCondLst>
                                            <p:cond delay="0"/>
                                          </p:stCondLst>
                                        </p:cTn>
                                        <p:tgtEl>
                                          <p:spTgt spid="93"/>
                                        </p:tgtEl>
                                        <p:attrNameLst>
                                          <p:attrName>style.visibility</p:attrName>
                                        </p:attrNameLst>
                                      </p:cBhvr>
                                      <p:to>
                                        <p:strVal val="visible"/>
                                      </p:to>
                                    </p:set>
                                    <p:anim calcmode="lin" valueType="num">
                                      <p:cBhvr>
                                        <p:cTn id="129" dur="2000" fill="hold"/>
                                        <p:tgtEl>
                                          <p:spTgt spid="93"/>
                                        </p:tgtEl>
                                        <p:attrNameLst>
                                          <p:attrName>ppt_w</p:attrName>
                                        </p:attrNameLst>
                                      </p:cBhvr>
                                      <p:tavLst>
                                        <p:tav tm="0">
                                          <p:val>
                                            <p:strVal val="#ppt_w+.3"/>
                                          </p:val>
                                        </p:tav>
                                        <p:tav tm="100000">
                                          <p:val>
                                            <p:strVal val="#ppt_w"/>
                                          </p:val>
                                        </p:tav>
                                      </p:tavLst>
                                    </p:anim>
                                    <p:anim calcmode="lin" valueType="num">
                                      <p:cBhvr>
                                        <p:cTn id="130" dur="2000" fill="hold"/>
                                        <p:tgtEl>
                                          <p:spTgt spid="93"/>
                                        </p:tgtEl>
                                        <p:attrNameLst>
                                          <p:attrName>ppt_h</p:attrName>
                                        </p:attrNameLst>
                                      </p:cBhvr>
                                      <p:tavLst>
                                        <p:tav tm="0">
                                          <p:val>
                                            <p:strVal val="#ppt_h"/>
                                          </p:val>
                                        </p:tav>
                                        <p:tav tm="100000">
                                          <p:val>
                                            <p:strVal val="#ppt_h"/>
                                          </p:val>
                                        </p:tav>
                                      </p:tavLst>
                                    </p:anim>
                                    <p:animEffect transition="in" filter="fade">
                                      <p:cBhvr>
                                        <p:cTn id="131" dur="2000"/>
                                        <p:tgtEl>
                                          <p:spTgt spid="93"/>
                                        </p:tgtEl>
                                      </p:cBhvr>
                                    </p:animEffect>
                                  </p:childTnLst>
                                </p:cTn>
                              </p:par>
                              <p:par>
                                <p:cTn id="132" presetID="47" presetClass="entr" presetSubtype="0" fill="hold" nodeType="withEffect">
                                  <p:stCondLst>
                                    <p:cond delay="3250"/>
                                  </p:stCondLst>
                                  <p:childTnLst>
                                    <p:set>
                                      <p:cBhvr>
                                        <p:cTn id="133" dur="1" fill="hold">
                                          <p:stCondLst>
                                            <p:cond delay="0"/>
                                          </p:stCondLst>
                                        </p:cTn>
                                        <p:tgtEl>
                                          <p:spTgt spid="93"/>
                                        </p:tgtEl>
                                        <p:attrNameLst>
                                          <p:attrName>style.visibility</p:attrName>
                                        </p:attrNameLst>
                                      </p:cBhvr>
                                      <p:to>
                                        <p:strVal val="visible"/>
                                      </p:to>
                                    </p:set>
                                    <p:animEffect transition="in" filter="fade">
                                      <p:cBhvr>
                                        <p:cTn id="134" dur="2000"/>
                                        <p:tgtEl>
                                          <p:spTgt spid="93"/>
                                        </p:tgtEl>
                                      </p:cBhvr>
                                    </p:animEffect>
                                    <p:anim calcmode="lin" valueType="num">
                                      <p:cBhvr>
                                        <p:cTn id="135" dur="2000" fill="hold"/>
                                        <p:tgtEl>
                                          <p:spTgt spid="93"/>
                                        </p:tgtEl>
                                        <p:attrNameLst>
                                          <p:attrName>ppt_x</p:attrName>
                                        </p:attrNameLst>
                                      </p:cBhvr>
                                      <p:tavLst>
                                        <p:tav tm="0">
                                          <p:val>
                                            <p:strVal val="#ppt_x"/>
                                          </p:val>
                                        </p:tav>
                                        <p:tav tm="100000">
                                          <p:val>
                                            <p:strVal val="#ppt_x"/>
                                          </p:val>
                                        </p:tav>
                                      </p:tavLst>
                                    </p:anim>
                                    <p:anim calcmode="lin" valueType="num">
                                      <p:cBhvr>
                                        <p:cTn id="136" dur="2000" fill="hold"/>
                                        <p:tgtEl>
                                          <p:spTgt spid="93"/>
                                        </p:tgtEl>
                                        <p:attrNameLst>
                                          <p:attrName>ppt_y</p:attrName>
                                        </p:attrNameLst>
                                      </p:cBhvr>
                                      <p:tavLst>
                                        <p:tav tm="0">
                                          <p:val>
                                            <p:strVal val="#ppt_y-.1"/>
                                          </p:val>
                                        </p:tav>
                                        <p:tav tm="100000">
                                          <p:val>
                                            <p:strVal val="#ppt_y"/>
                                          </p:val>
                                        </p:tav>
                                      </p:tavLst>
                                    </p:anim>
                                  </p:childTnLst>
                                </p:cTn>
                              </p:par>
                              <p:par>
                                <p:cTn id="137" presetID="2" presetClass="entr" presetSubtype="3" fill="hold" nodeType="withEffect">
                                  <p:stCondLst>
                                    <p:cond delay="0"/>
                                  </p:stCondLst>
                                  <p:childTnLst>
                                    <p:set>
                                      <p:cBhvr>
                                        <p:cTn id="138" dur="1" fill="hold">
                                          <p:stCondLst>
                                            <p:cond delay="0"/>
                                          </p:stCondLst>
                                        </p:cTn>
                                        <p:tgtEl>
                                          <p:spTgt spid="100"/>
                                        </p:tgtEl>
                                        <p:attrNameLst>
                                          <p:attrName>style.visibility</p:attrName>
                                        </p:attrNameLst>
                                      </p:cBhvr>
                                      <p:to>
                                        <p:strVal val="visible"/>
                                      </p:to>
                                    </p:set>
                                    <p:anim calcmode="lin" valueType="num">
                                      <p:cBhvr additive="base">
                                        <p:cTn id="139" dur="3500" fill="hold"/>
                                        <p:tgtEl>
                                          <p:spTgt spid="100"/>
                                        </p:tgtEl>
                                        <p:attrNameLst>
                                          <p:attrName>ppt_x</p:attrName>
                                        </p:attrNameLst>
                                      </p:cBhvr>
                                      <p:tavLst>
                                        <p:tav tm="0">
                                          <p:val>
                                            <p:strVal val="1+#ppt_w/2"/>
                                          </p:val>
                                        </p:tav>
                                        <p:tav tm="100000">
                                          <p:val>
                                            <p:strVal val="#ppt_x"/>
                                          </p:val>
                                        </p:tav>
                                      </p:tavLst>
                                    </p:anim>
                                    <p:anim calcmode="lin" valueType="num">
                                      <p:cBhvr additive="base">
                                        <p:cTn id="140" dur="3500" fill="hold"/>
                                        <p:tgtEl>
                                          <p:spTgt spid="100"/>
                                        </p:tgtEl>
                                        <p:attrNameLst>
                                          <p:attrName>ppt_y</p:attrName>
                                        </p:attrNameLst>
                                      </p:cBhvr>
                                      <p:tavLst>
                                        <p:tav tm="0">
                                          <p:val>
                                            <p:strVal val="0-#ppt_h/2"/>
                                          </p:val>
                                        </p:tav>
                                        <p:tav tm="100000">
                                          <p:val>
                                            <p:strVal val="#ppt_y"/>
                                          </p:val>
                                        </p:tav>
                                      </p:tavLst>
                                    </p:anim>
                                  </p:childTnLst>
                                </p:cTn>
                              </p:par>
                              <p:par>
                                <p:cTn id="141" presetID="2" presetClass="entr" presetSubtype="8" fill="hold" nodeType="withEffect">
                                  <p:stCondLst>
                                    <p:cond delay="0"/>
                                  </p:stCondLst>
                                  <p:childTnLst>
                                    <p:set>
                                      <p:cBhvr>
                                        <p:cTn id="142" dur="1" fill="hold">
                                          <p:stCondLst>
                                            <p:cond delay="0"/>
                                          </p:stCondLst>
                                        </p:cTn>
                                        <p:tgtEl>
                                          <p:spTgt spid="105"/>
                                        </p:tgtEl>
                                        <p:attrNameLst>
                                          <p:attrName>style.visibility</p:attrName>
                                        </p:attrNameLst>
                                      </p:cBhvr>
                                      <p:to>
                                        <p:strVal val="visible"/>
                                      </p:to>
                                    </p:set>
                                    <p:anim calcmode="lin" valueType="num">
                                      <p:cBhvr additive="base">
                                        <p:cTn id="143" dur="3500" fill="hold"/>
                                        <p:tgtEl>
                                          <p:spTgt spid="105"/>
                                        </p:tgtEl>
                                        <p:attrNameLst>
                                          <p:attrName>ppt_x</p:attrName>
                                        </p:attrNameLst>
                                      </p:cBhvr>
                                      <p:tavLst>
                                        <p:tav tm="0">
                                          <p:val>
                                            <p:strVal val="0-#ppt_w/2"/>
                                          </p:val>
                                        </p:tav>
                                        <p:tav tm="100000">
                                          <p:val>
                                            <p:strVal val="#ppt_x"/>
                                          </p:val>
                                        </p:tav>
                                      </p:tavLst>
                                    </p:anim>
                                    <p:anim calcmode="lin" valueType="num">
                                      <p:cBhvr additive="base">
                                        <p:cTn id="144" dur="3500" fill="hold"/>
                                        <p:tgtEl>
                                          <p:spTgt spid="105"/>
                                        </p:tgtEl>
                                        <p:attrNameLst>
                                          <p:attrName>ppt_y</p:attrName>
                                        </p:attrNameLst>
                                      </p:cBhvr>
                                      <p:tavLst>
                                        <p:tav tm="0">
                                          <p:val>
                                            <p:strVal val="#ppt_y"/>
                                          </p:val>
                                        </p:tav>
                                        <p:tav tm="100000">
                                          <p:val>
                                            <p:strVal val="#ppt_y"/>
                                          </p:val>
                                        </p:tav>
                                      </p:tavLst>
                                    </p:anim>
                                  </p:childTnLst>
                                </p:cTn>
                              </p:par>
                              <p:par>
                                <p:cTn id="145" presetID="2" presetClass="entr" presetSubtype="12" fill="hold" nodeType="withEffect">
                                  <p:stCondLst>
                                    <p:cond delay="0"/>
                                  </p:stCondLst>
                                  <p:childTnLst>
                                    <p:set>
                                      <p:cBhvr>
                                        <p:cTn id="146" dur="1" fill="hold">
                                          <p:stCondLst>
                                            <p:cond delay="0"/>
                                          </p:stCondLst>
                                        </p:cTn>
                                        <p:tgtEl>
                                          <p:spTgt spid="111"/>
                                        </p:tgtEl>
                                        <p:attrNameLst>
                                          <p:attrName>style.visibility</p:attrName>
                                        </p:attrNameLst>
                                      </p:cBhvr>
                                      <p:to>
                                        <p:strVal val="visible"/>
                                      </p:to>
                                    </p:set>
                                    <p:anim calcmode="lin" valueType="num">
                                      <p:cBhvr additive="base">
                                        <p:cTn id="147" dur="3500" fill="hold"/>
                                        <p:tgtEl>
                                          <p:spTgt spid="111"/>
                                        </p:tgtEl>
                                        <p:attrNameLst>
                                          <p:attrName>ppt_x</p:attrName>
                                        </p:attrNameLst>
                                      </p:cBhvr>
                                      <p:tavLst>
                                        <p:tav tm="0">
                                          <p:val>
                                            <p:strVal val="0-#ppt_w/2"/>
                                          </p:val>
                                        </p:tav>
                                        <p:tav tm="100000">
                                          <p:val>
                                            <p:strVal val="#ppt_x"/>
                                          </p:val>
                                        </p:tav>
                                      </p:tavLst>
                                    </p:anim>
                                    <p:anim calcmode="lin" valueType="num">
                                      <p:cBhvr additive="base">
                                        <p:cTn id="148" dur="3500" fill="hold"/>
                                        <p:tgtEl>
                                          <p:spTgt spid="111"/>
                                        </p:tgtEl>
                                        <p:attrNameLst>
                                          <p:attrName>ppt_y</p:attrName>
                                        </p:attrNameLst>
                                      </p:cBhvr>
                                      <p:tavLst>
                                        <p:tav tm="0">
                                          <p:val>
                                            <p:strVal val="1+#ppt_h/2"/>
                                          </p:val>
                                        </p:tav>
                                        <p:tav tm="100000">
                                          <p:val>
                                            <p:strVal val="#ppt_y"/>
                                          </p:val>
                                        </p:tav>
                                      </p:tavLst>
                                    </p:anim>
                                  </p:childTnLst>
                                </p:cTn>
                              </p:par>
                              <p:par>
                                <p:cTn id="149" presetID="6" presetClass="entr" presetSubtype="32" fill="hold" nodeType="withEffect">
                                  <p:stCondLst>
                                    <p:cond delay="0"/>
                                  </p:stCondLst>
                                  <p:childTnLst>
                                    <p:set>
                                      <p:cBhvr>
                                        <p:cTn id="150" dur="1" fill="hold">
                                          <p:stCondLst>
                                            <p:cond delay="0"/>
                                          </p:stCondLst>
                                        </p:cTn>
                                        <p:tgtEl>
                                          <p:spTgt spid="122"/>
                                        </p:tgtEl>
                                        <p:attrNameLst>
                                          <p:attrName>style.visibility</p:attrName>
                                        </p:attrNameLst>
                                      </p:cBhvr>
                                      <p:to>
                                        <p:strVal val="visible"/>
                                      </p:to>
                                    </p:set>
                                    <p:animEffect transition="in" filter="circle(out)">
                                      <p:cBhvr>
                                        <p:cTn id="151" dur="2000"/>
                                        <p:tgtEl>
                                          <p:spTgt spid="122"/>
                                        </p:tgtEl>
                                      </p:cBhvr>
                                    </p:animEffect>
                                  </p:childTnLst>
                                </p:cTn>
                              </p:par>
                              <p:par>
                                <p:cTn id="152" presetID="42" presetClass="entr" presetSubtype="0" fill="hold" nodeType="withEffect">
                                  <p:stCondLst>
                                    <p:cond delay="0"/>
                                  </p:stCondLst>
                                  <p:childTnLst>
                                    <p:set>
                                      <p:cBhvr>
                                        <p:cTn id="153" dur="1" fill="hold">
                                          <p:stCondLst>
                                            <p:cond delay="0"/>
                                          </p:stCondLst>
                                        </p:cTn>
                                        <p:tgtEl>
                                          <p:spTgt spid="122"/>
                                        </p:tgtEl>
                                        <p:attrNameLst>
                                          <p:attrName>style.visibility</p:attrName>
                                        </p:attrNameLst>
                                      </p:cBhvr>
                                      <p:to>
                                        <p:strVal val="visible"/>
                                      </p:to>
                                    </p:set>
                                    <p:animEffect transition="in" filter="fade">
                                      <p:cBhvr>
                                        <p:cTn id="154" dur="2000"/>
                                        <p:tgtEl>
                                          <p:spTgt spid="122"/>
                                        </p:tgtEl>
                                      </p:cBhvr>
                                    </p:animEffect>
                                    <p:anim calcmode="lin" valueType="num">
                                      <p:cBhvr>
                                        <p:cTn id="155" dur="2000" fill="hold"/>
                                        <p:tgtEl>
                                          <p:spTgt spid="122"/>
                                        </p:tgtEl>
                                        <p:attrNameLst>
                                          <p:attrName>ppt_x</p:attrName>
                                        </p:attrNameLst>
                                      </p:cBhvr>
                                      <p:tavLst>
                                        <p:tav tm="0">
                                          <p:val>
                                            <p:strVal val="#ppt_x"/>
                                          </p:val>
                                        </p:tav>
                                        <p:tav tm="100000">
                                          <p:val>
                                            <p:strVal val="#ppt_x"/>
                                          </p:val>
                                        </p:tav>
                                      </p:tavLst>
                                    </p:anim>
                                    <p:anim calcmode="lin" valueType="num">
                                      <p:cBhvr>
                                        <p:cTn id="156" dur="2000" fill="hold"/>
                                        <p:tgtEl>
                                          <p:spTgt spid="122"/>
                                        </p:tgtEl>
                                        <p:attrNameLst>
                                          <p:attrName>ppt_y</p:attrName>
                                        </p:attrNameLst>
                                      </p:cBhvr>
                                      <p:tavLst>
                                        <p:tav tm="0">
                                          <p:val>
                                            <p:strVal val="#ppt_y+.1"/>
                                          </p:val>
                                        </p:tav>
                                        <p:tav tm="100000">
                                          <p:val>
                                            <p:strVal val="#ppt_y"/>
                                          </p:val>
                                        </p:tav>
                                      </p:tavLst>
                                    </p:anim>
                                  </p:childTnLst>
                                </p:cTn>
                              </p:par>
                              <p:par>
                                <p:cTn id="157" presetID="6" presetClass="entr" presetSubtype="16" fill="hold" grpId="0" nodeType="withEffect">
                                  <p:stCondLst>
                                    <p:cond delay="0"/>
                                  </p:stCondLst>
                                  <p:childTnLst>
                                    <p:set>
                                      <p:cBhvr>
                                        <p:cTn id="158" dur="1" fill="hold">
                                          <p:stCondLst>
                                            <p:cond delay="0"/>
                                          </p:stCondLst>
                                        </p:cTn>
                                        <p:tgtEl>
                                          <p:spTgt spid="123"/>
                                        </p:tgtEl>
                                        <p:attrNameLst>
                                          <p:attrName>style.visibility</p:attrName>
                                        </p:attrNameLst>
                                      </p:cBhvr>
                                      <p:to>
                                        <p:strVal val="visible"/>
                                      </p:to>
                                    </p:set>
                                    <p:animEffect transition="in" filter="circle(in)">
                                      <p:cBhvr>
                                        <p:cTn id="159" dur="2000"/>
                                        <p:tgtEl>
                                          <p:spTgt spid="123"/>
                                        </p:tgtEl>
                                      </p:cBhvr>
                                    </p:animEffect>
                                  </p:childTnLst>
                                </p:cTn>
                              </p:par>
                              <p:par>
                                <p:cTn id="160" presetID="6" presetClass="entr" presetSubtype="16" fill="hold" grpId="0" nodeType="withEffect">
                                  <p:stCondLst>
                                    <p:cond delay="0"/>
                                  </p:stCondLst>
                                  <p:childTnLst>
                                    <p:set>
                                      <p:cBhvr>
                                        <p:cTn id="161" dur="1" fill="hold">
                                          <p:stCondLst>
                                            <p:cond delay="0"/>
                                          </p:stCondLst>
                                        </p:cTn>
                                        <p:tgtEl>
                                          <p:spTgt spid="124"/>
                                        </p:tgtEl>
                                        <p:attrNameLst>
                                          <p:attrName>style.visibility</p:attrName>
                                        </p:attrNameLst>
                                      </p:cBhvr>
                                      <p:to>
                                        <p:strVal val="visible"/>
                                      </p:to>
                                    </p:set>
                                    <p:animEffect transition="in" filter="circle(in)">
                                      <p:cBhvr>
                                        <p:cTn id="162" dur="2000"/>
                                        <p:tgtEl>
                                          <p:spTgt spid="124"/>
                                        </p:tgtEl>
                                      </p:cBhvr>
                                    </p:animEffect>
                                  </p:childTnLst>
                                </p:cTn>
                              </p:par>
                              <p:par>
                                <p:cTn id="163" presetID="6" presetClass="entr" presetSubtype="16" fill="hold" grpId="0" nodeType="withEffect">
                                  <p:stCondLst>
                                    <p:cond delay="0"/>
                                  </p:stCondLst>
                                  <p:childTnLst>
                                    <p:set>
                                      <p:cBhvr>
                                        <p:cTn id="164" dur="1" fill="hold">
                                          <p:stCondLst>
                                            <p:cond delay="0"/>
                                          </p:stCondLst>
                                        </p:cTn>
                                        <p:tgtEl>
                                          <p:spTgt spid="125"/>
                                        </p:tgtEl>
                                        <p:attrNameLst>
                                          <p:attrName>style.visibility</p:attrName>
                                        </p:attrNameLst>
                                      </p:cBhvr>
                                      <p:to>
                                        <p:strVal val="visible"/>
                                      </p:to>
                                    </p:set>
                                    <p:animEffect transition="in" filter="circle(in)">
                                      <p:cBhvr>
                                        <p:cTn id="165" dur="2000"/>
                                        <p:tgtEl>
                                          <p:spTgt spid="125"/>
                                        </p:tgtEl>
                                      </p:cBhvr>
                                    </p:animEffect>
                                  </p:childTnLst>
                                </p:cTn>
                              </p:par>
                              <p:par>
                                <p:cTn id="166" presetID="6" presetClass="entr" presetSubtype="16" fill="hold" grpId="0" nodeType="withEffect">
                                  <p:stCondLst>
                                    <p:cond delay="0"/>
                                  </p:stCondLst>
                                  <p:childTnLst>
                                    <p:set>
                                      <p:cBhvr>
                                        <p:cTn id="167" dur="1" fill="hold">
                                          <p:stCondLst>
                                            <p:cond delay="0"/>
                                          </p:stCondLst>
                                        </p:cTn>
                                        <p:tgtEl>
                                          <p:spTgt spid="121"/>
                                        </p:tgtEl>
                                        <p:attrNameLst>
                                          <p:attrName>style.visibility</p:attrName>
                                        </p:attrNameLst>
                                      </p:cBhvr>
                                      <p:to>
                                        <p:strVal val="visible"/>
                                      </p:to>
                                    </p:set>
                                    <p:animEffect transition="in" filter="circle(in)">
                                      <p:cBhvr>
                                        <p:cTn id="168" dur="2000"/>
                                        <p:tgtEl>
                                          <p:spTgt spid="121"/>
                                        </p:tgtEl>
                                      </p:cBhvr>
                                    </p:animEffect>
                                  </p:childTnLst>
                                </p:cTn>
                              </p:par>
                              <p:par>
                                <p:cTn id="169" presetID="42" presetClass="entr" presetSubtype="0" fill="hold" grpId="1" nodeType="withEffect">
                                  <p:stCondLst>
                                    <p:cond delay="0"/>
                                  </p:stCondLst>
                                  <p:childTnLst>
                                    <p:set>
                                      <p:cBhvr>
                                        <p:cTn id="170" dur="1" fill="hold">
                                          <p:stCondLst>
                                            <p:cond delay="0"/>
                                          </p:stCondLst>
                                        </p:cTn>
                                        <p:tgtEl>
                                          <p:spTgt spid="123"/>
                                        </p:tgtEl>
                                        <p:attrNameLst>
                                          <p:attrName>style.visibility</p:attrName>
                                        </p:attrNameLst>
                                      </p:cBhvr>
                                      <p:to>
                                        <p:strVal val="visible"/>
                                      </p:to>
                                    </p:set>
                                    <p:animEffect transition="in" filter="fade">
                                      <p:cBhvr>
                                        <p:cTn id="171" dur="1000"/>
                                        <p:tgtEl>
                                          <p:spTgt spid="123"/>
                                        </p:tgtEl>
                                      </p:cBhvr>
                                    </p:animEffect>
                                    <p:anim calcmode="lin" valueType="num">
                                      <p:cBhvr>
                                        <p:cTn id="172" dur="1000" fill="hold"/>
                                        <p:tgtEl>
                                          <p:spTgt spid="123"/>
                                        </p:tgtEl>
                                        <p:attrNameLst>
                                          <p:attrName>ppt_x</p:attrName>
                                        </p:attrNameLst>
                                      </p:cBhvr>
                                      <p:tavLst>
                                        <p:tav tm="0">
                                          <p:val>
                                            <p:strVal val="#ppt_x"/>
                                          </p:val>
                                        </p:tav>
                                        <p:tav tm="100000">
                                          <p:val>
                                            <p:strVal val="#ppt_x"/>
                                          </p:val>
                                        </p:tav>
                                      </p:tavLst>
                                    </p:anim>
                                    <p:anim calcmode="lin" valueType="num">
                                      <p:cBhvr>
                                        <p:cTn id="173" dur="1000" fill="hold"/>
                                        <p:tgtEl>
                                          <p:spTgt spid="123"/>
                                        </p:tgtEl>
                                        <p:attrNameLst>
                                          <p:attrName>ppt_y</p:attrName>
                                        </p:attrNameLst>
                                      </p:cBhvr>
                                      <p:tavLst>
                                        <p:tav tm="0">
                                          <p:val>
                                            <p:strVal val="#ppt_y+.1"/>
                                          </p:val>
                                        </p:tav>
                                        <p:tav tm="100000">
                                          <p:val>
                                            <p:strVal val="#ppt_y"/>
                                          </p:val>
                                        </p:tav>
                                      </p:tavLst>
                                    </p:anim>
                                  </p:childTnLst>
                                </p:cTn>
                              </p:par>
                              <p:par>
                                <p:cTn id="174" presetID="42" presetClass="entr" presetSubtype="0" fill="hold" grpId="1" nodeType="withEffect">
                                  <p:stCondLst>
                                    <p:cond delay="0"/>
                                  </p:stCondLst>
                                  <p:childTnLst>
                                    <p:set>
                                      <p:cBhvr>
                                        <p:cTn id="175" dur="1" fill="hold">
                                          <p:stCondLst>
                                            <p:cond delay="0"/>
                                          </p:stCondLst>
                                        </p:cTn>
                                        <p:tgtEl>
                                          <p:spTgt spid="124"/>
                                        </p:tgtEl>
                                        <p:attrNameLst>
                                          <p:attrName>style.visibility</p:attrName>
                                        </p:attrNameLst>
                                      </p:cBhvr>
                                      <p:to>
                                        <p:strVal val="visible"/>
                                      </p:to>
                                    </p:set>
                                    <p:animEffect transition="in" filter="fade">
                                      <p:cBhvr>
                                        <p:cTn id="176" dur="1000"/>
                                        <p:tgtEl>
                                          <p:spTgt spid="124"/>
                                        </p:tgtEl>
                                      </p:cBhvr>
                                    </p:animEffect>
                                    <p:anim calcmode="lin" valueType="num">
                                      <p:cBhvr>
                                        <p:cTn id="177" dur="1000" fill="hold"/>
                                        <p:tgtEl>
                                          <p:spTgt spid="124"/>
                                        </p:tgtEl>
                                        <p:attrNameLst>
                                          <p:attrName>ppt_x</p:attrName>
                                        </p:attrNameLst>
                                      </p:cBhvr>
                                      <p:tavLst>
                                        <p:tav tm="0">
                                          <p:val>
                                            <p:strVal val="#ppt_x"/>
                                          </p:val>
                                        </p:tav>
                                        <p:tav tm="100000">
                                          <p:val>
                                            <p:strVal val="#ppt_x"/>
                                          </p:val>
                                        </p:tav>
                                      </p:tavLst>
                                    </p:anim>
                                    <p:anim calcmode="lin" valueType="num">
                                      <p:cBhvr>
                                        <p:cTn id="178" dur="1000" fill="hold"/>
                                        <p:tgtEl>
                                          <p:spTgt spid="124"/>
                                        </p:tgtEl>
                                        <p:attrNameLst>
                                          <p:attrName>ppt_y</p:attrName>
                                        </p:attrNameLst>
                                      </p:cBhvr>
                                      <p:tavLst>
                                        <p:tav tm="0">
                                          <p:val>
                                            <p:strVal val="#ppt_y+.1"/>
                                          </p:val>
                                        </p:tav>
                                        <p:tav tm="100000">
                                          <p:val>
                                            <p:strVal val="#ppt_y"/>
                                          </p:val>
                                        </p:tav>
                                      </p:tavLst>
                                    </p:anim>
                                  </p:childTnLst>
                                </p:cTn>
                              </p:par>
                              <p:par>
                                <p:cTn id="179" presetID="42" presetClass="entr" presetSubtype="0" fill="hold" grpId="1" nodeType="withEffect">
                                  <p:stCondLst>
                                    <p:cond delay="0"/>
                                  </p:stCondLst>
                                  <p:childTnLst>
                                    <p:set>
                                      <p:cBhvr>
                                        <p:cTn id="180" dur="1" fill="hold">
                                          <p:stCondLst>
                                            <p:cond delay="0"/>
                                          </p:stCondLst>
                                        </p:cTn>
                                        <p:tgtEl>
                                          <p:spTgt spid="125"/>
                                        </p:tgtEl>
                                        <p:attrNameLst>
                                          <p:attrName>style.visibility</p:attrName>
                                        </p:attrNameLst>
                                      </p:cBhvr>
                                      <p:to>
                                        <p:strVal val="visible"/>
                                      </p:to>
                                    </p:set>
                                    <p:animEffect transition="in" filter="fade">
                                      <p:cBhvr>
                                        <p:cTn id="181" dur="1000"/>
                                        <p:tgtEl>
                                          <p:spTgt spid="125"/>
                                        </p:tgtEl>
                                      </p:cBhvr>
                                    </p:animEffect>
                                    <p:anim calcmode="lin" valueType="num">
                                      <p:cBhvr>
                                        <p:cTn id="182" dur="1000" fill="hold"/>
                                        <p:tgtEl>
                                          <p:spTgt spid="125"/>
                                        </p:tgtEl>
                                        <p:attrNameLst>
                                          <p:attrName>ppt_x</p:attrName>
                                        </p:attrNameLst>
                                      </p:cBhvr>
                                      <p:tavLst>
                                        <p:tav tm="0">
                                          <p:val>
                                            <p:strVal val="#ppt_x"/>
                                          </p:val>
                                        </p:tav>
                                        <p:tav tm="100000">
                                          <p:val>
                                            <p:strVal val="#ppt_x"/>
                                          </p:val>
                                        </p:tav>
                                      </p:tavLst>
                                    </p:anim>
                                    <p:anim calcmode="lin" valueType="num">
                                      <p:cBhvr>
                                        <p:cTn id="183" dur="1000" fill="hold"/>
                                        <p:tgtEl>
                                          <p:spTgt spid="125"/>
                                        </p:tgtEl>
                                        <p:attrNameLst>
                                          <p:attrName>ppt_y</p:attrName>
                                        </p:attrNameLst>
                                      </p:cBhvr>
                                      <p:tavLst>
                                        <p:tav tm="0">
                                          <p:val>
                                            <p:strVal val="#ppt_y+.1"/>
                                          </p:val>
                                        </p:tav>
                                        <p:tav tm="100000">
                                          <p:val>
                                            <p:strVal val="#ppt_y"/>
                                          </p:val>
                                        </p:tav>
                                      </p:tavLst>
                                    </p:anim>
                                  </p:childTnLst>
                                </p:cTn>
                              </p:par>
                              <p:par>
                                <p:cTn id="184" presetID="42" presetClass="entr" presetSubtype="0" fill="hold" grpId="1" nodeType="withEffect">
                                  <p:stCondLst>
                                    <p:cond delay="0"/>
                                  </p:stCondLst>
                                  <p:childTnLst>
                                    <p:set>
                                      <p:cBhvr>
                                        <p:cTn id="185" dur="1" fill="hold">
                                          <p:stCondLst>
                                            <p:cond delay="0"/>
                                          </p:stCondLst>
                                        </p:cTn>
                                        <p:tgtEl>
                                          <p:spTgt spid="121"/>
                                        </p:tgtEl>
                                        <p:attrNameLst>
                                          <p:attrName>style.visibility</p:attrName>
                                        </p:attrNameLst>
                                      </p:cBhvr>
                                      <p:to>
                                        <p:strVal val="visible"/>
                                      </p:to>
                                    </p:set>
                                    <p:animEffect transition="in" filter="fade">
                                      <p:cBhvr>
                                        <p:cTn id="186" dur="1000"/>
                                        <p:tgtEl>
                                          <p:spTgt spid="121"/>
                                        </p:tgtEl>
                                      </p:cBhvr>
                                    </p:animEffect>
                                    <p:anim calcmode="lin" valueType="num">
                                      <p:cBhvr>
                                        <p:cTn id="187" dur="1000" fill="hold"/>
                                        <p:tgtEl>
                                          <p:spTgt spid="121"/>
                                        </p:tgtEl>
                                        <p:attrNameLst>
                                          <p:attrName>ppt_x</p:attrName>
                                        </p:attrNameLst>
                                      </p:cBhvr>
                                      <p:tavLst>
                                        <p:tav tm="0">
                                          <p:val>
                                            <p:strVal val="#ppt_x"/>
                                          </p:val>
                                        </p:tav>
                                        <p:tav tm="100000">
                                          <p:val>
                                            <p:strVal val="#ppt_x"/>
                                          </p:val>
                                        </p:tav>
                                      </p:tavLst>
                                    </p:anim>
                                    <p:anim calcmode="lin" valueType="num">
                                      <p:cBhvr>
                                        <p:cTn id="188" dur="1000" fill="hold"/>
                                        <p:tgtEl>
                                          <p:spTgt spid="121"/>
                                        </p:tgtEl>
                                        <p:attrNameLst>
                                          <p:attrName>ppt_y</p:attrName>
                                        </p:attrNameLst>
                                      </p:cBhvr>
                                      <p:tavLst>
                                        <p:tav tm="0">
                                          <p:val>
                                            <p:strVal val="#ppt_y+.1"/>
                                          </p:val>
                                        </p:tav>
                                        <p:tav tm="100000">
                                          <p:val>
                                            <p:strVal val="#ppt_y"/>
                                          </p:val>
                                        </p:tav>
                                      </p:tavLst>
                                    </p:anim>
                                  </p:childTnLst>
                                </p:cTn>
                              </p:par>
                              <p:par>
                                <p:cTn id="189" presetID="6" presetClass="entr" presetSubtype="32" fill="hold" nodeType="withEffect">
                                  <p:stCondLst>
                                    <p:cond delay="0"/>
                                  </p:stCondLst>
                                  <p:childTnLst>
                                    <p:set>
                                      <p:cBhvr>
                                        <p:cTn id="190" dur="1" fill="hold">
                                          <p:stCondLst>
                                            <p:cond delay="0"/>
                                          </p:stCondLst>
                                        </p:cTn>
                                        <p:tgtEl>
                                          <p:spTgt spid="126"/>
                                        </p:tgtEl>
                                        <p:attrNameLst>
                                          <p:attrName>style.visibility</p:attrName>
                                        </p:attrNameLst>
                                      </p:cBhvr>
                                      <p:to>
                                        <p:strVal val="visible"/>
                                      </p:to>
                                    </p:set>
                                    <p:animEffect transition="in" filter="circle(out)">
                                      <p:cBhvr>
                                        <p:cTn id="191" dur="3000"/>
                                        <p:tgtEl>
                                          <p:spTgt spid="126"/>
                                        </p:tgtEl>
                                      </p:cBhvr>
                                    </p:animEffect>
                                  </p:childTnLst>
                                </p:cTn>
                              </p:par>
                              <p:par>
                                <p:cTn id="192" presetID="42" presetClass="entr" presetSubtype="0" fill="hold" nodeType="withEffect">
                                  <p:stCondLst>
                                    <p:cond delay="0"/>
                                  </p:stCondLst>
                                  <p:childTnLst>
                                    <p:set>
                                      <p:cBhvr>
                                        <p:cTn id="193" dur="1" fill="hold">
                                          <p:stCondLst>
                                            <p:cond delay="0"/>
                                          </p:stCondLst>
                                        </p:cTn>
                                        <p:tgtEl>
                                          <p:spTgt spid="126"/>
                                        </p:tgtEl>
                                        <p:attrNameLst>
                                          <p:attrName>style.visibility</p:attrName>
                                        </p:attrNameLst>
                                      </p:cBhvr>
                                      <p:to>
                                        <p:strVal val="visible"/>
                                      </p:to>
                                    </p:set>
                                    <p:animEffect transition="in" filter="fade">
                                      <p:cBhvr>
                                        <p:cTn id="194" dur="2000"/>
                                        <p:tgtEl>
                                          <p:spTgt spid="126"/>
                                        </p:tgtEl>
                                      </p:cBhvr>
                                    </p:animEffect>
                                    <p:anim calcmode="lin" valueType="num">
                                      <p:cBhvr>
                                        <p:cTn id="195" dur="2000" fill="hold"/>
                                        <p:tgtEl>
                                          <p:spTgt spid="126"/>
                                        </p:tgtEl>
                                        <p:attrNameLst>
                                          <p:attrName>ppt_x</p:attrName>
                                        </p:attrNameLst>
                                      </p:cBhvr>
                                      <p:tavLst>
                                        <p:tav tm="0">
                                          <p:val>
                                            <p:strVal val="#ppt_x"/>
                                          </p:val>
                                        </p:tav>
                                        <p:tav tm="100000">
                                          <p:val>
                                            <p:strVal val="#ppt_x"/>
                                          </p:val>
                                        </p:tav>
                                      </p:tavLst>
                                    </p:anim>
                                    <p:anim calcmode="lin" valueType="num">
                                      <p:cBhvr>
                                        <p:cTn id="196" dur="2000" fill="hold"/>
                                        <p:tgtEl>
                                          <p:spTgt spid="126"/>
                                        </p:tgtEl>
                                        <p:attrNameLst>
                                          <p:attrName>ppt_y</p:attrName>
                                        </p:attrNameLst>
                                      </p:cBhvr>
                                      <p:tavLst>
                                        <p:tav tm="0">
                                          <p:val>
                                            <p:strVal val="#ppt_y+.1"/>
                                          </p:val>
                                        </p:tav>
                                        <p:tav tm="100000">
                                          <p:val>
                                            <p:strVal val="#ppt_y"/>
                                          </p:val>
                                        </p:tav>
                                      </p:tavLst>
                                    </p:anim>
                                  </p:childTnLst>
                                </p:cTn>
                              </p:par>
                              <p:par>
                                <p:cTn id="197" presetID="1" presetClass="entr" presetSubtype="0" fill="hold" nodeType="withEffect">
                                  <p:stCondLst>
                                    <p:cond delay="0"/>
                                  </p:stCondLst>
                                  <p:childTnLst>
                                    <p:set>
                                      <p:cBhvr>
                                        <p:cTn id="198" dur="1" fill="hold">
                                          <p:stCondLst>
                                            <p:cond delay="0"/>
                                          </p:stCondLst>
                                        </p:cTn>
                                        <p:tgtEl>
                                          <p:spTgt spid="127"/>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28"/>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9"/>
                                        </p:tgtEl>
                                        <p:attrNameLst>
                                          <p:attrName>style.visibility</p:attrName>
                                        </p:attrNameLst>
                                      </p:cBhvr>
                                      <p:to>
                                        <p:strVal val="visible"/>
                                      </p:to>
                                    </p:set>
                                  </p:childTnLst>
                                </p:cTn>
                              </p:par>
                              <p:par>
                                <p:cTn id="203" presetID="6" presetClass="emph" presetSubtype="0" fill="hold" nodeType="withEffect">
                                  <p:stCondLst>
                                    <p:cond delay="0"/>
                                  </p:stCondLst>
                                  <p:childTnLst>
                                    <p:animScale>
                                      <p:cBhvr>
                                        <p:cTn id="204" dur="2500" fill="hold"/>
                                        <p:tgtEl>
                                          <p:spTgt spid="127"/>
                                        </p:tgtEl>
                                      </p:cBhvr>
                                      <p:by x="150000" y="150000"/>
                                    </p:animScale>
                                  </p:childTnLst>
                                </p:cTn>
                              </p:par>
                              <p:par>
                                <p:cTn id="205" presetID="6" presetClass="emph" presetSubtype="0" fill="hold" nodeType="withEffect">
                                  <p:stCondLst>
                                    <p:cond delay="0"/>
                                  </p:stCondLst>
                                  <p:childTnLst>
                                    <p:animScale>
                                      <p:cBhvr>
                                        <p:cTn id="206" dur="2500" fill="hold"/>
                                        <p:tgtEl>
                                          <p:spTgt spid="128"/>
                                        </p:tgtEl>
                                      </p:cBhvr>
                                      <p:by x="150000" y="150000"/>
                                    </p:animScale>
                                  </p:childTnLst>
                                </p:cTn>
                              </p:par>
                              <p:par>
                                <p:cTn id="207" presetID="6" presetClass="emph" presetSubtype="0" fill="hold" nodeType="withEffect">
                                  <p:stCondLst>
                                    <p:cond delay="0"/>
                                  </p:stCondLst>
                                  <p:childTnLst>
                                    <p:animScale>
                                      <p:cBhvr>
                                        <p:cTn id="208" dur="2500" fill="hold"/>
                                        <p:tgtEl>
                                          <p:spTgt spid="129"/>
                                        </p:tgtEl>
                                      </p:cBhvr>
                                      <p:by x="150000" y="150000"/>
                                    </p:animScale>
                                  </p:childTnLst>
                                </p:cTn>
                              </p:par>
                              <p:par>
                                <p:cTn id="209" presetID="10" presetClass="exit" presetSubtype="0" fill="hold" nodeType="withEffect">
                                  <p:stCondLst>
                                    <p:cond delay="500"/>
                                  </p:stCondLst>
                                  <p:childTnLst>
                                    <p:animEffect transition="out" filter="fade">
                                      <p:cBhvr>
                                        <p:cTn id="210" dur="1500"/>
                                        <p:tgtEl>
                                          <p:spTgt spid="127"/>
                                        </p:tgtEl>
                                      </p:cBhvr>
                                    </p:animEffect>
                                    <p:set>
                                      <p:cBhvr>
                                        <p:cTn id="211" dur="1" fill="hold">
                                          <p:stCondLst>
                                            <p:cond delay="1499"/>
                                          </p:stCondLst>
                                        </p:cTn>
                                        <p:tgtEl>
                                          <p:spTgt spid="127"/>
                                        </p:tgtEl>
                                        <p:attrNameLst>
                                          <p:attrName>style.visibility</p:attrName>
                                        </p:attrNameLst>
                                      </p:cBhvr>
                                      <p:to>
                                        <p:strVal val="hidden"/>
                                      </p:to>
                                    </p:set>
                                  </p:childTnLst>
                                </p:cTn>
                              </p:par>
                              <p:par>
                                <p:cTn id="212" presetID="10" presetClass="exit" presetSubtype="0" fill="hold" nodeType="withEffect">
                                  <p:stCondLst>
                                    <p:cond delay="250"/>
                                  </p:stCondLst>
                                  <p:childTnLst>
                                    <p:animEffect transition="out" filter="fade">
                                      <p:cBhvr>
                                        <p:cTn id="213" dur="1500"/>
                                        <p:tgtEl>
                                          <p:spTgt spid="128"/>
                                        </p:tgtEl>
                                      </p:cBhvr>
                                    </p:animEffect>
                                    <p:set>
                                      <p:cBhvr>
                                        <p:cTn id="214" dur="1" fill="hold">
                                          <p:stCondLst>
                                            <p:cond delay="1499"/>
                                          </p:stCondLst>
                                        </p:cTn>
                                        <p:tgtEl>
                                          <p:spTgt spid="128"/>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1500"/>
                                        <p:tgtEl>
                                          <p:spTgt spid="129"/>
                                        </p:tgtEl>
                                      </p:cBhvr>
                                    </p:animEffect>
                                    <p:set>
                                      <p:cBhvr>
                                        <p:cTn id="217" dur="1" fill="hold">
                                          <p:stCondLst>
                                            <p:cond delay="1499"/>
                                          </p:stCondLst>
                                        </p:cTn>
                                        <p:tgtEl>
                                          <p:spTgt spid="129"/>
                                        </p:tgtEl>
                                        <p:attrNameLst>
                                          <p:attrName>style.visibility</p:attrName>
                                        </p:attrNameLst>
                                      </p:cBhvr>
                                      <p:to>
                                        <p:strVal val="hidden"/>
                                      </p:to>
                                    </p:set>
                                  </p:childTnLst>
                                </p:cTn>
                              </p:par>
                              <p:par>
                                <p:cTn id="218" presetID="2" presetClass="entr" presetSubtype="4" fill="hold" nodeType="withEffect">
                                  <p:stCondLst>
                                    <p:cond delay="0"/>
                                  </p:stCondLst>
                                  <p:childTnLst>
                                    <p:set>
                                      <p:cBhvr>
                                        <p:cTn id="219" dur="1" fill="hold">
                                          <p:stCondLst>
                                            <p:cond delay="0"/>
                                          </p:stCondLst>
                                        </p:cTn>
                                        <p:tgtEl>
                                          <p:spTgt spid="76"/>
                                        </p:tgtEl>
                                        <p:attrNameLst>
                                          <p:attrName>style.visibility</p:attrName>
                                        </p:attrNameLst>
                                      </p:cBhvr>
                                      <p:to>
                                        <p:strVal val="visible"/>
                                      </p:to>
                                    </p:set>
                                    <p:anim calcmode="lin" valueType="num">
                                      <p:cBhvr additive="base">
                                        <p:cTn id="220" dur="3500" fill="hold"/>
                                        <p:tgtEl>
                                          <p:spTgt spid="76"/>
                                        </p:tgtEl>
                                        <p:attrNameLst>
                                          <p:attrName>ppt_x</p:attrName>
                                        </p:attrNameLst>
                                      </p:cBhvr>
                                      <p:tavLst>
                                        <p:tav tm="0">
                                          <p:val>
                                            <p:strVal val="#ppt_x"/>
                                          </p:val>
                                        </p:tav>
                                        <p:tav tm="100000">
                                          <p:val>
                                            <p:strVal val="#ppt_x"/>
                                          </p:val>
                                        </p:tav>
                                      </p:tavLst>
                                    </p:anim>
                                    <p:anim calcmode="lin" valueType="num">
                                      <p:cBhvr additive="base">
                                        <p:cTn id="221" dur="3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21" grpId="0"/>
      <p:bldP spid="121" grpId="1"/>
      <p:bldP spid="123" grpId="0"/>
      <p:bldP spid="123" grpId="1"/>
      <p:bldP spid="124" grpId="0"/>
      <p:bldP spid="124" grpId="1"/>
      <p:bldP spid="125" grpId="0"/>
      <p:bldP spid="12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ổng hợp các mẫu background cổ trang đẹp nhất | Photographer">
            <a:extLst>
              <a:ext uri="{FF2B5EF4-FFF2-40B4-BE49-F238E27FC236}">
                <a16:creationId xmlns:a16="http://schemas.microsoft.com/office/drawing/2014/main" id="{057ED45F-EC11-4894-A801-27A511675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3F12DD-B523-43BC-B7B8-0C36424B5383}"/>
              </a:ext>
            </a:extLst>
          </p:cNvPr>
          <p:cNvSpPr/>
          <p:nvPr/>
        </p:nvSpPr>
        <p:spPr>
          <a:xfrm>
            <a:off x="952504" y="247650"/>
            <a:ext cx="990600" cy="277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rà Sữa Đài Loan: 5 Hiệu Trà Sữa Thần Thánh Nhất Đài Bắc (Taipei)">
            <a:extLst>
              <a:ext uri="{FF2B5EF4-FFF2-40B4-BE49-F238E27FC236}">
                <a16:creationId xmlns:a16="http://schemas.microsoft.com/office/drawing/2014/main" id="{245AADD7-714E-4278-9B16-C7A952808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448" t="-9143" r="36034" b="100000"/>
          <a:stretch>
            <a:fillRect/>
          </a:stretch>
        </p:blipFill>
        <p:spPr bwMode="auto">
          <a:xfrm>
            <a:off x="2285907" y="863606"/>
            <a:ext cx="1016114" cy="375825"/>
          </a:xfrm>
          <a:custGeom>
            <a:avLst/>
            <a:gdLst>
              <a:gd name="connsiteX0" fmla="*/ 407419 w 799732"/>
              <a:gd name="connsiteY0" fmla="*/ 1018 h 295793"/>
              <a:gd name="connsiteX1" fmla="*/ 571628 w 799732"/>
              <a:gd name="connsiteY1" fmla="*/ 66538 h 295793"/>
              <a:gd name="connsiteX2" fmla="*/ 712789 w 799732"/>
              <a:gd name="connsiteY2" fmla="*/ 179784 h 295793"/>
              <a:gd name="connsiteX3" fmla="*/ 789738 w 799732"/>
              <a:gd name="connsiteY3" fmla="*/ 271983 h 295793"/>
              <a:gd name="connsiteX4" fmla="*/ 799732 w 799732"/>
              <a:gd name="connsiteY4" fmla="*/ 295793 h 295793"/>
              <a:gd name="connsiteX5" fmla="*/ 0 w 799732"/>
              <a:gd name="connsiteY5" fmla="*/ 295793 h 295793"/>
              <a:gd name="connsiteX6" fmla="*/ 146493 w 799732"/>
              <a:gd name="connsiteY6" fmla="*/ 113188 h 295793"/>
              <a:gd name="connsiteX7" fmla="*/ 407419 w 799732"/>
              <a:gd name="connsiteY7" fmla="*/ 1018 h 2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32" h="295793">
                <a:moveTo>
                  <a:pt x="407419" y="1018"/>
                </a:moveTo>
                <a:cubicBezTo>
                  <a:pt x="465472" y="5786"/>
                  <a:pt x="522773" y="27345"/>
                  <a:pt x="571628" y="66538"/>
                </a:cubicBezTo>
                <a:lnTo>
                  <a:pt x="712789" y="179784"/>
                </a:lnTo>
                <a:cubicBezTo>
                  <a:pt x="745359" y="205913"/>
                  <a:pt x="771092" y="237406"/>
                  <a:pt x="789738" y="271983"/>
                </a:cubicBezTo>
                <a:lnTo>
                  <a:pt x="799732" y="295793"/>
                </a:lnTo>
                <a:lnTo>
                  <a:pt x="0" y="295793"/>
                </a:lnTo>
                <a:lnTo>
                  <a:pt x="146493" y="113188"/>
                </a:lnTo>
                <a:cubicBezTo>
                  <a:pt x="211816" y="31763"/>
                  <a:pt x="310663" y="-6930"/>
                  <a:pt x="407419" y="1018"/>
                </a:cubicBezTo>
                <a:close/>
              </a:path>
            </a:pathLst>
          </a:custGeom>
          <a:noFill/>
          <a:extLst>
            <a:ext uri="{909E8E84-426E-40DD-AFC4-6F175D3DCCD1}">
              <a14:hiddenFill xmlns:a14="http://schemas.microsoft.com/office/drawing/2010/main">
                <a:solidFill>
                  <a:srgbClr val="FFFFFF"/>
                </a:solidFill>
              </a14:hiddenFill>
            </a:ext>
          </a:extLst>
        </p:spPr>
      </p:pic>
      <p:pic>
        <p:nvPicPr>
          <p:cNvPr id="20" name="Picture 19" descr="Trà Sữa Đài Loan: 5 Hiệu Trà Sữa Thần Thánh Nhất Đài Bắc (Taipei)">
            <a:extLst>
              <a:ext uri="{FF2B5EF4-FFF2-40B4-BE49-F238E27FC236}">
                <a16:creationId xmlns:a16="http://schemas.microsoft.com/office/drawing/2014/main" id="{3A0BADA3-DC90-4DD8-BC41-B79FB9B61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8" t="-7197" r="74438" b="100000"/>
          <a:stretch>
            <a:fillRect/>
          </a:stretch>
        </p:blipFill>
        <p:spPr bwMode="auto">
          <a:xfrm>
            <a:off x="1169260" y="926568"/>
            <a:ext cx="905663" cy="295827"/>
          </a:xfrm>
          <a:custGeom>
            <a:avLst/>
            <a:gdLst>
              <a:gd name="connsiteX0" fmla="*/ 356909 w 712803"/>
              <a:gd name="connsiteY0" fmla="*/ 1017 h 232831"/>
              <a:gd name="connsiteX1" fmla="*/ 521118 w 712803"/>
              <a:gd name="connsiteY1" fmla="*/ 66538 h 232831"/>
              <a:gd name="connsiteX2" fmla="*/ 662280 w 712803"/>
              <a:gd name="connsiteY2" fmla="*/ 179784 h 232831"/>
              <a:gd name="connsiteX3" fmla="*/ 705976 w 712803"/>
              <a:gd name="connsiteY3" fmla="*/ 222716 h 232831"/>
              <a:gd name="connsiteX4" fmla="*/ 712803 w 712803"/>
              <a:gd name="connsiteY4" fmla="*/ 232831 h 232831"/>
              <a:gd name="connsiteX5" fmla="*/ 0 w 712803"/>
              <a:gd name="connsiteY5" fmla="*/ 232831 h 232831"/>
              <a:gd name="connsiteX6" fmla="*/ 95983 w 712803"/>
              <a:gd name="connsiteY6" fmla="*/ 113188 h 232831"/>
              <a:gd name="connsiteX7" fmla="*/ 356909 w 712803"/>
              <a:gd name="connsiteY7" fmla="*/ 1017 h 23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803" h="232831">
                <a:moveTo>
                  <a:pt x="356909" y="1017"/>
                </a:moveTo>
                <a:cubicBezTo>
                  <a:pt x="414963" y="5786"/>
                  <a:pt x="472263" y="27344"/>
                  <a:pt x="521118" y="66538"/>
                </a:cubicBezTo>
                <a:lnTo>
                  <a:pt x="662280" y="179784"/>
                </a:lnTo>
                <a:cubicBezTo>
                  <a:pt x="678565" y="192848"/>
                  <a:pt x="693141" y="207254"/>
                  <a:pt x="705976" y="222716"/>
                </a:cubicBezTo>
                <a:lnTo>
                  <a:pt x="712803" y="232831"/>
                </a:lnTo>
                <a:lnTo>
                  <a:pt x="0" y="232831"/>
                </a:lnTo>
                <a:lnTo>
                  <a:pt x="95983" y="113188"/>
                </a:lnTo>
                <a:cubicBezTo>
                  <a:pt x="161306" y="31763"/>
                  <a:pt x="260153" y="-6930"/>
                  <a:pt x="356909" y="1017"/>
                </a:cubicBezTo>
                <a:close/>
              </a:path>
            </a:pathLst>
          </a:custGeom>
          <a:noFill/>
          <a:extLst>
            <a:ext uri="{909E8E84-426E-40DD-AFC4-6F175D3DCCD1}">
              <a14:hiddenFill xmlns:a14="http://schemas.microsoft.com/office/drawing/2010/main">
                <a:solidFill>
                  <a:srgbClr val="FFFFFF"/>
                </a:solidFill>
              </a14:hiddenFill>
            </a:ext>
          </a:extLst>
        </p:spPr>
      </p:pic>
      <p:pic>
        <p:nvPicPr>
          <p:cNvPr id="21" name="Picture 20" descr="Trà Sữa Đài Loan: 5 Hiệu Trà Sữa Thần Thánh Nhất Đài Bắc (Taipei)">
            <a:extLst>
              <a:ext uri="{FF2B5EF4-FFF2-40B4-BE49-F238E27FC236}">
                <a16:creationId xmlns:a16="http://schemas.microsoft.com/office/drawing/2014/main" id="{D00B73EC-1D54-4A0F-9E8D-5C1951F20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30269" r="-7220" b="47630"/>
          <a:stretch>
            <a:fillRect/>
          </a:stretch>
        </p:blipFill>
        <p:spPr bwMode="auto">
          <a:xfrm>
            <a:off x="4350000" y="2790693"/>
            <a:ext cx="287506" cy="908436"/>
          </a:xfrm>
          <a:custGeom>
            <a:avLst/>
            <a:gdLst>
              <a:gd name="connsiteX0" fmla="*/ 0 w 226282"/>
              <a:gd name="connsiteY0" fmla="*/ 0 h 714985"/>
              <a:gd name="connsiteX1" fmla="*/ 113094 w 226282"/>
              <a:gd name="connsiteY1" fmla="*/ 90728 h 714985"/>
              <a:gd name="connsiteX2" fmla="*/ 159744 w 226282"/>
              <a:gd name="connsiteY2" fmla="*/ 515863 h 714985"/>
              <a:gd name="connsiteX3" fmla="*/ 0 w 226282"/>
              <a:gd name="connsiteY3" fmla="*/ 714985 h 714985"/>
              <a:gd name="connsiteX4" fmla="*/ 0 w 226282"/>
              <a:gd name="connsiteY4" fmla="*/ 0 h 71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2" h="714985">
                <a:moveTo>
                  <a:pt x="0" y="0"/>
                </a:moveTo>
                <a:lnTo>
                  <a:pt x="113094" y="90728"/>
                </a:lnTo>
                <a:cubicBezTo>
                  <a:pt x="243374" y="195244"/>
                  <a:pt x="264260" y="385583"/>
                  <a:pt x="159744" y="515863"/>
                </a:cubicBezTo>
                <a:lnTo>
                  <a:pt x="0" y="7149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8C4428F-7DC0-494D-91E6-D0722632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6" y="-250246"/>
            <a:ext cx="2979353" cy="2979353"/>
          </a:xfrm>
          <a:prstGeom prst="rect">
            <a:avLst/>
          </a:prstGeom>
        </p:spPr>
      </p:pic>
      <p:sp>
        <p:nvSpPr>
          <p:cNvPr id="42" name="Oval 41">
            <a:extLst>
              <a:ext uri="{FF2B5EF4-FFF2-40B4-BE49-F238E27FC236}">
                <a16:creationId xmlns:a16="http://schemas.microsoft.com/office/drawing/2014/main" id="{9FB6562A-F702-4358-B929-A3B043E8B34D}"/>
              </a:ext>
            </a:extLst>
          </p:cNvPr>
          <p:cNvSpPr/>
          <p:nvPr/>
        </p:nvSpPr>
        <p:spPr>
          <a:xfrm rot="16404655">
            <a:off x="2713444" y="2251228"/>
            <a:ext cx="84603" cy="111888"/>
          </a:xfrm>
          <a:prstGeom prst="ellipse">
            <a:avLst/>
          </a:prstGeom>
          <a:solidFill>
            <a:srgbClr val="C8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1EACAC-3282-40D7-99F6-31B5ED043B73}"/>
              </a:ext>
            </a:extLst>
          </p:cNvPr>
          <p:cNvSpPr/>
          <p:nvPr/>
        </p:nvSpPr>
        <p:spPr>
          <a:xfrm rot="16404655">
            <a:off x="2302453" y="2132721"/>
            <a:ext cx="69294" cy="111888"/>
          </a:xfrm>
          <a:prstGeom prst="ellipse">
            <a:avLst/>
          </a:prstGeom>
          <a:solidFill>
            <a:srgbClr val="C8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6D514E9-8ACC-49D7-9D51-167747DA43F6}"/>
              </a:ext>
            </a:extLst>
          </p:cNvPr>
          <p:cNvSpPr/>
          <p:nvPr/>
        </p:nvSpPr>
        <p:spPr>
          <a:xfrm rot="16888942">
            <a:off x="1897880" y="2006267"/>
            <a:ext cx="69294" cy="111888"/>
          </a:xfrm>
          <a:prstGeom prst="ellipse">
            <a:avLst/>
          </a:prstGeom>
          <a:solidFill>
            <a:srgbClr val="C8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7DF372D-0263-4B04-A2AD-ABC5994D59A7}"/>
              </a:ext>
            </a:extLst>
          </p:cNvPr>
          <p:cNvSpPr/>
          <p:nvPr/>
        </p:nvSpPr>
        <p:spPr>
          <a:xfrm rot="16404655">
            <a:off x="2813017" y="1832117"/>
            <a:ext cx="69294" cy="111888"/>
          </a:xfrm>
          <a:prstGeom prst="ellipse">
            <a:avLst/>
          </a:prstGeom>
          <a:solidFill>
            <a:srgbClr val="C8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D0F216D-FE64-4193-9B68-F16C698822ED}"/>
              </a:ext>
            </a:extLst>
          </p:cNvPr>
          <p:cNvSpPr/>
          <p:nvPr/>
        </p:nvSpPr>
        <p:spPr>
          <a:xfrm rot="9582821">
            <a:off x="2241208" y="2037258"/>
            <a:ext cx="62035" cy="124982"/>
          </a:xfrm>
          <a:prstGeom prst="ellipse">
            <a:avLst/>
          </a:prstGeom>
          <a:solidFill>
            <a:srgbClr val="C8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AA48A9-8558-40C2-B117-4D665F2B0B27}"/>
              </a:ext>
            </a:extLst>
          </p:cNvPr>
          <p:cNvSpPr txBox="1"/>
          <p:nvPr/>
        </p:nvSpPr>
        <p:spPr>
          <a:xfrm>
            <a:off x="4593826" y="945817"/>
            <a:ext cx="3004349" cy="1200329"/>
          </a:xfrm>
          <a:prstGeom prst="rect">
            <a:avLst/>
          </a:prstGeom>
          <a:noFill/>
        </p:spPr>
        <p:txBody>
          <a:bodyPr wrap="none" rtlCol="0">
            <a:spAutoFit/>
          </a:bodyPr>
          <a:lstStyle/>
          <a:p>
            <a:r>
              <a:rPr lang="en-US" sz="7200" b="1">
                <a:latin typeface="#9Slide06 Ong Do Gia" panose="02040603050506020204" pitchFamily="18" charset="0"/>
              </a:rPr>
              <a:t>Akai PPT</a:t>
            </a:r>
          </a:p>
        </p:txBody>
      </p:sp>
      <p:sp>
        <p:nvSpPr>
          <p:cNvPr id="6" name="TextBox 5">
            <a:extLst>
              <a:ext uri="{FF2B5EF4-FFF2-40B4-BE49-F238E27FC236}">
                <a16:creationId xmlns:a16="http://schemas.microsoft.com/office/drawing/2014/main" id="{289A5B07-0FE0-45EF-A725-ADC0C892BF74}"/>
              </a:ext>
            </a:extLst>
          </p:cNvPr>
          <p:cNvSpPr txBox="1"/>
          <p:nvPr/>
        </p:nvSpPr>
        <p:spPr>
          <a:xfrm>
            <a:off x="4858584" y="3763118"/>
            <a:ext cx="2151816" cy="1200329"/>
          </a:xfrm>
          <a:prstGeom prst="rect">
            <a:avLst/>
          </a:prstGeom>
          <a:noFill/>
        </p:spPr>
        <p:txBody>
          <a:bodyPr wrap="square" rtlCol="0">
            <a:spAutoFit/>
          </a:bodyPr>
          <a:lstStyle/>
          <a:p>
            <a:r>
              <a:rPr lang="en-US" sz="7200" b="1">
                <a:latin typeface="#9Slide06 Ong Do Gia" panose="02040603050506020204" pitchFamily="18" charset="0"/>
              </a:rPr>
              <a:t>Thanks</a:t>
            </a:r>
          </a:p>
        </p:txBody>
      </p:sp>
      <p:sp>
        <p:nvSpPr>
          <p:cNvPr id="7" name="TextBox 6">
            <a:extLst>
              <a:ext uri="{FF2B5EF4-FFF2-40B4-BE49-F238E27FC236}">
                <a16:creationId xmlns:a16="http://schemas.microsoft.com/office/drawing/2014/main" id="{CAB6E77C-11B0-414F-B75B-1C4AF76EED79}"/>
              </a:ext>
            </a:extLst>
          </p:cNvPr>
          <p:cNvSpPr txBox="1"/>
          <p:nvPr/>
        </p:nvSpPr>
        <p:spPr>
          <a:xfrm>
            <a:off x="5375911" y="3744068"/>
            <a:ext cx="1463039" cy="1200329"/>
          </a:xfrm>
          <a:prstGeom prst="rect">
            <a:avLst/>
          </a:prstGeom>
          <a:noFill/>
        </p:spPr>
        <p:txBody>
          <a:bodyPr wrap="square" rtlCol="0">
            <a:spAutoFit/>
          </a:bodyPr>
          <a:lstStyle/>
          <a:p>
            <a:r>
              <a:rPr lang="en-US" sz="7200" b="1">
                <a:latin typeface="#9Slide06 Ong Do Gia" panose="02040603050506020204" pitchFamily="18" charset="0"/>
              </a:rPr>
              <a:t>You</a:t>
            </a:r>
          </a:p>
        </p:txBody>
      </p:sp>
      <p:pic>
        <p:nvPicPr>
          <p:cNvPr id="3076" name="Picture 4" descr="Oilpaper Umbrella png images | PNGEgg">
            <a:extLst>
              <a:ext uri="{FF2B5EF4-FFF2-40B4-BE49-F238E27FC236}">
                <a16:creationId xmlns:a16="http://schemas.microsoft.com/office/drawing/2014/main" id="{E562E7E5-D955-4505-93C6-DAE05A4C8D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3313" y="1636381"/>
            <a:ext cx="4905375"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5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7000" fill="hold"/>
                                        <p:tgtEl>
                                          <p:spTgt spid="3076"/>
                                        </p:tgtEl>
                                        <p:attrNameLst>
                                          <p:attrName>r</p:attrName>
                                        </p:attrNameLst>
                                      </p:cBhvr>
                                    </p:animRot>
                                  </p:childTnLst>
                                </p:cTn>
                              </p:par>
                              <p:par>
                                <p:cTn id="7" presetID="35" presetClass="path" presetSubtype="0" accel="50000" decel="50000" fill="hold" grpId="0" nodeType="withEffect">
                                  <p:stCondLst>
                                    <p:cond delay="2000"/>
                                  </p:stCondLst>
                                  <p:childTnLst>
                                    <p:animMotion origin="layout" path="M 1.25E-6 -1.11111E-6 L -0.25 -1.11111E-6 " pathEditMode="relative" rAng="0" ptsTypes="AA">
                                      <p:cBhvr>
                                        <p:cTn id="8" dur="2000" fill="hold"/>
                                        <p:tgtEl>
                                          <p:spTgt spid="6"/>
                                        </p:tgtEl>
                                        <p:attrNameLst>
                                          <p:attrName>ppt_x</p:attrName>
                                          <p:attrName>ppt_y</p:attrName>
                                        </p:attrNameLst>
                                      </p:cBhvr>
                                      <p:rCtr x="-12500" y="0"/>
                                    </p:animMotion>
                                  </p:childTnLst>
                                </p:cTn>
                              </p:par>
                              <p:par>
                                <p:cTn id="9" presetID="0" presetClass="path" presetSubtype="0" accel="50000" decel="50000" fill="hold" grpId="0" nodeType="withEffect">
                                  <p:stCondLst>
                                    <p:cond delay="0"/>
                                  </p:stCondLst>
                                  <p:childTnLst>
                                    <p:animMotion origin="layout" path="M 0.00534 0.00625 L 0.00534 0.00649 C 0.04297 0.02246 0.07995 0.04468 0.11836 0.0551 C 0.13881 0.06042 0.15417 0.03704 0.16836 0.0169 C 0.17149 0.0125 0.17422 0.00741 0.1767 0.00209 C 0.1862 -0.01851 0.18282 -0.01851 0.19336 -0.03611 C 0.1974 -0.04305 0.20222 -0.04861 0.20651 -0.05509 C 0.21016 -0.06064 0.21355 -0.06643 0.21719 -0.07199 C 0.22305 -0.08125 0.22787 -0.09375 0.23503 -0.09953 C 0.24102 -0.10463 0.24701 -0.10925 0.25287 -0.11435 C 0.25808 -0.11898 0.2625 -0.12777 0.26836 -0.12916 C 0.303 -0.13842 0.37292 -0.14606 0.37292 -0.14583 C 0.39935 -0.14189 0.42565 -0.13981 0.4517 -0.13356 C 0.50404 -0.1206 0.46524 -0.12916 0.48021 -0.11643 C 0.48646 -0.11134 0.4931 -0.10717 0.49935 -0.10162 C 0.51146 -0.09097 0.51849 -0.08194 0.52787 -0.06365 C 0.53425 -0.05092 0.53868 -0.03495 0.54545 -0.02338 C 0.55586 -0.00648 0.56784 0.00602 0.57904 0.02107 C 0.60235 0.05278 0.58998 0.04144 0.62045 0.06551 C 0.62982 0.07292 0.6392 0.08195 0.64922 0.08681 C 0.66159 0.0926 0.67461 0.09375 0.68737 0.09746 C 0.69766 0.09584 0.70795 0.09537 0.71836 0.09306 C 0.72032 0.0926 0.72201 0.08959 0.72409 0.08889 C 0.73451 0.08473 0.74545 0.08172 0.75625 0.07825 C 0.7694 0.0676 0.78282 0.05764 0.79558 0.04653 C 0.80261 0.04051 0.82058 0.01945 0.82657 0.01274 C 0.8293 0.00926 0.83151 0.00487 0.83464 0.00209 C 0.84688 -0.00879 0.85938 -0.01828 0.87175 -0.02754 C 0.8849 -0.0375 0.87956 -0.0287 0.88373 -0.03611 " pathEditMode="relative" rAng="0" ptsTypes="AAAAAAAAAAAAAAAAAAAAAAAAAAAAA">
                                      <p:cBhvr>
                                        <p:cTn id="10" dur="7250" fill="hold"/>
                                        <p:tgtEl>
                                          <p:spTgt spid="44"/>
                                        </p:tgtEl>
                                        <p:attrNameLst>
                                          <p:attrName>ppt_x</p:attrName>
                                          <p:attrName>ppt_y</p:attrName>
                                        </p:attrNameLst>
                                      </p:cBhvr>
                                      <p:rCtr x="43919" y="-3056"/>
                                    </p:animMotion>
                                  </p:childTnLst>
                                </p:cTn>
                              </p:par>
                              <p:par>
                                <p:cTn id="11" presetID="0" presetClass="path" presetSubtype="0" accel="50000" decel="50000" fill="hold" grpId="0" nodeType="withEffect">
                                  <p:stCondLst>
                                    <p:cond delay="750"/>
                                  </p:stCondLst>
                                  <p:childTnLst>
                                    <p:animMotion origin="layout" path="M 0.00755 0.00972 L 0.00755 0.00996 C 0.01028 0.01875 0.01289 0.02801 0.01575 0.03704 C 0.01718 0.04144 0.01927 0.04537 0.02057 0.04977 C 0.02239 0.05602 0.02369 0.0625 0.02539 0.06875 C 0.02604 0.07176 0.02708 0.07431 0.02773 0.07732 C 0.02864 0.08148 0.02903 0.08611 0.03007 0.09005 C 0.0358 0.11065 0.04271 0.13033 0.04791 0.15139 C 0.05091 0.1632 0.06054 0.20278 0.06341 0.20648 C 0.16302 0.33195 0.26653 0.44769 0.3681 0.56829 C 0.37317 0.58148 0.3707 0.57384 0.37526 0.6 C 0.37773 0.61412 0.38007 0.62824 0.38242 0.64236 C 0.38281 0.64445 0.38359 0.64861 0.38359 0.64884 C 0.38398 0.65718 0.38424 0.66551 0.38476 0.67408 C 0.38502 0.67685 0.38606 0.67963 0.38606 0.68241 C 0.38606 0.69306 0.38476 0.71435 0.38476 0.71458 " pathEditMode="relative" rAng="0" ptsTypes="AAAAAAAAAAAAAAAA">
                                      <p:cBhvr>
                                        <p:cTn id="12" dur="5000" fill="hold"/>
                                        <p:tgtEl>
                                          <p:spTgt spid="43"/>
                                        </p:tgtEl>
                                        <p:attrNameLst>
                                          <p:attrName>ppt_x</p:attrName>
                                          <p:attrName>ppt_y</p:attrName>
                                        </p:attrNameLst>
                                      </p:cBhvr>
                                      <p:rCtr x="18919" y="35231"/>
                                    </p:animMotion>
                                  </p:childTnLst>
                                </p:cTn>
                              </p:par>
                              <p:par>
                                <p:cTn id="13" presetID="0" presetClass="path" presetSubtype="0" accel="50000" decel="50000" fill="hold" grpId="0" nodeType="withEffect">
                                  <p:stCondLst>
                                    <p:cond delay="0"/>
                                  </p:stCondLst>
                                  <p:childTnLst>
                                    <p:animMotion origin="layout" path="M -0.00482 0.00324 L -0.00482 0.00347 C 0.01003 0.01297 0.03281 0.00741 0.03985 0.03287 C 0.04193 0.03982 0.04245 0.04236 0.04505 0.04954 C 0.04675 0.05394 0.0487 0.05787 0.05026 0.0625 C 0.05117 0.06482 0.05156 0.06736 0.05235 0.06991 C 0.05547 0.07847 0.05899 0.08658 0.06172 0.09584 C 0.06563 0.10834 0.06888 0.12153 0.07214 0.13472 C 0.07435 0.14306 0.07591 0.15232 0.07839 0.16065 C 0.08177 0.17153 0.08646 0.18125 0.08985 0.19213 C 0.09232 0.19977 0.09375 0.20834 0.0961 0.21621 C 0.09727 0.21945 0.09909 0.22199 0.10026 0.22547 C 0.10156 0.22894 0.10222 0.2331 0.10339 0.23658 C 0.10495 0.24051 0.10703 0.24375 0.1086 0.24769 C 0.11055 0.25232 0.11185 0.25787 0.1138 0.2625 C 0.12149 0.2801 0.13099 0.29283 0.13985 0.3088 C 0.14219 0.31273 0.14362 0.31806 0.1461 0.32176 C 0.15104 0.32871 0.15664 0.3338 0.16172 0.34028 C 0.17891 0.36181 0.16341 0.34653 0.18672 0.37176 C 0.19922 0.38496 0.2138 0.39584 0.22735 0.40324 C 0.23112 0.4051 0.23503 0.4044 0.2388 0.4051 C 0.24584 0.40185 0.25261 0.39792 0.25964 0.39584 C 0.26654 0.39352 0.2737 0.39445 0.28047 0.39213 C 0.28802 0.38959 0.28568 0.38449 0.29193 0.37917 C 0.30495 0.36783 0.31927 0.36111 0.33151 0.34769 L 0.33985 0.33843 C 0.34401 0.32732 0.3418 0.33125 0.35339 0.32361 C 0.35781 0.3206 0.3625 0.31898 0.36693 0.31621 C 0.36914 0.31459 0.37097 0.31158 0.37318 0.31065 C 0.37865 0.30787 0.38438 0.30695 0.38985 0.3051 C 0.40339 0.29584 0.41615 0.2838 0.43047 0.28102 C 0.48125 0.27037 0.43021 0.28472 0.47943 0.27176 C 0.48086 0.2713 0.48229 0.27037 0.4836 0.26991 C 0.50235 0.27107 0.52123 0.27037 0.53985 0.27361 C 0.54636 0.27454 0.55235 0.27986 0.5586 0.28287 C 0.59089 0.29746 0.55 0.27755 0.59193 0.29398 C 0.63412 0.31019 0.58893 0.2963 0.61172 0.30324 C 0.61706 0.30695 0.62448 0.31135 0.62943 0.31806 C 0.64037 0.33241 0.64909 0.35371 0.66172 0.3625 L 0.69714 0.38658 C 0.69818 0.38843 0.69909 0.39051 0.70026 0.39213 C 0.70182 0.39422 0.71016 0.40232 0.71172 0.40324 C 0.72031 0.40695 0.72917 0.40926 0.73776 0.4125 C 0.74193 0.41181 0.74636 0.41297 0.75026 0.41065 C 0.75287 0.40903 0.7543 0.40394 0.75651 0.40139 C 0.75742 0.40023 0.75873 0.40047 0.75964 0.39954 C 0.76498 0.39422 0.77005 0.38843 0.77526 0.38287 L 0.77526 0.3831 C 0.78425 0.37014 0.77709 0.3794 0.78985 0.36621 C 0.7931 0.36273 0.79466 0.36019 0.79714 0.3551 C 0.79805 0.35324 0.79844 0.35116 0.79922 0.34954 C 0.80261 0.34213 0.80235 0.34676 0.80235 0.34213 " pathEditMode="relative" rAng="0" ptsTypes="AAAAAAAAAAAAAAAAAAAAAAAAAAAAAAAAAAAAAAAAAAAAAAAAAAAA">
                                      <p:cBhvr>
                                        <p:cTn id="14" dur="6500" fill="hold"/>
                                        <p:tgtEl>
                                          <p:spTgt spid="42"/>
                                        </p:tgtEl>
                                        <p:attrNameLst>
                                          <p:attrName>ppt_x</p:attrName>
                                          <p:attrName>ppt_y</p:attrName>
                                        </p:attrNameLst>
                                      </p:cBhvr>
                                      <p:rCtr x="40352" y="20463"/>
                                    </p:animMotion>
                                  </p:childTnLst>
                                </p:cTn>
                              </p:par>
                              <p:par>
                                <p:cTn id="15" presetID="0" presetClass="path" presetSubtype="0" accel="50000" decel="50000" fill="hold" grpId="0" nodeType="withEffect">
                                  <p:stCondLst>
                                    <p:cond delay="1500"/>
                                  </p:stCondLst>
                                  <p:childTnLst>
                                    <p:animMotion origin="layout" path="M 2.70833E-6 4.85723E-17 L 2.70833E-6 0.00023 C 0.03034 0.03356 -0.00547 -0.00787 0.04843 0.06944 C 0.06393 0.09144 0.07903 0.1081 0.09531 0.12778 C 0.10677 0.14144 0.11666 0.16042 0.12968 0.16944 C 0.14583 0.18056 0.16107 0.19699 0.17812 0.20278 C 0.29713 0.24213 0.23932 0.22477 0.35156 0.25556 L 0.67031 0.25 C 0.67513 0.24977 0.67968 0.2456 0.68437 0.24167 C 0.71875 0.20833 0.69192 0.23287 0.71562 0.21389 C 0.71771 0.21204 0.71966 0.20972 0.72187 0.20833 C 0.73515 0.19954 0.72955 0.20509 0.74192 0.2 C 0.75677 0.19398 0.75117 0.19259 0.76862 0.18889 C 0.77578 0.18727 0.78333 0.18727 0.79062 0.18611 C 0.83528 0.1787 0.80455 0.18056 0.8483 0.18056 " pathEditMode="relative" rAng="0" ptsTypes="AAAAAAAAAAAAAAA">
                                      <p:cBhvr>
                                        <p:cTn id="16" dur="3000" fill="hold"/>
                                        <p:tgtEl>
                                          <p:spTgt spid="45"/>
                                        </p:tgtEl>
                                        <p:attrNameLst>
                                          <p:attrName>ppt_x</p:attrName>
                                          <p:attrName>ppt_y</p:attrName>
                                        </p:attrNameLst>
                                      </p:cBhvr>
                                      <p:rCtr x="42422" y="12778"/>
                                    </p:animMotion>
                                  </p:childTnLst>
                                </p:cTn>
                              </p:par>
                              <p:par>
                                <p:cTn id="17" presetID="0" presetClass="path" presetSubtype="0" accel="50000" decel="50000" fill="hold" grpId="0" nodeType="withEffect">
                                  <p:stCondLst>
                                    <p:cond delay="0"/>
                                  </p:stCondLst>
                                  <p:childTnLst>
                                    <p:animMotion origin="layout" path="M -0.01042 0.01805 L -0.01042 0.01829 C -0.00729 0.03264 -0.00391 0.04745 -0.00091 0.06227 C 0.00078 0.07153 0.00182 0.08102 0.00377 0.08981 C 0.00781 0.10856 0.01354 0.11782 0.01927 0.13634 C 0.02799 0.16504 0.03581 0.19444 0.04427 0.22315 C 0.04622 0.22963 0.04844 0.23565 0.05026 0.24213 C 0.05182 0.24792 0.05351 0.25347 0.05495 0.25926 C 0.05664 0.26551 0.05781 0.27222 0.05976 0.27824 C 0.06068 0.28079 0.06237 0.28217 0.06328 0.28449 C 0.06901 0.29768 0.075 0.31065 0.07995 0.32477 C 0.08476 0.33819 0.08984 0.35116 0.09427 0.36504 C 0.09739 0.37454 0.09857 0.38403 0.10026 0.39444 C 0.10065 0.41713 0.10208 0.43981 0.10143 0.46227 C 0.09896 0.54375 0.10482 0.52685 0.09193 0.55741 C 0.08568 0.60208 0.09414 0.55162 0.08476 0.58495 C 0.08307 0.59097 0.08268 0.59792 0.08125 0.60393 C 0.07864 0.61481 0.07526 0.625 0.07291 0.63565 C 0.07161 0.6412 0.07161 0.64722 0.07044 0.65254 C 0.06875 0.66134 0.06653 0.66967 0.06458 0.67801 C 0.06471 0.67963 0.06745 0.73356 0.07291 0.74792 C 0.07617 0.75671 0.07669 0.75625 0.07995 0.75625 " pathEditMode="relative" rAng="0" ptsTypes="AAAAAAAAAAAAAAAAAAAAAA">
                                      <p:cBhvr>
                                        <p:cTn id="18" dur="5000" fill="hold"/>
                                        <p:tgtEl>
                                          <p:spTgt spid="46"/>
                                        </p:tgtEl>
                                        <p:attrNameLst>
                                          <p:attrName>ppt_x</p:attrName>
                                          <p:attrName>ppt_y</p:attrName>
                                        </p:attrNameLst>
                                      </p:cBhvr>
                                      <p:rCtr x="5599" y="36898"/>
                                    </p:animMotion>
                                  </p:childTnLst>
                                </p:cTn>
                              </p:par>
                              <p:par>
                                <p:cTn id="19" presetID="1" presetClass="entr" presetSubtype="0" fill="hold" grpId="1"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63" presetClass="path" presetSubtype="0" accel="50000" decel="50000" fill="hold" grpId="0" nodeType="withEffect">
                                  <p:stCondLst>
                                    <p:cond delay="2000"/>
                                  </p:stCondLst>
                                  <p:childTnLst>
                                    <p:animMotion origin="layout" path="M -1.45833E-6 -3.33333E-6 L 0.25 -3.33333E-6 " pathEditMode="relative" rAng="0" ptsTypes="AA">
                                      <p:cBhvr>
                                        <p:cTn id="36" dur="2000" fill="hold"/>
                                        <p:tgtEl>
                                          <p:spTgt spid="7"/>
                                        </p:tgtEl>
                                        <p:attrNameLst>
                                          <p:attrName>ppt_x</p:attrName>
                                          <p:attrName>ppt_y</p:attrName>
                                        </p:attrNameLst>
                                      </p:cBhvr>
                                      <p:rCtr x="12500" y="0"/>
                                    </p:animMotion>
                                  </p:childTnLst>
                                </p:cTn>
                              </p:par>
                              <p:par>
                                <p:cTn id="37" presetID="12" presetClass="entr" presetSubtype="4" fill="hold" grpId="0" nodeType="withEffect">
                                  <p:stCondLst>
                                    <p:cond delay="2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000"/>
                                        <p:tgtEl>
                                          <p:spTgt spid="3"/>
                                        </p:tgtEl>
                                        <p:attrNameLst>
                                          <p:attrName>ppt_y</p:attrName>
                                        </p:attrNameLst>
                                      </p:cBhvr>
                                      <p:tavLst>
                                        <p:tav tm="0">
                                          <p:val>
                                            <p:strVal val="#ppt_y+#ppt_h*1.125000"/>
                                          </p:val>
                                        </p:tav>
                                        <p:tav tm="100000">
                                          <p:val>
                                            <p:strVal val="#ppt_y"/>
                                          </p:val>
                                        </p:tav>
                                      </p:tavLst>
                                    </p:anim>
                                    <p:animEffect transition="in" filter="wipe(up)">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6" grpId="0" animBg="1"/>
      <p:bldP spid="46" grpId="1" animBg="1"/>
      <p:bldP spid="3"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724</TotalTime>
  <Words>338</Words>
  <Application>Microsoft Office PowerPoint</Application>
  <PresentationFormat>Widescreen</PresentationFormat>
  <Paragraphs>66</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#9Slide03 Quicksand</vt:lpstr>
      <vt:lpstr>#9Slide06 Ong Do Gia</vt:lpstr>
      <vt:lpstr>#9Slide06 ThuPhap Thien An</vt:lpstr>
      <vt:lpstr>Arial</vt:lpstr>
      <vt:lpstr>Calibri</vt:lpstr>
      <vt:lpstr>Calibri Light</vt:lpstr>
      <vt:lpstr>HL Vungchac</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84989</dc:creator>
  <dc:description>9Slide.vn</dc:description>
  <cp:lastModifiedBy>9Slide</cp:lastModifiedBy>
  <cp:revision>62</cp:revision>
  <dcterms:created xsi:type="dcterms:W3CDTF">2021-06-18T12:53:03Z</dcterms:created>
  <dcterms:modified xsi:type="dcterms:W3CDTF">2021-12-09T03:20:38Z</dcterms:modified>
  <cp:category>9Slide.vn</cp:category>
</cp:coreProperties>
</file>